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65" r:id="rId3"/>
    <p:sldId id="26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93FB"/>
    <a:srgbClr val="0070C0"/>
    <a:srgbClr val="40B0FF"/>
    <a:srgbClr val="005490"/>
    <a:srgbClr val="003860"/>
    <a:srgbClr val="012548"/>
    <a:srgbClr val="BFE4FF"/>
    <a:srgbClr val="80CAFF"/>
    <a:srgbClr val="002B4A"/>
    <a:srgbClr val="369B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23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5737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3997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3948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7283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879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7625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D96A5A4-F5F5-44AD-9A5A-29A0D463CB9A}" type="datetimeFigureOut">
              <a:rPr lang="en-IN" smtClean="0"/>
              <a:t>12/12/19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82DB16D-DBB4-4422-AFE0-713D3F61164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02181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D96A5A4-F5F5-44AD-9A5A-29A0D463CB9A}" type="datetimeFigureOut">
              <a:rPr lang="en-IN" smtClean="0"/>
              <a:t>12/12/19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82DB16D-DBB4-4422-AFE0-713D3F61164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6770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6BFD1A-7636-4FCB-BD48-DC8F41DF2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GLOBALIZATION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3F8B6C-0E79-47ED-8410-21CF6C093F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Impact of Globalization </a:t>
            </a:r>
          </a:p>
        </p:txBody>
      </p:sp>
      <p:sp>
        <p:nvSpPr>
          <p:cNvPr id="23" name="AutoShape 3">
            <a:extLst>
              <a:ext uri="{FF2B5EF4-FFF2-40B4-BE49-F238E27FC236}">
                <a16:creationId xmlns:a16="http://schemas.microsoft.com/office/drawing/2014/main" id="{FE4A1AA8-5CB2-4340-9DB6-82DFF7D8B9C9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54200" y="655638"/>
            <a:ext cx="5256213" cy="611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28" name="Group 727">
            <a:extLst>
              <a:ext uri="{FF2B5EF4-FFF2-40B4-BE49-F238E27FC236}">
                <a16:creationId xmlns:a16="http://schemas.microsoft.com/office/drawing/2014/main" id="{ED537C3B-45D7-418D-A4BC-EE730C83FB84}"/>
              </a:ext>
            </a:extLst>
          </p:cNvPr>
          <p:cNvGrpSpPr/>
          <p:nvPr/>
        </p:nvGrpSpPr>
        <p:grpSpPr>
          <a:xfrm>
            <a:off x="1943894" y="638306"/>
            <a:ext cx="5256213" cy="6116637"/>
            <a:chOff x="1854200" y="655638"/>
            <a:chExt cx="5256213" cy="6116637"/>
          </a:xfrm>
        </p:grpSpPr>
        <p:sp>
          <p:nvSpPr>
            <p:cNvPr id="216" name="Freeform 27">
              <a:extLst>
                <a:ext uri="{FF2B5EF4-FFF2-40B4-BE49-F238E27FC236}">
                  <a16:creationId xmlns:a16="http://schemas.microsoft.com/office/drawing/2014/main" id="{B99B8013-B0DA-4100-8CC9-53F8923E1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5800" y="1441450"/>
              <a:ext cx="3346450" cy="463589"/>
            </a:xfrm>
            <a:custGeom>
              <a:avLst/>
              <a:gdLst>
                <a:gd name="T0" fmla="*/ 2635 w 10539"/>
                <a:gd name="T1" fmla="*/ 0 h 1060"/>
                <a:gd name="T2" fmla="*/ 10539 w 10539"/>
                <a:gd name="T3" fmla="*/ 0 h 1060"/>
                <a:gd name="T4" fmla="*/ 7905 w 10539"/>
                <a:gd name="T5" fmla="*/ 1060 h 1060"/>
                <a:gd name="T6" fmla="*/ 0 w 10539"/>
                <a:gd name="T7" fmla="*/ 1060 h 1060"/>
                <a:gd name="T8" fmla="*/ 2635 w 10539"/>
                <a:gd name="T9" fmla="*/ 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39" h="1060">
                  <a:moveTo>
                    <a:pt x="2635" y="0"/>
                  </a:moveTo>
                  <a:lnTo>
                    <a:pt x="10539" y="0"/>
                  </a:lnTo>
                  <a:lnTo>
                    <a:pt x="7905" y="1060"/>
                  </a:lnTo>
                  <a:lnTo>
                    <a:pt x="0" y="1060"/>
                  </a:lnTo>
                  <a:lnTo>
                    <a:pt x="263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9" name="Freeform 30">
              <a:extLst>
                <a:ext uri="{FF2B5EF4-FFF2-40B4-BE49-F238E27FC236}">
                  <a16:creationId xmlns:a16="http://schemas.microsoft.com/office/drawing/2014/main" id="{0F813689-35F3-41A8-A8AF-C5DC449007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5263" y="2430462"/>
              <a:ext cx="2976563" cy="242815"/>
            </a:xfrm>
            <a:custGeom>
              <a:avLst/>
              <a:gdLst>
                <a:gd name="T0" fmla="*/ 1473 w 9377"/>
                <a:gd name="T1" fmla="*/ 0 h 432"/>
                <a:gd name="T2" fmla="*/ 9377 w 9377"/>
                <a:gd name="T3" fmla="*/ 0 h 432"/>
                <a:gd name="T4" fmla="*/ 7904 w 9377"/>
                <a:gd name="T5" fmla="*/ 432 h 432"/>
                <a:gd name="T6" fmla="*/ 0 w 9377"/>
                <a:gd name="T7" fmla="*/ 432 h 432"/>
                <a:gd name="T8" fmla="*/ 1473 w 9377"/>
                <a:gd name="T9" fmla="*/ 0 h 432"/>
                <a:gd name="T10" fmla="*/ 5426 w 9377"/>
                <a:gd name="T11" fmla="*/ 0 h 432"/>
                <a:gd name="T12" fmla="*/ 5426 w 9377"/>
                <a:gd name="T13" fmla="*/ 0 h 432"/>
                <a:gd name="T14" fmla="*/ 8641 w 9377"/>
                <a:gd name="T15" fmla="*/ 215 h 432"/>
                <a:gd name="T16" fmla="*/ 8641 w 9377"/>
                <a:gd name="T17" fmla="*/ 215 h 432"/>
                <a:gd name="T18" fmla="*/ 3952 w 9377"/>
                <a:gd name="T19" fmla="*/ 432 h 432"/>
                <a:gd name="T20" fmla="*/ 3952 w 9377"/>
                <a:gd name="T21" fmla="*/ 432 h 432"/>
                <a:gd name="T22" fmla="*/ 736 w 9377"/>
                <a:gd name="T23" fmla="*/ 215 h 432"/>
                <a:gd name="T24" fmla="*/ 736 w 9377"/>
                <a:gd name="T25" fmla="*/ 21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7" h="432">
                  <a:moveTo>
                    <a:pt x="1473" y="0"/>
                  </a:moveTo>
                  <a:lnTo>
                    <a:pt x="9377" y="0"/>
                  </a:lnTo>
                  <a:lnTo>
                    <a:pt x="7904" y="432"/>
                  </a:lnTo>
                  <a:lnTo>
                    <a:pt x="0" y="432"/>
                  </a:lnTo>
                  <a:lnTo>
                    <a:pt x="1473" y="0"/>
                  </a:lnTo>
                  <a:close/>
                  <a:moveTo>
                    <a:pt x="5426" y="0"/>
                  </a:moveTo>
                  <a:lnTo>
                    <a:pt x="5426" y="0"/>
                  </a:lnTo>
                  <a:close/>
                  <a:moveTo>
                    <a:pt x="8641" y="215"/>
                  </a:moveTo>
                  <a:lnTo>
                    <a:pt x="8641" y="215"/>
                  </a:lnTo>
                  <a:close/>
                  <a:moveTo>
                    <a:pt x="3952" y="432"/>
                  </a:moveTo>
                  <a:lnTo>
                    <a:pt x="3952" y="432"/>
                  </a:lnTo>
                  <a:close/>
                  <a:moveTo>
                    <a:pt x="736" y="215"/>
                  </a:moveTo>
                  <a:lnTo>
                    <a:pt x="736" y="2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4" name="Freeform 5">
              <a:extLst>
                <a:ext uri="{FF2B5EF4-FFF2-40B4-BE49-F238E27FC236}">
                  <a16:creationId xmlns:a16="http://schemas.microsoft.com/office/drawing/2014/main" id="{F6628622-D827-4040-AE7A-57EA787F4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8" y="655638"/>
              <a:ext cx="5254625" cy="906462"/>
            </a:xfrm>
            <a:custGeom>
              <a:avLst/>
              <a:gdLst>
                <a:gd name="T0" fmla="*/ 8275 w 16550"/>
                <a:gd name="T1" fmla="*/ 0 h 2855"/>
                <a:gd name="T2" fmla="*/ 16550 w 16550"/>
                <a:gd name="T3" fmla="*/ 2855 h 2855"/>
                <a:gd name="T4" fmla="*/ 0 w 16550"/>
                <a:gd name="T5" fmla="*/ 2855 h 2855"/>
                <a:gd name="T6" fmla="*/ 8275 w 16550"/>
                <a:gd name="T7" fmla="*/ 0 h 2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50" h="2855">
                  <a:moveTo>
                    <a:pt x="8275" y="0"/>
                  </a:moveTo>
                  <a:lnTo>
                    <a:pt x="16550" y="2855"/>
                  </a:lnTo>
                  <a:lnTo>
                    <a:pt x="0" y="2855"/>
                  </a:lnTo>
                  <a:lnTo>
                    <a:pt x="8275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5" name="Freeform 6">
              <a:extLst>
                <a:ext uri="{FF2B5EF4-FFF2-40B4-BE49-F238E27FC236}">
                  <a16:creationId xmlns:a16="http://schemas.microsoft.com/office/drawing/2014/main" id="{D97A93CF-F13F-4FB8-BF95-41715E545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1903413"/>
              <a:ext cx="5256213" cy="528637"/>
            </a:xfrm>
            <a:custGeom>
              <a:avLst/>
              <a:gdLst>
                <a:gd name="T0" fmla="*/ 16301 w 16555"/>
                <a:gd name="T1" fmla="*/ 1 h 1662"/>
                <a:gd name="T2" fmla="*/ 16341 w 16555"/>
                <a:gd name="T3" fmla="*/ 6 h 1662"/>
                <a:gd name="T4" fmla="*/ 16379 w 16555"/>
                <a:gd name="T5" fmla="*/ 17 h 1662"/>
                <a:gd name="T6" fmla="*/ 16414 w 16555"/>
                <a:gd name="T7" fmla="*/ 33 h 1662"/>
                <a:gd name="T8" fmla="*/ 16447 w 16555"/>
                <a:gd name="T9" fmla="*/ 54 h 1662"/>
                <a:gd name="T10" fmla="*/ 16477 w 16555"/>
                <a:gd name="T11" fmla="*/ 80 h 1662"/>
                <a:gd name="T12" fmla="*/ 16502 w 16555"/>
                <a:gd name="T13" fmla="*/ 109 h 1662"/>
                <a:gd name="T14" fmla="*/ 16522 w 16555"/>
                <a:gd name="T15" fmla="*/ 141 h 1662"/>
                <a:gd name="T16" fmla="*/ 16538 w 16555"/>
                <a:gd name="T17" fmla="*/ 177 h 1662"/>
                <a:gd name="T18" fmla="*/ 16549 w 16555"/>
                <a:gd name="T19" fmla="*/ 215 h 1662"/>
                <a:gd name="T20" fmla="*/ 16555 w 16555"/>
                <a:gd name="T21" fmla="*/ 254 h 1662"/>
                <a:gd name="T22" fmla="*/ 16555 w 16555"/>
                <a:gd name="T23" fmla="*/ 1408 h 1662"/>
                <a:gd name="T24" fmla="*/ 16549 w 16555"/>
                <a:gd name="T25" fmla="*/ 1448 h 1662"/>
                <a:gd name="T26" fmla="*/ 16538 w 16555"/>
                <a:gd name="T27" fmla="*/ 1486 h 1662"/>
                <a:gd name="T28" fmla="*/ 16522 w 16555"/>
                <a:gd name="T29" fmla="*/ 1521 h 1662"/>
                <a:gd name="T30" fmla="*/ 16502 w 16555"/>
                <a:gd name="T31" fmla="*/ 1554 h 1662"/>
                <a:gd name="T32" fmla="*/ 16477 w 16555"/>
                <a:gd name="T33" fmla="*/ 1584 h 1662"/>
                <a:gd name="T34" fmla="*/ 16447 w 16555"/>
                <a:gd name="T35" fmla="*/ 1609 h 1662"/>
                <a:gd name="T36" fmla="*/ 16414 w 16555"/>
                <a:gd name="T37" fmla="*/ 1629 h 1662"/>
                <a:gd name="T38" fmla="*/ 16379 w 16555"/>
                <a:gd name="T39" fmla="*/ 1645 h 1662"/>
                <a:gd name="T40" fmla="*/ 16341 w 16555"/>
                <a:gd name="T41" fmla="*/ 1656 h 1662"/>
                <a:gd name="T42" fmla="*/ 16301 w 16555"/>
                <a:gd name="T43" fmla="*/ 1662 h 1662"/>
                <a:gd name="T44" fmla="*/ 254 w 16555"/>
                <a:gd name="T45" fmla="*/ 1662 h 1662"/>
                <a:gd name="T46" fmla="*/ 214 w 16555"/>
                <a:gd name="T47" fmla="*/ 1656 h 1662"/>
                <a:gd name="T48" fmla="*/ 176 w 16555"/>
                <a:gd name="T49" fmla="*/ 1645 h 1662"/>
                <a:gd name="T50" fmla="*/ 141 w 16555"/>
                <a:gd name="T51" fmla="*/ 1629 h 1662"/>
                <a:gd name="T52" fmla="*/ 108 w 16555"/>
                <a:gd name="T53" fmla="*/ 1609 h 1662"/>
                <a:gd name="T54" fmla="*/ 78 w 16555"/>
                <a:gd name="T55" fmla="*/ 1584 h 1662"/>
                <a:gd name="T56" fmla="*/ 53 w 16555"/>
                <a:gd name="T57" fmla="*/ 1554 h 1662"/>
                <a:gd name="T58" fmla="*/ 33 w 16555"/>
                <a:gd name="T59" fmla="*/ 1521 h 1662"/>
                <a:gd name="T60" fmla="*/ 17 w 16555"/>
                <a:gd name="T61" fmla="*/ 1486 h 1662"/>
                <a:gd name="T62" fmla="*/ 6 w 16555"/>
                <a:gd name="T63" fmla="*/ 1448 h 1662"/>
                <a:gd name="T64" fmla="*/ 0 w 16555"/>
                <a:gd name="T65" fmla="*/ 1408 h 1662"/>
                <a:gd name="T66" fmla="*/ 0 w 16555"/>
                <a:gd name="T67" fmla="*/ 254 h 1662"/>
                <a:gd name="T68" fmla="*/ 6 w 16555"/>
                <a:gd name="T69" fmla="*/ 215 h 1662"/>
                <a:gd name="T70" fmla="*/ 17 w 16555"/>
                <a:gd name="T71" fmla="*/ 177 h 1662"/>
                <a:gd name="T72" fmla="*/ 33 w 16555"/>
                <a:gd name="T73" fmla="*/ 141 h 1662"/>
                <a:gd name="T74" fmla="*/ 53 w 16555"/>
                <a:gd name="T75" fmla="*/ 109 h 1662"/>
                <a:gd name="T76" fmla="*/ 78 w 16555"/>
                <a:gd name="T77" fmla="*/ 80 h 1662"/>
                <a:gd name="T78" fmla="*/ 108 w 16555"/>
                <a:gd name="T79" fmla="*/ 54 h 1662"/>
                <a:gd name="T80" fmla="*/ 141 w 16555"/>
                <a:gd name="T81" fmla="*/ 33 h 1662"/>
                <a:gd name="T82" fmla="*/ 176 w 16555"/>
                <a:gd name="T83" fmla="*/ 17 h 1662"/>
                <a:gd name="T84" fmla="*/ 214 w 16555"/>
                <a:gd name="T85" fmla="*/ 6 h 1662"/>
                <a:gd name="T86" fmla="*/ 254 w 16555"/>
                <a:gd name="T87" fmla="*/ 1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2">
                  <a:moveTo>
                    <a:pt x="268" y="0"/>
                  </a:moveTo>
                  <a:lnTo>
                    <a:pt x="16287" y="0"/>
                  </a:lnTo>
                  <a:lnTo>
                    <a:pt x="16301" y="1"/>
                  </a:lnTo>
                  <a:lnTo>
                    <a:pt x="16314" y="3"/>
                  </a:lnTo>
                  <a:lnTo>
                    <a:pt x="16327" y="4"/>
                  </a:lnTo>
                  <a:lnTo>
                    <a:pt x="16341" y="6"/>
                  </a:lnTo>
                  <a:lnTo>
                    <a:pt x="16354" y="9"/>
                  </a:lnTo>
                  <a:lnTo>
                    <a:pt x="16366" y="12"/>
                  </a:lnTo>
                  <a:lnTo>
                    <a:pt x="16379" y="17"/>
                  </a:lnTo>
                  <a:lnTo>
                    <a:pt x="16391" y="22"/>
                  </a:lnTo>
                  <a:lnTo>
                    <a:pt x="16403" y="27"/>
                  </a:lnTo>
                  <a:lnTo>
                    <a:pt x="16414" y="33"/>
                  </a:lnTo>
                  <a:lnTo>
                    <a:pt x="16426" y="40"/>
                  </a:lnTo>
                  <a:lnTo>
                    <a:pt x="16437" y="46"/>
                  </a:lnTo>
                  <a:lnTo>
                    <a:pt x="16447" y="54"/>
                  </a:lnTo>
                  <a:lnTo>
                    <a:pt x="16457" y="62"/>
                  </a:lnTo>
                  <a:lnTo>
                    <a:pt x="16467" y="70"/>
                  </a:lnTo>
                  <a:lnTo>
                    <a:pt x="16477" y="80"/>
                  </a:lnTo>
                  <a:lnTo>
                    <a:pt x="16485" y="88"/>
                  </a:lnTo>
                  <a:lnTo>
                    <a:pt x="16494" y="99"/>
                  </a:lnTo>
                  <a:lnTo>
                    <a:pt x="16502" y="109"/>
                  </a:lnTo>
                  <a:lnTo>
                    <a:pt x="16509" y="119"/>
                  </a:lnTo>
                  <a:lnTo>
                    <a:pt x="16516" y="130"/>
                  </a:lnTo>
                  <a:lnTo>
                    <a:pt x="16522" y="141"/>
                  </a:lnTo>
                  <a:lnTo>
                    <a:pt x="16529" y="153"/>
                  </a:lnTo>
                  <a:lnTo>
                    <a:pt x="16533" y="164"/>
                  </a:lnTo>
                  <a:lnTo>
                    <a:pt x="16538" y="177"/>
                  </a:lnTo>
                  <a:lnTo>
                    <a:pt x="16543" y="189"/>
                  </a:lnTo>
                  <a:lnTo>
                    <a:pt x="16547" y="201"/>
                  </a:lnTo>
                  <a:lnTo>
                    <a:pt x="16549" y="215"/>
                  </a:lnTo>
                  <a:lnTo>
                    <a:pt x="16551" y="228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9"/>
                  </a:lnTo>
                  <a:lnTo>
                    <a:pt x="16555" y="1393"/>
                  </a:lnTo>
                  <a:lnTo>
                    <a:pt x="16555" y="1408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8"/>
                  </a:lnTo>
                  <a:lnTo>
                    <a:pt x="16547" y="1461"/>
                  </a:lnTo>
                  <a:lnTo>
                    <a:pt x="16543" y="1473"/>
                  </a:lnTo>
                  <a:lnTo>
                    <a:pt x="16538" y="1486"/>
                  </a:lnTo>
                  <a:lnTo>
                    <a:pt x="16533" y="1498"/>
                  </a:lnTo>
                  <a:lnTo>
                    <a:pt x="16529" y="1510"/>
                  </a:lnTo>
                  <a:lnTo>
                    <a:pt x="16522" y="1521"/>
                  </a:lnTo>
                  <a:lnTo>
                    <a:pt x="16516" y="1533"/>
                  </a:lnTo>
                  <a:lnTo>
                    <a:pt x="16509" y="1544"/>
                  </a:lnTo>
                  <a:lnTo>
                    <a:pt x="16502" y="1554"/>
                  </a:lnTo>
                  <a:lnTo>
                    <a:pt x="16494" y="1564"/>
                  </a:lnTo>
                  <a:lnTo>
                    <a:pt x="16485" y="1574"/>
                  </a:lnTo>
                  <a:lnTo>
                    <a:pt x="16477" y="1584"/>
                  </a:lnTo>
                  <a:lnTo>
                    <a:pt x="16467" y="1592"/>
                  </a:lnTo>
                  <a:lnTo>
                    <a:pt x="16457" y="1600"/>
                  </a:lnTo>
                  <a:lnTo>
                    <a:pt x="16447" y="1609"/>
                  </a:lnTo>
                  <a:lnTo>
                    <a:pt x="16437" y="1616"/>
                  </a:lnTo>
                  <a:lnTo>
                    <a:pt x="16426" y="1623"/>
                  </a:lnTo>
                  <a:lnTo>
                    <a:pt x="16414" y="1629"/>
                  </a:lnTo>
                  <a:lnTo>
                    <a:pt x="16403" y="1635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50"/>
                  </a:lnTo>
                  <a:lnTo>
                    <a:pt x="16354" y="1653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61"/>
                  </a:lnTo>
                  <a:lnTo>
                    <a:pt x="16301" y="1662"/>
                  </a:lnTo>
                  <a:lnTo>
                    <a:pt x="16287" y="1662"/>
                  </a:lnTo>
                  <a:lnTo>
                    <a:pt x="268" y="1662"/>
                  </a:lnTo>
                  <a:lnTo>
                    <a:pt x="254" y="1662"/>
                  </a:lnTo>
                  <a:lnTo>
                    <a:pt x="241" y="1661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3"/>
                  </a:lnTo>
                  <a:lnTo>
                    <a:pt x="189" y="1650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5"/>
                  </a:lnTo>
                  <a:lnTo>
                    <a:pt x="141" y="1629"/>
                  </a:lnTo>
                  <a:lnTo>
                    <a:pt x="129" y="1623"/>
                  </a:lnTo>
                  <a:lnTo>
                    <a:pt x="118" y="1616"/>
                  </a:lnTo>
                  <a:lnTo>
                    <a:pt x="108" y="1609"/>
                  </a:lnTo>
                  <a:lnTo>
                    <a:pt x="98" y="1600"/>
                  </a:lnTo>
                  <a:lnTo>
                    <a:pt x="88" y="1592"/>
                  </a:lnTo>
                  <a:lnTo>
                    <a:pt x="78" y="1584"/>
                  </a:lnTo>
                  <a:lnTo>
                    <a:pt x="70" y="1574"/>
                  </a:lnTo>
                  <a:lnTo>
                    <a:pt x="61" y="1564"/>
                  </a:lnTo>
                  <a:lnTo>
                    <a:pt x="53" y="1554"/>
                  </a:lnTo>
                  <a:lnTo>
                    <a:pt x="46" y="1544"/>
                  </a:lnTo>
                  <a:lnTo>
                    <a:pt x="39" y="1533"/>
                  </a:lnTo>
                  <a:lnTo>
                    <a:pt x="33" y="1521"/>
                  </a:lnTo>
                  <a:lnTo>
                    <a:pt x="26" y="1510"/>
                  </a:lnTo>
                  <a:lnTo>
                    <a:pt x="22" y="1498"/>
                  </a:lnTo>
                  <a:lnTo>
                    <a:pt x="17" y="1486"/>
                  </a:lnTo>
                  <a:lnTo>
                    <a:pt x="12" y="1473"/>
                  </a:lnTo>
                  <a:lnTo>
                    <a:pt x="8" y="1461"/>
                  </a:lnTo>
                  <a:lnTo>
                    <a:pt x="6" y="1448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8"/>
                  </a:lnTo>
                  <a:lnTo>
                    <a:pt x="0" y="1393"/>
                  </a:lnTo>
                  <a:lnTo>
                    <a:pt x="0" y="269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8"/>
                  </a:lnTo>
                  <a:lnTo>
                    <a:pt x="6" y="215"/>
                  </a:lnTo>
                  <a:lnTo>
                    <a:pt x="8" y="201"/>
                  </a:lnTo>
                  <a:lnTo>
                    <a:pt x="12" y="189"/>
                  </a:lnTo>
                  <a:lnTo>
                    <a:pt x="17" y="177"/>
                  </a:lnTo>
                  <a:lnTo>
                    <a:pt x="22" y="164"/>
                  </a:lnTo>
                  <a:lnTo>
                    <a:pt x="26" y="153"/>
                  </a:lnTo>
                  <a:lnTo>
                    <a:pt x="33" y="141"/>
                  </a:lnTo>
                  <a:lnTo>
                    <a:pt x="39" y="130"/>
                  </a:lnTo>
                  <a:lnTo>
                    <a:pt x="46" y="119"/>
                  </a:lnTo>
                  <a:lnTo>
                    <a:pt x="53" y="109"/>
                  </a:lnTo>
                  <a:lnTo>
                    <a:pt x="61" y="99"/>
                  </a:lnTo>
                  <a:lnTo>
                    <a:pt x="70" y="88"/>
                  </a:lnTo>
                  <a:lnTo>
                    <a:pt x="78" y="80"/>
                  </a:lnTo>
                  <a:lnTo>
                    <a:pt x="88" y="70"/>
                  </a:lnTo>
                  <a:lnTo>
                    <a:pt x="98" y="62"/>
                  </a:lnTo>
                  <a:lnTo>
                    <a:pt x="108" y="54"/>
                  </a:lnTo>
                  <a:lnTo>
                    <a:pt x="118" y="46"/>
                  </a:lnTo>
                  <a:lnTo>
                    <a:pt x="129" y="40"/>
                  </a:lnTo>
                  <a:lnTo>
                    <a:pt x="141" y="33"/>
                  </a:lnTo>
                  <a:lnTo>
                    <a:pt x="152" y="27"/>
                  </a:lnTo>
                  <a:lnTo>
                    <a:pt x="164" y="22"/>
                  </a:lnTo>
                  <a:lnTo>
                    <a:pt x="176" y="17"/>
                  </a:lnTo>
                  <a:lnTo>
                    <a:pt x="189" y="12"/>
                  </a:lnTo>
                  <a:lnTo>
                    <a:pt x="201" y="9"/>
                  </a:lnTo>
                  <a:lnTo>
                    <a:pt x="214" y="6"/>
                  </a:lnTo>
                  <a:lnTo>
                    <a:pt x="228" y="4"/>
                  </a:lnTo>
                  <a:lnTo>
                    <a:pt x="241" y="3"/>
                  </a:lnTo>
                  <a:lnTo>
                    <a:pt x="254" y="1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2B4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7" name="Freeform 8">
              <a:extLst>
                <a:ext uri="{FF2B5EF4-FFF2-40B4-BE49-F238E27FC236}">
                  <a16:creationId xmlns:a16="http://schemas.microsoft.com/office/drawing/2014/main" id="{98C68B01-FE2D-4AB1-BB92-F1E472FB2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2571750"/>
              <a:ext cx="5256213" cy="527050"/>
            </a:xfrm>
            <a:custGeom>
              <a:avLst/>
              <a:gdLst>
                <a:gd name="T0" fmla="*/ 16301 w 16555"/>
                <a:gd name="T1" fmla="*/ 1 h 1661"/>
                <a:gd name="T2" fmla="*/ 16341 w 16555"/>
                <a:gd name="T3" fmla="*/ 6 h 1661"/>
                <a:gd name="T4" fmla="*/ 16379 w 16555"/>
                <a:gd name="T5" fmla="*/ 17 h 1661"/>
                <a:gd name="T6" fmla="*/ 16414 w 16555"/>
                <a:gd name="T7" fmla="*/ 32 h 1661"/>
                <a:gd name="T8" fmla="*/ 16447 w 16555"/>
                <a:gd name="T9" fmla="*/ 54 h 1661"/>
                <a:gd name="T10" fmla="*/ 16477 w 16555"/>
                <a:gd name="T11" fmla="*/ 79 h 1661"/>
                <a:gd name="T12" fmla="*/ 16502 w 16555"/>
                <a:gd name="T13" fmla="*/ 108 h 1661"/>
                <a:gd name="T14" fmla="*/ 16522 w 16555"/>
                <a:gd name="T15" fmla="*/ 141 h 1661"/>
                <a:gd name="T16" fmla="*/ 16538 w 16555"/>
                <a:gd name="T17" fmla="*/ 177 h 1661"/>
                <a:gd name="T18" fmla="*/ 16549 w 16555"/>
                <a:gd name="T19" fmla="*/ 214 h 1661"/>
                <a:gd name="T20" fmla="*/ 16555 w 16555"/>
                <a:gd name="T21" fmla="*/ 255 h 1661"/>
                <a:gd name="T22" fmla="*/ 16555 w 16555"/>
                <a:gd name="T23" fmla="*/ 1407 h 1661"/>
                <a:gd name="T24" fmla="*/ 16549 w 16555"/>
                <a:gd name="T25" fmla="*/ 1447 h 1661"/>
                <a:gd name="T26" fmla="*/ 16538 w 16555"/>
                <a:gd name="T27" fmla="*/ 1486 h 1661"/>
                <a:gd name="T28" fmla="*/ 16522 w 16555"/>
                <a:gd name="T29" fmla="*/ 1520 h 1661"/>
                <a:gd name="T30" fmla="*/ 16502 w 16555"/>
                <a:gd name="T31" fmla="*/ 1554 h 1661"/>
                <a:gd name="T32" fmla="*/ 16477 w 16555"/>
                <a:gd name="T33" fmla="*/ 1583 h 1661"/>
                <a:gd name="T34" fmla="*/ 16447 w 16555"/>
                <a:gd name="T35" fmla="*/ 1608 h 1661"/>
                <a:gd name="T36" fmla="*/ 16414 w 16555"/>
                <a:gd name="T37" fmla="*/ 1629 h 1661"/>
                <a:gd name="T38" fmla="*/ 16379 w 16555"/>
                <a:gd name="T39" fmla="*/ 1646 h 1661"/>
                <a:gd name="T40" fmla="*/ 16341 w 16555"/>
                <a:gd name="T41" fmla="*/ 1657 h 1661"/>
                <a:gd name="T42" fmla="*/ 16301 w 16555"/>
                <a:gd name="T43" fmla="*/ 1661 h 1661"/>
                <a:gd name="T44" fmla="*/ 254 w 16555"/>
                <a:gd name="T45" fmla="*/ 1661 h 1661"/>
                <a:gd name="T46" fmla="*/ 214 w 16555"/>
                <a:gd name="T47" fmla="*/ 1657 h 1661"/>
                <a:gd name="T48" fmla="*/ 176 w 16555"/>
                <a:gd name="T49" fmla="*/ 1646 h 1661"/>
                <a:gd name="T50" fmla="*/ 141 w 16555"/>
                <a:gd name="T51" fmla="*/ 1629 h 1661"/>
                <a:gd name="T52" fmla="*/ 108 w 16555"/>
                <a:gd name="T53" fmla="*/ 1608 h 1661"/>
                <a:gd name="T54" fmla="*/ 78 w 16555"/>
                <a:gd name="T55" fmla="*/ 1583 h 1661"/>
                <a:gd name="T56" fmla="*/ 53 w 16555"/>
                <a:gd name="T57" fmla="*/ 1554 h 1661"/>
                <a:gd name="T58" fmla="*/ 33 w 16555"/>
                <a:gd name="T59" fmla="*/ 1520 h 1661"/>
                <a:gd name="T60" fmla="*/ 17 w 16555"/>
                <a:gd name="T61" fmla="*/ 1486 h 1661"/>
                <a:gd name="T62" fmla="*/ 6 w 16555"/>
                <a:gd name="T63" fmla="*/ 1447 h 1661"/>
                <a:gd name="T64" fmla="*/ 0 w 16555"/>
                <a:gd name="T65" fmla="*/ 1407 h 1661"/>
                <a:gd name="T66" fmla="*/ 0 w 16555"/>
                <a:gd name="T67" fmla="*/ 255 h 1661"/>
                <a:gd name="T68" fmla="*/ 6 w 16555"/>
                <a:gd name="T69" fmla="*/ 214 h 1661"/>
                <a:gd name="T70" fmla="*/ 17 w 16555"/>
                <a:gd name="T71" fmla="*/ 177 h 1661"/>
                <a:gd name="T72" fmla="*/ 33 w 16555"/>
                <a:gd name="T73" fmla="*/ 141 h 1661"/>
                <a:gd name="T74" fmla="*/ 53 w 16555"/>
                <a:gd name="T75" fmla="*/ 108 h 1661"/>
                <a:gd name="T76" fmla="*/ 78 w 16555"/>
                <a:gd name="T77" fmla="*/ 79 h 1661"/>
                <a:gd name="T78" fmla="*/ 108 w 16555"/>
                <a:gd name="T79" fmla="*/ 54 h 1661"/>
                <a:gd name="T80" fmla="*/ 141 w 16555"/>
                <a:gd name="T81" fmla="*/ 32 h 1661"/>
                <a:gd name="T82" fmla="*/ 176 w 16555"/>
                <a:gd name="T83" fmla="*/ 17 h 1661"/>
                <a:gd name="T84" fmla="*/ 214 w 16555"/>
                <a:gd name="T85" fmla="*/ 6 h 1661"/>
                <a:gd name="T86" fmla="*/ 254 w 16555"/>
                <a:gd name="T87" fmla="*/ 1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1">
                  <a:moveTo>
                    <a:pt x="268" y="0"/>
                  </a:moveTo>
                  <a:lnTo>
                    <a:pt x="16287" y="0"/>
                  </a:lnTo>
                  <a:lnTo>
                    <a:pt x="16301" y="1"/>
                  </a:lnTo>
                  <a:lnTo>
                    <a:pt x="16314" y="2"/>
                  </a:lnTo>
                  <a:lnTo>
                    <a:pt x="16327" y="3"/>
                  </a:lnTo>
                  <a:lnTo>
                    <a:pt x="16341" y="6"/>
                  </a:lnTo>
                  <a:lnTo>
                    <a:pt x="16354" y="9"/>
                  </a:lnTo>
                  <a:lnTo>
                    <a:pt x="16366" y="13"/>
                  </a:lnTo>
                  <a:lnTo>
                    <a:pt x="16379" y="17"/>
                  </a:lnTo>
                  <a:lnTo>
                    <a:pt x="16391" y="21"/>
                  </a:lnTo>
                  <a:lnTo>
                    <a:pt x="16403" y="27"/>
                  </a:lnTo>
                  <a:lnTo>
                    <a:pt x="16414" y="32"/>
                  </a:lnTo>
                  <a:lnTo>
                    <a:pt x="16426" y="39"/>
                  </a:lnTo>
                  <a:lnTo>
                    <a:pt x="16437" y="47"/>
                  </a:lnTo>
                  <a:lnTo>
                    <a:pt x="16447" y="54"/>
                  </a:lnTo>
                  <a:lnTo>
                    <a:pt x="16457" y="61"/>
                  </a:lnTo>
                  <a:lnTo>
                    <a:pt x="16467" y="70"/>
                  </a:lnTo>
                  <a:lnTo>
                    <a:pt x="16477" y="79"/>
                  </a:lnTo>
                  <a:lnTo>
                    <a:pt x="16485" y="89"/>
                  </a:lnTo>
                  <a:lnTo>
                    <a:pt x="16494" y="98"/>
                  </a:lnTo>
                  <a:lnTo>
                    <a:pt x="16502" y="108"/>
                  </a:lnTo>
                  <a:lnTo>
                    <a:pt x="16509" y="119"/>
                  </a:lnTo>
                  <a:lnTo>
                    <a:pt x="16516" y="130"/>
                  </a:lnTo>
                  <a:lnTo>
                    <a:pt x="16522" y="141"/>
                  </a:lnTo>
                  <a:lnTo>
                    <a:pt x="16529" y="153"/>
                  </a:lnTo>
                  <a:lnTo>
                    <a:pt x="16533" y="165"/>
                  </a:lnTo>
                  <a:lnTo>
                    <a:pt x="16538" y="177"/>
                  </a:lnTo>
                  <a:lnTo>
                    <a:pt x="16543" y="189"/>
                  </a:lnTo>
                  <a:lnTo>
                    <a:pt x="16547" y="202"/>
                  </a:lnTo>
                  <a:lnTo>
                    <a:pt x="16549" y="214"/>
                  </a:lnTo>
                  <a:lnTo>
                    <a:pt x="16551" y="227"/>
                  </a:lnTo>
                  <a:lnTo>
                    <a:pt x="16554" y="241"/>
                  </a:lnTo>
                  <a:lnTo>
                    <a:pt x="16555" y="255"/>
                  </a:lnTo>
                  <a:lnTo>
                    <a:pt x="16555" y="268"/>
                  </a:lnTo>
                  <a:lnTo>
                    <a:pt x="16555" y="1394"/>
                  </a:lnTo>
                  <a:lnTo>
                    <a:pt x="16555" y="1407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60"/>
                  </a:lnTo>
                  <a:lnTo>
                    <a:pt x="16543" y="1474"/>
                  </a:lnTo>
                  <a:lnTo>
                    <a:pt x="16538" y="1486"/>
                  </a:lnTo>
                  <a:lnTo>
                    <a:pt x="16533" y="1498"/>
                  </a:lnTo>
                  <a:lnTo>
                    <a:pt x="16529" y="1510"/>
                  </a:lnTo>
                  <a:lnTo>
                    <a:pt x="16522" y="1520"/>
                  </a:lnTo>
                  <a:lnTo>
                    <a:pt x="16516" y="1533"/>
                  </a:lnTo>
                  <a:lnTo>
                    <a:pt x="16509" y="1543"/>
                  </a:lnTo>
                  <a:lnTo>
                    <a:pt x="16502" y="1554"/>
                  </a:lnTo>
                  <a:lnTo>
                    <a:pt x="16494" y="1564"/>
                  </a:lnTo>
                  <a:lnTo>
                    <a:pt x="16485" y="1573"/>
                  </a:lnTo>
                  <a:lnTo>
                    <a:pt x="16477" y="1583"/>
                  </a:lnTo>
                  <a:lnTo>
                    <a:pt x="16467" y="1592"/>
                  </a:lnTo>
                  <a:lnTo>
                    <a:pt x="16457" y="1600"/>
                  </a:lnTo>
                  <a:lnTo>
                    <a:pt x="16447" y="1608"/>
                  </a:lnTo>
                  <a:lnTo>
                    <a:pt x="16437" y="1616"/>
                  </a:lnTo>
                  <a:lnTo>
                    <a:pt x="16426" y="1623"/>
                  </a:lnTo>
                  <a:lnTo>
                    <a:pt x="16414" y="1629"/>
                  </a:lnTo>
                  <a:lnTo>
                    <a:pt x="16403" y="1635"/>
                  </a:lnTo>
                  <a:lnTo>
                    <a:pt x="16391" y="1641"/>
                  </a:lnTo>
                  <a:lnTo>
                    <a:pt x="16379" y="1646"/>
                  </a:lnTo>
                  <a:lnTo>
                    <a:pt x="16366" y="1649"/>
                  </a:lnTo>
                  <a:lnTo>
                    <a:pt x="16354" y="1653"/>
                  </a:lnTo>
                  <a:lnTo>
                    <a:pt x="16341" y="1657"/>
                  </a:lnTo>
                  <a:lnTo>
                    <a:pt x="16327" y="1659"/>
                  </a:lnTo>
                  <a:lnTo>
                    <a:pt x="16314" y="1660"/>
                  </a:lnTo>
                  <a:lnTo>
                    <a:pt x="16301" y="1661"/>
                  </a:lnTo>
                  <a:lnTo>
                    <a:pt x="16287" y="1661"/>
                  </a:lnTo>
                  <a:lnTo>
                    <a:pt x="268" y="1661"/>
                  </a:lnTo>
                  <a:lnTo>
                    <a:pt x="254" y="1661"/>
                  </a:lnTo>
                  <a:lnTo>
                    <a:pt x="241" y="1660"/>
                  </a:lnTo>
                  <a:lnTo>
                    <a:pt x="228" y="1659"/>
                  </a:lnTo>
                  <a:lnTo>
                    <a:pt x="214" y="1657"/>
                  </a:lnTo>
                  <a:lnTo>
                    <a:pt x="201" y="1653"/>
                  </a:lnTo>
                  <a:lnTo>
                    <a:pt x="189" y="1649"/>
                  </a:lnTo>
                  <a:lnTo>
                    <a:pt x="176" y="1646"/>
                  </a:lnTo>
                  <a:lnTo>
                    <a:pt x="164" y="1641"/>
                  </a:lnTo>
                  <a:lnTo>
                    <a:pt x="152" y="1635"/>
                  </a:lnTo>
                  <a:lnTo>
                    <a:pt x="141" y="1629"/>
                  </a:lnTo>
                  <a:lnTo>
                    <a:pt x="129" y="1623"/>
                  </a:lnTo>
                  <a:lnTo>
                    <a:pt x="118" y="1616"/>
                  </a:lnTo>
                  <a:lnTo>
                    <a:pt x="108" y="1608"/>
                  </a:lnTo>
                  <a:lnTo>
                    <a:pt x="98" y="1600"/>
                  </a:lnTo>
                  <a:lnTo>
                    <a:pt x="88" y="1592"/>
                  </a:lnTo>
                  <a:lnTo>
                    <a:pt x="78" y="1583"/>
                  </a:lnTo>
                  <a:lnTo>
                    <a:pt x="70" y="1573"/>
                  </a:lnTo>
                  <a:lnTo>
                    <a:pt x="61" y="1564"/>
                  </a:lnTo>
                  <a:lnTo>
                    <a:pt x="53" y="1554"/>
                  </a:lnTo>
                  <a:lnTo>
                    <a:pt x="46" y="1543"/>
                  </a:lnTo>
                  <a:lnTo>
                    <a:pt x="39" y="1533"/>
                  </a:lnTo>
                  <a:lnTo>
                    <a:pt x="33" y="1520"/>
                  </a:lnTo>
                  <a:lnTo>
                    <a:pt x="26" y="1510"/>
                  </a:lnTo>
                  <a:lnTo>
                    <a:pt x="22" y="1498"/>
                  </a:lnTo>
                  <a:lnTo>
                    <a:pt x="17" y="1486"/>
                  </a:lnTo>
                  <a:lnTo>
                    <a:pt x="12" y="1474"/>
                  </a:lnTo>
                  <a:lnTo>
                    <a:pt x="8" y="1460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7"/>
                  </a:lnTo>
                  <a:lnTo>
                    <a:pt x="0" y="1394"/>
                  </a:lnTo>
                  <a:lnTo>
                    <a:pt x="0" y="268"/>
                  </a:lnTo>
                  <a:lnTo>
                    <a:pt x="0" y="255"/>
                  </a:lnTo>
                  <a:lnTo>
                    <a:pt x="1" y="241"/>
                  </a:lnTo>
                  <a:lnTo>
                    <a:pt x="4" y="227"/>
                  </a:lnTo>
                  <a:lnTo>
                    <a:pt x="6" y="214"/>
                  </a:lnTo>
                  <a:lnTo>
                    <a:pt x="8" y="202"/>
                  </a:lnTo>
                  <a:lnTo>
                    <a:pt x="12" y="189"/>
                  </a:lnTo>
                  <a:lnTo>
                    <a:pt x="17" y="177"/>
                  </a:lnTo>
                  <a:lnTo>
                    <a:pt x="22" y="165"/>
                  </a:lnTo>
                  <a:lnTo>
                    <a:pt x="26" y="153"/>
                  </a:lnTo>
                  <a:lnTo>
                    <a:pt x="33" y="141"/>
                  </a:lnTo>
                  <a:lnTo>
                    <a:pt x="39" y="130"/>
                  </a:lnTo>
                  <a:lnTo>
                    <a:pt x="46" y="119"/>
                  </a:lnTo>
                  <a:lnTo>
                    <a:pt x="53" y="108"/>
                  </a:lnTo>
                  <a:lnTo>
                    <a:pt x="61" y="98"/>
                  </a:lnTo>
                  <a:lnTo>
                    <a:pt x="70" y="89"/>
                  </a:lnTo>
                  <a:lnTo>
                    <a:pt x="78" y="79"/>
                  </a:lnTo>
                  <a:lnTo>
                    <a:pt x="88" y="70"/>
                  </a:lnTo>
                  <a:lnTo>
                    <a:pt x="98" y="61"/>
                  </a:lnTo>
                  <a:lnTo>
                    <a:pt x="108" y="54"/>
                  </a:lnTo>
                  <a:lnTo>
                    <a:pt x="118" y="47"/>
                  </a:lnTo>
                  <a:lnTo>
                    <a:pt x="129" y="39"/>
                  </a:lnTo>
                  <a:lnTo>
                    <a:pt x="141" y="32"/>
                  </a:lnTo>
                  <a:lnTo>
                    <a:pt x="152" y="27"/>
                  </a:lnTo>
                  <a:lnTo>
                    <a:pt x="164" y="21"/>
                  </a:lnTo>
                  <a:lnTo>
                    <a:pt x="176" y="17"/>
                  </a:lnTo>
                  <a:lnTo>
                    <a:pt x="189" y="13"/>
                  </a:lnTo>
                  <a:lnTo>
                    <a:pt x="201" y="9"/>
                  </a:lnTo>
                  <a:lnTo>
                    <a:pt x="214" y="6"/>
                  </a:lnTo>
                  <a:lnTo>
                    <a:pt x="228" y="3"/>
                  </a:lnTo>
                  <a:lnTo>
                    <a:pt x="241" y="2"/>
                  </a:lnTo>
                  <a:lnTo>
                    <a:pt x="254" y="1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386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9" name="Freeform 10">
              <a:extLst>
                <a:ext uri="{FF2B5EF4-FFF2-40B4-BE49-F238E27FC236}">
                  <a16:creationId xmlns:a16="http://schemas.microsoft.com/office/drawing/2014/main" id="{125B7FD2-0154-43AF-8A4A-53A6886A6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3228975"/>
              <a:ext cx="5256213" cy="528637"/>
            </a:xfrm>
            <a:custGeom>
              <a:avLst/>
              <a:gdLst>
                <a:gd name="T0" fmla="*/ 16301 w 16555"/>
                <a:gd name="T1" fmla="*/ 1 h 1662"/>
                <a:gd name="T2" fmla="*/ 16341 w 16555"/>
                <a:gd name="T3" fmla="*/ 6 h 1662"/>
                <a:gd name="T4" fmla="*/ 16379 w 16555"/>
                <a:gd name="T5" fmla="*/ 17 h 1662"/>
                <a:gd name="T6" fmla="*/ 16414 w 16555"/>
                <a:gd name="T7" fmla="*/ 32 h 1662"/>
                <a:gd name="T8" fmla="*/ 16447 w 16555"/>
                <a:gd name="T9" fmla="*/ 54 h 1662"/>
                <a:gd name="T10" fmla="*/ 16477 w 16555"/>
                <a:gd name="T11" fmla="*/ 79 h 1662"/>
                <a:gd name="T12" fmla="*/ 16502 w 16555"/>
                <a:gd name="T13" fmla="*/ 108 h 1662"/>
                <a:gd name="T14" fmla="*/ 16522 w 16555"/>
                <a:gd name="T15" fmla="*/ 141 h 1662"/>
                <a:gd name="T16" fmla="*/ 16538 w 16555"/>
                <a:gd name="T17" fmla="*/ 177 h 1662"/>
                <a:gd name="T18" fmla="*/ 16549 w 16555"/>
                <a:gd name="T19" fmla="*/ 214 h 1662"/>
                <a:gd name="T20" fmla="*/ 16555 w 16555"/>
                <a:gd name="T21" fmla="*/ 254 h 1662"/>
                <a:gd name="T22" fmla="*/ 16555 w 16555"/>
                <a:gd name="T23" fmla="*/ 1408 h 1662"/>
                <a:gd name="T24" fmla="*/ 16549 w 16555"/>
                <a:gd name="T25" fmla="*/ 1447 h 1662"/>
                <a:gd name="T26" fmla="*/ 16538 w 16555"/>
                <a:gd name="T27" fmla="*/ 1486 h 1662"/>
                <a:gd name="T28" fmla="*/ 16522 w 16555"/>
                <a:gd name="T29" fmla="*/ 1521 h 1662"/>
                <a:gd name="T30" fmla="*/ 16502 w 16555"/>
                <a:gd name="T31" fmla="*/ 1553 h 1662"/>
                <a:gd name="T32" fmla="*/ 16477 w 16555"/>
                <a:gd name="T33" fmla="*/ 1583 h 1662"/>
                <a:gd name="T34" fmla="*/ 16447 w 16555"/>
                <a:gd name="T35" fmla="*/ 1609 h 1662"/>
                <a:gd name="T36" fmla="*/ 16414 w 16555"/>
                <a:gd name="T37" fmla="*/ 1629 h 1662"/>
                <a:gd name="T38" fmla="*/ 16379 w 16555"/>
                <a:gd name="T39" fmla="*/ 1645 h 1662"/>
                <a:gd name="T40" fmla="*/ 16341 w 16555"/>
                <a:gd name="T41" fmla="*/ 1656 h 1662"/>
                <a:gd name="T42" fmla="*/ 16301 w 16555"/>
                <a:gd name="T43" fmla="*/ 1662 h 1662"/>
                <a:gd name="T44" fmla="*/ 254 w 16555"/>
                <a:gd name="T45" fmla="*/ 1662 h 1662"/>
                <a:gd name="T46" fmla="*/ 214 w 16555"/>
                <a:gd name="T47" fmla="*/ 1656 h 1662"/>
                <a:gd name="T48" fmla="*/ 176 w 16555"/>
                <a:gd name="T49" fmla="*/ 1645 h 1662"/>
                <a:gd name="T50" fmla="*/ 141 w 16555"/>
                <a:gd name="T51" fmla="*/ 1629 h 1662"/>
                <a:gd name="T52" fmla="*/ 108 w 16555"/>
                <a:gd name="T53" fmla="*/ 1609 h 1662"/>
                <a:gd name="T54" fmla="*/ 78 w 16555"/>
                <a:gd name="T55" fmla="*/ 1583 h 1662"/>
                <a:gd name="T56" fmla="*/ 53 w 16555"/>
                <a:gd name="T57" fmla="*/ 1553 h 1662"/>
                <a:gd name="T58" fmla="*/ 33 w 16555"/>
                <a:gd name="T59" fmla="*/ 1521 h 1662"/>
                <a:gd name="T60" fmla="*/ 17 w 16555"/>
                <a:gd name="T61" fmla="*/ 1486 h 1662"/>
                <a:gd name="T62" fmla="*/ 6 w 16555"/>
                <a:gd name="T63" fmla="*/ 1447 h 1662"/>
                <a:gd name="T64" fmla="*/ 0 w 16555"/>
                <a:gd name="T65" fmla="*/ 1408 h 1662"/>
                <a:gd name="T66" fmla="*/ 0 w 16555"/>
                <a:gd name="T67" fmla="*/ 254 h 1662"/>
                <a:gd name="T68" fmla="*/ 6 w 16555"/>
                <a:gd name="T69" fmla="*/ 214 h 1662"/>
                <a:gd name="T70" fmla="*/ 17 w 16555"/>
                <a:gd name="T71" fmla="*/ 177 h 1662"/>
                <a:gd name="T72" fmla="*/ 33 w 16555"/>
                <a:gd name="T73" fmla="*/ 141 h 1662"/>
                <a:gd name="T74" fmla="*/ 53 w 16555"/>
                <a:gd name="T75" fmla="*/ 108 h 1662"/>
                <a:gd name="T76" fmla="*/ 78 w 16555"/>
                <a:gd name="T77" fmla="*/ 79 h 1662"/>
                <a:gd name="T78" fmla="*/ 108 w 16555"/>
                <a:gd name="T79" fmla="*/ 54 h 1662"/>
                <a:gd name="T80" fmla="*/ 141 w 16555"/>
                <a:gd name="T81" fmla="*/ 32 h 1662"/>
                <a:gd name="T82" fmla="*/ 176 w 16555"/>
                <a:gd name="T83" fmla="*/ 17 h 1662"/>
                <a:gd name="T84" fmla="*/ 214 w 16555"/>
                <a:gd name="T85" fmla="*/ 6 h 1662"/>
                <a:gd name="T86" fmla="*/ 254 w 16555"/>
                <a:gd name="T87" fmla="*/ 1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2">
                  <a:moveTo>
                    <a:pt x="268" y="0"/>
                  </a:moveTo>
                  <a:lnTo>
                    <a:pt x="16287" y="0"/>
                  </a:lnTo>
                  <a:lnTo>
                    <a:pt x="16301" y="1"/>
                  </a:lnTo>
                  <a:lnTo>
                    <a:pt x="16314" y="2"/>
                  </a:lnTo>
                  <a:lnTo>
                    <a:pt x="16327" y="4"/>
                  </a:lnTo>
                  <a:lnTo>
                    <a:pt x="16341" y="6"/>
                  </a:lnTo>
                  <a:lnTo>
                    <a:pt x="16354" y="8"/>
                  </a:lnTo>
                  <a:lnTo>
                    <a:pt x="16366" y="12"/>
                  </a:lnTo>
                  <a:lnTo>
                    <a:pt x="16379" y="17"/>
                  </a:lnTo>
                  <a:lnTo>
                    <a:pt x="16391" y="22"/>
                  </a:lnTo>
                  <a:lnTo>
                    <a:pt x="16403" y="26"/>
                  </a:lnTo>
                  <a:lnTo>
                    <a:pt x="16414" y="32"/>
                  </a:lnTo>
                  <a:lnTo>
                    <a:pt x="16426" y="40"/>
                  </a:lnTo>
                  <a:lnTo>
                    <a:pt x="16437" y="47"/>
                  </a:lnTo>
                  <a:lnTo>
                    <a:pt x="16447" y="54"/>
                  </a:lnTo>
                  <a:lnTo>
                    <a:pt x="16457" y="61"/>
                  </a:lnTo>
                  <a:lnTo>
                    <a:pt x="16467" y="70"/>
                  </a:lnTo>
                  <a:lnTo>
                    <a:pt x="16477" y="79"/>
                  </a:lnTo>
                  <a:lnTo>
                    <a:pt x="16485" y="88"/>
                  </a:lnTo>
                  <a:lnTo>
                    <a:pt x="16494" y="99"/>
                  </a:lnTo>
                  <a:lnTo>
                    <a:pt x="16502" y="108"/>
                  </a:lnTo>
                  <a:lnTo>
                    <a:pt x="16509" y="119"/>
                  </a:lnTo>
                  <a:lnTo>
                    <a:pt x="16516" y="130"/>
                  </a:lnTo>
                  <a:lnTo>
                    <a:pt x="16522" y="141"/>
                  </a:lnTo>
                  <a:lnTo>
                    <a:pt x="16529" y="153"/>
                  </a:lnTo>
                  <a:lnTo>
                    <a:pt x="16533" y="164"/>
                  </a:lnTo>
                  <a:lnTo>
                    <a:pt x="16538" y="177"/>
                  </a:lnTo>
                  <a:lnTo>
                    <a:pt x="16543" y="189"/>
                  </a:lnTo>
                  <a:lnTo>
                    <a:pt x="16547" y="201"/>
                  </a:lnTo>
                  <a:lnTo>
                    <a:pt x="16549" y="214"/>
                  </a:lnTo>
                  <a:lnTo>
                    <a:pt x="16551" y="228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8"/>
                  </a:lnTo>
                  <a:lnTo>
                    <a:pt x="16555" y="1393"/>
                  </a:lnTo>
                  <a:lnTo>
                    <a:pt x="16555" y="1408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60"/>
                  </a:lnTo>
                  <a:lnTo>
                    <a:pt x="16543" y="1473"/>
                  </a:lnTo>
                  <a:lnTo>
                    <a:pt x="16538" y="1486"/>
                  </a:lnTo>
                  <a:lnTo>
                    <a:pt x="16533" y="1498"/>
                  </a:lnTo>
                  <a:lnTo>
                    <a:pt x="16529" y="1510"/>
                  </a:lnTo>
                  <a:lnTo>
                    <a:pt x="16522" y="1521"/>
                  </a:lnTo>
                  <a:lnTo>
                    <a:pt x="16516" y="1533"/>
                  </a:lnTo>
                  <a:lnTo>
                    <a:pt x="16509" y="1544"/>
                  </a:lnTo>
                  <a:lnTo>
                    <a:pt x="16502" y="1553"/>
                  </a:lnTo>
                  <a:lnTo>
                    <a:pt x="16494" y="1564"/>
                  </a:lnTo>
                  <a:lnTo>
                    <a:pt x="16485" y="1574"/>
                  </a:lnTo>
                  <a:lnTo>
                    <a:pt x="16477" y="1583"/>
                  </a:lnTo>
                  <a:lnTo>
                    <a:pt x="16467" y="1592"/>
                  </a:lnTo>
                  <a:lnTo>
                    <a:pt x="16457" y="1600"/>
                  </a:lnTo>
                  <a:lnTo>
                    <a:pt x="16447" y="1609"/>
                  </a:lnTo>
                  <a:lnTo>
                    <a:pt x="16437" y="1616"/>
                  </a:lnTo>
                  <a:lnTo>
                    <a:pt x="16426" y="1623"/>
                  </a:lnTo>
                  <a:lnTo>
                    <a:pt x="16414" y="1629"/>
                  </a:lnTo>
                  <a:lnTo>
                    <a:pt x="16403" y="1635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50"/>
                  </a:lnTo>
                  <a:lnTo>
                    <a:pt x="16354" y="1653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60"/>
                  </a:lnTo>
                  <a:lnTo>
                    <a:pt x="16301" y="1662"/>
                  </a:lnTo>
                  <a:lnTo>
                    <a:pt x="16287" y="1662"/>
                  </a:lnTo>
                  <a:lnTo>
                    <a:pt x="268" y="1662"/>
                  </a:lnTo>
                  <a:lnTo>
                    <a:pt x="254" y="1662"/>
                  </a:lnTo>
                  <a:lnTo>
                    <a:pt x="241" y="1660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3"/>
                  </a:lnTo>
                  <a:lnTo>
                    <a:pt x="189" y="1650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5"/>
                  </a:lnTo>
                  <a:lnTo>
                    <a:pt x="141" y="1629"/>
                  </a:lnTo>
                  <a:lnTo>
                    <a:pt x="129" y="1623"/>
                  </a:lnTo>
                  <a:lnTo>
                    <a:pt x="118" y="1616"/>
                  </a:lnTo>
                  <a:lnTo>
                    <a:pt x="108" y="1609"/>
                  </a:lnTo>
                  <a:lnTo>
                    <a:pt x="98" y="1600"/>
                  </a:lnTo>
                  <a:lnTo>
                    <a:pt x="88" y="1592"/>
                  </a:lnTo>
                  <a:lnTo>
                    <a:pt x="78" y="1583"/>
                  </a:lnTo>
                  <a:lnTo>
                    <a:pt x="70" y="1574"/>
                  </a:lnTo>
                  <a:lnTo>
                    <a:pt x="61" y="1564"/>
                  </a:lnTo>
                  <a:lnTo>
                    <a:pt x="53" y="1553"/>
                  </a:lnTo>
                  <a:lnTo>
                    <a:pt x="46" y="1544"/>
                  </a:lnTo>
                  <a:lnTo>
                    <a:pt x="39" y="1533"/>
                  </a:lnTo>
                  <a:lnTo>
                    <a:pt x="33" y="1521"/>
                  </a:lnTo>
                  <a:lnTo>
                    <a:pt x="26" y="1510"/>
                  </a:lnTo>
                  <a:lnTo>
                    <a:pt x="22" y="1498"/>
                  </a:lnTo>
                  <a:lnTo>
                    <a:pt x="17" y="1486"/>
                  </a:lnTo>
                  <a:lnTo>
                    <a:pt x="12" y="1473"/>
                  </a:lnTo>
                  <a:lnTo>
                    <a:pt x="8" y="1460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8"/>
                  </a:lnTo>
                  <a:lnTo>
                    <a:pt x="0" y="1393"/>
                  </a:lnTo>
                  <a:lnTo>
                    <a:pt x="0" y="268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8"/>
                  </a:lnTo>
                  <a:lnTo>
                    <a:pt x="6" y="214"/>
                  </a:lnTo>
                  <a:lnTo>
                    <a:pt x="8" y="201"/>
                  </a:lnTo>
                  <a:lnTo>
                    <a:pt x="12" y="189"/>
                  </a:lnTo>
                  <a:lnTo>
                    <a:pt x="17" y="177"/>
                  </a:lnTo>
                  <a:lnTo>
                    <a:pt x="22" y="164"/>
                  </a:lnTo>
                  <a:lnTo>
                    <a:pt x="26" y="153"/>
                  </a:lnTo>
                  <a:lnTo>
                    <a:pt x="33" y="141"/>
                  </a:lnTo>
                  <a:lnTo>
                    <a:pt x="39" y="130"/>
                  </a:lnTo>
                  <a:lnTo>
                    <a:pt x="46" y="119"/>
                  </a:lnTo>
                  <a:lnTo>
                    <a:pt x="53" y="108"/>
                  </a:lnTo>
                  <a:lnTo>
                    <a:pt x="61" y="99"/>
                  </a:lnTo>
                  <a:lnTo>
                    <a:pt x="70" y="88"/>
                  </a:lnTo>
                  <a:lnTo>
                    <a:pt x="78" y="79"/>
                  </a:lnTo>
                  <a:lnTo>
                    <a:pt x="88" y="70"/>
                  </a:lnTo>
                  <a:lnTo>
                    <a:pt x="98" y="61"/>
                  </a:lnTo>
                  <a:lnTo>
                    <a:pt x="108" y="54"/>
                  </a:lnTo>
                  <a:lnTo>
                    <a:pt x="118" y="47"/>
                  </a:lnTo>
                  <a:lnTo>
                    <a:pt x="129" y="40"/>
                  </a:lnTo>
                  <a:lnTo>
                    <a:pt x="141" y="32"/>
                  </a:lnTo>
                  <a:lnTo>
                    <a:pt x="152" y="26"/>
                  </a:lnTo>
                  <a:lnTo>
                    <a:pt x="164" y="22"/>
                  </a:lnTo>
                  <a:lnTo>
                    <a:pt x="176" y="17"/>
                  </a:lnTo>
                  <a:lnTo>
                    <a:pt x="189" y="12"/>
                  </a:lnTo>
                  <a:lnTo>
                    <a:pt x="201" y="8"/>
                  </a:lnTo>
                  <a:lnTo>
                    <a:pt x="214" y="6"/>
                  </a:lnTo>
                  <a:lnTo>
                    <a:pt x="228" y="4"/>
                  </a:lnTo>
                  <a:lnTo>
                    <a:pt x="241" y="2"/>
                  </a:lnTo>
                  <a:lnTo>
                    <a:pt x="254" y="1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549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8" name="Freeform 19">
              <a:extLst>
                <a:ext uri="{FF2B5EF4-FFF2-40B4-BE49-F238E27FC236}">
                  <a16:creationId xmlns:a16="http://schemas.microsoft.com/office/drawing/2014/main" id="{BC993683-2B5C-40CB-B15B-CC999FDC6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3895725"/>
              <a:ext cx="5256213" cy="527050"/>
            </a:xfrm>
            <a:custGeom>
              <a:avLst/>
              <a:gdLst>
                <a:gd name="T0" fmla="*/ 16301 w 16555"/>
                <a:gd name="T1" fmla="*/ 2 h 1662"/>
                <a:gd name="T2" fmla="*/ 16341 w 16555"/>
                <a:gd name="T3" fmla="*/ 6 h 1662"/>
                <a:gd name="T4" fmla="*/ 16379 w 16555"/>
                <a:gd name="T5" fmla="*/ 17 h 1662"/>
                <a:gd name="T6" fmla="*/ 16414 w 16555"/>
                <a:gd name="T7" fmla="*/ 33 h 1662"/>
                <a:gd name="T8" fmla="*/ 16447 w 16555"/>
                <a:gd name="T9" fmla="*/ 55 h 1662"/>
                <a:gd name="T10" fmla="*/ 16477 w 16555"/>
                <a:gd name="T11" fmla="*/ 80 h 1662"/>
                <a:gd name="T12" fmla="*/ 16502 w 16555"/>
                <a:gd name="T13" fmla="*/ 109 h 1662"/>
                <a:gd name="T14" fmla="*/ 16522 w 16555"/>
                <a:gd name="T15" fmla="*/ 141 h 1662"/>
                <a:gd name="T16" fmla="*/ 16538 w 16555"/>
                <a:gd name="T17" fmla="*/ 177 h 1662"/>
                <a:gd name="T18" fmla="*/ 16549 w 16555"/>
                <a:gd name="T19" fmla="*/ 215 h 1662"/>
                <a:gd name="T20" fmla="*/ 16555 w 16555"/>
                <a:gd name="T21" fmla="*/ 254 h 1662"/>
                <a:gd name="T22" fmla="*/ 16555 w 16555"/>
                <a:gd name="T23" fmla="*/ 1408 h 1662"/>
                <a:gd name="T24" fmla="*/ 16549 w 16555"/>
                <a:gd name="T25" fmla="*/ 1448 h 1662"/>
                <a:gd name="T26" fmla="*/ 16538 w 16555"/>
                <a:gd name="T27" fmla="*/ 1486 h 1662"/>
                <a:gd name="T28" fmla="*/ 16522 w 16555"/>
                <a:gd name="T29" fmla="*/ 1521 h 1662"/>
                <a:gd name="T30" fmla="*/ 16502 w 16555"/>
                <a:gd name="T31" fmla="*/ 1554 h 1662"/>
                <a:gd name="T32" fmla="*/ 16477 w 16555"/>
                <a:gd name="T33" fmla="*/ 1584 h 1662"/>
                <a:gd name="T34" fmla="*/ 16447 w 16555"/>
                <a:gd name="T35" fmla="*/ 1609 h 1662"/>
                <a:gd name="T36" fmla="*/ 16414 w 16555"/>
                <a:gd name="T37" fmla="*/ 1630 h 1662"/>
                <a:gd name="T38" fmla="*/ 16379 w 16555"/>
                <a:gd name="T39" fmla="*/ 1645 h 1662"/>
                <a:gd name="T40" fmla="*/ 16341 w 16555"/>
                <a:gd name="T41" fmla="*/ 1656 h 1662"/>
                <a:gd name="T42" fmla="*/ 16301 w 16555"/>
                <a:gd name="T43" fmla="*/ 1662 h 1662"/>
                <a:gd name="T44" fmla="*/ 254 w 16555"/>
                <a:gd name="T45" fmla="*/ 1662 h 1662"/>
                <a:gd name="T46" fmla="*/ 214 w 16555"/>
                <a:gd name="T47" fmla="*/ 1656 h 1662"/>
                <a:gd name="T48" fmla="*/ 176 w 16555"/>
                <a:gd name="T49" fmla="*/ 1645 h 1662"/>
                <a:gd name="T50" fmla="*/ 141 w 16555"/>
                <a:gd name="T51" fmla="*/ 1630 h 1662"/>
                <a:gd name="T52" fmla="*/ 108 w 16555"/>
                <a:gd name="T53" fmla="*/ 1609 h 1662"/>
                <a:gd name="T54" fmla="*/ 78 w 16555"/>
                <a:gd name="T55" fmla="*/ 1584 h 1662"/>
                <a:gd name="T56" fmla="*/ 53 w 16555"/>
                <a:gd name="T57" fmla="*/ 1554 h 1662"/>
                <a:gd name="T58" fmla="*/ 33 w 16555"/>
                <a:gd name="T59" fmla="*/ 1521 h 1662"/>
                <a:gd name="T60" fmla="*/ 17 w 16555"/>
                <a:gd name="T61" fmla="*/ 1486 h 1662"/>
                <a:gd name="T62" fmla="*/ 6 w 16555"/>
                <a:gd name="T63" fmla="*/ 1448 h 1662"/>
                <a:gd name="T64" fmla="*/ 0 w 16555"/>
                <a:gd name="T65" fmla="*/ 1408 h 1662"/>
                <a:gd name="T66" fmla="*/ 0 w 16555"/>
                <a:gd name="T67" fmla="*/ 254 h 1662"/>
                <a:gd name="T68" fmla="*/ 6 w 16555"/>
                <a:gd name="T69" fmla="*/ 215 h 1662"/>
                <a:gd name="T70" fmla="*/ 17 w 16555"/>
                <a:gd name="T71" fmla="*/ 177 h 1662"/>
                <a:gd name="T72" fmla="*/ 33 w 16555"/>
                <a:gd name="T73" fmla="*/ 141 h 1662"/>
                <a:gd name="T74" fmla="*/ 53 w 16555"/>
                <a:gd name="T75" fmla="*/ 109 h 1662"/>
                <a:gd name="T76" fmla="*/ 78 w 16555"/>
                <a:gd name="T77" fmla="*/ 80 h 1662"/>
                <a:gd name="T78" fmla="*/ 108 w 16555"/>
                <a:gd name="T79" fmla="*/ 55 h 1662"/>
                <a:gd name="T80" fmla="*/ 141 w 16555"/>
                <a:gd name="T81" fmla="*/ 33 h 1662"/>
                <a:gd name="T82" fmla="*/ 176 w 16555"/>
                <a:gd name="T83" fmla="*/ 17 h 1662"/>
                <a:gd name="T84" fmla="*/ 214 w 16555"/>
                <a:gd name="T85" fmla="*/ 6 h 1662"/>
                <a:gd name="T86" fmla="*/ 254 w 16555"/>
                <a:gd name="T87" fmla="*/ 2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2">
                  <a:moveTo>
                    <a:pt x="268" y="0"/>
                  </a:moveTo>
                  <a:lnTo>
                    <a:pt x="16287" y="0"/>
                  </a:lnTo>
                  <a:lnTo>
                    <a:pt x="16301" y="2"/>
                  </a:lnTo>
                  <a:lnTo>
                    <a:pt x="16314" y="2"/>
                  </a:lnTo>
                  <a:lnTo>
                    <a:pt x="16327" y="4"/>
                  </a:lnTo>
                  <a:lnTo>
                    <a:pt x="16341" y="6"/>
                  </a:lnTo>
                  <a:lnTo>
                    <a:pt x="16354" y="9"/>
                  </a:lnTo>
                  <a:lnTo>
                    <a:pt x="16366" y="12"/>
                  </a:lnTo>
                  <a:lnTo>
                    <a:pt x="16379" y="17"/>
                  </a:lnTo>
                  <a:lnTo>
                    <a:pt x="16391" y="22"/>
                  </a:lnTo>
                  <a:lnTo>
                    <a:pt x="16403" y="27"/>
                  </a:lnTo>
                  <a:lnTo>
                    <a:pt x="16414" y="33"/>
                  </a:lnTo>
                  <a:lnTo>
                    <a:pt x="16426" y="40"/>
                  </a:lnTo>
                  <a:lnTo>
                    <a:pt x="16437" y="46"/>
                  </a:lnTo>
                  <a:lnTo>
                    <a:pt x="16447" y="55"/>
                  </a:lnTo>
                  <a:lnTo>
                    <a:pt x="16457" y="62"/>
                  </a:lnTo>
                  <a:lnTo>
                    <a:pt x="16467" y="70"/>
                  </a:lnTo>
                  <a:lnTo>
                    <a:pt x="16477" y="80"/>
                  </a:lnTo>
                  <a:lnTo>
                    <a:pt x="16485" y="88"/>
                  </a:lnTo>
                  <a:lnTo>
                    <a:pt x="16494" y="98"/>
                  </a:lnTo>
                  <a:lnTo>
                    <a:pt x="16502" y="109"/>
                  </a:lnTo>
                  <a:lnTo>
                    <a:pt x="16509" y="120"/>
                  </a:lnTo>
                  <a:lnTo>
                    <a:pt x="16516" y="130"/>
                  </a:lnTo>
                  <a:lnTo>
                    <a:pt x="16522" y="141"/>
                  </a:lnTo>
                  <a:lnTo>
                    <a:pt x="16529" y="153"/>
                  </a:lnTo>
                  <a:lnTo>
                    <a:pt x="16533" y="164"/>
                  </a:lnTo>
                  <a:lnTo>
                    <a:pt x="16538" y="177"/>
                  </a:lnTo>
                  <a:lnTo>
                    <a:pt x="16543" y="189"/>
                  </a:lnTo>
                  <a:lnTo>
                    <a:pt x="16547" y="202"/>
                  </a:lnTo>
                  <a:lnTo>
                    <a:pt x="16549" y="215"/>
                  </a:lnTo>
                  <a:lnTo>
                    <a:pt x="16551" y="228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9"/>
                  </a:lnTo>
                  <a:lnTo>
                    <a:pt x="16555" y="1394"/>
                  </a:lnTo>
                  <a:lnTo>
                    <a:pt x="16555" y="1408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8"/>
                  </a:lnTo>
                  <a:lnTo>
                    <a:pt x="16547" y="1461"/>
                  </a:lnTo>
                  <a:lnTo>
                    <a:pt x="16543" y="1473"/>
                  </a:lnTo>
                  <a:lnTo>
                    <a:pt x="16538" y="1486"/>
                  </a:lnTo>
                  <a:lnTo>
                    <a:pt x="16533" y="1498"/>
                  </a:lnTo>
                  <a:lnTo>
                    <a:pt x="16529" y="1510"/>
                  </a:lnTo>
                  <a:lnTo>
                    <a:pt x="16522" y="1521"/>
                  </a:lnTo>
                  <a:lnTo>
                    <a:pt x="16516" y="1533"/>
                  </a:lnTo>
                  <a:lnTo>
                    <a:pt x="16509" y="1544"/>
                  </a:lnTo>
                  <a:lnTo>
                    <a:pt x="16502" y="1554"/>
                  </a:lnTo>
                  <a:lnTo>
                    <a:pt x="16494" y="1565"/>
                  </a:lnTo>
                  <a:lnTo>
                    <a:pt x="16485" y="1574"/>
                  </a:lnTo>
                  <a:lnTo>
                    <a:pt x="16477" y="1584"/>
                  </a:lnTo>
                  <a:lnTo>
                    <a:pt x="16467" y="1592"/>
                  </a:lnTo>
                  <a:lnTo>
                    <a:pt x="16457" y="1601"/>
                  </a:lnTo>
                  <a:lnTo>
                    <a:pt x="16447" y="1609"/>
                  </a:lnTo>
                  <a:lnTo>
                    <a:pt x="16437" y="1616"/>
                  </a:lnTo>
                  <a:lnTo>
                    <a:pt x="16426" y="1624"/>
                  </a:lnTo>
                  <a:lnTo>
                    <a:pt x="16414" y="1630"/>
                  </a:lnTo>
                  <a:lnTo>
                    <a:pt x="16403" y="1636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50"/>
                  </a:lnTo>
                  <a:lnTo>
                    <a:pt x="16354" y="1654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61"/>
                  </a:lnTo>
                  <a:lnTo>
                    <a:pt x="16301" y="1662"/>
                  </a:lnTo>
                  <a:lnTo>
                    <a:pt x="16287" y="1662"/>
                  </a:lnTo>
                  <a:lnTo>
                    <a:pt x="268" y="1662"/>
                  </a:lnTo>
                  <a:lnTo>
                    <a:pt x="254" y="1662"/>
                  </a:lnTo>
                  <a:lnTo>
                    <a:pt x="241" y="1661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4"/>
                  </a:lnTo>
                  <a:lnTo>
                    <a:pt x="189" y="1650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6"/>
                  </a:lnTo>
                  <a:lnTo>
                    <a:pt x="141" y="1630"/>
                  </a:lnTo>
                  <a:lnTo>
                    <a:pt x="129" y="1624"/>
                  </a:lnTo>
                  <a:lnTo>
                    <a:pt x="118" y="1616"/>
                  </a:lnTo>
                  <a:lnTo>
                    <a:pt x="108" y="1609"/>
                  </a:lnTo>
                  <a:lnTo>
                    <a:pt x="98" y="1601"/>
                  </a:lnTo>
                  <a:lnTo>
                    <a:pt x="88" y="1592"/>
                  </a:lnTo>
                  <a:lnTo>
                    <a:pt x="78" y="1584"/>
                  </a:lnTo>
                  <a:lnTo>
                    <a:pt x="70" y="1574"/>
                  </a:lnTo>
                  <a:lnTo>
                    <a:pt x="61" y="1565"/>
                  </a:lnTo>
                  <a:lnTo>
                    <a:pt x="53" y="1554"/>
                  </a:lnTo>
                  <a:lnTo>
                    <a:pt x="46" y="1544"/>
                  </a:lnTo>
                  <a:lnTo>
                    <a:pt x="39" y="1533"/>
                  </a:lnTo>
                  <a:lnTo>
                    <a:pt x="33" y="1521"/>
                  </a:lnTo>
                  <a:lnTo>
                    <a:pt x="26" y="1510"/>
                  </a:lnTo>
                  <a:lnTo>
                    <a:pt x="22" y="1498"/>
                  </a:lnTo>
                  <a:lnTo>
                    <a:pt x="17" y="1486"/>
                  </a:lnTo>
                  <a:lnTo>
                    <a:pt x="12" y="1473"/>
                  </a:lnTo>
                  <a:lnTo>
                    <a:pt x="8" y="1461"/>
                  </a:lnTo>
                  <a:lnTo>
                    <a:pt x="6" y="1448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8"/>
                  </a:lnTo>
                  <a:lnTo>
                    <a:pt x="0" y="1394"/>
                  </a:lnTo>
                  <a:lnTo>
                    <a:pt x="0" y="269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8"/>
                  </a:lnTo>
                  <a:lnTo>
                    <a:pt x="6" y="215"/>
                  </a:lnTo>
                  <a:lnTo>
                    <a:pt x="8" y="202"/>
                  </a:lnTo>
                  <a:lnTo>
                    <a:pt x="12" y="189"/>
                  </a:lnTo>
                  <a:lnTo>
                    <a:pt x="17" y="177"/>
                  </a:lnTo>
                  <a:lnTo>
                    <a:pt x="22" y="164"/>
                  </a:lnTo>
                  <a:lnTo>
                    <a:pt x="26" y="153"/>
                  </a:lnTo>
                  <a:lnTo>
                    <a:pt x="33" y="141"/>
                  </a:lnTo>
                  <a:lnTo>
                    <a:pt x="39" y="130"/>
                  </a:lnTo>
                  <a:lnTo>
                    <a:pt x="46" y="120"/>
                  </a:lnTo>
                  <a:lnTo>
                    <a:pt x="53" y="109"/>
                  </a:lnTo>
                  <a:lnTo>
                    <a:pt x="61" y="98"/>
                  </a:lnTo>
                  <a:lnTo>
                    <a:pt x="70" y="88"/>
                  </a:lnTo>
                  <a:lnTo>
                    <a:pt x="78" y="80"/>
                  </a:lnTo>
                  <a:lnTo>
                    <a:pt x="88" y="70"/>
                  </a:lnTo>
                  <a:lnTo>
                    <a:pt x="98" y="62"/>
                  </a:lnTo>
                  <a:lnTo>
                    <a:pt x="108" y="55"/>
                  </a:lnTo>
                  <a:lnTo>
                    <a:pt x="118" y="46"/>
                  </a:lnTo>
                  <a:lnTo>
                    <a:pt x="129" y="40"/>
                  </a:lnTo>
                  <a:lnTo>
                    <a:pt x="141" y="33"/>
                  </a:lnTo>
                  <a:lnTo>
                    <a:pt x="152" y="27"/>
                  </a:lnTo>
                  <a:lnTo>
                    <a:pt x="164" y="22"/>
                  </a:lnTo>
                  <a:lnTo>
                    <a:pt x="176" y="17"/>
                  </a:lnTo>
                  <a:lnTo>
                    <a:pt x="189" y="12"/>
                  </a:lnTo>
                  <a:lnTo>
                    <a:pt x="201" y="9"/>
                  </a:lnTo>
                  <a:lnTo>
                    <a:pt x="214" y="6"/>
                  </a:lnTo>
                  <a:lnTo>
                    <a:pt x="228" y="4"/>
                  </a:lnTo>
                  <a:lnTo>
                    <a:pt x="241" y="2"/>
                  </a:lnTo>
                  <a:lnTo>
                    <a:pt x="254" y="2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0" name="Freeform 21">
              <a:extLst>
                <a:ext uri="{FF2B5EF4-FFF2-40B4-BE49-F238E27FC236}">
                  <a16:creationId xmlns:a16="http://schemas.microsoft.com/office/drawing/2014/main" id="{1E407E4F-6E8B-4C1B-89FF-D0A38288A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4552950"/>
              <a:ext cx="5256213" cy="528637"/>
            </a:xfrm>
            <a:custGeom>
              <a:avLst/>
              <a:gdLst>
                <a:gd name="T0" fmla="*/ 16301 w 16555"/>
                <a:gd name="T1" fmla="*/ 0 h 1661"/>
                <a:gd name="T2" fmla="*/ 16341 w 16555"/>
                <a:gd name="T3" fmla="*/ 6 h 1661"/>
                <a:gd name="T4" fmla="*/ 16379 w 16555"/>
                <a:gd name="T5" fmla="*/ 16 h 1661"/>
                <a:gd name="T6" fmla="*/ 16414 w 16555"/>
                <a:gd name="T7" fmla="*/ 32 h 1661"/>
                <a:gd name="T8" fmla="*/ 16447 w 16555"/>
                <a:gd name="T9" fmla="*/ 54 h 1661"/>
                <a:gd name="T10" fmla="*/ 16477 w 16555"/>
                <a:gd name="T11" fmla="*/ 79 h 1661"/>
                <a:gd name="T12" fmla="*/ 16502 w 16555"/>
                <a:gd name="T13" fmla="*/ 108 h 1661"/>
                <a:gd name="T14" fmla="*/ 16522 w 16555"/>
                <a:gd name="T15" fmla="*/ 140 h 1661"/>
                <a:gd name="T16" fmla="*/ 16538 w 16555"/>
                <a:gd name="T17" fmla="*/ 175 h 1661"/>
                <a:gd name="T18" fmla="*/ 16549 w 16555"/>
                <a:gd name="T19" fmla="*/ 214 h 1661"/>
                <a:gd name="T20" fmla="*/ 16555 w 16555"/>
                <a:gd name="T21" fmla="*/ 254 h 1661"/>
                <a:gd name="T22" fmla="*/ 16555 w 16555"/>
                <a:gd name="T23" fmla="*/ 1407 h 1661"/>
                <a:gd name="T24" fmla="*/ 16549 w 16555"/>
                <a:gd name="T25" fmla="*/ 1447 h 1661"/>
                <a:gd name="T26" fmla="*/ 16538 w 16555"/>
                <a:gd name="T27" fmla="*/ 1485 h 1661"/>
                <a:gd name="T28" fmla="*/ 16522 w 16555"/>
                <a:gd name="T29" fmla="*/ 1520 h 1661"/>
                <a:gd name="T30" fmla="*/ 16502 w 16555"/>
                <a:gd name="T31" fmla="*/ 1553 h 1661"/>
                <a:gd name="T32" fmla="*/ 16477 w 16555"/>
                <a:gd name="T33" fmla="*/ 1582 h 1661"/>
                <a:gd name="T34" fmla="*/ 16447 w 16555"/>
                <a:gd name="T35" fmla="*/ 1607 h 1661"/>
                <a:gd name="T36" fmla="*/ 16414 w 16555"/>
                <a:gd name="T37" fmla="*/ 1629 h 1661"/>
                <a:gd name="T38" fmla="*/ 16379 w 16555"/>
                <a:gd name="T39" fmla="*/ 1644 h 1661"/>
                <a:gd name="T40" fmla="*/ 16341 w 16555"/>
                <a:gd name="T41" fmla="*/ 1655 h 1661"/>
                <a:gd name="T42" fmla="*/ 16301 w 16555"/>
                <a:gd name="T43" fmla="*/ 1661 h 1661"/>
                <a:gd name="T44" fmla="*/ 254 w 16555"/>
                <a:gd name="T45" fmla="*/ 1661 h 1661"/>
                <a:gd name="T46" fmla="*/ 214 w 16555"/>
                <a:gd name="T47" fmla="*/ 1655 h 1661"/>
                <a:gd name="T48" fmla="*/ 176 w 16555"/>
                <a:gd name="T49" fmla="*/ 1644 h 1661"/>
                <a:gd name="T50" fmla="*/ 141 w 16555"/>
                <a:gd name="T51" fmla="*/ 1629 h 1661"/>
                <a:gd name="T52" fmla="*/ 108 w 16555"/>
                <a:gd name="T53" fmla="*/ 1607 h 1661"/>
                <a:gd name="T54" fmla="*/ 78 w 16555"/>
                <a:gd name="T55" fmla="*/ 1582 h 1661"/>
                <a:gd name="T56" fmla="*/ 53 w 16555"/>
                <a:gd name="T57" fmla="*/ 1553 h 1661"/>
                <a:gd name="T58" fmla="*/ 33 w 16555"/>
                <a:gd name="T59" fmla="*/ 1520 h 1661"/>
                <a:gd name="T60" fmla="*/ 17 w 16555"/>
                <a:gd name="T61" fmla="*/ 1485 h 1661"/>
                <a:gd name="T62" fmla="*/ 6 w 16555"/>
                <a:gd name="T63" fmla="*/ 1447 h 1661"/>
                <a:gd name="T64" fmla="*/ 0 w 16555"/>
                <a:gd name="T65" fmla="*/ 1407 h 1661"/>
                <a:gd name="T66" fmla="*/ 0 w 16555"/>
                <a:gd name="T67" fmla="*/ 254 h 1661"/>
                <a:gd name="T68" fmla="*/ 6 w 16555"/>
                <a:gd name="T69" fmla="*/ 214 h 1661"/>
                <a:gd name="T70" fmla="*/ 17 w 16555"/>
                <a:gd name="T71" fmla="*/ 175 h 1661"/>
                <a:gd name="T72" fmla="*/ 33 w 16555"/>
                <a:gd name="T73" fmla="*/ 140 h 1661"/>
                <a:gd name="T74" fmla="*/ 53 w 16555"/>
                <a:gd name="T75" fmla="*/ 108 h 1661"/>
                <a:gd name="T76" fmla="*/ 78 w 16555"/>
                <a:gd name="T77" fmla="*/ 79 h 1661"/>
                <a:gd name="T78" fmla="*/ 108 w 16555"/>
                <a:gd name="T79" fmla="*/ 54 h 1661"/>
                <a:gd name="T80" fmla="*/ 141 w 16555"/>
                <a:gd name="T81" fmla="*/ 32 h 1661"/>
                <a:gd name="T82" fmla="*/ 176 w 16555"/>
                <a:gd name="T83" fmla="*/ 16 h 1661"/>
                <a:gd name="T84" fmla="*/ 214 w 16555"/>
                <a:gd name="T85" fmla="*/ 6 h 1661"/>
                <a:gd name="T86" fmla="*/ 254 w 16555"/>
                <a:gd name="T87" fmla="*/ 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1">
                  <a:moveTo>
                    <a:pt x="268" y="0"/>
                  </a:moveTo>
                  <a:lnTo>
                    <a:pt x="16287" y="0"/>
                  </a:lnTo>
                  <a:lnTo>
                    <a:pt x="16301" y="0"/>
                  </a:lnTo>
                  <a:lnTo>
                    <a:pt x="16314" y="1"/>
                  </a:lnTo>
                  <a:lnTo>
                    <a:pt x="16327" y="3"/>
                  </a:lnTo>
                  <a:lnTo>
                    <a:pt x="16341" y="6"/>
                  </a:lnTo>
                  <a:lnTo>
                    <a:pt x="16354" y="8"/>
                  </a:lnTo>
                  <a:lnTo>
                    <a:pt x="16366" y="12"/>
                  </a:lnTo>
                  <a:lnTo>
                    <a:pt x="16379" y="16"/>
                  </a:lnTo>
                  <a:lnTo>
                    <a:pt x="16391" y="21"/>
                  </a:lnTo>
                  <a:lnTo>
                    <a:pt x="16403" y="26"/>
                  </a:lnTo>
                  <a:lnTo>
                    <a:pt x="16414" y="32"/>
                  </a:lnTo>
                  <a:lnTo>
                    <a:pt x="16426" y="39"/>
                  </a:lnTo>
                  <a:lnTo>
                    <a:pt x="16437" y="45"/>
                  </a:lnTo>
                  <a:lnTo>
                    <a:pt x="16447" y="54"/>
                  </a:lnTo>
                  <a:lnTo>
                    <a:pt x="16457" y="61"/>
                  </a:lnTo>
                  <a:lnTo>
                    <a:pt x="16467" y="69"/>
                  </a:lnTo>
                  <a:lnTo>
                    <a:pt x="16477" y="79"/>
                  </a:lnTo>
                  <a:lnTo>
                    <a:pt x="16485" y="88"/>
                  </a:lnTo>
                  <a:lnTo>
                    <a:pt x="16494" y="97"/>
                  </a:lnTo>
                  <a:lnTo>
                    <a:pt x="16502" y="108"/>
                  </a:lnTo>
                  <a:lnTo>
                    <a:pt x="16509" y="119"/>
                  </a:lnTo>
                  <a:lnTo>
                    <a:pt x="16516" y="130"/>
                  </a:lnTo>
                  <a:lnTo>
                    <a:pt x="16522" y="140"/>
                  </a:lnTo>
                  <a:lnTo>
                    <a:pt x="16529" y="151"/>
                  </a:lnTo>
                  <a:lnTo>
                    <a:pt x="16533" y="163"/>
                  </a:lnTo>
                  <a:lnTo>
                    <a:pt x="16538" y="175"/>
                  </a:lnTo>
                  <a:lnTo>
                    <a:pt x="16543" y="189"/>
                  </a:lnTo>
                  <a:lnTo>
                    <a:pt x="16547" y="201"/>
                  </a:lnTo>
                  <a:lnTo>
                    <a:pt x="16549" y="214"/>
                  </a:lnTo>
                  <a:lnTo>
                    <a:pt x="16551" y="227"/>
                  </a:lnTo>
                  <a:lnTo>
                    <a:pt x="16554" y="240"/>
                  </a:lnTo>
                  <a:lnTo>
                    <a:pt x="16555" y="254"/>
                  </a:lnTo>
                  <a:lnTo>
                    <a:pt x="16555" y="268"/>
                  </a:lnTo>
                  <a:lnTo>
                    <a:pt x="16555" y="1393"/>
                  </a:lnTo>
                  <a:lnTo>
                    <a:pt x="16555" y="1407"/>
                  </a:lnTo>
                  <a:lnTo>
                    <a:pt x="16554" y="1420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60"/>
                  </a:lnTo>
                  <a:lnTo>
                    <a:pt x="16543" y="1472"/>
                  </a:lnTo>
                  <a:lnTo>
                    <a:pt x="16538" y="1485"/>
                  </a:lnTo>
                  <a:lnTo>
                    <a:pt x="16533" y="1497"/>
                  </a:lnTo>
                  <a:lnTo>
                    <a:pt x="16529" y="1510"/>
                  </a:lnTo>
                  <a:lnTo>
                    <a:pt x="16522" y="1520"/>
                  </a:lnTo>
                  <a:lnTo>
                    <a:pt x="16516" y="1531"/>
                  </a:lnTo>
                  <a:lnTo>
                    <a:pt x="16509" y="1542"/>
                  </a:lnTo>
                  <a:lnTo>
                    <a:pt x="16502" y="1553"/>
                  </a:lnTo>
                  <a:lnTo>
                    <a:pt x="16494" y="1564"/>
                  </a:lnTo>
                  <a:lnTo>
                    <a:pt x="16485" y="1573"/>
                  </a:lnTo>
                  <a:lnTo>
                    <a:pt x="16477" y="1582"/>
                  </a:lnTo>
                  <a:lnTo>
                    <a:pt x="16467" y="1591"/>
                  </a:lnTo>
                  <a:lnTo>
                    <a:pt x="16457" y="1600"/>
                  </a:lnTo>
                  <a:lnTo>
                    <a:pt x="16447" y="1607"/>
                  </a:lnTo>
                  <a:lnTo>
                    <a:pt x="16437" y="1615"/>
                  </a:lnTo>
                  <a:lnTo>
                    <a:pt x="16426" y="1621"/>
                  </a:lnTo>
                  <a:lnTo>
                    <a:pt x="16414" y="1629"/>
                  </a:lnTo>
                  <a:lnTo>
                    <a:pt x="16403" y="1635"/>
                  </a:lnTo>
                  <a:lnTo>
                    <a:pt x="16391" y="1640"/>
                  </a:lnTo>
                  <a:lnTo>
                    <a:pt x="16379" y="1644"/>
                  </a:lnTo>
                  <a:lnTo>
                    <a:pt x="16366" y="1649"/>
                  </a:lnTo>
                  <a:lnTo>
                    <a:pt x="16354" y="1653"/>
                  </a:lnTo>
                  <a:lnTo>
                    <a:pt x="16341" y="1655"/>
                  </a:lnTo>
                  <a:lnTo>
                    <a:pt x="16327" y="1658"/>
                  </a:lnTo>
                  <a:lnTo>
                    <a:pt x="16314" y="1660"/>
                  </a:lnTo>
                  <a:lnTo>
                    <a:pt x="16301" y="1661"/>
                  </a:lnTo>
                  <a:lnTo>
                    <a:pt x="16287" y="1661"/>
                  </a:lnTo>
                  <a:lnTo>
                    <a:pt x="268" y="1661"/>
                  </a:lnTo>
                  <a:lnTo>
                    <a:pt x="254" y="1661"/>
                  </a:lnTo>
                  <a:lnTo>
                    <a:pt x="241" y="1660"/>
                  </a:lnTo>
                  <a:lnTo>
                    <a:pt x="228" y="1658"/>
                  </a:lnTo>
                  <a:lnTo>
                    <a:pt x="214" y="1655"/>
                  </a:lnTo>
                  <a:lnTo>
                    <a:pt x="201" y="1653"/>
                  </a:lnTo>
                  <a:lnTo>
                    <a:pt x="189" y="1649"/>
                  </a:lnTo>
                  <a:lnTo>
                    <a:pt x="176" y="1644"/>
                  </a:lnTo>
                  <a:lnTo>
                    <a:pt x="164" y="1640"/>
                  </a:lnTo>
                  <a:lnTo>
                    <a:pt x="152" y="1635"/>
                  </a:lnTo>
                  <a:lnTo>
                    <a:pt x="141" y="1629"/>
                  </a:lnTo>
                  <a:lnTo>
                    <a:pt x="129" y="1621"/>
                  </a:lnTo>
                  <a:lnTo>
                    <a:pt x="118" y="1615"/>
                  </a:lnTo>
                  <a:lnTo>
                    <a:pt x="108" y="1607"/>
                  </a:lnTo>
                  <a:lnTo>
                    <a:pt x="98" y="1600"/>
                  </a:lnTo>
                  <a:lnTo>
                    <a:pt x="88" y="1591"/>
                  </a:lnTo>
                  <a:lnTo>
                    <a:pt x="78" y="1582"/>
                  </a:lnTo>
                  <a:lnTo>
                    <a:pt x="70" y="1573"/>
                  </a:lnTo>
                  <a:lnTo>
                    <a:pt x="61" y="1564"/>
                  </a:lnTo>
                  <a:lnTo>
                    <a:pt x="53" y="1553"/>
                  </a:lnTo>
                  <a:lnTo>
                    <a:pt x="46" y="1542"/>
                  </a:lnTo>
                  <a:lnTo>
                    <a:pt x="39" y="1531"/>
                  </a:lnTo>
                  <a:lnTo>
                    <a:pt x="33" y="1520"/>
                  </a:lnTo>
                  <a:lnTo>
                    <a:pt x="26" y="1510"/>
                  </a:lnTo>
                  <a:lnTo>
                    <a:pt x="22" y="1497"/>
                  </a:lnTo>
                  <a:lnTo>
                    <a:pt x="17" y="1485"/>
                  </a:lnTo>
                  <a:lnTo>
                    <a:pt x="12" y="1472"/>
                  </a:lnTo>
                  <a:lnTo>
                    <a:pt x="8" y="1460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0"/>
                  </a:lnTo>
                  <a:lnTo>
                    <a:pt x="0" y="1407"/>
                  </a:lnTo>
                  <a:lnTo>
                    <a:pt x="0" y="1393"/>
                  </a:lnTo>
                  <a:lnTo>
                    <a:pt x="0" y="268"/>
                  </a:lnTo>
                  <a:lnTo>
                    <a:pt x="0" y="254"/>
                  </a:lnTo>
                  <a:lnTo>
                    <a:pt x="1" y="240"/>
                  </a:lnTo>
                  <a:lnTo>
                    <a:pt x="4" y="227"/>
                  </a:lnTo>
                  <a:lnTo>
                    <a:pt x="6" y="214"/>
                  </a:lnTo>
                  <a:lnTo>
                    <a:pt x="8" y="201"/>
                  </a:lnTo>
                  <a:lnTo>
                    <a:pt x="12" y="189"/>
                  </a:lnTo>
                  <a:lnTo>
                    <a:pt x="17" y="175"/>
                  </a:lnTo>
                  <a:lnTo>
                    <a:pt x="22" y="163"/>
                  </a:lnTo>
                  <a:lnTo>
                    <a:pt x="26" y="151"/>
                  </a:lnTo>
                  <a:lnTo>
                    <a:pt x="33" y="140"/>
                  </a:lnTo>
                  <a:lnTo>
                    <a:pt x="39" y="130"/>
                  </a:lnTo>
                  <a:lnTo>
                    <a:pt x="46" y="119"/>
                  </a:lnTo>
                  <a:lnTo>
                    <a:pt x="53" y="108"/>
                  </a:lnTo>
                  <a:lnTo>
                    <a:pt x="61" y="97"/>
                  </a:lnTo>
                  <a:lnTo>
                    <a:pt x="70" y="88"/>
                  </a:lnTo>
                  <a:lnTo>
                    <a:pt x="78" y="79"/>
                  </a:lnTo>
                  <a:lnTo>
                    <a:pt x="88" y="69"/>
                  </a:lnTo>
                  <a:lnTo>
                    <a:pt x="98" y="61"/>
                  </a:lnTo>
                  <a:lnTo>
                    <a:pt x="108" y="54"/>
                  </a:lnTo>
                  <a:lnTo>
                    <a:pt x="118" y="45"/>
                  </a:lnTo>
                  <a:lnTo>
                    <a:pt x="129" y="39"/>
                  </a:lnTo>
                  <a:lnTo>
                    <a:pt x="141" y="32"/>
                  </a:lnTo>
                  <a:lnTo>
                    <a:pt x="152" y="26"/>
                  </a:lnTo>
                  <a:lnTo>
                    <a:pt x="164" y="21"/>
                  </a:lnTo>
                  <a:lnTo>
                    <a:pt x="176" y="16"/>
                  </a:lnTo>
                  <a:lnTo>
                    <a:pt x="189" y="12"/>
                  </a:lnTo>
                  <a:lnTo>
                    <a:pt x="201" y="8"/>
                  </a:lnTo>
                  <a:lnTo>
                    <a:pt x="214" y="6"/>
                  </a:lnTo>
                  <a:lnTo>
                    <a:pt x="228" y="3"/>
                  </a:lnTo>
                  <a:lnTo>
                    <a:pt x="241" y="1"/>
                  </a:lnTo>
                  <a:lnTo>
                    <a:pt x="254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40B0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2" name="Freeform 23">
              <a:extLst>
                <a:ext uri="{FF2B5EF4-FFF2-40B4-BE49-F238E27FC236}">
                  <a16:creationId xmlns:a16="http://schemas.microsoft.com/office/drawing/2014/main" id="{14F42307-FD4F-453E-8B23-B52B5595E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5211763"/>
              <a:ext cx="5256213" cy="527050"/>
            </a:xfrm>
            <a:custGeom>
              <a:avLst/>
              <a:gdLst>
                <a:gd name="T0" fmla="*/ 16301 w 16555"/>
                <a:gd name="T1" fmla="*/ 0 h 1660"/>
                <a:gd name="T2" fmla="*/ 16341 w 16555"/>
                <a:gd name="T3" fmla="*/ 5 h 1660"/>
                <a:gd name="T4" fmla="*/ 16379 w 16555"/>
                <a:gd name="T5" fmla="*/ 16 h 1660"/>
                <a:gd name="T6" fmla="*/ 16414 w 16555"/>
                <a:gd name="T7" fmla="*/ 33 h 1660"/>
                <a:gd name="T8" fmla="*/ 16447 w 16555"/>
                <a:gd name="T9" fmla="*/ 53 h 1660"/>
                <a:gd name="T10" fmla="*/ 16477 w 16555"/>
                <a:gd name="T11" fmla="*/ 78 h 1660"/>
                <a:gd name="T12" fmla="*/ 16502 w 16555"/>
                <a:gd name="T13" fmla="*/ 107 h 1660"/>
                <a:gd name="T14" fmla="*/ 16522 w 16555"/>
                <a:gd name="T15" fmla="*/ 141 h 1660"/>
                <a:gd name="T16" fmla="*/ 16538 w 16555"/>
                <a:gd name="T17" fmla="*/ 176 h 1660"/>
                <a:gd name="T18" fmla="*/ 16549 w 16555"/>
                <a:gd name="T19" fmla="*/ 214 h 1660"/>
                <a:gd name="T20" fmla="*/ 16555 w 16555"/>
                <a:gd name="T21" fmla="*/ 254 h 1660"/>
                <a:gd name="T22" fmla="*/ 16555 w 16555"/>
                <a:gd name="T23" fmla="*/ 1406 h 1660"/>
                <a:gd name="T24" fmla="*/ 16549 w 16555"/>
                <a:gd name="T25" fmla="*/ 1447 h 1660"/>
                <a:gd name="T26" fmla="*/ 16538 w 16555"/>
                <a:gd name="T27" fmla="*/ 1485 h 1660"/>
                <a:gd name="T28" fmla="*/ 16522 w 16555"/>
                <a:gd name="T29" fmla="*/ 1521 h 1660"/>
                <a:gd name="T30" fmla="*/ 16502 w 16555"/>
                <a:gd name="T31" fmla="*/ 1553 h 1660"/>
                <a:gd name="T32" fmla="*/ 16477 w 16555"/>
                <a:gd name="T33" fmla="*/ 1582 h 1660"/>
                <a:gd name="T34" fmla="*/ 16447 w 16555"/>
                <a:gd name="T35" fmla="*/ 1607 h 1660"/>
                <a:gd name="T36" fmla="*/ 16414 w 16555"/>
                <a:gd name="T37" fmla="*/ 1629 h 1660"/>
                <a:gd name="T38" fmla="*/ 16379 w 16555"/>
                <a:gd name="T39" fmla="*/ 1645 h 1660"/>
                <a:gd name="T40" fmla="*/ 16341 w 16555"/>
                <a:gd name="T41" fmla="*/ 1656 h 1660"/>
                <a:gd name="T42" fmla="*/ 16301 w 16555"/>
                <a:gd name="T43" fmla="*/ 1660 h 1660"/>
                <a:gd name="T44" fmla="*/ 254 w 16555"/>
                <a:gd name="T45" fmla="*/ 1660 h 1660"/>
                <a:gd name="T46" fmla="*/ 214 w 16555"/>
                <a:gd name="T47" fmla="*/ 1656 h 1660"/>
                <a:gd name="T48" fmla="*/ 176 w 16555"/>
                <a:gd name="T49" fmla="*/ 1645 h 1660"/>
                <a:gd name="T50" fmla="*/ 141 w 16555"/>
                <a:gd name="T51" fmla="*/ 1629 h 1660"/>
                <a:gd name="T52" fmla="*/ 108 w 16555"/>
                <a:gd name="T53" fmla="*/ 1607 h 1660"/>
                <a:gd name="T54" fmla="*/ 78 w 16555"/>
                <a:gd name="T55" fmla="*/ 1582 h 1660"/>
                <a:gd name="T56" fmla="*/ 53 w 16555"/>
                <a:gd name="T57" fmla="*/ 1553 h 1660"/>
                <a:gd name="T58" fmla="*/ 33 w 16555"/>
                <a:gd name="T59" fmla="*/ 1521 h 1660"/>
                <a:gd name="T60" fmla="*/ 17 w 16555"/>
                <a:gd name="T61" fmla="*/ 1485 h 1660"/>
                <a:gd name="T62" fmla="*/ 6 w 16555"/>
                <a:gd name="T63" fmla="*/ 1447 h 1660"/>
                <a:gd name="T64" fmla="*/ 0 w 16555"/>
                <a:gd name="T65" fmla="*/ 1406 h 1660"/>
                <a:gd name="T66" fmla="*/ 0 w 16555"/>
                <a:gd name="T67" fmla="*/ 254 h 1660"/>
                <a:gd name="T68" fmla="*/ 6 w 16555"/>
                <a:gd name="T69" fmla="*/ 214 h 1660"/>
                <a:gd name="T70" fmla="*/ 17 w 16555"/>
                <a:gd name="T71" fmla="*/ 176 h 1660"/>
                <a:gd name="T72" fmla="*/ 33 w 16555"/>
                <a:gd name="T73" fmla="*/ 141 h 1660"/>
                <a:gd name="T74" fmla="*/ 53 w 16555"/>
                <a:gd name="T75" fmla="*/ 107 h 1660"/>
                <a:gd name="T76" fmla="*/ 78 w 16555"/>
                <a:gd name="T77" fmla="*/ 78 h 1660"/>
                <a:gd name="T78" fmla="*/ 108 w 16555"/>
                <a:gd name="T79" fmla="*/ 53 h 1660"/>
                <a:gd name="T80" fmla="*/ 141 w 16555"/>
                <a:gd name="T81" fmla="*/ 33 h 1660"/>
                <a:gd name="T82" fmla="*/ 176 w 16555"/>
                <a:gd name="T83" fmla="*/ 16 h 1660"/>
                <a:gd name="T84" fmla="*/ 214 w 16555"/>
                <a:gd name="T85" fmla="*/ 5 h 1660"/>
                <a:gd name="T86" fmla="*/ 254 w 16555"/>
                <a:gd name="T87" fmla="*/ 0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0">
                  <a:moveTo>
                    <a:pt x="268" y="0"/>
                  </a:moveTo>
                  <a:lnTo>
                    <a:pt x="16287" y="0"/>
                  </a:lnTo>
                  <a:lnTo>
                    <a:pt x="16301" y="0"/>
                  </a:lnTo>
                  <a:lnTo>
                    <a:pt x="16314" y="1"/>
                  </a:lnTo>
                  <a:lnTo>
                    <a:pt x="16327" y="2"/>
                  </a:lnTo>
                  <a:lnTo>
                    <a:pt x="16341" y="5"/>
                  </a:lnTo>
                  <a:lnTo>
                    <a:pt x="16354" y="8"/>
                  </a:lnTo>
                  <a:lnTo>
                    <a:pt x="16366" y="12"/>
                  </a:lnTo>
                  <a:lnTo>
                    <a:pt x="16379" y="16"/>
                  </a:lnTo>
                  <a:lnTo>
                    <a:pt x="16391" y="20"/>
                  </a:lnTo>
                  <a:lnTo>
                    <a:pt x="16403" y="27"/>
                  </a:lnTo>
                  <a:lnTo>
                    <a:pt x="16414" y="33"/>
                  </a:lnTo>
                  <a:lnTo>
                    <a:pt x="16426" y="39"/>
                  </a:lnTo>
                  <a:lnTo>
                    <a:pt x="16437" y="46"/>
                  </a:lnTo>
                  <a:lnTo>
                    <a:pt x="16447" y="53"/>
                  </a:lnTo>
                  <a:lnTo>
                    <a:pt x="16457" y="61"/>
                  </a:lnTo>
                  <a:lnTo>
                    <a:pt x="16467" y="70"/>
                  </a:lnTo>
                  <a:lnTo>
                    <a:pt x="16477" y="78"/>
                  </a:lnTo>
                  <a:lnTo>
                    <a:pt x="16485" y="88"/>
                  </a:lnTo>
                  <a:lnTo>
                    <a:pt x="16494" y="98"/>
                  </a:lnTo>
                  <a:lnTo>
                    <a:pt x="16502" y="107"/>
                  </a:lnTo>
                  <a:lnTo>
                    <a:pt x="16509" y="118"/>
                  </a:lnTo>
                  <a:lnTo>
                    <a:pt x="16516" y="129"/>
                  </a:lnTo>
                  <a:lnTo>
                    <a:pt x="16522" y="141"/>
                  </a:lnTo>
                  <a:lnTo>
                    <a:pt x="16529" y="152"/>
                  </a:lnTo>
                  <a:lnTo>
                    <a:pt x="16533" y="164"/>
                  </a:lnTo>
                  <a:lnTo>
                    <a:pt x="16538" y="176"/>
                  </a:lnTo>
                  <a:lnTo>
                    <a:pt x="16543" y="188"/>
                  </a:lnTo>
                  <a:lnTo>
                    <a:pt x="16547" y="201"/>
                  </a:lnTo>
                  <a:lnTo>
                    <a:pt x="16549" y="214"/>
                  </a:lnTo>
                  <a:lnTo>
                    <a:pt x="16551" y="228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7"/>
                  </a:lnTo>
                  <a:lnTo>
                    <a:pt x="16555" y="1393"/>
                  </a:lnTo>
                  <a:lnTo>
                    <a:pt x="16555" y="1406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59"/>
                  </a:lnTo>
                  <a:lnTo>
                    <a:pt x="16543" y="1473"/>
                  </a:lnTo>
                  <a:lnTo>
                    <a:pt x="16538" y="1485"/>
                  </a:lnTo>
                  <a:lnTo>
                    <a:pt x="16533" y="1497"/>
                  </a:lnTo>
                  <a:lnTo>
                    <a:pt x="16529" y="1509"/>
                  </a:lnTo>
                  <a:lnTo>
                    <a:pt x="16522" y="1521"/>
                  </a:lnTo>
                  <a:lnTo>
                    <a:pt x="16516" y="1532"/>
                  </a:lnTo>
                  <a:lnTo>
                    <a:pt x="16509" y="1542"/>
                  </a:lnTo>
                  <a:lnTo>
                    <a:pt x="16502" y="1553"/>
                  </a:lnTo>
                  <a:lnTo>
                    <a:pt x="16494" y="1563"/>
                  </a:lnTo>
                  <a:lnTo>
                    <a:pt x="16485" y="1573"/>
                  </a:lnTo>
                  <a:lnTo>
                    <a:pt x="16477" y="1582"/>
                  </a:lnTo>
                  <a:lnTo>
                    <a:pt x="16467" y="1591"/>
                  </a:lnTo>
                  <a:lnTo>
                    <a:pt x="16457" y="1600"/>
                  </a:lnTo>
                  <a:lnTo>
                    <a:pt x="16447" y="1607"/>
                  </a:lnTo>
                  <a:lnTo>
                    <a:pt x="16437" y="1615"/>
                  </a:lnTo>
                  <a:lnTo>
                    <a:pt x="16426" y="1622"/>
                  </a:lnTo>
                  <a:lnTo>
                    <a:pt x="16414" y="1629"/>
                  </a:lnTo>
                  <a:lnTo>
                    <a:pt x="16403" y="1634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48"/>
                  </a:lnTo>
                  <a:lnTo>
                    <a:pt x="16354" y="1652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59"/>
                  </a:lnTo>
                  <a:lnTo>
                    <a:pt x="16301" y="1660"/>
                  </a:lnTo>
                  <a:lnTo>
                    <a:pt x="16287" y="1660"/>
                  </a:lnTo>
                  <a:lnTo>
                    <a:pt x="268" y="1660"/>
                  </a:lnTo>
                  <a:lnTo>
                    <a:pt x="254" y="1660"/>
                  </a:lnTo>
                  <a:lnTo>
                    <a:pt x="241" y="1659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2"/>
                  </a:lnTo>
                  <a:lnTo>
                    <a:pt x="189" y="1648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4"/>
                  </a:lnTo>
                  <a:lnTo>
                    <a:pt x="141" y="1629"/>
                  </a:lnTo>
                  <a:lnTo>
                    <a:pt x="129" y="1622"/>
                  </a:lnTo>
                  <a:lnTo>
                    <a:pt x="118" y="1615"/>
                  </a:lnTo>
                  <a:lnTo>
                    <a:pt x="108" y="1607"/>
                  </a:lnTo>
                  <a:lnTo>
                    <a:pt x="98" y="1600"/>
                  </a:lnTo>
                  <a:lnTo>
                    <a:pt x="88" y="1591"/>
                  </a:lnTo>
                  <a:lnTo>
                    <a:pt x="78" y="1582"/>
                  </a:lnTo>
                  <a:lnTo>
                    <a:pt x="70" y="1573"/>
                  </a:lnTo>
                  <a:lnTo>
                    <a:pt x="61" y="1563"/>
                  </a:lnTo>
                  <a:lnTo>
                    <a:pt x="53" y="1553"/>
                  </a:lnTo>
                  <a:lnTo>
                    <a:pt x="46" y="1542"/>
                  </a:lnTo>
                  <a:lnTo>
                    <a:pt x="39" y="1532"/>
                  </a:lnTo>
                  <a:lnTo>
                    <a:pt x="33" y="1521"/>
                  </a:lnTo>
                  <a:lnTo>
                    <a:pt x="26" y="1509"/>
                  </a:lnTo>
                  <a:lnTo>
                    <a:pt x="22" y="1497"/>
                  </a:lnTo>
                  <a:lnTo>
                    <a:pt x="17" y="1485"/>
                  </a:lnTo>
                  <a:lnTo>
                    <a:pt x="12" y="1473"/>
                  </a:lnTo>
                  <a:lnTo>
                    <a:pt x="8" y="1459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6"/>
                  </a:lnTo>
                  <a:lnTo>
                    <a:pt x="0" y="1393"/>
                  </a:lnTo>
                  <a:lnTo>
                    <a:pt x="0" y="267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8"/>
                  </a:lnTo>
                  <a:lnTo>
                    <a:pt x="6" y="214"/>
                  </a:lnTo>
                  <a:lnTo>
                    <a:pt x="8" y="201"/>
                  </a:lnTo>
                  <a:lnTo>
                    <a:pt x="12" y="188"/>
                  </a:lnTo>
                  <a:lnTo>
                    <a:pt x="17" y="176"/>
                  </a:lnTo>
                  <a:lnTo>
                    <a:pt x="22" y="164"/>
                  </a:lnTo>
                  <a:lnTo>
                    <a:pt x="26" y="152"/>
                  </a:lnTo>
                  <a:lnTo>
                    <a:pt x="33" y="141"/>
                  </a:lnTo>
                  <a:lnTo>
                    <a:pt x="39" y="129"/>
                  </a:lnTo>
                  <a:lnTo>
                    <a:pt x="46" y="118"/>
                  </a:lnTo>
                  <a:lnTo>
                    <a:pt x="53" y="107"/>
                  </a:lnTo>
                  <a:lnTo>
                    <a:pt x="61" y="98"/>
                  </a:lnTo>
                  <a:lnTo>
                    <a:pt x="70" y="88"/>
                  </a:lnTo>
                  <a:lnTo>
                    <a:pt x="78" y="78"/>
                  </a:lnTo>
                  <a:lnTo>
                    <a:pt x="88" y="70"/>
                  </a:lnTo>
                  <a:lnTo>
                    <a:pt x="98" y="61"/>
                  </a:lnTo>
                  <a:lnTo>
                    <a:pt x="108" y="53"/>
                  </a:lnTo>
                  <a:lnTo>
                    <a:pt x="118" y="46"/>
                  </a:lnTo>
                  <a:lnTo>
                    <a:pt x="129" y="39"/>
                  </a:lnTo>
                  <a:lnTo>
                    <a:pt x="141" y="33"/>
                  </a:lnTo>
                  <a:lnTo>
                    <a:pt x="152" y="27"/>
                  </a:lnTo>
                  <a:lnTo>
                    <a:pt x="164" y="20"/>
                  </a:lnTo>
                  <a:lnTo>
                    <a:pt x="176" y="16"/>
                  </a:lnTo>
                  <a:lnTo>
                    <a:pt x="189" y="12"/>
                  </a:lnTo>
                  <a:lnTo>
                    <a:pt x="201" y="8"/>
                  </a:lnTo>
                  <a:lnTo>
                    <a:pt x="214" y="5"/>
                  </a:lnTo>
                  <a:lnTo>
                    <a:pt x="228" y="2"/>
                  </a:lnTo>
                  <a:lnTo>
                    <a:pt x="241" y="1"/>
                  </a:lnTo>
                  <a:lnTo>
                    <a:pt x="254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80CA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4" name="Freeform 25">
              <a:extLst>
                <a:ext uri="{FF2B5EF4-FFF2-40B4-BE49-F238E27FC236}">
                  <a16:creationId xmlns:a16="http://schemas.microsoft.com/office/drawing/2014/main" id="{67DAC136-AEAD-4DA3-95CC-927CB66B7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5868988"/>
              <a:ext cx="5256213" cy="528637"/>
            </a:xfrm>
            <a:custGeom>
              <a:avLst/>
              <a:gdLst>
                <a:gd name="T0" fmla="*/ 16301 w 16555"/>
                <a:gd name="T1" fmla="*/ 0 h 1661"/>
                <a:gd name="T2" fmla="*/ 16341 w 16555"/>
                <a:gd name="T3" fmla="*/ 5 h 1661"/>
                <a:gd name="T4" fmla="*/ 16379 w 16555"/>
                <a:gd name="T5" fmla="*/ 16 h 1661"/>
                <a:gd name="T6" fmla="*/ 16414 w 16555"/>
                <a:gd name="T7" fmla="*/ 33 h 1661"/>
                <a:gd name="T8" fmla="*/ 16447 w 16555"/>
                <a:gd name="T9" fmla="*/ 53 h 1661"/>
                <a:gd name="T10" fmla="*/ 16477 w 16555"/>
                <a:gd name="T11" fmla="*/ 78 h 1661"/>
                <a:gd name="T12" fmla="*/ 16502 w 16555"/>
                <a:gd name="T13" fmla="*/ 107 h 1661"/>
                <a:gd name="T14" fmla="*/ 16522 w 16555"/>
                <a:gd name="T15" fmla="*/ 140 h 1661"/>
                <a:gd name="T16" fmla="*/ 16538 w 16555"/>
                <a:gd name="T17" fmla="*/ 176 h 1661"/>
                <a:gd name="T18" fmla="*/ 16549 w 16555"/>
                <a:gd name="T19" fmla="*/ 215 h 1661"/>
                <a:gd name="T20" fmla="*/ 16555 w 16555"/>
                <a:gd name="T21" fmla="*/ 254 h 1661"/>
                <a:gd name="T22" fmla="*/ 16555 w 16555"/>
                <a:gd name="T23" fmla="*/ 1407 h 1661"/>
                <a:gd name="T24" fmla="*/ 16549 w 16555"/>
                <a:gd name="T25" fmla="*/ 1447 h 1661"/>
                <a:gd name="T26" fmla="*/ 16538 w 16555"/>
                <a:gd name="T27" fmla="*/ 1485 h 1661"/>
                <a:gd name="T28" fmla="*/ 16522 w 16555"/>
                <a:gd name="T29" fmla="*/ 1521 h 1661"/>
                <a:gd name="T30" fmla="*/ 16502 w 16555"/>
                <a:gd name="T31" fmla="*/ 1553 h 1661"/>
                <a:gd name="T32" fmla="*/ 16477 w 16555"/>
                <a:gd name="T33" fmla="*/ 1582 h 1661"/>
                <a:gd name="T34" fmla="*/ 16447 w 16555"/>
                <a:gd name="T35" fmla="*/ 1608 h 1661"/>
                <a:gd name="T36" fmla="*/ 16414 w 16555"/>
                <a:gd name="T37" fmla="*/ 1628 h 1661"/>
                <a:gd name="T38" fmla="*/ 16379 w 16555"/>
                <a:gd name="T39" fmla="*/ 1645 h 1661"/>
                <a:gd name="T40" fmla="*/ 16341 w 16555"/>
                <a:gd name="T41" fmla="*/ 1656 h 1661"/>
                <a:gd name="T42" fmla="*/ 16301 w 16555"/>
                <a:gd name="T43" fmla="*/ 1661 h 1661"/>
                <a:gd name="T44" fmla="*/ 254 w 16555"/>
                <a:gd name="T45" fmla="*/ 1661 h 1661"/>
                <a:gd name="T46" fmla="*/ 214 w 16555"/>
                <a:gd name="T47" fmla="*/ 1656 h 1661"/>
                <a:gd name="T48" fmla="*/ 176 w 16555"/>
                <a:gd name="T49" fmla="*/ 1645 h 1661"/>
                <a:gd name="T50" fmla="*/ 141 w 16555"/>
                <a:gd name="T51" fmla="*/ 1628 h 1661"/>
                <a:gd name="T52" fmla="*/ 108 w 16555"/>
                <a:gd name="T53" fmla="*/ 1608 h 1661"/>
                <a:gd name="T54" fmla="*/ 78 w 16555"/>
                <a:gd name="T55" fmla="*/ 1582 h 1661"/>
                <a:gd name="T56" fmla="*/ 53 w 16555"/>
                <a:gd name="T57" fmla="*/ 1553 h 1661"/>
                <a:gd name="T58" fmla="*/ 33 w 16555"/>
                <a:gd name="T59" fmla="*/ 1521 h 1661"/>
                <a:gd name="T60" fmla="*/ 17 w 16555"/>
                <a:gd name="T61" fmla="*/ 1485 h 1661"/>
                <a:gd name="T62" fmla="*/ 6 w 16555"/>
                <a:gd name="T63" fmla="*/ 1447 h 1661"/>
                <a:gd name="T64" fmla="*/ 0 w 16555"/>
                <a:gd name="T65" fmla="*/ 1407 h 1661"/>
                <a:gd name="T66" fmla="*/ 0 w 16555"/>
                <a:gd name="T67" fmla="*/ 254 h 1661"/>
                <a:gd name="T68" fmla="*/ 6 w 16555"/>
                <a:gd name="T69" fmla="*/ 215 h 1661"/>
                <a:gd name="T70" fmla="*/ 17 w 16555"/>
                <a:gd name="T71" fmla="*/ 176 h 1661"/>
                <a:gd name="T72" fmla="*/ 33 w 16555"/>
                <a:gd name="T73" fmla="*/ 140 h 1661"/>
                <a:gd name="T74" fmla="*/ 53 w 16555"/>
                <a:gd name="T75" fmla="*/ 107 h 1661"/>
                <a:gd name="T76" fmla="*/ 78 w 16555"/>
                <a:gd name="T77" fmla="*/ 78 h 1661"/>
                <a:gd name="T78" fmla="*/ 108 w 16555"/>
                <a:gd name="T79" fmla="*/ 53 h 1661"/>
                <a:gd name="T80" fmla="*/ 141 w 16555"/>
                <a:gd name="T81" fmla="*/ 33 h 1661"/>
                <a:gd name="T82" fmla="*/ 176 w 16555"/>
                <a:gd name="T83" fmla="*/ 16 h 1661"/>
                <a:gd name="T84" fmla="*/ 214 w 16555"/>
                <a:gd name="T85" fmla="*/ 5 h 1661"/>
                <a:gd name="T86" fmla="*/ 254 w 16555"/>
                <a:gd name="T87" fmla="*/ 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1">
                  <a:moveTo>
                    <a:pt x="268" y="0"/>
                  </a:moveTo>
                  <a:lnTo>
                    <a:pt x="16287" y="0"/>
                  </a:lnTo>
                  <a:lnTo>
                    <a:pt x="16301" y="0"/>
                  </a:lnTo>
                  <a:lnTo>
                    <a:pt x="16314" y="1"/>
                  </a:lnTo>
                  <a:lnTo>
                    <a:pt x="16327" y="3"/>
                  </a:lnTo>
                  <a:lnTo>
                    <a:pt x="16341" y="5"/>
                  </a:lnTo>
                  <a:lnTo>
                    <a:pt x="16354" y="9"/>
                  </a:lnTo>
                  <a:lnTo>
                    <a:pt x="16366" y="12"/>
                  </a:lnTo>
                  <a:lnTo>
                    <a:pt x="16379" y="16"/>
                  </a:lnTo>
                  <a:lnTo>
                    <a:pt x="16391" y="21"/>
                  </a:lnTo>
                  <a:lnTo>
                    <a:pt x="16403" y="27"/>
                  </a:lnTo>
                  <a:lnTo>
                    <a:pt x="16414" y="33"/>
                  </a:lnTo>
                  <a:lnTo>
                    <a:pt x="16426" y="39"/>
                  </a:lnTo>
                  <a:lnTo>
                    <a:pt x="16437" y="46"/>
                  </a:lnTo>
                  <a:lnTo>
                    <a:pt x="16447" y="53"/>
                  </a:lnTo>
                  <a:lnTo>
                    <a:pt x="16457" y="62"/>
                  </a:lnTo>
                  <a:lnTo>
                    <a:pt x="16467" y="70"/>
                  </a:lnTo>
                  <a:lnTo>
                    <a:pt x="16477" y="78"/>
                  </a:lnTo>
                  <a:lnTo>
                    <a:pt x="16485" y="88"/>
                  </a:lnTo>
                  <a:lnTo>
                    <a:pt x="16494" y="98"/>
                  </a:lnTo>
                  <a:lnTo>
                    <a:pt x="16502" y="107"/>
                  </a:lnTo>
                  <a:lnTo>
                    <a:pt x="16509" y="118"/>
                  </a:lnTo>
                  <a:lnTo>
                    <a:pt x="16516" y="129"/>
                  </a:lnTo>
                  <a:lnTo>
                    <a:pt x="16522" y="140"/>
                  </a:lnTo>
                  <a:lnTo>
                    <a:pt x="16529" y="152"/>
                  </a:lnTo>
                  <a:lnTo>
                    <a:pt x="16533" y="164"/>
                  </a:lnTo>
                  <a:lnTo>
                    <a:pt x="16538" y="176"/>
                  </a:lnTo>
                  <a:lnTo>
                    <a:pt x="16543" y="188"/>
                  </a:lnTo>
                  <a:lnTo>
                    <a:pt x="16547" y="201"/>
                  </a:lnTo>
                  <a:lnTo>
                    <a:pt x="16549" y="215"/>
                  </a:lnTo>
                  <a:lnTo>
                    <a:pt x="16551" y="227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8"/>
                  </a:lnTo>
                  <a:lnTo>
                    <a:pt x="16555" y="1393"/>
                  </a:lnTo>
                  <a:lnTo>
                    <a:pt x="16555" y="1407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60"/>
                  </a:lnTo>
                  <a:lnTo>
                    <a:pt x="16543" y="1473"/>
                  </a:lnTo>
                  <a:lnTo>
                    <a:pt x="16538" y="1485"/>
                  </a:lnTo>
                  <a:lnTo>
                    <a:pt x="16533" y="1497"/>
                  </a:lnTo>
                  <a:lnTo>
                    <a:pt x="16529" y="1509"/>
                  </a:lnTo>
                  <a:lnTo>
                    <a:pt x="16522" y="1521"/>
                  </a:lnTo>
                  <a:lnTo>
                    <a:pt x="16516" y="1532"/>
                  </a:lnTo>
                  <a:lnTo>
                    <a:pt x="16509" y="1543"/>
                  </a:lnTo>
                  <a:lnTo>
                    <a:pt x="16502" y="1553"/>
                  </a:lnTo>
                  <a:lnTo>
                    <a:pt x="16494" y="1563"/>
                  </a:lnTo>
                  <a:lnTo>
                    <a:pt x="16485" y="1573"/>
                  </a:lnTo>
                  <a:lnTo>
                    <a:pt x="16477" y="1582"/>
                  </a:lnTo>
                  <a:lnTo>
                    <a:pt x="16467" y="1591"/>
                  </a:lnTo>
                  <a:lnTo>
                    <a:pt x="16457" y="1599"/>
                  </a:lnTo>
                  <a:lnTo>
                    <a:pt x="16447" y="1608"/>
                  </a:lnTo>
                  <a:lnTo>
                    <a:pt x="16437" y="1615"/>
                  </a:lnTo>
                  <a:lnTo>
                    <a:pt x="16426" y="1622"/>
                  </a:lnTo>
                  <a:lnTo>
                    <a:pt x="16414" y="1628"/>
                  </a:lnTo>
                  <a:lnTo>
                    <a:pt x="16403" y="1634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49"/>
                  </a:lnTo>
                  <a:lnTo>
                    <a:pt x="16354" y="1652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59"/>
                  </a:lnTo>
                  <a:lnTo>
                    <a:pt x="16301" y="1661"/>
                  </a:lnTo>
                  <a:lnTo>
                    <a:pt x="16287" y="1661"/>
                  </a:lnTo>
                  <a:lnTo>
                    <a:pt x="268" y="1661"/>
                  </a:lnTo>
                  <a:lnTo>
                    <a:pt x="254" y="1661"/>
                  </a:lnTo>
                  <a:lnTo>
                    <a:pt x="241" y="1659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2"/>
                  </a:lnTo>
                  <a:lnTo>
                    <a:pt x="189" y="1649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4"/>
                  </a:lnTo>
                  <a:lnTo>
                    <a:pt x="141" y="1628"/>
                  </a:lnTo>
                  <a:lnTo>
                    <a:pt x="129" y="1622"/>
                  </a:lnTo>
                  <a:lnTo>
                    <a:pt x="118" y="1615"/>
                  </a:lnTo>
                  <a:lnTo>
                    <a:pt x="108" y="1608"/>
                  </a:lnTo>
                  <a:lnTo>
                    <a:pt x="98" y="1599"/>
                  </a:lnTo>
                  <a:lnTo>
                    <a:pt x="88" y="1591"/>
                  </a:lnTo>
                  <a:lnTo>
                    <a:pt x="78" y="1582"/>
                  </a:lnTo>
                  <a:lnTo>
                    <a:pt x="70" y="1573"/>
                  </a:lnTo>
                  <a:lnTo>
                    <a:pt x="61" y="1563"/>
                  </a:lnTo>
                  <a:lnTo>
                    <a:pt x="53" y="1553"/>
                  </a:lnTo>
                  <a:lnTo>
                    <a:pt x="46" y="1543"/>
                  </a:lnTo>
                  <a:lnTo>
                    <a:pt x="39" y="1532"/>
                  </a:lnTo>
                  <a:lnTo>
                    <a:pt x="33" y="1521"/>
                  </a:lnTo>
                  <a:lnTo>
                    <a:pt x="26" y="1509"/>
                  </a:lnTo>
                  <a:lnTo>
                    <a:pt x="22" y="1497"/>
                  </a:lnTo>
                  <a:lnTo>
                    <a:pt x="17" y="1485"/>
                  </a:lnTo>
                  <a:lnTo>
                    <a:pt x="12" y="1473"/>
                  </a:lnTo>
                  <a:lnTo>
                    <a:pt x="8" y="1460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7"/>
                  </a:lnTo>
                  <a:lnTo>
                    <a:pt x="0" y="1393"/>
                  </a:lnTo>
                  <a:lnTo>
                    <a:pt x="0" y="268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7"/>
                  </a:lnTo>
                  <a:lnTo>
                    <a:pt x="6" y="215"/>
                  </a:lnTo>
                  <a:lnTo>
                    <a:pt x="8" y="201"/>
                  </a:lnTo>
                  <a:lnTo>
                    <a:pt x="12" y="188"/>
                  </a:lnTo>
                  <a:lnTo>
                    <a:pt x="17" y="176"/>
                  </a:lnTo>
                  <a:lnTo>
                    <a:pt x="22" y="164"/>
                  </a:lnTo>
                  <a:lnTo>
                    <a:pt x="26" y="152"/>
                  </a:lnTo>
                  <a:lnTo>
                    <a:pt x="33" y="140"/>
                  </a:lnTo>
                  <a:lnTo>
                    <a:pt x="39" y="129"/>
                  </a:lnTo>
                  <a:lnTo>
                    <a:pt x="46" y="118"/>
                  </a:lnTo>
                  <a:lnTo>
                    <a:pt x="53" y="107"/>
                  </a:lnTo>
                  <a:lnTo>
                    <a:pt x="61" y="98"/>
                  </a:lnTo>
                  <a:lnTo>
                    <a:pt x="70" y="88"/>
                  </a:lnTo>
                  <a:lnTo>
                    <a:pt x="78" y="78"/>
                  </a:lnTo>
                  <a:lnTo>
                    <a:pt x="88" y="70"/>
                  </a:lnTo>
                  <a:lnTo>
                    <a:pt x="98" y="62"/>
                  </a:lnTo>
                  <a:lnTo>
                    <a:pt x="108" y="53"/>
                  </a:lnTo>
                  <a:lnTo>
                    <a:pt x="118" y="46"/>
                  </a:lnTo>
                  <a:lnTo>
                    <a:pt x="129" y="39"/>
                  </a:lnTo>
                  <a:lnTo>
                    <a:pt x="141" y="33"/>
                  </a:lnTo>
                  <a:lnTo>
                    <a:pt x="152" y="27"/>
                  </a:lnTo>
                  <a:lnTo>
                    <a:pt x="164" y="21"/>
                  </a:lnTo>
                  <a:lnTo>
                    <a:pt x="176" y="16"/>
                  </a:lnTo>
                  <a:lnTo>
                    <a:pt x="189" y="12"/>
                  </a:lnTo>
                  <a:lnTo>
                    <a:pt x="201" y="9"/>
                  </a:lnTo>
                  <a:lnTo>
                    <a:pt x="214" y="5"/>
                  </a:lnTo>
                  <a:lnTo>
                    <a:pt x="228" y="3"/>
                  </a:lnTo>
                  <a:lnTo>
                    <a:pt x="241" y="1"/>
                  </a:lnTo>
                  <a:lnTo>
                    <a:pt x="254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BFE4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7" name="Freeform 28">
              <a:extLst>
                <a:ext uri="{FF2B5EF4-FFF2-40B4-BE49-F238E27FC236}">
                  <a16:creationId xmlns:a16="http://schemas.microsoft.com/office/drawing/2014/main" id="{5788E279-07C2-4BD6-8882-D19731E0BF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1575" y="6389688"/>
              <a:ext cx="3346450" cy="382587"/>
            </a:xfrm>
            <a:custGeom>
              <a:avLst/>
              <a:gdLst>
                <a:gd name="T0" fmla="*/ 2636 w 10540"/>
                <a:gd name="T1" fmla="*/ 0 h 1205"/>
                <a:gd name="T2" fmla="*/ 10540 w 10540"/>
                <a:gd name="T3" fmla="*/ 0 h 1205"/>
                <a:gd name="T4" fmla="*/ 7905 w 10540"/>
                <a:gd name="T5" fmla="*/ 1205 h 1205"/>
                <a:gd name="T6" fmla="*/ 0 w 10540"/>
                <a:gd name="T7" fmla="*/ 1205 h 1205"/>
                <a:gd name="T8" fmla="*/ 2636 w 10540"/>
                <a:gd name="T9" fmla="*/ 0 h 1205"/>
                <a:gd name="T10" fmla="*/ 6588 w 10540"/>
                <a:gd name="T11" fmla="*/ 0 h 1205"/>
                <a:gd name="T12" fmla="*/ 6588 w 10540"/>
                <a:gd name="T13" fmla="*/ 0 h 1205"/>
                <a:gd name="T14" fmla="*/ 9223 w 10540"/>
                <a:gd name="T15" fmla="*/ 603 h 1205"/>
                <a:gd name="T16" fmla="*/ 9223 w 10540"/>
                <a:gd name="T17" fmla="*/ 603 h 1205"/>
                <a:gd name="T18" fmla="*/ 3953 w 10540"/>
                <a:gd name="T19" fmla="*/ 1205 h 1205"/>
                <a:gd name="T20" fmla="*/ 3953 w 10540"/>
                <a:gd name="T21" fmla="*/ 1205 h 1205"/>
                <a:gd name="T22" fmla="*/ 1318 w 10540"/>
                <a:gd name="T23" fmla="*/ 603 h 1205"/>
                <a:gd name="T24" fmla="*/ 1318 w 10540"/>
                <a:gd name="T25" fmla="*/ 603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40" h="1205">
                  <a:moveTo>
                    <a:pt x="2636" y="0"/>
                  </a:moveTo>
                  <a:lnTo>
                    <a:pt x="10540" y="0"/>
                  </a:lnTo>
                  <a:lnTo>
                    <a:pt x="7905" y="1205"/>
                  </a:lnTo>
                  <a:lnTo>
                    <a:pt x="0" y="1205"/>
                  </a:lnTo>
                  <a:lnTo>
                    <a:pt x="2636" y="0"/>
                  </a:lnTo>
                  <a:close/>
                  <a:moveTo>
                    <a:pt x="6588" y="0"/>
                  </a:moveTo>
                  <a:lnTo>
                    <a:pt x="6588" y="0"/>
                  </a:lnTo>
                  <a:close/>
                  <a:moveTo>
                    <a:pt x="9223" y="603"/>
                  </a:moveTo>
                  <a:lnTo>
                    <a:pt x="9223" y="603"/>
                  </a:lnTo>
                  <a:close/>
                  <a:moveTo>
                    <a:pt x="3953" y="1205"/>
                  </a:moveTo>
                  <a:lnTo>
                    <a:pt x="3953" y="1205"/>
                  </a:lnTo>
                  <a:close/>
                  <a:moveTo>
                    <a:pt x="1318" y="603"/>
                  </a:moveTo>
                  <a:lnTo>
                    <a:pt x="1318" y="60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8" name="Freeform 29">
              <a:extLst>
                <a:ext uri="{FF2B5EF4-FFF2-40B4-BE49-F238E27FC236}">
                  <a16:creationId xmlns:a16="http://schemas.microsoft.com/office/drawing/2014/main" id="{6192A993-8655-402D-9DB9-17F012F8E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4688" y="3100388"/>
              <a:ext cx="2976563" cy="133350"/>
            </a:xfrm>
            <a:custGeom>
              <a:avLst/>
              <a:gdLst>
                <a:gd name="T0" fmla="*/ 1474 w 9378"/>
                <a:gd name="T1" fmla="*/ 0 h 421"/>
                <a:gd name="T2" fmla="*/ 9378 w 9378"/>
                <a:gd name="T3" fmla="*/ 0 h 421"/>
                <a:gd name="T4" fmla="*/ 7904 w 9378"/>
                <a:gd name="T5" fmla="*/ 421 h 421"/>
                <a:gd name="T6" fmla="*/ 0 w 9378"/>
                <a:gd name="T7" fmla="*/ 421 h 421"/>
                <a:gd name="T8" fmla="*/ 1474 w 9378"/>
                <a:gd name="T9" fmla="*/ 0 h 421"/>
                <a:gd name="T10" fmla="*/ 5427 w 9378"/>
                <a:gd name="T11" fmla="*/ 0 h 421"/>
                <a:gd name="T12" fmla="*/ 5427 w 9378"/>
                <a:gd name="T13" fmla="*/ 0 h 421"/>
                <a:gd name="T14" fmla="*/ 8641 w 9378"/>
                <a:gd name="T15" fmla="*/ 210 h 421"/>
                <a:gd name="T16" fmla="*/ 8641 w 9378"/>
                <a:gd name="T17" fmla="*/ 210 h 421"/>
                <a:gd name="T18" fmla="*/ 3953 w 9378"/>
                <a:gd name="T19" fmla="*/ 421 h 421"/>
                <a:gd name="T20" fmla="*/ 3953 w 9378"/>
                <a:gd name="T21" fmla="*/ 421 h 421"/>
                <a:gd name="T22" fmla="*/ 737 w 9378"/>
                <a:gd name="T23" fmla="*/ 210 h 421"/>
                <a:gd name="T24" fmla="*/ 737 w 9378"/>
                <a:gd name="T25" fmla="*/ 21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8" h="421">
                  <a:moveTo>
                    <a:pt x="1474" y="0"/>
                  </a:moveTo>
                  <a:lnTo>
                    <a:pt x="9378" y="0"/>
                  </a:lnTo>
                  <a:lnTo>
                    <a:pt x="7904" y="421"/>
                  </a:lnTo>
                  <a:lnTo>
                    <a:pt x="0" y="421"/>
                  </a:lnTo>
                  <a:lnTo>
                    <a:pt x="1474" y="0"/>
                  </a:lnTo>
                  <a:close/>
                  <a:moveTo>
                    <a:pt x="5427" y="0"/>
                  </a:moveTo>
                  <a:lnTo>
                    <a:pt x="5427" y="0"/>
                  </a:lnTo>
                  <a:close/>
                  <a:moveTo>
                    <a:pt x="8641" y="210"/>
                  </a:moveTo>
                  <a:lnTo>
                    <a:pt x="8641" y="210"/>
                  </a:lnTo>
                  <a:close/>
                  <a:moveTo>
                    <a:pt x="3953" y="421"/>
                  </a:moveTo>
                  <a:lnTo>
                    <a:pt x="3953" y="421"/>
                  </a:lnTo>
                  <a:close/>
                  <a:moveTo>
                    <a:pt x="737" y="210"/>
                  </a:moveTo>
                  <a:lnTo>
                    <a:pt x="737" y="21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0" name="Freeform 31">
              <a:extLst>
                <a:ext uri="{FF2B5EF4-FFF2-40B4-BE49-F238E27FC236}">
                  <a16:creationId xmlns:a16="http://schemas.microsoft.com/office/drawing/2014/main" id="{7B84A14D-5778-43B6-AC60-EFF0B05AAA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4688" y="4422775"/>
              <a:ext cx="2976563" cy="134937"/>
            </a:xfrm>
            <a:custGeom>
              <a:avLst/>
              <a:gdLst>
                <a:gd name="T0" fmla="*/ 1474 w 9378"/>
                <a:gd name="T1" fmla="*/ 0 h 423"/>
                <a:gd name="T2" fmla="*/ 9378 w 9378"/>
                <a:gd name="T3" fmla="*/ 0 h 423"/>
                <a:gd name="T4" fmla="*/ 7904 w 9378"/>
                <a:gd name="T5" fmla="*/ 423 h 423"/>
                <a:gd name="T6" fmla="*/ 0 w 9378"/>
                <a:gd name="T7" fmla="*/ 423 h 423"/>
                <a:gd name="T8" fmla="*/ 1474 w 9378"/>
                <a:gd name="T9" fmla="*/ 0 h 423"/>
                <a:gd name="T10" fmla="*/ 5427 w 9378"/>
                <a:gd name="T11" fmla="*/ 0 h 423"/>
                <a:gd name="T12" fmla="*/ 5427 w 9378"/>
                <a:gd name="T13" fmla="*/ 0 h 423"/>
                <a:gd name="T14" fmla="*/ 8641 w 9378"/>
                <a:gd name="T15" fmla="*/ 212 h 423"/>
                <a:gd name="T16" fmla="*/ 8641 w 9378"/>
                <a:gd name="T17" fmla="*/ 212 h 423"/>
                <a:gd name="T18" fmla="*/ 3953 w 9378"/>
                <a:gd name="T19" fmla="*/ 423 h 423"/>
                <a:gd name="T20" fmla="*/ 3953 w 9378"/>
                <a:gd name="T21" fmla="*/ 423 h 423"/>
                <a:gd name="T22" fmla="*/ 737 w 9378"/>
                <a:gd name="T23" fmla="*/ 212 h 423"/>
                <a:gd name="T24" fmla="*/ 737 w 9378"/>
                <a:gd name="T25" fmla="*/ 21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8" h="423">
                  <a:moveTo>
                    <a:pt x="1474" y="0"/>
                  </a:moveTo>
                  <a:lnTo>
                    <a:pt x="9378" y="0"/>
                  </a:lnTo>
                  <a:lnTo>
                    <a:pt x="7904" y="423"/>
                  </a:lnTo>
                  <a:lnTo>
                    <a:pt x="0" y="423"/>
                  </a:lnTo>
                  <a:lnTo>
                    <a:pt x="1474" y="0"/>
                  </a:lnTo>
                  <a:close/>
                  <a:moveTo>
                    <a:pt x="5427" y="0"/>
                  </a:moveTo>
                  <a:lnTo>
                    <a:pt x="5427" y="0"/>
                  </a:lnTo>
                  <a:close/>
                  <a:moveTo>
                    <a:pt x="8641" y="212"/>
                  </a:moveTo>
                  <a:lnTo>
                    <a:pt x="8641" y="212"/>
                  </a:lnTo>
                  <a:close/>
                  <a:moveTo>
                    <a:pt x="3953" y="423"/>
                  </a:moveTo>
                  <a:lnTo>
                    <a:pt x="3953" y="423"/>
                  </a:lnTo>
                  <a:close/>
                  <a:moveTo>
                    <a:pt x="737" y="212"/>
                  </a:moveTo>
                  <a:lnTo>
                    <a:pt x="737" y="2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1" name="Freeform 32">
              <a:extLst>
                <a:ext uri="{FF2B5EF4-FFF2-40B4-BE49-F238E27FC236}">
                  <a16:creationId xmlns:a16="http://schemas.microsoft.com/office/drawing/2014/main" id="{31073628-D868-454F-BADF-28D2D087D4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5263" y="3754438"/>
              <a:ext cx="2976563" cy="136525"/>
            </a:xfrm>
            <a:custGeom>
              <a:avLst/>
              <a:gdLst>
                <a:gd name="T0" fmla="*/ 1473 w 9377"/>
                <a:gd name="T1" fmla="*/ 0 h 432"/>
                <a:gd name="T2" fmla="*/ 9377 w 9377"/>
                <a:gd name="T3" fmla="*/ 0 h 432"/>
                <a:gd name="T4" fmla="*/ 7904 w 9377"/>
                <a:gd name="T5" fmla="*/ 432 h 432"/>
                <a:gd name="T6" fmla="*/ 0 w 9377"/>
                <a:gd name="T7" fmla="*/ 432 h 432"/>
                <a:gd name="T8" fmla="*/ 1473 w 9377"/>
                <a:gd name="T9" fmla="*/ 0 h 432"/>
                <a:gd name="T10" fmla="*/ 5426 w 9377"/>
                <a:gd name="T11" fmla="*/ 0 h 432"/>
                <a:gd name="T12" fmla="*/ 5426 w 9377"/>
                <a:gd name="T13" fmla="*/ 0 h 432"/>
                <a:gd name="T14" fmla="*/ 8641 w 9377"/>
                <a:gd name="T15" fmla="*/ 217 h 432"/>
                <a:gd name="T16" fmla="*/ 8641 w 9377"/>
                <a:gd name="T17" fmla="*/ 217 h 432"/>
                <a:gd name="T18" fmla="*/ 3952 w 9377"/>
                <a:gd name="T19" fmla="*/ 432 h 432"/>
                <a:gd name="T20" fmla="*/ 3952 w 9377"/>
                <a:gd name="T21" fmla="*/ 432 h 432"/>
                <a:gd name="T22" fmla="*/ 736 w 9377"/>
                <a:gd name="T23" fmla="*/ 217 h 432"/>
                <a:gd name="T24" fmla="*/ 736 w 9377"/>
                <a:gd name="T25" fmla="*/ 21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7" h="432">
                  <a:moveTo>
                    <a:pt x="1473" y="0"/>
                  </a:moveTo>
                  <a:lnTo>
                    <a:pt x="9377" y="0"/>
                  </a:lnTo>
                  <a:lnTo>
                    <a:pt x="7904" y="432"/>
                  </a:lnTo>
                  <a:lnTo>
                    <a:pt x="0" y="432"/>
                  </a:lnTo>
                  <a:lnTo>
                    <a:pt x="1473" y="0"/>
                  </a:lnTo>
                  <a:close/>
                  <a:moveTo>
                    <a:pt x="5426" y="0"/>
                  </a:moveTo>
                  <a:lnTo>
                    <a:pt x="5426" y="0"/>
                  </a:lnTo>
                  <a:close/>
                  <a:moveTo>
                    <a:pt x="8641" y="217"/>
                  </a:moveTo>
                  <a:lnTo>
                    <a:pt x="8641" y="217"/>
                  </a:lnTo>
                  <a:close/>
                  <a:moveTo>
                    <a:pt x="3952" y="432"/>
                  </a:moveTo>
                  <a:lnTo>
                    <a:pt x="3952" y="432"/>
                  </a:lnTo>
                  <a:close/>
                  <a:moveTo>
                    <a:pt x="736" y="217"/>
                  </a:moveTo>
                  <a:lnTo>
                    <a:pt x="736" y="21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2" name="Freeform 33">
              <a:extLst>
                <a:ext uri="{FF2B5EF4-FFF2-40B4-BE49-F238E27FC236}">
                  <a16:creationId xmlns:a16="http://schemas.microsoft.com/office/drawing/2014/main" id="{8A57B579-5E3E-4217-A44E-01C8ABD55E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4688" y="5740400"/>
              <a:ext cx="2976563" cy="133350"/>
            </a:xfrm>
            <a:custGeom>
              <a:avLst/>
              <a:gdLst>
                <a:gd name="T0" fmla="*/ 1474 w 9378"/>
                <a:gd name="T1" fmla="*/ 0 h 421"/>
                <a:gd name="T2" fmla="*/ 9378 w 9378"/>
                <a:gd name="T3" fmla="*/ 0 h 421"/>
                <a:gd name="T4" fmla="*/ 7904 w 9378"/>
                <a:gd name="T5" fmla="*/ 421 h 421"/>
                <a:gd name="T6" fmla="*/ 0 w 9378"/>
                <a:gd name="T7" fmla="*/ 421 h 421"/>
                <a:gd name="T8" fmla="*/ 1474 w 9378"/>
                <a:gd name="T9" fmla="*/ 0 h 421"/>
                <a:gd name="T10" fmla="*/ 5427 w 9378"/>
                <a:gd name="T11" fmla="*/ 0 h 421"/>
                <a:gd name="T12" fmla="*/ 5427 w 9378"/>
                <a:gd name="T13" fmla="*/ 0 h 421"/>
                <a:gd name="T14" fmla="*/ 8641 w 9378"/>
                <a:gd name="T15" fmla="*/ 211 h 421"/>
                <a:gd name="T16" fmla="*/ 8641 w 9378"/>
                <a:gd name="T17" fmla="*/ 211 h 421"/>
                <a:gd name="T18" fmla="*/ 3953 w 9378"/>
                <a:gd name="T19" fmla="*/ 421 h 421"/>
                <a:gd name="T20" fmla="*/ 3953 w 9378"/>
                <a:gd name="T21" fmla="*/ 421 h 421"/>
                <a:gd name="T22" fmla="*/ 737 w 9378"/>
                <a:gd name="T23" fmla="*/ 211 h 421"/>
                <a:gd name="T24" fmla="*/ 737 w 9378"/>
                <a:gd name="T25" fmla="*/ 21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8" h="421">
                  <a:moveTo>
                    <a:pt x="1474" y="0"/>
                  </a:moveTo>
                  <a:lnTo>
                    <a:pt x="9378" y="0"/>
                  </a:lnTo>
                  <a:lnTo>
                    <a:pt x="7904" y="421"/>
                  </a:lnTo>
                  <a:lnTo>
                    <a:pt x="0" y="421"/>
                  </a:lnTo>
                  <a:lnTo>
                    <a:pt x="1474" y="0"/>
                  </a:lnTo>
                  <a:close/>
                  <a:moveTo>
                    <a:pt x="5427" y="0"/>
                  </a:moveTo>
                  <a:lnTo>
                    <a:pt x="5427" y="0"/>
                  </a:lnTo>
                  <a:close/>
                  <a:moveTo>
                    <a:pt x="8641" y="211"/>
                  </a:moveTo>
                  <a:lnTo>
                    <a:pt x="8641" y="211"/>
                  </a:lnTo>
                  <a:close/>
                  <a:moveTo>
                    <a:pt x="3953" y="421"/>
                  </a:moveTo>
                  <a:lnTo>
                    <a:pt x="3953" y="421"/>
                  </a:lnTo>
                  <a:close/>
                  <a:moveTo>
                    <a:pt x="737" y="211"/>
                  </a:moveTo>
                  <a:lnTo>
                    <a:pt x="737" y="2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3" name="Freeform 34">
              <a:extLst>
                <a:ext uri="{FF2B5EF4-FFF2-40B4-BE49-F238E27FC236}">
                  <a16:creationId xmlns:a16="http://schemas.microsoft.com/office/drawing/2014/main" id="{C1279D85-050D-4FAF-9C60-3CD1EA8AF3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5263" y="5070475"/>
              <a:ext cx="2976563" cy="138112"/>
            </a:xfrm>
            <a:custGeom>
              <a:avLst/>
              <a:gdLst>
                <a:gd name="T0" fmla="*/ 1473 w 9377"/>
                <a:gd name="T1" fmla="*/ 0 h 432"/>
                <a:gd name="T2" fmla="*/ 9377 w 9377"/>
                <a:gd name="T3" fmla="*/ 0 h 432"/>
                <a:gd name="T4" fmla="*/ 7904 w 9377"/>
                <a:gd name="T5" fmla="*/ 432 h 432"/>
                <a:gd name="T6" fmla="*/ 0 w 9377"/>
                <a:gd name="T7" fmla="*/ 432 h 432"/>
                <a:gd name="T8" fmla="*/ 1473 w 9377"/>
                <a:gd name="T9" fmla="*/ 0 h 432"/>
                <a:gd name="T10" fmla="*/ 5426 w 9377"/>
                <a:gd name="T11" fmla="*/ 0 h 432"/>
                <a:gd name="T12" fmla="*/ 5426 w 9377"/>
                <a:gd name="T13" fmla="*/ 0 h 432"/>
                <a:gd name="T14" fmla="*/ 8641 w 9377"/>
                <a:gd name="T15" fmla="*/ 215 h 432"/>
                <a:gd name="T16" fmla="*/ 8641 w 9377"/>
                <a:gd name="T17" fmla="*/ 215 h 432"/>
                <a:gd name="T18" fmla="*/ 3952 w 9377"/>
                <a:gd name="T19" fmla="*/ 432 h 432"/>
                <a:gd name="T20" fmla="*/ 3952 w 9377"/>
                <a:gd name="T21" fmla="*/ 432 h 432"/>
                <a:gd name="T22" fmla="*/ 736 w 9377"/>
                <a:gd name="T23" fmla="*/ 215 h 432"/>
                <a:gd name="T24" fmla="*/ 736 w 9377"/>
                <a:gd name="T25" fmla="*/ 21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7" h="432">
                  <a:moveTo>
                    <a:pt x="1473" y="0"/>
                  </a:moveTo>
                  <a:lnTo>
                    <a:pt x="9377" y="0"/>
                  </a:lnTo>
                  <a:lnTo>
                    <a:pt x="7904" y="432"/>
                  </a:lnTo>
                  <a:lnTo>
                    <a:pt x="0" y="432"/>
                  </a:lnTo>
                  <a:lnTo>
                    <a:pt x="1473" y="0"/>
                  </a:lnTo>
                  <a:close/>
                  <a:moveTo>
                    <a:pt x="5426" y="0"/>
                  </a:moveTo>
                  <a:lnTo>
                    <a:pt x="5426" y="0"/>
                  </a:lnTo>
                  <a:close/>
                  <a:moveTo>
                    <a:pt x="8641" y="215"/>
                  </a:moveTo>
                  <a:lnTo>
                    <a:pt x="8641" y="215"/>
                  </a:lnTo>
                  <a:close/>
                  <a:moveTo>
                    <a:pt x="3952" y="432"/>
                  </a:moveTo>
                  <a:lnTo>
                    <a:pt x="3952" y="432"/>
                  </a:lnTo>
                  <a:close/>
                  <a:moveTo>
                    <a:pt x="736" y="215"/>
                  </a:moveTo>
                  <a:lnTo>
                    <a:pt x="736" y="2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721" name="Group 720">
              <a:extLst>
                <a:ext uri="{FF2B5EF4-FFF2-40B4-BE49-F238E27FC236}">
                  <a16:creationId xmlns:a16="http://schemas.microsoft.com/office/drawing/2014/main" id="{4CCF9550-2838-4107-A3DB-05ACA28C308A}"/>
                </a:ext>
              </a:extLst>
            </p:cNvPr>
            <p:cNvGrpSpPr/>
            <p:nvPr/>
          </p:nvGrpSpPr>
          <p:grpSpPr>
            <a:xfrm>
              <a:off x="6648974" y="2049622"/>
              <a:ext cx="215900" cy="209550"/>
              <a:chOff x="6677025" y="6051550"/>
              <a:chExt cx="215900" cy="209550"/>
            </a:xfrm>
          </p:grpSpPr>
          <p:sp>
            <p:nvSpPr>
              <p:cNvPr id="232" name="Freeform 43">
                <a:extLst>
                  <a:ext uri="{FF2B5EF4-FFF2-40B4-BE49-F238E27FC236}">
                    <a16:creationId xmlns:a16="http://schemas.microsoft.com/office/drawing/2014/main" id="{66B23969-984E-4B16-BCBE-6E066466B3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6051550"/>
                <a:ext cx="119063" cy="209550"/>
              </a:xfrm>
              <a:custGeom>
                <a:avLst/>
                <a:gdLst>
                  <a:gd name="T0" fmla="*/ 376 w 376"/>
                  <a:gd name="T1" fmla="*/ 441 h 662"/>
                  <a:gd name="T2" fmla="*/ 373 w 376"/>
                  <a:gd name="T3" fmla="*/ 503 h 662"/>
                  <a:gd name="T4" fmla="*/ 367 w 376"/>
                  <a:gd name="T5" fmla="*/ 547 h 662"/>
                  <a:gd name="T6" fmla="*/ 355 w 376"/>
                  <a:gd name="T7" fmla="*/ 579 h 662"/>
                  <a:gd name="T8" fmla="*/ 335 w 376"/>
                  <a:gd name="T9" fmla="*/ 609 h 662"/>
                  <a:gd name="T10" fmla="*/ 307 w 376"/>
                  <a:gd name="T11" fmla="*/ 633 h 662"/>
                  <a:gd name="T12" fmla="*/ 291 w 376"/>
                  <a:gd name="T13" fmla="*/ 643 h 662"/>
                  <a:gd name="T14" fmla="*/ 274 w 376"/>
                  <a:gd name="T15" fmla="*/ 650 h 662"/>
                  <a:gd name="T16" fmla="*/ 238 w 376"/>
                  <a:gd name="T17" fmla="*/ 660 h 662"/>
                  <a:gd name="T18" fmla="*/ 196 w 376"/>
                  <a:gd name="T19" fmla="*/ 662 h 662"/>
                  <a:gd name="T20" fmla="*/ 144 w 376"/>
                  <a:gd name="T21" fmla="*/ 660 h 662"/>
                  <a:gd name="T22" fmla="*/ 101 w 376"/>
                  <a:gd name="T23" fmla="*/ 649 h 662"/>
                  <a:gd name="T24" fmla="*/ 83 w 376"/>
                  <a:gd name="T25" fmla="*/ 642 h 662"/>
                  <a:gd name="T26" fmla="*/ 67 w 376"/>
                  <a:gd name="T27" fmla="*/ 632 h 662"/>
                  <a:gd name="T28" fmla="*/ 53 w 376"/>
                  <a:gd name="T29" fmla="*/ 621 h 662"/>
                  <a:gd name="T30" fmla="*/ 41 w 376"/>
                  <a:gd name="T31" fmla="*/ 608 h 662"/>
                  <a:gd name="T32" fmla="*/ 22 w 376"/>
                  <a:gd name="T33" fmla="*/ 579 h 662"/>
                  <a:gd name="T34" fmla="*/ 10 w 376"/>
                  <a:gd name="T35" fmla="*/ 549 h 662"/>
                  <a:gd name="T36" fmla="*/ 2 w 376"/>
                  <a:gd name="T37" fmla="*/ 509 h 662"/>
                  <a:gd name="T38" fmla="*/ 0 w 376"/>
                  <a:gd name="T39" fmla="*/ 450 h 662"/>
                  <a:gd name="T40" fmla="*/ 1 w 376"/>
                  <a:gd name="T41" fmla="*/ 187 h 662"/>
                  <a:gd name="T42" fmla="*/ 6 w 376"/>
                  <a:gd name="T43" fmla="*/ 135 h 662"/>
                  <a:gd name="T44" fmla="*/ 12 w 376"/>
                  <a:gd name="T45" fmla="*/ 107 h 662"/>
                  <a:gd name="T46" fmla="*/ 19 w 376"/>
                  <a:gd name="T47" fmla="*/ 86 h 662"/>
                  <a:gd name="T48" fmla="*/ 31 w 376"/>
                  <a:gd name="T49" fmla="*/ 66 h 662"/>
                  <a:gd name="T50" fmla="*/ 46 w 376"/>
                  <a:gd name="T51" fmla="*/ 48 h 662"/>
                  <a:gd name="T52" fmla="*/ 65 w 376"/>
                  <a:gd name="T53" fmla="*/ 33 h 662"/>
                  <a:gd name="T54" fmla="*/ 87 w 376"/>
                  <a:gd name="T55" fmla="*/ 19 h 662"/>
                  <a:gd name="T56" fmla="*/ 112 w 376"/>
                  <a:gd name="T57" fmla="*/ 10 h 662"/>
                  <a:gd name="T58" fmla="*/ 140 w 376"/>
                  <a:gd name="T59" fmla="*/ 4 h 662"/>
                  <a:gd name="T60" fmla="*/ 168 w 376"/>
                  <a:gd name="T61" fmla="*/ 0 h 662"/>
                  <a:gd name="T62" fmla="*/ 211 w 376"/>
                  <a:gd name="T63" fmla="*/ 0 h 662"/>
                  <a:gd name="T64" fmla="*/ 245 w 376"/>
                  <a:gd name="T65" fmla="*/ 6 h 662"/>
                  <a:gd name="T66" fmla="*/ 268 w 376"/>
                  <a:gd name="T67" fmla="*/ 13 h 662"/>
                  <a:gd name="T68" fmla="*/ 298 w 376"/>
                  <a:gd name="T69" fmla="*/ 28 h 662"/>
                  <a:gd name="T70" fmla="*/ 323 w 376"/>
                  <a:gd name="T71" fmla="*/ 43 h 662"/>
                  <a:gd name="T72" fmla="*/ 335 w 376"/>
                  <a:gd name="T73" fmla="*/ 57 h 662"/>
                  <a:gd name="T74" fmla="*/ 350 w 376"/>
                  <a:gd name="T75" fmla="*/ 76 h 662"/>
                  <a:gd name="T76" fmla="*/ 363 w 376"/>
                  <a:gd name="T77" fmla="*/ 106 h 662"/>
                  <a:gd name="T78" fmla="*/ 372 w 376"/>
                  <a:gd name="T79" fmla="*/ 141 h 662"/>
                  <a:gd name="T80" fmla="*/ 376 w 376"/>
                  <a:gd name="T81" fmla="*/ 194 h 662"/>
                  <a:gd name="T82" fmla="*/ 217 w 376"/>
                  <a:gd name="T83" fmla="*/ 175 h 662"/>
                  <a:gd name="T84" fmla="*/ 215 w 376"/>
                  <a:gd name="T85" fmla="*/ 134 h 662"/>
                  <a:gd name="T86" fmla="*/ 212 w 376"/>
                  <a:gd name="T87" fmla="*/ 111 h 662"/>
                  <a:gd name="T88" fmla="*/ 203 w 376"/>
                  <a:gd name="T89" fmla="*/ 101 h 662"/>
                  <a:gd name="T90" fmla="*/ 188 w 376"/>
                  <a:gd name="T91" fmla="*/ 98 h 662"/>
                  <a:gd name="T92" fmla="*/ 173 w 376"/>
                  <a:gd name="T93" fmla="*/ 101 h 662"/>
                  <a:gd name="T94" fmla="*/ 165 w 376"/>
                  <a:gd name="T95" fmla="*/ 112 h 662"/>
                  <a:gd name="T96" fmla="*/ 160 w 376"/>
                  <a:gd name="T97" fmla="*/ 134 h 662"/>
                  <a:gd name="T98" fmla="*/ 159 w 376"/>
                  <a:gd name="T99" fmla="*/ 175 h 662"/>
                  <a:gd name="T100" fmla="*/ 159 w 376"/>
                  <a:gd name="T101" fmla="*/ 511 h 662"/>
                  <a:gd name="T102" fmla="*/ 162 w 376"/>
                  <a:gd name="T103" fmla="*/ 544 h 662"/>
                  <a:gd name="T104" fmla="*/ 167 w 376"/>
                  <a:gd name="T105" fmla="*/ 558 h 662"/>
                  <a:gd name="T106" fmla="*/ 179 w 376"/>
                  <a:gd name="T107" fmla="*/ 564 h 662"/>
                  <a:gd name="T108" fmla="*/ 196 w 376"/>
                  <a:gd name="T109" fmla="*/ 564 h 662"/>
                  <a:gd name="T110" fmla="*/ 207 w 376"/>
                  <a:gd name="T111" fmla="*/ 556 h 662"/>
                  <a:gd name="T112" fmla="*/ 213 w 376"/>
                  <a:gd name="T113" fmla="*/ 542 h 662"/>
                  <a:gd name="T114" fmla="*/ 215 w 376"/>
                  <a:gd name="T115" fmla="*/ 512 h 662"/>
                  <a:gd name="T116" fmla="*/ 217 w 376"/>
                  <a:gd name="T117" fmla="*/ 175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2">
                    <a:moveTo>
                      <a:pt x="376" y="228"/>
                    </a:moveTo>
                    <a:lnTo>
                      <a:pt x="376" y="441"/>
                    </a:lnTo>
                    <a:lnTo>
                      <a:pt x="376" y="475"/>
                    </a:lnTo>
                    <a:lnTo>
                      <a:pt x="373" y="503"/>
                    </a:lnTo>
                    <a:lnTo>
                      <a:pt x="371" y="528"/>
                    </a:lnTo>
                    <a:lnTo>
                      <a:pt x="367" y="547"/>
                    </a:lnTo>
                    <a:lnTo>
                      <a:pt x="362" y="564"/>
                    </a:lnTo>
                    <a:lnTo>
                      <a:pt x="355" y="579"/>
                    </a:lnTo>
                    <a:lnTo>
                      <a:pt x="347" y="594"/>
                    </a:lnTo>
                    <a:lnTo>
                      <a:pt x="335" y="609"/>
                    </a:lnTo>
                    <a:lnTo>
                      <a:pt x="321" y="623"/>
                    </a:lnTo>
                    <a:lnTo>
                      <a:pt x="307" y="633"/>
                    </a:lnTo>
                    <a:lnTo>
                      <a:pt x="300" y="638"/>
                    </a:lnTo>
                    <a:lnTo>
                      <a:pt x="291" y="643"/>
                    </a:lnTo>
                    <a:lnTo>
                      <a:pt x="284" y="647"/>
                    </a:lnTo>
                    <a:lnTo>
                      <a:pt x="274" y="650"/>
                    </a:lnTo>
                    <a:lnTo>
                      <a:pt x="256" y="656"/>
                    </a:lnTo>
                    <a:lnTo>
                      <a:pt x="238" y="660"/>
                    </a:lnTo>
                    <a:lnTo>
                      <a:pt x="218" y="662"/>
                    </a:lnTo>
                    <a:lnTo>
                      <a:pt x="196" y="662"/>
                    </a:lnTo>
                    <a:lnTo>
                      <a:pt x="170" y="662"/>
                    </a:lnTo>
                    <a:lnTo>
                      <a:pt x="144" y="660"/>
                    </a:lnTo>
                    <a:lnTo>
                      <a:pt x="121" y="655"/>
                    </a:lnTo>
                    <a:lnTo>
                      <a:pt x="101" y="649"/>
                    </a:lnTo>
                    <a:lnTo>
                      <a:pt x="93" y="646"/>
                    </a:lnTo>
                    <a:lnTo>
                      <a:pt x="83" y="642"/>
                    </a:lnTo>
                    <a:lnTo>
                      <a:pt x="76" y="637"/>
                    </a:lnTo>
                    <a:lnTo>
                      <a:pt x="67" y="632"/>
                    </a:lnTo>
                    <a:lnTo>
                      <a:pt x="60" y="627"/>
                    </a:lnTo>
                    <a:lnTo>
                      <a:pt x="53" y="621"/>
                    </a:lnTo>
                    <a:lnTo>
                      <a:pt x="47" y="615"/>
                    </a:lnTo>
                    <a:lnTo>
                      <a:pt x="41" y="608"/>
                    </a:lnTo>
                    <a:lnTo>
                      <a:pt x="31" y="594"/>
                    </a:lnTo>
                    <a:lnTo>
                      <a:pt x="22" y="579"/>
                    </a:lnTo>
                    <a:lnTo>
                      <a:pt x="14" y="565"/>
                    </a:lnTo>
                    <a:lnTo>
                      <a:pt x="10" y="549"/>
                    </a:lnTo>
                    <a:lnTo>
                      <a:pt x="5" y="531"/>
                    </a:lnTo>
                    <a:lnTo>
                      <a:pt x="2" y="509"/>
                    </a:lnTo>
                    <a:lnTo>
                      <a:pt x="0" y="483"/>
                    </a:lnTo>
                    <a:lnTo>
                      <a:pt x="0" y="450"/>
                    </a:lnTo>
                    <a:lnTo>
                      <a:pt x="0" y="228"/>
                    </a:lnTo>
                    <a:lnTo>
                      <a:pt x="1" y="187"/>
                    </a:lnTo>
                    <a:lnTo>
                      <a:pt x="3" y="151"/>
                    </a:lnTo>
                    <a:lnTo>
                      <a:pt x="6" y="135"/>
                    </a:lnTo>
                    <a:lnTo>
                      <a:pt x="8" y="121"/>
                    </a:lnTo>
                    <a:lnTo>
                      <a:pt x="12" y="107"/>
                    </a:lnTo>
                    <a:lnTo>
                      <a:pt x="16" y="96"/>
                    </a:lnTo>
                    <a:lnTo>
                      <a:pt x="19" y="86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7"/>
                    </a:lnTo>
                    <a:lnTo>
                      <a:pt x="46" y="48"/>
                    </a:lnTo>
                    <a:lnTo>
                      <a:pt x="54" y="40"/>
                    </a:lnTo>
                    <a:lnTo>
                      <a:pt x="65" y="33"/>
                    </a:lnTo>
                    <a:lnTo>
                      <a:pt x="76" y="25"/>
                    </a:lnTo>
                    <a:lnTo>
                      <a:pt x="87" y="19"/>
                    </a:lnTo>
                    <a:lnTo>
                      <a:pt x="99" y="15"/>
                    </a:lnTo>
                    <a:lnTo>
                      <a:pt x="112" y="10"/>
                    </a:lnTo>
                    <a:lnTo>
                      <a:pt x="125" y="6"/>
                    </a:lnTo>
                    <a:lnTo>
                      <a:pt x="140" y="4"/>
                    </a:lnTo>
                    <a:lnTo>
                      <a:pt x="154" y="1"/>
                    </a:lnTo>
                    <a:lnTo>
                      <a:pt x="168" y="0"/>
                    </a:lnTo>
                    <a:lnTo>
                      <a:pt x="184" y="0"/>
                    </a:lnTo>
                    <a:lnTo>
                      <a:pt x="211" y="0"/>
                    </a:lnTo>
                    <a:lnTo>
                      <a:pt x="235" y="4"/>
                    </a:lnTo>
                    <a:lnTo>
                      <a:pt x="245" y="6"/>
                    </a:lnTo>
                    <a:lnTo>
                      <a:pt x="258" y="10"/>
                    </a:lnTo>
                    <a:lnTo>
                      <a:pt x="268" y="13"/>
                    </a:lnTo>
                    <a:lnTo>
                      <a:pt x="278" y="18"/>
                    </a:lnTo>
                    <a:lnTo>
                      <a:pt x="298" y="28"/>
                    </a:lnTo>
                    <a:lnTo>
                      <a:pt x="314" y="39"/>
                    </a:lnTo>
                    <a:lnTo>
                      <a:pt x="323" y="43"/>
                    </a:lnTo>
                    <a:lnTo>
                      <a:pt x="329" y="50"/>
                    </a:lnTo>
                    <a:lnTo>
                      <a:pt x="335" y="57"/>
                    </a:lnTo>
                    <a:lnTo>
                      <a:pt x="341" y="63"/>
                    </a:lnTo>
                    <a:lnTo>
                      <a:pt x="350" y="76"/>
                    </a:lnTo>
                    <a:lnTo>
                      <a:pt x="357" y="90"/>
                    </a:lnTo>
                    <a:lnTo>
                      <a:pt x="363" y="106"/>
                    </a:lnTo>
                    <a:lnTo>
                      <a:pt x="368" y="122"/>
                    </a:lnTo>
                    <a:lnTo>
                      <a:pt x="372" y="141"/>
                    </a:lnTo>
                    <a:lnTo>
                      <a:pt x="373" y="165"/>
                    </a:lnTo>
                    <a:lnTo>
                      <a:pt x="376" y="194"/>
                    </a:lnTo>
                    <a:lnTo>
                      <a:pt x="376" y="228"/>
                    </a:lnTo>
                    <a:close/>
                    <a:moveTo>
                      <a:pt x="217" y="175"/>
                    </a:moveTo>
                    <a:lnTo>
                      <a:pt x="217" y="152"/>
                    </a:lnTo>
                    <a:lnTo>
                      <a:pt x="215" y="134"/>
                    </a:lnTo>
                    <a:lnTo>
                      <a:pt x="213" y="119"/>
                    </a:lnTo>
                    <a:lnTo>
                      <a:pt x="212" y="111"/>
                    </a:lnTo>
                    <a:lnTo>
                      <a:pt x="208" y="105"/>
                    </a:lnTo>
                    <a:lnTo>
                      <a:pt x="203" y="101"/>
                    </a:lnTo>
                    <a:lnTo>
                      <a:pt x="196" y="99"/>
                    </a:lnTo>
                    <a:lnTo>
                      <a:pt x="188" y="98"/>
                    </a:lnTo>
                    <a:lnTo>
                      <a:pt x="180" y="99"/>
                    </a:lnTo>
                    <a:lnTo>
                      <a:pt x="173" y="101"/>
                    </a:lnTo>
                    <a:lnTo>
                      <a:pt x="168" y="106"/>
                    </a:lnTo>
                    <a:lnTo>
                      <a:pt x="165" y="112"/>
                    </a:lnTo>
                    <a:lnTo>
                      <a:pt x="162" y="121"/>
                    </a:lnTo>
                    <a:lnTo>
                      <a:pt x="160" y="134"/>
                    </a:lnTo>
                    <a:lnTo>
                      <a:pt x="159" y="152"/>
                    </a:lnTo>
                    <a:lnTo>
                      <a:pt x="159" y="175"/>
                    </a:lnTo>
                    <a:lnTo>
                      <a:pt x="159" y="485"/>
                    </a:lnTo>
                    <a:lnTo>
                      <a:pt x="159" y="511"/>
                    </a:lnTo>
                    <a:lnTo>
                      <a:pt x="160" y="530"/>
                    </a:lnTo>
                    <a:lnTo>
                      <a:pt x="162" y="544"/>
                    </a:lnTo>
                    <a:lnTo>
                      <a:pt x="165" y="553"/>
                    </a:lnTo>
                    <a:lnTo>
                      <a:pt x="167" y="558"/>
                    </a:lnTo>
                    <a:lnTo>
                      <a:pt x="173" y="561"/>
                    </a:lnTo>
                    <a:lnTo>
                      <a:pt x="179" y="564"/>
                    </a:lnTo>
                    <a:lnTo>
                      <a:pt x="188" y="565"/>
                    </a:lnTo>
                    <a:lnTo>
                      <a:pt x="196" y="564"/>
                    </a:lnTo>
                    <a:lnTo>
                      <a:pt x="202" y="561"/>
                    </a:lnTo>
                    <a:lnTo>
                      <a:pt x="207" y="556"/>
                    </a:lnTo>
                    <a:lnTo>
                      <a:pt x="211" y="550"/>
                    </a:lnTo>
                    <a:lnTo>
                      <a:pt x="213" y="542"/>
                    </a:lnTo>
                    <a:lnTo>
                      <a:pt x="215" y="529"/>
                    </a:lnTo>
                    <a:lnTo>
                      <a:pt x="215" y="512"/>
                    </a:lnTo>
                    <a:lnTo>
                      <a:pt x="217" y="490"/>
                    </a:lnTo>
                    <a:lnTo>
                      <a:pt x="217" y="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3" name="Freeform 44">
                <a:extLst>
                  <a:ext uri="{FF2B5EF4-FFF2-40B4-BE49-F238E27FC236}">
                    <a16:creationId xmlns:a16="http://schemas.microsoft.com/office/drawing/2014/main" id="{F08C95C5-CA0F-41CE-907C-221C60F76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7200" y="6054725"/>
                <a:ext cx="85725" cy="203200"/>
              </a:xfrm>
              <a:custGeom>
                <a:avLst/>
                <a:gdLst>
                  <a:gd name="T0" fmla="*/ 270 w 270"/>
                  <a:gd name="T1" fmla="*/ 0 h 638"/>
                  <a:gd name="T2" fmla="*/ 270 w 270"/>
                  <a:gd name="T3" fmla="*/ 638 h 638"/>
                  <a:gd name="T4" fmla="*/ 111 w 270"/>
                  <a:gd name="T5" fmla="*/ 638 h 638"/>
                  <a:gd name="T6" fmla="*/ 111 w 270"/>
                  <a:gd name="T7" fmla="*/ 295 h 638"/>
                  <a:gd name="T8" fmla="*/ 110 w 270"/>
                  <a:gd name="T9" fmla="*/ 263 h 638"/>
                  <a:gd name="T10" fmla="*/ 110 w 270"/>
                  <a:gd name="T11" fmla="*/ 236 h 638"/>
                  <a:gd name="T12" fmla="*/ 109 w 270"/>
                  <a:gd name="T13" fmla="*/ 217 h 638"/>
                  <a:gd name="T14" fmla="*/ 107 w 270"/>
                  <a:gd name="T15" fmla="*/ 206 h 638"/>
                  <a:gd name="T16" fmla="*/ 104 w 270"/>
                  <a:gd name="T17" fmla="*/ 199 h 638"/>
                  <a:gd name="T18" fmla="*/ 100 w 270"/>
                  <a:gd name="T19" fmla="*/ 193 h 638"/>
                  <a:gd name="T20" fmla="*/ 94 w 270"/>
                  <a:gd name="T21" fmla="*/ 188 h 638"/>
                  <a:gd name="T22" fmla="*/ 87 w 270"/>
                  <a:gd name="T23" fmla="*/ 183 h 638"/>
                  <a:gd name="T24" fmla="*/ 77 w 270"/>
                  <a:gd name="T25" fmla="*/ 180 h 638"/>
                  <a:gd name="T26" fmla="*/ 62 w 270"/>
                  <a:gd name="T27" fmla="*/ 177 h 638"/>
                  <a:gd name="T28" fmla="*/ 41 w 270"/>
                  <a:gd name="T29" fmla="*/ 176 h 638"/>
                  <a:gd name="T30" fmla="*/ 16 w 270"/>
                  <a:gd name="T31" fmla="*/ 176 h 638"/>
                  <a:gd name="T32" fmla="*/ 0 w 270"/>
                  <a:gd name="T33" fmla="*/ 176 h 638"/>
                  <a:gd name="T34" fmla="*/ 0 w 270"/>
                  <a:gd name="T35" fmla="*/ 101 h 638"/>
                  <a:gd name="T36" fmla="*/ 29 w 270"/>
                  <a:gd name="T37" fmla="*/ 94 h 638"/>
                  <a:gd name="T38" fmla="*/ 54 w 270"/>
                  <a:gd name="T39" fmla="*/ 86 h 638"/>
                  <a:gd name="T40" fmla="*/ 80 w 270"/>
                  <a:gd name="T41" fmla="*/ 76 h 638"/>
                  <a:gd name="T42" fmla="*/ 103 w 270"/>
                  <a:gd name="T43" fmla="*/ 64 h 638"/>
                  <a:gd name="T44" fmla="*/ 123 w 270"/>
                  <a:gd name="T45" fmla="*/ 51 h 638"/>
                  <a:gd name="T46" fmla="*/ 142 w 270"/>
                  <a:gd name="T47" fmla="*/ 35 h 638"/>
                  <a:gd name="T48" fmla="*/ 160 w 270"/>
                  <a:gd name="T49" fmla="*/ 18 h 638"/>
                  <a:gd name="T50" fmla="*/ 176 w 270"/>
                  <a:gd name="T51" fmla="*/ 0 h 638"/>
                  <a:gd name="T52" fmla="*/ 270 w 270"/>
                  <a:gd name="T53" fmla="*/ 0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0" h="638">
                    <a:moveTo>
                      <a:pt x="270" y="0"/>
                    </a:moveTo>
                    <a:lnTo>
                      <a:pt x="270" y="638"/>
                    </a:lnTo>
                    <a:lnTo>
                      <a:pt x="111" y="638"/>
                    </a:lnTo>
                    <a:lnTo>
                      <a:pt x="111" y="295"/>
                    </a:lnTo>
                    <a:lnTo>
                      <a:pt x="110" y="263"/>
                    </a:lnTo>
                    <a:lnTo>
                      <a:pt x="110" y="236"/>
                    </a:lnTo>
                    <a:lnTo>
                      <a:pt x="109" y="217"/>
                    </a:lnTo>
                    <a:lnTo>
                      <a:pt x="107" y="206"/>
                    </a:lnTo>
                    <a:lnTo>
                      <a:pt x="104" y="199"/>
                    </a:lnTo>
                    <a:lnTo>
                      <a:pt x="100" y="193"/>
                    </a:lnTo>
                    <a:lnTo>
                      <a:pt x="94" y="188"/>
                    </a:lnTo>
                    <a:lnTo>
                      <a:pt x="87" y="183"/>
                    </a:lnTo>
                    <a:lnTo>
                      <a:pt x="77" y="180"/>
                    </a:lnTo>
                    <a:lnTo>
                      <a:pt x="62" y="177"/>
                    </a:lnTo>
                    <a:lnTo>
                      <a:pt x="41" y="176"/>
                    </a:lnTo>
                    <a:lnTo>
                      <a:pt x="16" y="176"/>
                    </a:lnTo>
                    <a:lnTo>
                      <a:pt x="0" y="176"/>
                    </a:lnTo>
                    <a:lnTo>
                      <a:pt x="0" y="101"/>
                    </a:lnTo>
                    <a:lnTo>
                      <a:pt x="29" y="94"/>
                    </a:lnTo>
                    <a:lnTo>
                      <a:pt x="54" y="86"/>
                    </a:lnTo>
                    <a:lnTo>
                      <a:pt x="80" y="76"/>
                    </a:lnTo>
                    <a:lnTo>
                      <a:pt x="103" y="64"/>
                    </a:lnTo>
                    <a:lnTo>
                      <a:pt x="123" y="51"/>
                    </a:lnTo>
                    <a:lnTo>
                      <a:pt x="142" y="35"/>
                    </a:lnTo>
                    <a:lnTo>
                      <a:pt x="160" y="18"/>
                    </a:lnTo>
                    <a:lnTo>
                      <a:pt x="176" y="0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22" name="Group 721">
              <a:extLst>
                <a:ext uri="{FF2B5EF4-FFF2-40B4-BE49-F238E27FC236}">
                  <a16:creationId xmlns:a16="http://schemas.microsoft.com/office/drawing/2014/main" id="{53CC9DC9-D342-4665-B022-E9FD85C9A442}"/>
                </a:ext>
              </a:extLst>
            </p:cNvPr>
            <p:cNvGrpSpPr/>
            <p:nvPr/>
          </p:nvGrpSpPr>
          <p:grpSpPr>
            <a:xfrm>
              <a:off x="6614048" y="2746177"/>
              <a:ext cx="250826" cy="209550"/>
              <a:chOff x="6677025" y="5378450"/>
              <a:chExt cx="250826" cy="209550"/>
            </a:xfrm>
          </p:grpSpPr>
          <p:sp>
            <p:nvSpPr>
              <p:cNvPr id="234" name="Freeform 45">
                <a:extLst>
                  <a:ext uri="{FF2B5EF4-FFF2-40B4-BE49-F238E27FC236}">
                    <a16:creationId xmlns:a16="http://schemas.microsoft.com/office/drawing/2014/main" id="{EBCBD837-39C8-4A58-AAEC-0D4E91DC50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5378450"/>
                <a:ext cx="119063" cy="209550"/>
              </a:xfrm>
              <a:custGeom>
                <a:avLst/>
                <a:gdLst>
                  <a:gd name="T0" fmla="*/ 376 w 376"/>
                  <a:gd name="T1" fmla="*/ 442 h 663"/>
                  <a:gd name="T2" fmla="*/ 373 w 376"/>
                  <a:gd name="T3" fmla="*/ 504 h 663"/>
                  <a:gd name="T4" fmla="*/ 367 w 376"/>
                  <a:gd name="T5" fmla="*/ 546 h 663"/>
                  <a:gd name="T6" fmla="*/ 355 w 376"/>
                  <a:gd name="T7" fmla="*/ 579 h 663"/>
                  <a:gd name="T8" fmla="*/ 335 w 376"/>
                  <a:gd name="T9" fmla="*/ 609 h 663"/>
                  <a:gd name="T10" fmla="*/ 307 w 376"/>
                  <a:gd name="T11" fmla="*/ 634 h 663"/>
                  <a:gd name="T12" fmla="*/ 291 w 376"/>
                  <a:gd name="T13" fmla="*/ 643 h 663"/>
                  <a:gd name="T14" fmla="*/ 274 w 376"/>
                  <a:gd name="T15" fmla="*/ 650 h 663"/>
                  <a:gd name="T16" fmla="*/ 238 w 376"/>
                  <a:gd name="T17" fmla="*/ 660 h 663"/>
                  <a:gd name="T18" fmla="*/ 196 w 376"/>
                  <a:gd name="T19" fmla="*/ 663 h 663"/>
                  <a:gd name="T20" fmla="*/ 144 w 376"/>
                  <a:gd name="T21" fmla="*/ 660 h 663"/>
                  <a:gd name="T22" fmla="*/ 101 w 376"/>
                  <a:gd name="T23" fmla="*/ 650 h 663"/>
                  <a:gd name="T24" fmla="*/ 83 w 376"/>
                  <a:gd name="T25" fmla="*/ 643 h 663"/>
                  <a:gd name="T26" fmla="*/ 67 w 376"/>
                  <a:gd name="T27" fmla="*/ 633 h 663"/>
                  <a:gd name="T28" fmla="*/ 53 w 376"/>
                  <a:gd name="T29" fmla="*/ 622 h 663"/>
                  <a:gd name="T30" fmla="*/ 41 w 376"/>
                  <a:gd name="T31" fmla="*/ 609 h 663"/>
                  <a:gd name="T32" fmla="*/ 22 w 376"/>
                  <a:gd name="T33" fmla="*/ 580 h 663"/>
                  <a:gd name="T34" fmla="*/ 10 w 376"/>
                  <a:gd name="T35" fmla="*/ 550 h 663"/>
                  <a:gd name="T36" fmla="*/ 2 w 376"/>
                  <a:gd name="T37" fmla="*/ 509 h 663"/>
                  <a:gd name="T38" fmla="*/ 0 w 376"/>
                  <a:gd name="T39" fmla="*/ 451 h 663"/>
                  <a:gd name="T40" fmla="*/ 1 w 376"/>
                  <a:gd name="T41" fmla="*/ 188 h 663"/>
                  <a:gd name="T42" fmla="*/ 6 w 376"/>
                  <a:gd name="T43" fmla="*/ 136 h 663"/>
                  <a:gd name="T44" fmla="*/ 12 w 376"/>
                  <a:gd name="T45" fmla="*/ 108 h 663"/>
                  <a:gd name="T46" fmla="*/ 19 w 376"/>
                  <a:gd name="T47" fmla="*/ 85 h 663"/>
                  <a:gd name="T48" fmla="*/ 31 w 376"/>
                  <a:gd name="T49" fmla="*/ 66 h 663"/>
                  <a:gd name="T50" fmla="*/ 46 w 376"/>
                  <a:gd name="T51" fmla="*/ 48 h 663"/>
                  <a:gd name="T52" fmla="*/ 65 w 376"/>
                  <a:gd name="T53" fmla="*/ 33 h 663"/>
                  <a:gd name="T54" fmla="*/ 87 w 376"/>
                  <a:gd name="T55" fmla="*/ 20 h 663"/>
                  <a:gd name="T56" fmla="*/ 112 w 376"/>
                  <a:gd name="T57" fmla="*/ 11 h 663"/>
                  <a:gd name="T58" fmla="*/ 140 w 376"/>
                  <a:gd name="T59" fmla="*/ 3 h 663"/>
                  <a:gd name="T60" fmla="*/ 168 w 376"/>
                  <a:gd name="T61" fmla="*/ 0 h 663"/>
                  <a:gd name="T62" fmla="*/ 211 w 376"/>
                  <a:gd name="T63" fmla="*/ 1 h 663"/>
                  <a:gd name="T64" fmla="*/ 245 w 376"/>
                  <a:gd name="T65" fmla="*/ 7 h 663"/>
                  <a:gd name="T66" fmla="*/ 268 w 376"/>
                  <a:gd name="T67" fmla="*/ 14 h 663"/>
                  <a:gd name="T68" fmla="*/ 298 w 376"/>
                  <a:gd name="T69" fmla="*/ 27 h 663"/>
                  <a:gd name="T70" fmla="*/ 323 w 376"/>
                  <a:gd name="T71" fmla="*/ 44 h 663"/>
                  <a:gd name="T72" fmla="*/ 335 w 376"/>
                  <a:gd name="T73" fmla="*/ 56 h 663"/>
                  <a:gd name="T74" fmla="*/ 350 w 376"/>
                  <a:gd name="T75" fmla="*/ 77 h 663"/>
                  <a:gd name="T76" fmla="*/ 363 w 376"/>
                  <a:gd name="T77" fmla="*/ 106 h 663"/>
                  <a:gd name="T78" fmla="*/ 372 w 376"/>
                  <a:gd name="T79" fmla="*/ 142 h 663"/>
                  <a:gd name="T80" fmla="*/ 376 w 376"/>
                  <a:gd name="T81" fmla="*/ 195 h 663"/>
                  <a:gd name="T82" fmla="*/ 217 w 376"/>
                  <a:gd name="T83" fmla="*/ 174 h 663"/>
                  <a:gd name="T84" fmla="*/ 215 w 376"/>
                  <a:gd name="T85" fmla="*/ 133 h 663"/>
                  <a:gd name="T86" fmla="*/ 212 w 376"/>
                  <a:gd name="T87" fmla="*/ 112 h 663"/>
                  <a:gd name="T88" fmla="*/ 203 w 376"/>
                  <a:gd name="T89" fmla="*/ 102 h 663"/>
                  <a:gd name="T90" fmla="*/ 188 w 376"/>
                  <a:gd name="T91" fmla="*/ 99 h 663"/>
                  <a:gd name="T92" fmla="*/ 173 w 376"/>
                  <a:gd name="T93" fmla="*/ 102 h 663"/>
                  <a:gd name="T94" fmla="*/ 165 w 376"/>
                  <a:gd name="T95" fmla="*/ 112 h 663"/>
                  <a:gd name="T96" fmla="*/ 160 w 376"/>
                  <a:gd name="T97" fmla="*/ 135 h 663"/>
                  <a:gd name="T98" fmla="*/ 159 w 376"/>
                  <a:gd name="T99" fmla="*/ 174 h 663"/>
                  <a:gd name="T100" fmla="*/ 159 w 376"/>
                  <a:gd name="T101" fmla="*/ 512 h 663"/>
                  <a:gd name="T102" fmla="*/ 162 w 376"/>
                  <a:gd name="T103" fmla="*/ 545 h 663"/>
                  <a:gd name="T104" fmla="*/ 167 w 376"/>
                  <a:gd name="T105" fmla="*/ 558 h 663"/>
                  <a:gd name="T106" fmla="*/ 179 w 376"/>
                  <a:gd name="T107" fmla="*/ 563 h 663"/>
                  <a:gd name="T108" fmla="*/ 196 w 376"/>
                  <a:gd name="T109" fmla="*/ 563 h 663"/>
                  <a:gd name="T110" fmla="*/ 207 w 376"/>
                  <a:gd name="T111" fmla="*/ 557 h 663"/>
                  <a:gd name="T112" fmla="*/ 213 w 376"/>
                  <a:gd name="T113" fmla="*/ 543 h 663"/>
                  <a:gd name="T114" fmla="*/ 215 w 376"/>
                  <a:gd name="T115" fmla="*/ 513 h 663"/>
                  <a:gd name="T116" fmla="*/ 217 w 376"/>
                  <a:gd name="T117" fmla="*/ 174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3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5"/>
                    </a:lnTo>
                    <a:lnTo>
                      <a:pt x="373" y="504"/>
                    </a:lnTo>
                    <a:lnTo>
                      <a:pt x="371" y="528"/>
                    </a:lnTo>
                    <a:lnTo>
                      <a:pt x="367" y="546"/>
                    </a:lnTo>
                    <a:lnTo>
                      <a:pt x="362" y="563"/>
                    </a:lnTo>
                    <a:lnTo>
                      <a:pt x="355" y="579"/>
                    </a:lnTo>
                    <a:lnTo>
                      <a:pt x="347" y="595"/>
                    </a:lnTo>
                    <a:lnTo>
                      <a:pt x="335" y="609"/>
                    </a:lnTo>
                    <a:lnTo>
                      <a:pt x="321" y="622"/>
                    </a:lnTo>
                    <a:lnTo>
                      <a:pt x="307" y="634"/>
                    </a:lnTo>
                    <a:lnTo>
                      <a:pt x="300" y="639"/>
                    </a:lnTo>
                    <a:lnTo>
                      <a:pt x="291" y="643"/>
                    </a:lnTo>
                    <a:lnTo>
                      <a:pt x="284" y="648"/>
                    </a:lnTo>
                    <a:lnTo>
                      <a:pt x="274" y="650"/>
                    </a:lnTo>
                    <a:lnTo>
                      <a:pt x="256" y="656"/>
                    </a:lnTo>
                    <a:lnTo>
                      <a:pt x="238" y="660"/>
                    </a:lnTo>
                    <a:lnTo>
                      <a:pt x="218" y="662"/>
                    </a:lnTo>
                    <a:lnTo>
                      <a:pt x="196" y="663"/>
                    </a:lnTo>
                    <a:lnTo>
                      <a:pt x="170" y="662"/>
                    </a:lnTo>
                    <a:lnTo>
                      <a:pt x="144" y="660"/>
                    </a:lnTo>
                    <a:lnTo>
                      <a:pt x="121" y="656"/>
                    </a:lnTo>
                    <a:lnTo>
                      <a:pt x="101" y="650"/>
                    </a:lnTo>
                    <a:lnTo>
                      <a:pt x="93" y="646"/>
                    </a:lnTo>
                    <a:lnTo>
                      <a:pt x="83" y="643"/>
                    </a:lnTo>
                    <a:lnTo>
                      <a:pt x="76" y="638"/>
                    </a:lnTo>
                    <a:lnTo>
                      <a:pt x="67" y="633"/>
                    </a:lnTo>
                    <a:lnTo>
                      <a:pt x="60" y="627"/>
                    </a:lnTo>
                    <a:lnTo>
                      <a:pt x="53" y="622"/>
                    </a:lnTo>
                    <a:lnTo>
                      <a:pt x="47" y="615"/>
                    </a:lnTo>
                    <a:lnTo>
                      <a:pt x="41" y="609"/>
                    </a:lnTo>
                    <a:lnTo>
                      <a:pt x="31" y="595"/>
                    </a:lnTo>
                    <a:lnTo>
                      <a:pt x="22" y="580"/>
                    </a:lnTo>
                    <a:lnTo>
                      <a:pt x="14" y="564"/>
                    </a:lnTo>
                    <a:lnTo>
                      <a:pt x="10" y="550"/>
                    </a:lnTo>
                    <a:lnTo>
                      <a:pt x="5" y="532"/>
                    </a:lnTo>
                    <a:lnTo>
                      <a:pt x="2" y="509"/>
                    </a:lnTo>
                    <a:lnTo>
                      <a:pt x="0" y="483"/>
                    </a:lnTo>
                    <a:lnTo>
                      <a:pt x="0" y="451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1"/>
                    </a:lnTo>
                    <a:lnTo>
                      <a:pt x="6" y="136"/>
                    </a:lnTo>
                    <a:lnTo>
                      <a:pt x="8" y="121"/>
                    </a:lnTo>
                    <a:lnTo>
                      <a:pt x="12" y="108"/>
                    </a:lnTo>
                    <a:lnTo>
                      <a:pt x="16" y="96"/>
                    </a:lnTo>
                    <a:lnTo>
                      <a:pt x="19" y="85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8"/>
                    </a:lnTo>
                    <a:lnTo>
                      <a:pt x="46" y="48"/>
                    </a:lnTo>
                    <a:lnTo>
                      <a:pt x="54" y="41"/>
                    </a:lnTo>
                    <a:lnTo>
                      <a:pt x="65" y="33"/>
                    </a:lnTo>
                    <a:lnTo>
                      <a:pt x="76" y="26"/>
                    </a:lnTo>
                    <a:lnTo>
                      <a:pt x="87" y="20"/>
                    </a:lnTo>
                    <a:lnTo>
                      <a:pt x="99" y="14"/>
                    </a:lnTo>
                    <a:lnTo>
                      <a:pt x="112" y="11"/>
                    </a:lnTo>
                    <a:lnTo>
                      <a:pt x="125" y="6"/>
                    </a:lnTo>
                    <a:lnTo>
                      <a:pt x="140" y="3"/>
                    </a:lnTo>
                    <a:lnTo>
                      <a:pt x="154" y="1"/>
                    </a:lnTo>
                    <a:lnTo>
                      <a:pt x="168" y="0"/>
                    </a:lnTo>
                    <a:lnTo>
                      <a:pt x="184" y="0"/>
                    </a:lnTo>
                    <a:lnTo>
                      <a:pt x="211" y="1"/>
                    </a:lnTo>
                    <a:lnTo>
                      <a:pt x="235" y="5"/>
                    </a:lnTo>
                    <a:lnTo>
                      <a:pt x="245" y="7"/>
                    </a:lnTo>
                    <a:lnTo>
                      <a:pt x="258" y="11"/>
                    </a:lnTo>
                    <a:lnTo>
                      <a:pt x="268" y="14"/>
                    </a:lnTo>
                    <a:lnTo>
                      <a:pt x="278" y="18"/>
                    </a:lnTo>
                    <a:lnTo>
                      <a:pt x="298" y="27"/>
                    </a:lnTo>
                    <a:lnTo>
                      <a:pt x="314" y="38"/>
                    </a:lnTo>
                    <a:lnTo>
                      <a:pt x="323" y="44"/>
                    </a:lnTo>
                    <a:lnTo>
                      <a:pt x="329" y="50"/>
                    </a:lnTo>
                    <a:lnTo>
                      <a:pt x="335" y="56"/>
                    </a:lnTo>
                    <a:lnTo>
                      <a:pt x="341" y="62"/>
                    </a:lnTo>
                    <a:lnTo>
                      <a:pt x="350" y="77"/>
                    </a:lnTo>
                    <a:lnTo>
                      <a:pt x="357" y="91"/>
                    </a:lnTo>
                    <a:lnTo>
                      <a:pt x="363" y="106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6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4"/>
                    </a:moveTo>
                    <a:lnTo>
                      <a:pt x="217" y="151"/>
                    </a:lnTo>
                    <a:lnTo>
                      <a:pt x="215" y="133"/>
                    </a:lnTo>
                    <a:lnTo>
                      <a:pt x="213" y="120"/>
                    </a:lnTo>
                    <a:lnTo>
                      <a:pt x="212" y="112"/>
                    </a:lnTo>
                    <a:lnTo>
                      <a:pt x="208" y="106"/>
                    </a:lnTo>
                    <a:lnTo>
                      <a:pt x="203" y="102"/>
                    </a:lnTo>
                    <a:lnTo>
                      <a:pt x="196" y="100"/>
                    </a:lnTo>
                    <a:lnTo>
                      <a:pt x="188" y="99"/>
                    </a:lnTo>
                    <a:lnTo>
                      <a:pt x="180" y="100"/>
                    </a:lnTo>
                    <a:lnTo>
                      <a:pt x="173" y="102"/>
                    </a:lnTo>
                    <a:lnTo>
                      <a:pt x="168" y="106"/>
                    </a:lnTo>
                    <a:lnTo>
                      <a:pt x="165" y="112"/>
                    </a:lnTo>
                    <a:lnTo>
                      <a:pt x="162" y="121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4"/>
                    </a:lnTo>
                    <a:lnTo>
                      <a:pt x="159" y="486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5"/>
                    </a:lnTo>
                    <a:lnTo>
                      <a:pt x="165" y="554"/>
                    </a:lnTo>
                    <a:lnTo>
                      <a:pt x="167" y="558"/>
                    </a:lnTo>
                    <a:lnTo>
                      <a:pt x="173" y="562"/>
                    </a:lnTo>
                    <a:lnTo>
                      <a:pt x="179" y="563"/>
                    </a:lnTo>
                    <a:lnTo>
                      <a:pt x="188" y="564"/>
                    </a:lnTo>
                    <a:lnTo>
                      <a:pt x="196" y="563"/>
                    </a:lnTo>
                    <a:lnTo>
                      <a:pt x="202" y="561"/>
                    </a:lnTo>
                    <a:lnTo>
                      <a:pt x="207" y="557"/>
                    </a:lnTo>
                    <a:lnTo>
                      <a:pt x="211" y="551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1"/>
                    </a:lnTo>
                    <a:lnTo>
                      <a:pt x="217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5" name="Freeform 46">
                <a:extLst>
                  <a:ext uri="{FF2B5EF4-FFF2-40B4-BE49-F238E27FC236}">
                    <a16:creationId xmlns:a16="http://schemas.microsoft.com/office/drawing/2014/main" id="{EC5C872B-0026-4020-8099-99C21B252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1963" y="5378450"/>
                <a:ext cx="115888" cy="206375"/>
              </a:xfrm>
              <a:custGeom>
                <a:avLst/>
                <a:gdLst>
                  <a:gd name="T0" fmla="*/ 350 w 365"/>
                  <a:gd name="T1" fmla="*/ 651 h 651"/>
                  <a:gd name="T2" fmla="*/ 0 w 365"/>
                  <a:gd name="T3" fmla="*/ 560 h 651"/>
                  <a:gd name="T4" fmla="*/ 70 w 365"/>
                  <a:gd name="T5" fmla="*/ 444 h 651"/>
                  <a:gd name="T6" fmla="*/ 124 w 365"/>
                  <a:gd name="T7" fmla="*/ 354 h 651"/>
                  <a:gd name="T8" fmla="*/ 163 w 365"/>
                  <a:gd name="T9" fmla="*/ 286 h 651"/>
                  <a:gd name="T10" fmla="*/ 186 w 365"/>
                  <a:gd name="T11" fmla="*/ 244 h 651"/>
                  <a:gd name="T12" fmla="*/ 207 w 365"/>
                  <a:gd name="T13" fmla="*/ 190 h 651"/>
                  <a:gd name="T14" fmla="*/ 213 w 365"/>
                  <a:gd name="T15" fmla="*/ 168 h 651"/>
                  <a:gd name="T16" fmla="*/ 214 w 365"/>
                  <a:gd name="T17" fmla="*/ 150 h 651"/>
                  <a:gd name="T18" fmla="*/ 212 w 365"/>
                  <a:gd name="T19" fmla="*/ 127 h 651"/>
                  <a:gd name="T20" fmla="*/ 206 w 365"/>
                  <a:gd name="T21" fmla="*/ 112 h 651"/>
                  <a:gd name="T22" fmla="*/ 195 w 365"/>
                  <a:gd name="T23" fmla="*/ 102 h 651"/>
                  <a:gd name="T24" fmla="*/ 178 w 365"/>
                  <a:gd name="T25" fmla="*/ 99 h 651"/>
                  <a:gd name="T26" fmla="*/ 163 w 365"/>
                  <a:gd name="T27" fmla="*/ 102 h 651"/>
                  <a:gd name="T28" fmla="*/ 152 w 365"/>
                  <a:gd name="T29" fmla="*/ 113 h 651"/>
                  <a:gd name="T30" fmla="*/ 145 w 365"/>
                  <a:gd name="T31" fmla="*/ 133 h 651"/>
                  <a:gd name="T32" fmla="*/ 142 w 365"/>
                  <a:gd name="T33" fmla="*/ 168 h 651"/>
                  <a:gd name="T34" fmla="*/ 0 w 365"/>
                  <a:gd name="T35" fmla="*/ 230 h 651"/>
                  <a:gd name="T36" fmla="*/ 0 w 365"/>
                  <a:gd name="T37" fmla="*/ 180 h 651"/>
                  <a:gd name="T38" fmla="*/ 2 w 365"/>
                  <a:gd name="T39" fmla="*/ 138 h 651"/>
                  <a:gd name="T40" fmla="*/ 9 w 365"/>
                  <a:gd name="T41" fmla="*/ 106 h 651"/>
                  <a:gd name="T42" fmla="*/ 23 w 365"/>
                  <a:gd name="T43" fmla="*/ 76 h 651"/>
                  <a:gd name="T44" fmla="*/ 39 w 365"/>
                  <a:gd name="T45" fmla="*/ 53 h 651"/>
                  <a:gd name="T46" fmla="*/ 51 w 365"/>
                  <a:gd name="T47" fmla="*/ 40 h 651"/>
                  <a:gd name="T48" fmla="*/ 65 w 365"/>
                  <a:gd name="T49" fmla="*/ 29 h 651"/>
                  <a:gd name="T50" fmla="*/ 81 w 365"/>
                  <a:gd name="T51" fmla="*/ 19 h 651"/>
                  <a:gd name="T52" fmla="*/ 107 w 365"/>
                  <a:gd name="T53" fmla="*/ 8 h 651"/>
                  <a:gd name="T54" fmla="*/ 149 w 365"/>
                  <a:gd name="T55" fmla="*/ 1 h 651"/>
                  <a:gd name="T56" fmla="*/ 195 w 365"/>
                  <a:gd name="T57" fmla="*/ 1 h 651"/>
                  <a:gd name="T58" fmla="*/ 237 w 365"/>
                  <a:gd name="T59" fmla="*/ 7 h 651"/>
                  <a:gd name="T60" fmla="*/ 273 w 365"/>
                  <a:gd name="T61" fmla="*/ 18 h 651"/>
                  <a:gd name="T62" fmla="*/ 303 w 365"/>
                  <a:gd name="T63" fmla="*/ 36 h 651"/>
                  <a:gd name="T64" fmla="*/ 328 w 365"/>
                  <a:gd name="T65" fmla="*/ 59 h 651"/>
                  <a:gd name="T66" fmla="*/ 346 w 365"/>
                  <a:gd name="T67" fmla="*/ 85 h 651"/>
                  <a:gd name="T68" fmla="*/ 358 w 365"/>
                  <a:gd name="T69" fmla="*/ 115 h 651"/>
                  <a:gd name="T70" fmla="*/ 364 w 365"/>
                  <a:gd name="T71" fmla="*/ 149 h 651"/>
                  <a:gd name="T72" fmla="*/ 365 w 365"/>
                  <a:gd name="T73" fmla="*/ 180 h 651"/>
                  <a:gd name="T74" fmla="*/ 361 w 365"/>
                  <a:gd name="T75" fmla="*/ 208 h 651"/>
                  <a:gd name="T76" fmla="*/ 354 w 365"/>
                  <a:gd name="T77" fmla="*/ 237 h 651"/>
                  <a:gd name="T78" fmla="*/ 344 w 365"/>
                  <a:gd name="T79" fmla="*/ 267 h 651"/>
                  <a:gd name="T80" fmla="*/ 329 w 365"/>
                  <a:gd name="T81" fmla="*/ 300 h 651"/>
                  <a:gd name="T82" fmla="*/ 302 w 365"/>
                  <a:gd name="T83" fmla="*/ 348 h 651"/>
                  <a:gd name="T84" fmla="*/ 261 w 365"/>
                  <a:gd name="T85" fmla="*/ 413 h 651"/>
                  <a:gd name="T86" fmla="*/ 207 w 365"/>
                  <a:gd name="T87" fmla="*/ 495 h 651"/>
                  <a:gd name="T88" fmla="*/ 350 w 365"/>
                  <a:gd name="T89" fmla="*/ 542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5" h="651">
                    <a:moveTo>
                      <a:pt x="350" y="542"/>
                    </a:moveTo>
                    <a:lnTo>
                      <a:pt x="350" y="651"/>
                    </a:lnTo>
                    <a:lnTo>
                      <a:pt x="0" y="651"/>
                    </a:lnTo>
                    <a:lnTo>
                      <a:pt x="0" y="560"/>
                    </a:lnTo>
                    <a:lnTo>
                      <a:pt x="37" y="499"/>
                    </a:lnTo>
                    <a:lnTo>
                      <a:pt x="70" y="444"/>
                    </a:lnTo>
                    <a:lnTo>
                      <a:pt x="99" y="396"/>
                    </a:lnTo>
                    <a:lnTo>
                      <a:pt x="124" y="354"/>
                    </a:lnTo>
                    <a:lnTo>
                      <a:pt x="146" y="318"/>
                    </a:lnTo>
                    <a:lnTo>
                      <a:pt x="163" y="286"/>
                    </a:lnTo>
                    <a:lnTo>
                      <a:pt x="176" y="262"/>
                    </a:lnTo>
                    <a:lnTo>
                      <a:pt x="186" y="244"/>
                    </a:lnTo>
                    <a:lnTo>
                      <a:pt x="199" y="215"/>
                    </a:lnTo>
                    <a:lnTo>
                      <a:pt x="207" y="190"/>
                    </a:lnTo>
                    <a:lnTo>
                      <a:pt x="211" y="179"/>
                    </a:lnTo>
                    <a:lnTo>
                      <a:pt x="213" y="168"/>
                    </a:lnTo>
                    <a:lnTo>
                      <a:pt x="214" y="159"/>
                    </a:lnTo>
                    <a:lnTo>
                      <a:pt x="214" y="150"/>
                    </a:lnTo>
                    <a:lnTo>
                      <a:pt x="214" y="138"/>
                    </a:lnTo>
                    <a:lnTo>
                      <a:pt x="212" y="127"/>
                    </a:lnTo>
                    <a:lnTo>
                      <a:pt x="210" y="119"/>
                    </a:lnTo>
                    <a:lnTo>
                      <a:pt x="206" y="112"/>
                    </a:lnTo>
                    <a:lnTo>
                      <a:pt x="201" y="106"/>
                    </a:lnTo>
                    <a:lnTo>
                      <a:pt x="195" y="102"/>
                    </a:lnTo>
                    <a:lnTo>
                      <a:pt x="187" y="100"/>
                    </a:lnTo>
                    <a:lnTo>
                      <a:pt x="178" y="99"/>
                    </a:lnTo>
                    <a:lnTo>
                      <a:pt x="170" y="100"/>
                    </a:lnTo>
                    <a:lnTo>
                      <a:pt x="163" y="102"/>
                    </a:lnTo>
                    <a:lnTo>
                      <a:pt x="157" y="106"/>
                    </a:lnTo>
                    <a:lnTo>
                      <a:pt x="152" y="113"/>
                    </a:lnTo>
                    <a:lnTo>
                      <a:pt x="148" y="121"/>
                    </a:lnTo>
                    <a:lnTo>
                      <a:pt x="145" y="133"/>
                    </a:lnTo>
                    <a:lnTo>
                      <a:pt x="143" y="149"/>
                    </a:lnTo>
                    <a:lnTo>
                      <a:pt x="142" y="168"/>
                    </a:lnTo>
                    <a:lnTo>
                      <a:pt x="142" y="230"/>
                    </a:lnTo>
                    <a:lnTo>
                      <a:pt x="0" y="230"/>
                    </a:lnTo>
                    <a:lnTo>
                      <a:pt x="0" y="206"/>
                    </a:lnTo>
                    <a:lnTo>
                      <a:pt x="0" y="180"/>
                    </a:lnTo>
                    <a:lnTo>
                      <a:pt x="1" y="158"/>
                    </a:lnTo>
                    <a:lnTo>
                      <a:pt x="2" y="138"/>
                    </a:lnTo>
                    <a:lnTo>
                      <a:pt x="5" y="121"/>
                    </a:lnTo>
                    <a:lnTo>
                      <a:pt x="9" y="106"/>
                    </a:lnTo>
                    <a:lnTo>
                      <a:pt x="15" y="91"/>
                    </a:lnTo>
                    <a:lnTo>
                      <a:pt x="23" y="76"/>
                    </a:lnTo>
                    <a:lnTo>
                      <a:pt x="33" y="60"/>
                    </a:lnTo>
                    <a:lnTo>
                      <a:pt x="39" y="53"/>
                    </a:lnTo>
                    <a:lnTo>
                      <a:pt x="45" y="47"/>
                    </a:lnTo>
                    <a:lnTo>
                      <a:pt x="51" y="40"/>
                    </a:lnTo>
                    <a:lnTo>
                      <a:pt x="58" y="35"/>
                    </a:lnTo>
                    <a:lnTo>
                      <a:pt x="65" y="29"/>
                    </a:lnTo>
                    <a:lnTo>
                      <a:pt x="72" y="24"/>
                    </a:lnTo>
                    <a:lnTo>
                      <a:pt x="81" y="19"/>
                    </a:lnTo>
                    <a:lnTo>
                      <a:pt x="89" y="15"/>
                    </a:lnTo>
                    <a:lnTo>
                      <a:pt x="107" y="8"/>
                    </a:lnTo>
                    <a:lnTo>
                      <a:pt x="128" y="3"/>
                    </a:lnTo>
                    <a:lnTo>
                      <a:pt x="149" y="1"/>
                    </a:lnTo>
                    <a:lnTo>
                      <a:pt x="172" y="0"/>
                    </a:lnTo>
                    <a:lnTo>
                      <a:pt x="195" y="1"/>
                    </a:lnTo>
                    <a:lnTo>
                      <a:pt x="217" y="2"/>
                    </a:lnTo>
                    <a:lnTo>
                      <a:pt x="237" y="7"/>
                    </a:lnTo>
                    <a:lnTo>
                      <a:pt x="255" y="12"/>
                    </a:lnTo>
                    <a:lnTo>
                      <a:pt x="273" y="18"/>
                    </a:lnTo>
                    <a:lnTo>
                      <a:pt x="289" y="26"/>
                    </a:lnTo>
                    <a:lnTo>
                      <a:pt x="303" y="36"/>
                    </a:lnTo>
                    <a:lnTo>
                      <a:pt x="316" y="47"/>
                    </a:lnTo>
                    <a:lnTo>
                      <a:pt x="328" y="59"/>
                    </a:lnTo>
                    <a:lnTo>
                      <a:pt x="337" y="72"/>
                    </a:lnTo>
                    <a:lnTo>
                      <a:pt x="346" y="85"/>
                    </a:lnTo>
                    <a:lnTo>
                      <a:pt x="353" y="101"/>
                    </a:lnTo>
                    <a:lnTo>
                      <a:pt x="358" y="115"/>
                    </a:lnTo>
                    <a:lnTo>
                      <a:pt x="361" y="132"/>
                    </a:lnTo>
                    <a:lnTo>
                      <a:pt x="364" y="149"/>
                    </a:lnTo>
                    <a:lnTo>
                      <a:pt x="365" y="166"/>
                    </a:lnTo>
                    <a:lnTo>
                      <a:pt x="365" y="180"/>
                    </a:lnTo>
                    <a:lnTo>
                      <a:pt x="364" y="194"/>
                    </a:lnTo>
                    <a:lnTo>
                      <a:pt x="361" y="208"/>
                    </a:lnTo>
                    <a:lnTo>
                      <a:pt x="358" y="223"/>
                    </a:lnTo>
                    <a:lnTo>
                      <a:pt x="354" y="237"/>
                    </a:lnTo>
                    <a:lnTo>
                      <a:pt x="349" y="253"/>
                    </a:lnTo>
                    <a:lnTo>
                      <a:pt x="344" y="267"/>
                    </a:lnTo>
                    <a:lnTo>
                      <a:pt x="337" y="283"/>
                    </a:lnTo>
                    <a:lnTo>
                      <a:pt x="329" y="300"/>
                    </a:lnTo>
                    <a:lnTo>
                      <a:pt x="317" y="321"/>
                    </a:lnTo>
                    <a:lnTo>
                      <a:pt x="302" y="348"/>
                    </a:lnTo>
                    <a:lnTo>
                      <a:pt x="283" y="378"/>
                    </a:lnTo>
                    <a:lnTo>
                      <a:pt x="261" y="413"/>
                    </a:lnTo>
                    <a:lnTo>
                      <a:pt x="236" y="451"/>
                    </a:lnTo>
                    <a:lnTo>
                      <a:pt x="207" y="495"/>
                    </a:lnTo>
                    <a:lnTo>
                      <a:pt x="176" y="542"/>
                    </a:lnTo>
                    <a:lnTo>
                      <a:pt x="350" y="5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23" name="Group 722">
              <a:extLst>
                <a:ext uri="{FF2B5EF4-FFF2-40B4-BE49-F238E27FC236}">
                  <a16:creationId xmlns:a16="http://schemas.microsoft.com/office/drawing/2014/main" id="{D8C1BDB3-056F-45E8-8B17-9F806399B4EF}"/>
                </a:ext>
              </a:extLst>
            </p:cNvPr>
            <p:cNvGrpSpPr/>
            <p:nvPr/>
          </p:nvGrpSpPr>
          <p:grpSpPr>
            <a:xfrm>
              <a:off x="6609286" y="3416894"/>
              <a:ext cx="255588" cy="211137"/>
              <a:chOff x="6677025" y="4732338"/>
              <a:chExt cx="255588" cy="211137"/>
            </a:xfrm>
          </p:grpSpPr>
          <p:sp>
            <p:nvSpPr>
              <p:cNvPr id="236" name="Freeform 47">
                <a:extLst>
                  <a:ext uri="{FF2B5EF4-FFF2-40B4-BE49-F238E27FC236}">
                    <a16:creationId xmlns:a16="http://schemas.microsoft.com/office/drawing/2014/main" id="{8858DD64-4D88-40B3-837F-3C4C9EAD42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4732338"/>
                <a:ext cx="119063" cy="211137"/>
              </a:xfrm>
              <a:custGeom>
                <a:avLst/>
                <a:gdLst>
                  <a:gd name="T0" fmla="*/ 376 w 376"/>
                  <a:gd name="T1" fmla="*/ 442 h 664"/>
                  <a:gd name="T2" fmla="*/ 373 w 376"/>
                  <a:gd name="T3" fmla="*/ 505 h 664"/>
                  <a:gd name="T4" fmla="*/ 367 w 376"/>
                  <a:gd name="T5" fmla="*/ 547 h 664"/>
                  <a:gd name="T6" fmla="*/ 355 w 376"/>
                  <a:gd name="T7" fmla="*/ 579 h 664"/>
                  <a:gd name="T8" fmla="*/ 335 w 376"/>
                  <a:gd name="T9" fmla="*/ 609 h 664"/>
                  <a:gd name="T10" fmla="*/ 307 w 376"/>
                  <a:gd name="T11" fmla="*/ 633 h 664"/>
                  <a:gd name="T12" fmla="*/ 291 w 376"/>
                  <a:gd name="T13" fmla="*/ 643 h 664"/>
                  <a:gd name="T14" fmla="*/ 274 w 376"/>
                  <a:gd name="T15" fmla="*/ 650 h 664"/>
                  <a:gd name="T16" fmla="*/ 238 w 376"/>
                  <a:gd name="T17" fmla="*/ 660 h 664"/>
                  <a:gd name="T18" fmla="*/ 196 w 376"/>
                  <a:gd name="T19" fmla="*/ 664 h 664"/>
                  <a:gd name="T20" fmla="*/ 144 w 376"/>
                  <a:gd name="T21" fmla="*/ 660 h 664"/>
                  <a:gd name="T22" fmla="*/ 101 w 376"/>
                  <a:gd name="T23" fmla="*/ 650 h 664"/>
                  <a:gd name="T24" fmla="*/ 83 w 376"/>
                  <a:gd name="T25" fmla="*/ 642 h 664"/>
                  <a:gd name="T26" fmla="*/ 67 w 376"/>
                  <a:gd name="T27" fmla="*/ 633 h 664"/>
                  <a:gd name="T28" fmla="*/ 53 w 376"/>
                  <a:gd name="T29" fmla="*/ 621 h 664"/>
                  <a:gd name="T30" fmla="*/ 41 w 376"/>
                  <a:gd name="T31" fmla="*/ 609 h 664"/>
                  <a:gd name="T32" fmla="*/ 22 w 376"/>
                  <a:gd name="T33" fmla="*/ 580 h 664"/>
                  <a:gd name="T34" fmla="*/ 10 w 376"/>
                  <a:gd name="T35" fmla="*/ 550 h 664"/>
                  <a:gd name="T36" fmla="*/ 2 w 376"/>
                  <a:gd name="T37" fmla="*/ 509 h 664"/>
                  <a:gd name="T38" fmla="*/ 0 w 376"/>
                  <a:gd name="T39" fmla="*/ 452 h 664"/>
                  <a:gd name="T40" fmla="*/ 1 w 376"/>
                  <a:gd name="T41" fmla="*/ 187 h 664"/>
                  <a:gd name="T42" fmla="*/ 6 w 376"/>
                  <a:gd name="T43" fmla="*/ 136 h 664"/>
                  <a:gd name="T44" fmla="*/ 12 w 376"/>
                  <a:gd name="T45" fmla="*/ 108 h 664"/>
                  <a:gd name="T46" fmla="*/ 19 w 376"/>
                  <a:gd name="T47" fmla="*/ 86 h 664"/>
                  <a:gd name="T48" fmla="*/ 31 w 376"/>
                  <a:gd name="T49" fmla="*/ 66 h 664"/>
                  <a:gd name="T50" fmla="*/ 46 w 376"/>
                  <a:gd name="T51" fmla="*/ 48 h 664"/>
                  <a:gd name="T52" fmla="*/ 65 w 376"/>
                  <a:gd name="T53" fmla="*/ 33 h 664"/>
                  <a:gd name="T54" fmla="*/ 87 w 376"/>
                  <a:gd name="T55" fmla="*/ 21 h 664"/>
                  <a:gd name="T56" fmla="*/ 112 w 376"/>
                  <a:gd name="T57" fmla="*/ 10 h 664"/>
                  <a:gd name="T58" fmla="*/ 140 w 376"/>
                  <a:gd name="T59" fmla="*/ 4 h 664"/>
                  <a:gd name="T60" fmla="*/ 168 w 376"/>
                  <a:gd name="T61" fmla="*/ 0 h 664"/>
                  <a:gd name="T62" fmla="*/ 211 w 376"/>
                  <a:gd name="T63" fmla="*/ 1 h 664"/>
                  <a:gd name="T64" fmla="*/ 245 w 376"/>
                  <a:gd name="T65" fmla="*/ 7 h 664"/>
                  <a:gd name="T66" fmla="*/ 268 w 376"/>
                  <a:gd name="T67" fmla="*/ 13 h 664"/>
                  <a:gd name="T68" fmla="*/ 298 w 376"/>
                  <a:gd name="T69" fmla="*/ 28 h 664"/>
                  <a:gd name="T70" fmla="*/ 323 w 376"/>
                  <a:gd name="T71" fmla="*/ 45 h 664"/>
                  <a:gd name="T72" fmla="*/ 335 w 376"/>
                  <a:gd name="T73" fmla="*/ 57 h 664"/>
                  <a:gd name="T74" fmla="*/ 350 w 376"/>
                  <a:gd name="T75" fmla="*/ 77 h 664"/>
                  <a:gd name="T76" fmla="*/ 363 w 376"/>
                  <a:gd name="T77" fmla="*/ 106 h 664"/>
                  <a:gd name="T78" fmla="*/ 372 w 376"/>
                  <a:gd name="T79" fmla="*/ 142 h 664"/>
                  <a:gd name="T80" fmla="*/ 376 w 376"/>
                  <a:gd name="T81" fmla="*/ 194 h 664"/>
                  <a:gd name="T82" fmla="*/ 217 w 376"/>
                  <a:gd name="T83" fmla="*/ 175 h 664"/>
                  <a:gd name="T84" fmla="*/ 215 w 376"/>
                  <a:gd name="T85" fmla="*/ 134 h 664"/>
                  <a:gd name="T86" fmla="*/ 212 w 376"/>
                  <a:gd name="T87" fmla="*/ 111 h 664"/>
                  <a:gd name="T88" fmla="*/ 203 w 376"/>
                  <a:gd name="T89" fmla="*/ 101 h 664"/>
                  <a:gd name="T90" fmla="*/ 188 w 376"/>
                  <a:gd name="T91" fmla="*/ 99 h 664"/>
                  <a:gd name="T92" fmla="*/ 173 w 376"/>
                  <a:gd name="T93" fmla="*/ 102 h 664"/>
                  <a:gd name="T94" fmla="*/ 165 w 376"/>
                  <a:gd name="T95" fmla="*/ 112 h 664"/>
                  <a:gd name="T96" fmla="*/ 160 w 376"/>
                  <a:gd name="T97" fmla="*/ 135 h 664"/>
                  <a:gd name="T98" fmla="*/ 159 w 376"/>
                  <a:gd name="T99" fmla="*/ 175 h 664"/>
                  <a:gd name="T100" fmla="*/ 159 w 376"/>
                  <a:gd name="T101" fmla="*/ 512 h 664"/>
                  <a:gd name="T102" fmla="*/ 162 w 376"/>
                  <a:gd name="T103" fmla="*/ 544 h 664"/>
                  <a:gd name="T104" fmla="*/ 167 w 376"/>
                  <a:gd name="T105" fmla="*/ 559 h 664"/>
                  <a:gd name="T106" fmla="*/ 179 w 376"/>
                  <a:gd name="T107" fmla="*/ 564 h 664"/>
                  <a:gd name="T108" fmla="*/ 196 w 376"/>
                  <a:gd name="T109" fmla="*/ 564 h 664"/>
                  <a:gd name="T110" fmla="*/ 207 w 376"/>
                  <a:gd name="T111" fmla="*/ 558 h 664"/>
                  <a:gd name="T112" fmla="*/ 213 w 376"/>
                  <a:gd name="T113" fmla="*/ 542 h 664"/>
                  <a:gd name="T114" fmla="*/ 215 w 376"/>
                  <a:gd name="T115" fmla="*/ 512 h 664"/>
                  <a:gd name="T116" fmla="*/ 217 w 376"/>
                  <a:gd name="T117" fmla="*/ 175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4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6"/>
                    </a:lnTo>
                    <a:lnTo>
                      <a:pt x="373" y="505"/>
                    </a:lnTo>
                    <a:lnTo>
                      <a:pt x="371" y="529"/>
                    </a:lnTo>
                    <a:lnTo>
                      <a:pt x="367" y="547"/>
                    </a:lnTo>
                    <a:lnTo>
                      <a:pt x="362" y="564"/>
                    </a:lnTo>
                    <a:lnTo>
                      <a:pt x="355" y="579"/>
                    </a:lnTo>
                    <a:lnTo>
                      <a:pt x="347" y="595"/>
                    </a:lnTo>
                    <a:lnTo>
                      <a:pt x="335" y="609"/>
                    </a:lnTo>
                    <a:lnTo>
                      <a:pt x="321" y="623"/>
                    </a:lnTo>
                    <a:lnTo>
                      <a:pt x="307" y="633"/>
                    </a:lnTo>
                    <a:lnTo>
                      <a:pt x="300" y="638"/>
                    </a:lnTo>
                    <a:lnTo>
                      <a:pt x="291" y="643"/>
                    </a:lnTo>
                    <a:lnTo>
                      <a:pt x="284" y="647"/>
                    </a:lnTo>
                    <a:lnTo>
                      <a:pt x="274" y="650"/>
                    </a:lnTo>
                    <a:lnTo>
                      <a:pt x="256" y="656"/>
                    </a:lnTo>
                    <a:lnTo>
                      <a:pt x="238" y="660"/>
                    </a:lnTo>
                    <a:lnTo>
                      <a:pt x="218" y="662"/>
                    </a:lnTo>
                    <a:lnTo>
                      <a:pt x="196" y="664"/>
                    </a:lnTo>
                    <a:lnTo>
                      <a:pt x="170" y="662"/>
                    </a:lnTo>
                    <a:lnTo>
                      <a:pt x="144" y="660"/>
                    </a:lnTo>
                    <a:lnTo>
                      <a:pt x="121" y="656"/>
                    </a:lnTo>
                    <a:lnTo>
                      <a:pt x="101" y="650"/>
                    </a:lnTo>
                    <a:lnTo>
                      <a:pt x="93" y="647"/>
                    </a:lnTo>
                    <a:lnTo>
                      <a:pt x="83" y="642"/>
                    </a:lnTo>
                    <a:lnTo>
                      <a:pt x="76" y="638"/>
                    </a:lnTo>
                    <a:lnTo>
                      <a:pt x="67" y="633"/>
                    </a:lnTo>
                    <a:lnTo>
                      <a:pt x="60" y="627"/>
                    </a:lnTo>
                    <a:lnTo>
                      <a:pt x="53" y="621"/>
                    </a:lnTo>
                    <a:lnTo>
                      <a:pt x="47" y="615"/>
                    </a:lnTo>
                    <a:lnTo>
                      <a:pt x="41" y="609"/>
                    </a:lnTo>
                    <a:lnTo>
                      <a:pt x="31" y="595"/>
                    </a:lnTo>
                    <a:lnTo>
                      <a:pt x="22" y="580"/>
                    </a:lnTo>
                    <a:lnTo>
                      <a:pt x="14" y="565"/>
                    </a:lnTo>
                    <a:lnTo>
                      <a:pt x="10" y="550"/>
                    </a:lnTo>
                    <a:lnTo>
                      <a:pt x="5" y="532"/>
                    </a:lnTo>
                    <a:lnTo>
                      <a:pt x="2" y="509"/>
                    </a:lnTo>
                    <a:lnTo>
                      <a:pt x="0" y="483"/>
                    </a:lnTo>
                    <a:lnTo>
                      <a:pt x="0" y="452"/>
                    </a:lnTo>
                    <a:lnTo>
                      <a:pt x="0" y="229"/>
                    </a:lnTo>
                    <a:lnTo>
                      <a:pt x="1" y="187"/>
                    </a:lnTo>
                    <a:lnTo>
                      <a:pt x="3" y="152"/>
                    </a:lnTo>
                    <a:lnTo>
                      <a:pt x="6" y="136"/>
                    </a:lnTo>
                    <a:lnTo>
                      <a:pt x="8" y="122"/>
                    </a:lnTo>
                    <a:lnTo>
                      <a:pt x="12" y="108"/>
                    </a:lnTo>
                    <a:lnTo>
                      <a:pt x="16" y="96"/>
                    </a:lnTo>
                    <a:lnTo>
                      <a:pt x="19" y="86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7"/>
                    </a:lnTo>
                    <a:lnTo>
                      <a:pt x="46" y="48"/>
                    </a:lnTo>
                    <a:lnTo>
                      <a:pt x="54" y="41"/>
                    </a:lnTo>
                    <a:lnTo>
                      <a:pt x="65" y="33"/>
                    </a:lnTo>
                    <a:lnTo>
                      <a:pt x="76" y="27"/>
                    </a:lnTo>
                    <a:lnTo>
                      <a:pt x="87" y="21"/>
                    </a:lnTo>
                    <a:lnTo>
                      <a:pt x="99" y="15"/>
                    </a:lnTo>
                    <a:lnTo>
                      <a:pt x="112" y="10"/>
                    </a:lnTo>
                    <a:lnTo>
                      <a:pt x="125" y="6"/>
                    </a:lnTo>
                    <a:lnTo>
                      <a:pt x="140" y="4"/>
                    </a:lnTo>
                    <a:lnTo>
                      <a:pt x="154" y="1"/>
                    </a:lnTo>
                    <a:lnTo>
                      <a:pt x="168" y="0"/>
                    </a:lnTo>
                    <a:lnTo>
                      <a:pt x="184" y="0"/>
                    </a:lnTo>
                    <a:lnTo>
                      <a:pt x="211" y="1"/>
                    </a:lnTo>
                    <a:lnTo>
                      <a:pt x="235" y="5"/>
                    </a:lnTo>
                    <a:lnTo>
                      <a:pt x="245" y="7"/>
                    </a:lnTo>
                    <a:lnTo>
                      <a:pt x="258" y="10"/>
                    </a:lnTo>
                    <a:lnTo>
                      <a:pt x="268" y="13"/>
                    </a:lnTo>
                    <a:lnTo>
                      <a:pt x="278" y="18"/>
                    </a:lnTo>
                    <a:lnTo>
                      <a:pt x="298" y="28"/>
                    </a:lnTo>
                    <a:lnTo>
                      <a:pt x="314" y="39"/>
                    </a:lnTo>
                    <a:lnTo>
                      <a:pt x="323" y="45"/>
                    </a:lnTo>
                    <a:lnTo>
                      <a:pt x="329" y="51"/>
                    </a:lnTo>
                    <a:lnTo>
                      <a:pt x="335" y="57"/>
                    </a:lnTo>
                    <a:lnTo>
                      <a:pt x="341" y="63"/>
                    </a:lnTo>
                    <a:lnTo>
                      <a:pt x="350" y="77"/>
                    </a:lnTo>
                    <a:lnTo>
                      <a:pt x="357" y="92"/>
                    </a:lnTo>
                    <a:lnTo>
                      <a:pt x="363" y="106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5"/>
                    </a:lnTo>
                    <a:lnTo>
                      <a:pt x="376" y="194"/>
                    </a:lnTo>
                    <a:lnTo>
                      <a:pt x="376" y="229"/>
                    </a:lnTo>
                    <a:close/>
                    <a:moveTo>
                      <a:pt x="217" y="175"/>
                    </a:moveTo>
                    <a:lnTo>
                      <a:pt x="217" y="152"/>
                    </a:lnTo>
                    <a:lnTo>
                      <a:pt x="215" y="134"/>
                    </a:lnTo>
                    <a:lnTo>
                      <a:pt x="213" y="121"/>
                    </a:lnTo>
                    <a:lnTo>
                      <a:pt x="212" y="111"/>
                    </a:lnTo>
                    <a:lnTo>
                      <a:pt x="208" y="106"/>
                    </a:lnTo>
                    <a:lnTo>
                      <a:pt x="203" y="101"/>
                    </a:lnTo>
                    <a:lnTo>
                      <a:pt x="196" y="99"/>
                    </a:lnTo>
                    <a:lnTo>
                      <a:pt x="188" y="99"/>
                    </a:lnTo>
                    <a:lnTo>
                      <a:pt x="180" y="99"/>
                    </a:lnTo>
                    <a:lnTo>
                      <a:pt x="173" y="102"/>
                    </a:lnTo>
                    <a:lnTo>
                      <a:pt x="168" y="106"/>
                    </a:lnTo>
                    <a:lnTo>
                      <a:pt x="165" y="112"/>
                    </a:lnTo>
                    <a:lnTo>
                      <a:pt x="162" y="121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5"/>
                    </a:lnTo>
                    <a:lnTo>
                      <a:pt x="159" y="487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4"/>
                    </a:lnTo>
                    <a:lnTo>
                      <a:pt x="165" y="553"/>
                    </a:lnTo>
                    <a:lnTo>
                      <a:pt x="167" y="559"/>
                    </a:lnTo>
                    <a:lnTo>
                      <a:pt x="173" y="561"/>
                    </a:lnTo>
                    <a:lnTo>
                      <a:pt x="179" y="564"/>
                    </a:lnTo>
                    <a:lnTo>
                      <a:pt x="188" y="565"/>
                    </a:lnTo>
                    <a:lnTo>
                      <a:pt x="196" y="564"/>
                    </a:lnTo>
                    <a:lnTo>
                      <a:pt x="202" y="561"/>
                    </a:lnTo>
                    <a:lnTo>
                      <a:pt x="207" y="558"/>
                    </a:lnTo>
                    <a:lnTo>
                      <a:pt x="211" y="552"/>
                    </a:lnTo>
                    <a:lnTo>
                      <a:pt x="213" y="542"/>
                    </a:lnTo>
                    <a:lnTo>
                      <a:pt x="215" y="530"/>
                    </a:lnTo>
                    <a:lnTo>
                      <a:pt x="215" y="512"/>
                    </a:lnTo>
                    <a:lnTo>
                      <a:pt x="217" y="491"/>
                    </a:lnTo>
                    <a:lnTo>
                      <a:pt x="217" y="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7" name="Freeform 48">
                <a:extLst>
                  <a:ext uri="{FF2B5EF4-FFF2-40B4-BE49-F238E27FC236}">
                    <a16:creationId xmlns:a16="http://schemas.microsoft.com/office/drawing/2014/main" id="{DA28E4DD-EDB2-407E-B072-52D1FC663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3550" y="4732338"/>
                <a:ext cx="119063" cy="211137"/>
              </a:xfrm>
              <a:custGeom>
                <a:avLst/>
                <a:gdLst>
                  <a:gd name="T0" fmla="*/ 321 w 376"/>
                  <a:gd name="T1" fmla="*/ 296 h 664"/>
                  <a:gd name="T2" fmla="*/ 342 w 376"/>
                  <a:gd name="T3" fmla="*/ 311 h 664"/>
                  <a:gd name="T4" fmla="*/ 358 w 376"/>
                  <a:gd name="T5" fmla="*/ 330 h 664"/>
                  <a:gd name="T6" fmla="*/ 369 w 376"/>
                  <a:gd name="T7" fmla="*/ 361 h 664"/>
                  <a:gd name="T8" fmla="*/ 375 w 376"/>
                  <a:gd name="T9" fmla="*/ 413 h 664"/>
                  <a:gd name="T10" fmla="*/ 375 w 376"/>
                  <a:gd name="T11" fmla="*/ 478 h 664"/>
                  <a:gd name="T12" fmla="*/ 371 w 376"/>
                  <a:gd name="T13" fmla="*/ 528 h 664"/>
                  <a:gd name="T14" fmla="*/ 363 w 376"/>
                  <a:gd name="T15" fmla="*/ 567 h 664"/>
                  <a:gd name="T16" fmla="*/ 348 w 376"/>
                  <a:gd name="T17" fmla="*/ 599 h 664"/>
                  <a:gd name="T18" fmla="*/ 327 w 376"/>
                  <a:gd name="T19" fmla="*/ 623 h 664"/>
                  <a:gd name="T20" fmla="*/ 299 w 376"/>
                  <a:gd name="T21" fmla="*/ 642 h 664"/>
                  <a:gd name="T22" fmla="*/ 263 w 376"/>
                  <a:gd name="T23" fmla="*/ 655 h 664"/>
                  <a:gd name="T24" fmla="*/ 221 w 376"/>
                  <a:gd name="T25" fmla="*/ 662 h 664"/>
                  <a:gd name="T26" fmla="*/ 171 w 376"/>
                  <a:gd name="T27" fmla="*/ 664 h 664"/>
                  <a:gd name="T28" fmla="*/ 122 w 376"/>
                  <a:gd name="T29" fmla="*/ 658 h 664"/>
                  <a:gd name="T30" fmla="*/ 82 w 376"/>
                  <a:gd name="T31" fmla="*/ 644 h 664"/>
                  <a:gd name="T32" fmla="*/ 51 w 376"/>
                  <a:gd name="T33" fmla="*/ 625 h 664"/>
                  <a:gd name="T34" fmla="*/ 28 w 376"/>
                  <a:gd name="T35" fmla="*/ 602 h 664"/>
                  <a:gd name="T36" fmla="*/ 14 w 376"/>
                  <a:gd name="T37" fmla="*/ 576 h 664"/>
                  <a:gd name="T38" fmla="*/ 5 w 376"/>
                  <a:gd name="T39" fmla="*/ 541 h 664"/>
                  <a:gd name="T40" fmla="*/ 0 w 376"/>
                  <a:gd name="T41" fmla="*/ 448 h 664"/>
                  <a:gd name="T42" fmla="*/ 159 w 376"/>
                  <a:gd name="T43" fmla="*/ 501 h 664"/>
                  <a:gd name="T44" fmla="*/ 162 w 376"/>
                  <a:gd name="T45" fmla="*/ 547 h 664"/>
                  <a:gd name="T46" fmla="*/ 173 w 376"/>
                  <a:gd name="T47" fmla="*/ 562 h 664"/>
                  <a:gd name="T48" fmla="*/ 194 w 376"/>
                  <a:gd name="T49" fmla="*/ 565 h 664"/>
                  <a:gd name="T50" fmla="*/ 211 w 376"/>
                  <a:gd name="T51" fmla="*/ 552 h 664"/>
                  <a:gd name="T52" fmla="*/ 216 w 376"/>
                  <a:gd name="T53" fmla="*/ 505 h 664"/>
                  <a:gd name="T54" fmla="*/ 216 w 376"/>
                  <a:gd name="T55" fmla="*/ 416 h 664"/>
                  <a:gd name="T56" fmla="*/ 209 w 376"/>
                  <a:gd name="T57" fmla="*/ 379 h 664"/>
                  <a:gd name="T58" fmla="*/ 192 w 376"/>
                  <a:gd name="T59" fmla="*/ 360 h 664"/>
                  <a:gd name="T60" fmla="*/ 161 w 376"/>
                  <a:gd name="T61" fmla="*/ 353 h 664"/>
                  <a:gd name="T62" fmla="*/ 121 w 376"/>
                  <a:gd name="T63" fmla="*/ 258 h 664"/>
                  <a:gd name="T64" fmla="*/ 182 w 376"/>
                  <a:gd name="T65" fmla="*/ 255 h 664"/>
                  <a:gd name="T66" fmla="*/ 203 w 376"/>
                  <a:gd name="T67" fmla="*/ 247 h 664"/>
                  <a:gd name="T68" fmla="*/ 214 w 376"/>
                  <a:gd name="T69" fmla="*/ 226 h 664"/>
                  <a:gd name="T70" fmla="*/ 217 w 376"/>
                  <a:gd name="T71" fmla="*/ 189 h 664"/>
                  <a:gd name="T72" fmla="*/ 215 w 376"/>
                  <a:gd name="T73" fmla="*/ 125 h 664"/>
                  <a:gd name="T74" fmla="*/ 206 w 376"/>
                  <a:gd name="T75" fmla="*/ 105 h 664"/>
                  <a:gd name="T76" fmla="*/ 188 w 376"/>
                  <a:gd name="T77" fmla="*/ 99 h 664"/>
                  <a:gd name="T78" fmla="*/ 169 w 376"/>
                  <a:gd name="T79" fmla="*/ 105 h 664"/>
                  <a:gd name="T80" fmla="*/ 161 w 376"/>
                  <a:gd name="T81" fmla="*/ 128 h 664"/>
                  <a:gd name="T82" fmla="*/ 159 w 376"/>
                  <a:gd name="T83" fmla="*/ 210 h 664"/>
                  <a:gd name="T84" fmla="*/ 0 w 376"/>
                  <a:gd name="T85" fmla="*/ 134 h 664"/>
                  <a:gd name="T86" fmla="*/ 10 w 376"/>
                  <a:gd name="T87" fmla="*/ 78 h 664"/>
                  <a:gd name="T88" fmla="*/ 32 w 376"/>
                  <a:gd name="T89" fmla="*/ 41 h 664"/>
                  <a:gd name="T90" fmla="*/ 66 w 376"/>
                  <a:gd name="T91" fmla="*/ 18 h 664"/>
                  <a:gd name="T92" fmla="*/ 114 w 376"/>
                  <a:gd name="T93" fmla="*/ 5 h 664"/>
                  <a:gd name="T94" fmla="*/ 175 w 376"/>
                  <a:gd name="T95" fmla="*/ 0 h 664"/>
                  <a:gd name="T96" fmla="*/ 250 w 376"/>
                  <a:gd name="T97" fmla="*/ 6 h 664"/>
                  <a:gd name="T98" fmla="*/ 305 w 376"/>
                  <a:gd name="T99" fmla="*/ 25 h 664"/>
                  <a:gd name="T100" fmla="*/ 324 w 376"/>
                  <a:gd name="T101" fmla="*/ 39 h 664"/>
                  <a:gd name="T102" fmla="*/ 347 w 376"/>
                  <a:gd name="T103" fmla="*/ 69 h 664"/>
                  <a:gd name="T104" fmla="*/ 364 w 376"/>
                  <a:gd name="T105" fmla="*/ 113 h 664"/>
                  <a:gd name="T106" fmla="*/ 370 w 376"/>
                  <a:gd name="T107" fmla="*/ 169 h 664"/>
                  <a:gd name="T108" fmla="*/ 364 w 376"/>
                  <a:gd name="T109" fmla="*/ 224 h 664"/>
                  <a:gd name="T110" fmla="*/ 356 w 376"/>
                  <a:gd name="T111" fmla="*/ 246 h 664"/>
                  <a:gd name="T112" fmla="*/ 321 w 376"/>
                  <a:gd name="T113" fmla="*/ 279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" h="664">
                    <a:moveTo>
                      <a:pt x="304" y="289"/>
                    </a:moveTo>
                    <a:lnTo>
                      <a:pt x="314" y="293"/>
                    </a:lnTo>
                    <a:lnTo>
                      <a:pt x="321" y="296"/>
                    </a:lnTo>
                    <a:lnTo>
                      <a:pt x="329" y="301"/>
                    </a:lnTo>
                    <a:lnTo>
                      <a:pt x="336" y="306"/>
                    </a:lnTo>
                    <a:lnTo>
                      <a:pt x="342" y="311"/>
                    </a:lnTo>
                    <a:lnTo>
                      <a:pt x="348" y="317"/>
                    </a:lnTo>
                    <a:lnTo>
                      <a:pt x="353" y="323"/>
                    </a:lnTo>
                    <a:lnTo>
                      <a:pt x="358" y="330"/>
                    </a:lnTo>
                    <a:lnTo>
                      <a:pt x="362" y="337"/>
                    </a:lnTo>
                    <a:lnTo>
                      <a:pt x="365" y="348"/>
                    </a:lnTo>
                    <a:lnTo>
                      <a:pt x="369" y="361"/>
                    </a:lnTo>
                    <a:lnTo>
                      <a:pt x="371" y="376"/>
                    </a:lnTo>
                    <a:lnTo>
                      <a:pt x="374" y="394"/>
                    </a:lnTo>
                    <a:lnTo>
                      <a:pt x="375" y="413"/>
                    </a:lnTo>
                    <a:lnTo>
                      <a:pt x="375" y="436"/>
                    </a:lnTo>
                    <a:lnTo>
                      <a:pt x="376" y="460"/>
                    </a:lnTo>
                    <a:lnTo>
                      <a:pt x="375" y="478"/>
                    </a:lnTo>
                    <a:lnTo>
                      <a:pt x="375" y="496"/>
                    </a:lnTo>
                    <a:lnTo>
                      <a:pt x="374" y="512"/>
                    </a:lnTo>
                    <a:lnTo>
                      <a:pt x="371" y="528"/>
                    </a:lnTo>
                    <a:lnTo>
                      <a:pt x="369" y="542"/>
                    </a:lnTo>
                    <a:lnTo>
                      <a:pt x="367" y="555"/>
                    </a:lnTo>
                    <a:lnTo>
                      <a:pt x="363" y="567"/>
                    </a:lnTo>
                    <a:lnTo>
                      <a:pt x="358" y="578"/>
                    </a:lnTo>
                    <a:lnTo>
                      <a:pt x="353" y="589"/>
                    </a:lnTo>
                    <a:lnTo>
                      <a:pt x="348" y="599"/>
                    </a:lnTo>
                    <a:lnTo>
                      <a:pt x="342" y="607"/>
                    </a:lnTo>
                    <a:lnTo>
                      <a:pt x="335" y="615"/>
                    </a:lnTo>
                    <a:lnTo>
                      <a:pt x="327" y="623"/>
                    </a:lnTo>
                    <a:lnTo>
                      <a:pt x="318" y="630"/>
                    </a:lnTo>
                    <a:lnTo>
                      <a:pt x="309" y="636"/>
                    </a:lnTo>
                    <a:lnTo>
                      <a:pt x="299" y="642"/>
                    </a:lnTo>
                    <a:lnTo>
                      <a:pt x="287" y="647"/>
                    </a:lnTo>
                    <a:lnTo>
                      <a:pt x="276" y="652"/>
                    </a:lnTo>
                    <a:lnTo>
                      <a:pt x="263" y="655"/>
                    </a:lnTo>
                    <a:lnTo>
                      <a:pt x="250" y="659"/>
                    </a:lnTo>
                    <a:lnTo>
                      <a:pt x="236" y="661"/>
                    </a:lnTo>
                    <a:lnTo>
                      <a:pt x="221" y="662"/>
                    </a:lnTo>
                    <a:lnTo>
                      <a:pt x="205" y="664"/>
                    </a:lnTo>
                    <a:lnTo>
                      <a:pt x="190" y="664"/>
                    </a:lnTo>
                    <a:lnTo>
                      <a:pt x="171" y="664"/>
                    </a:lnTo>
                    <a:lnTo>
                      <a:pt x="153" y="662"/>
                    </a:lnTo>
                    <a:lnTo>
                      <a:pt x="138" y="660"/>
                    </a:lnTo>
                    <a:lnTo>
                      <a:pt x="122" y="658"/>
                    </a:lnTo>
                    <a:lnTo>
                      <a:pt x="108" y="654"/>
                    </a:lnTo>
                    <a:lnTo>
                      <a:pt x="94" y="649"/>
                    </a:lnTo>
                    <a:lnTo>
                      <a:pt x="82" y="644"/>
                    </a:lnTo>
                    <a:lnTo>
                      <a:pt x="70" y="638"/>
                    </a:lnTo>
                    <a:lnTo>
                      <a:pt x="61" y="632"/>
                    </a:lnTo>
                    <a:lnTo>
                      <a:pt x="51" y="625"/>
                    </a:lnTo>
                    <a:lnTo>
                      <a:pt x="43" y="618"/>
                    </a:lnTo>
                    <a:lnTo>
                      <a:pt x="34" y="611"/>
                    </a:lnTo>
                    <a:lnTo>
                      <a:pt x="28" y="602"/>
                    </a:lnTo>
                    <a:lnTo>
                      <a:pt x="22" y="594"/>
                    </a:lnTo>
                    <a:lnTo>
                      <a:pt x="17" y="585"/>
                    </a:lnTo>
                    <a:lnTo>
                      <a:pt x="14" y="576"/>
                    </a:lnTo>
                    <a:lnTo>
                      <a:pt x="10" y="566"/>
                    </a:lnTo>
                    <a:lnTo>
                      <a:pt x="8" y="554"/>
                    </a:lnTo>
                    <a:lnTo>
                      <a:pt x="5" y="541"/>
                    </a:lnTo>
                    <a:lnTo>
                      <a:pt x="4" y="525"/>
                    </a:lnTo>
                    <a:lnTo>
                      <a:pt x="0" y="490"/>
                    </a:lnTo>
                    <a:lnTo>
                      <a:pt x="0" y="448"/>
                    </a:lnTo>
                    <a:lnTo>
                      <a:pt x="0" y="397"/>
                    </a:lnTo>
                    <a:lnTo>
                      <a:pt x="159" y="397"/>
                    </a:lnTo>
                    <a:lnTo>
                      <a:pt x="159" y="501"/>
                    </a:lnTo>
                    <a:lnTo>
                      <a:pt x="159" y="520"/>
                    </a:lnTo>
                    <a:lnTo>
                      <a:pt x="161" y="536"/>
                    </a:lnTo>
                    <a:lnTo>
                      <a:pt x="162" y="547"/>
                    </a:lnTo>
                    <a:lnTo>
                      <a:pt x="164" y="554"/>
                    </a:lnTo>
                    <a:lnTo>
                      <a:pt x="168" y="559"/>
                    </a:lnTo>
                    <a:lnTo>
                      <a:pt x="173" y="562"/>
                    </a:lnTo>
                    <a:lnTo>
                      <a:pt x="179" y="565"/>
                    </a:lnTo>
                    <a:lnTo>
                      <a:pt x="186" y="566"/>
                    </a:lnTo>
                    <a:lnTo>
                      <a:pt x="194" y="565"/>
                    </a:lnTo>
                    <a:lnTo>
                      <a:pt x="202" y="562"/>
                    </a:lnTo>
                    <a:lnTo>
                      <a:pt x="208" y="558"/>
                    </a:lnTo>
                    <a:lnTo>
                      <a:pt x="211" y="552"/>
                    </a:lnTo>
                    <a:lnTo>
                      <a:pt x="214" y="541"/>
                    </a:lnTo>
                    <a:lnTo>
                      <a:pt x="215" y="525"/>
                    </a:lnTo>
                    <a:lnTo>
                      <a:pt x="216" y="505"/>
                    </a:lnTo>
                    <a:lnTo>
                      <a:pt x="217" y="477"/>
                    </a:lnTo>
                    <a:lnTo>
                      <a:pt x="217" y="432"/>
                    </a:lnTo>
                    <a:lnTo>
                      <a:pt x="216" y="416"/>
                    </a:lnTo>
                    <a:lnTo>
                      <a:pt x="215" y="401"/>
                    </a:lnTo>
                    <a:lnTo>
                      <a:pt x="212" y="389"/>
                    </a:lnTo>
                    <a:lnTo>
                      <a:pt x="209" y="379"/>
                    </a:lnTo>
                    <a:lnTo>
                      <a:pt x="204" y="371"/>
                    </a:lnTo>
                    <a:lnTo>
                      <a:pt x="198" y="365"/>
                    </a:lnTo>
                    <a:lnTo>
                      <a:pt x="192" y="360"/>
                    </a:lnTo>
                    <a:lnTo>
                      <a:pt x="184" y="357"/>
                    </a:lnTo>
                    <a:lnTo>
                      <a:pt x="174" y="354"/>
                    </a:lnTo>
                    <a:lnTo>
                      <a:pt x="161" y="353"/>
                    </a:lnTo>
                    <a:lnTo>
                      <a:pt x="143" y="352"/>
                    </a:lnTo>
                    <a:lnTo>
                      <a:pt x="121" y="351"/>
                    </a:lnTo>
                    <a:lnTo>
                      <a:pt x="121" y="258"/>
                    </a:lnTo>
                    <a:lnTo>
                      <a:pt x="147" y="258"/>
                    </a:lnTo>
                    <a:lnTo>
                      <a:pt x="167" y="257"/>
                    </a:lnTo>
                    <a:lnTo>
                      <a:pt x="182" y="255"/>
                    </a:lnTo>
                    <a:lnTo>
                      <a:pt x="192" y="253"/>
                    </a:lnTo>
                    <a:lnTo>
                      <a:pt x="198" y="251"/>
                    </a:lnTo>
                    <a:lnTo>
                      <a:pt x="203" y="247"/>
                    </a:lnTo>
                    <a:lnTo>
                      <a:pt x="208" y="241"/>
                    </a:lnTo>
                    <a:lnTo>
                      <a:pt x="211" y="235"/>
                    </a:lnTo>
                    <a:lnTo>
                      <a:pt x="214" y="226"/>
                    </a:lnTo>
                    <a:lnTo>
                      <a:pt x="215" y="216"/>
                    </a:lnTo>
                    <a:lnTo>
                      <a:pt x="216" y="204"/>
                    </a:lnTo>
                    <a:lnTo>
                      <a:pt x="217" y="189"/>
                    </a:lnTo>
                    <a:lnTo>
                      <a:pt x="217" y="153"/>
                    </a:lnTo>
                    <a:lnTo>
                      <a:pt x="216" y="137"/>
                    </a:lnTo>
                    <a:lnTo>
                      <a:pt x="215" y="125"/>
                    </a:lnTo>
                    <a:lnTo>
                      <a:pt x="212" y="116"/>
                    </a:lnTo>
                    <a:lnTo>
                      <a:pt x="210" y="110"/>
                    </a:lnTo>
                    <a:lnTo>
                      <a:pt x="206" y="105"/>
                    </a:lnTo>
                    <a:lnTo>
                      <a:pt x="200" y="101"/>
                    </a:lnTo>
                    <a:lnTo>
                      <a:pt x="196" y="99"/>
                    </a:lnTo>
                    <a:lnTo>
                      <a:pt x="188" y="99"/>
                    </a:lnTo>
                    <a:lnTo>
                      <a:pt x="181" y="99"/>
                    </a:lnTo>
                    <a:lnTo>
                      <a:pt x="174" y="101"/>
                    </a:lnTo>
                    <a:lnTo>
                      <a:pt x="169" y="105"/>
                    </a:lnTo>
                    <a:lnTo>
                      <a:pt x="165" y="110"/>
                    </a:lnTo>
                    <a:lnTo>
                      <a:pt x="163" y="117"/>
                    </a:lnTo>
                    <a:lnTo>
                      <a:pt x="161" y="128"/>
                    </a:lnTo>
                    <a:lnTo>
                      <a:pt x="159" y="141"/>
                    </a:lnTo>
                    <a:lnTo>
                      <a:pt x="159" y="158"/>
                    </a:lnTo>
                    <a:lnTo>
                      <a:pt x="159" y="210"/>
                    </a:lnTo>
                    <a:lnTo>
                      <a:pt x="0" y="210"/>
                    </a:lnTo>
                    <a:lnTo>
                      <a:pt x="0" y="155"/>
                    </a:lnTo>
                    <a:lnTo>
                      <a:pt x="0" y="134"/>
                    </a:lnTo>
                    <a:lnTo>
                      <a:pt x="3" y="113"/>
                    </a:lnTo>
                    <a:lnTo>
                      <a:pt x="7" y="95"/>
                    </a:lnTo>
                    <a:lnTo>
                      <a:pt x="10" y="78"/>
                    </a:lnTo>
                    <a:lnTo>
                      <a:pt x="16" y="64"/>
                    </a:lnTo>
                    <a:lnTo>
                      <a:pt x="23" y="52"/>
                    </a:lnTo>
                    <a:lnTo>
                      <a:pt x="32" y="41"/>
                    </a:lnTo>
                    <a:lnTo>
                      <a:pt x="41" y="33"/>
                    </a:lnTo>
                    <a:lnTo>
                      <a:pt x="53" y="24"/>
                    </a:lnTo>
                    <a:lnTo>
                      <a:pt x="66" y="18"/>
                    </a:lnTo>
                    <a:lnTo>
                      <a:pt x="80" y="12"/>
                    </a:lnTo>
                    <a:lnTo>
                      <a:pt x="96" y="9"/>
                    </a:lnTo>
                    <a:lnTo>
                      <a:pt x="114" y="5"/>
                    </a:lnTo>
                    <a:lnTo>
                      <a:pt x="133" y="1"/>
                    </a:lnTo>
                    <a:lnTo>
                      <a:pt x="153" y="0"/>
                    </a:lnTo>
                    <a:lnTo>
                      <a:pt x="175" y="0"/>
                    </a:lnTo>
                    <a:lnTo>
                      <a:pt x="203" y="0"/>
                    </a:lnTo>
                    <a:lnTo>
                      <a:pt x="227" y="3"/>
                    </a:lnTo>
                    <a:lnTo>
                      <a:pt x="250" y="6"/>
                    </a:lnTo>
                    <a:lnTo>
                      <a:pt x="270" y="11"/>
                    </a:lnTo>
                    <a:lnTo>
                      <a:pt x="288" y="17"/>
                    </a:lnTo>
                    <a:lnTo>
                      <a:pt x="305" y="25"/>
                    </a:lnTo>
                    <a:lnTo>
                      <a:pt x="311" y="29"/>
                    </a:lnTo>
                    <a:lnTo>
                      <a:pt x="318" y="34"/>
                    </a:lnTo>
                    <a:lnTo>
                      <a:pt x="324" y="39"/>
                    </a:lnTo>
                    <a:lnTo>
                      <a:pt x="329" y="45"/>
                    </a:lnTo>
                    <a:lnTo>
                      <a:pt x="339" y="57"/>
                    </a:lnTo>
                    <a:lnTo>
                      <a:pt x="347" y="69"/>
                    </a:lnTo>
                    <a:lnTo>
                      <a:pt x="354" y="83"/>
                    </a:lnTo>
                    <a:lnTo>
                      <a:pt x="360" y="98"/>
                    </a:lnTo>
                    <a:lnTo>
                      <a:pt x="364" y="113"/>
                    </a:lnTo>
                    <a:lnTo>
                      <a:pt x="368" y="131"/>
                    </a:lnTo>
                    <a:lnTo>
                      <a:pt x="369" y="149"/>
                    </a:lnTo>
                    <a:lnTo>
                      <a:pt x="370" y="169"/>
                    </a:lnTo>
                    <a:lnTo>
                      <a:pt x="369" y="193"/>
                    </a:lnTo>
                    <a:lnTo>
                      <a:pt x="367" y="214"/>
                    </a:lnTo>
                    <a:lnTo>
                      <a:pt x="364" y="224"/>
                    </a:lnTo>
                    <a:lnTo>
                      <a:pt x="362" y="233"/>
                    </a:lnTo>
                    <a:lnTo>
                      <a:pt x="359" y="240"/>
                    </a:lnTo>
                    <a:lnTo>
                      <a:pt x="356" y="246"/>
                    </a:lnTo>
                    <a:lnTo>
                      <a:pt x="347" y="258"/>
                    </a:lnTo>
                    <a:lnTo>
                      <a:pt x="335" y="269"/>
                    </a:lnTo>
                    <a:lnTo>
                      <a:pt x="321" y="279"/>
                    </a:lnTo>
                    <a:lnTo>
                      <a:pt x="304" y="2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24" name="Group 723">
              <a:extLst>
                <a:ext uri="{FF2B5EF4-FFF2-40B4-BE49-F238E27FC236}">
                  <a16:creationId xmlns:a16="http://schemas.microsoft.com/office/drawing/2014/main" id="{0F48A2EE-169D-48AB-9D56-4239076827D3}"/>
                </a:ext>
              </a:extLst>
            </p:cNvPr>
            <p:cNvGrpSpPr/>
            <p:nvPr/>
          </p:nvGrpSpPr>
          <p:grpSpPr>
            <a:xfrm>
              <a:off x="6609286" y="4071938"/>
              <a:ext cx="255588" cy="209550"/>
              <a:chOff x="6677025" y="4071938"/>
              <a:chExt cx="255588" cy="209550"/>
            </a:xfrm>
          </p:grpSpPr>
          <p:sp>
            <p:nvSpPr>
              <p:cNvPr id="238" name="Freeform 49">
                <a:extLst>
                  <a:ext uri="{FF2B5EF4-FFF2-40B4-BE49-F238E27FC236}">
                    <a16:creationId xmlns:a16="http://schemas.microsoft.com/office/drawing/2014/main" id="{C367BA0F-8CC8-40ED-A185-A4DAB6322A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4071938"/>
                <a:ext cx="119063" cy="209550"/>
              </a:xfrm>
              <a:custGeom>
                <a:avLst/>
                <a:gdLst>
                  <a:gd name="T0" fmla="*/ 376 w 376"/>
                  <a:gd name="T1" fmla="*/ 442 h 664"/>
                  <a:gd name="T2" fmla="*/ 373 w 376"/>
                  <a:gd name="T3" fmla="*/ 505 h 664"/>
                  <a:gd name="T4" fmla="*/ 367 w 376"/>
                  <a:gd name="T5" fmla="*/ 547 h 664"/>
                  <a:gd name="T6" fmla="*/ 355 w 376"/>
                  <a:gd name="T7" fmla="*/ 579 h 664"/>
                  <a:gd name="T8" fmla="*/ 335 w 376"/>
                  <a:gd name="T9" fmla="*/ 610 h 664"/>
                  <a:gd name="T10" fmla="*/ 307 w 376"/>
                  <a:gd name="T11" fmla="*/ 635 h 664"/>
                  <a:gd name="T12" fmla="*/ 291 w 376"/>
                  <a:gd name="T13" fmla="*/ 643 h 664"/>
                  <a:gd name="T14" fmla="*/ 274 w 376"/>
                  <a:gd name="T15" fmla="*/ 650 h 664"/>
                  <a:gd name="T16" fmla="*/ 238 w 376"/>
                  <a:gd name="T17" fmla="*/ 660 h 664"/>
                  <a:gd name="T18" fmla="*/ 196 w 376"/>
                  <a:gd name="T19" fmla="*/ 664 h 664"/>
                  <a:gd name="T20" fmla="*/ 144 w 376"/>
                  <a:gd name="T21" fmla="*/ 660 h 664"/>
                  <a:gd name="T22" fmla="*/ 101 w 376"/>
                  <a:gd name="T23" fmla="*/ 650 h 664"/>
                  <a:gd name="T24" fmla="*/ 83 w 376"/>
                  <a:gd name="T25" fmla="*/ 643 h 664"/>
                  <a:gd name="T26" fmla="*/ 67 w 376"/>
                  <a:gd name="T27" fmla="*/ 634 h 664"/>
                  <a:gd name="T28" fmla="*/ 53 w 376"/>
                  <a:gd name="T29" fmla="*/ 623 h 664"/>
                  <a:gd name="T30" fmla="*/ 41 w 376"/>
                  <a:gd name="T31" fmla="*/ 610 h 664"/>
                  <a:gd name="T32" fmla="*/ 22 w 376"/>
                  <a:gd name="T33" fmla="*/ 581 h 664"/>
                  <a:gd name="T34" fmla="*/ 10 w 376"/>
                  <a:gd name="T35" fmla="*/ 551 h 664"/>
                  <a:gd name="T36" fmla="*/ 2 w 376"/>
                  <a:gd name="T37" fmla="*/ 510 h 664"/>
                  <a:gd name="T38" fmla="*/ 0 w 376"/>
                  <a:gd name="T39" fmla="*/ 452 h 664"/>
                  <a:gd name="T40" fmla="*/ 1 w 376"/>
                  <a:gd name="T41" fmla="*/ 188 h 664"/>
                  <a:gd name="T42" fmla="*/ 6 w 376"/>
                  <a:gd name="T43" fmla="*/ 136 h 664"/>
                  <a:gd name="T44" fmla="*/ 12 w 376"/>
                  <a:gd name="T45" fmla="*/ 109 h 664"/>
                  <a:gd name="T46" fmla="*/ 19 w 376"/>
                  <a:gd name="T47" fmla="*/ 86 h 664"/>
                  <a:gd name="T48" fmla="*/ 31 w 376"/>
                  <a:gd name="T49" fmla="*/ 67 h 664"/>
                  <a:gd name="T50" fmla="*/ 46 w 376"/>
                  <a:gd name="T51" fmla="*/ 48 h 664"/>
                  <a:gd name="T52" fmla="*/ 65 w 376"/>
                  <a:gd name="T53" fmla="*/ 34 h 664"/>
                  <a:gd name="T54" fmla="*/ 87 w 376"/>
                  <a:gd name="T55" fmla="*/ 21 h 664"/>
                  <a:gd name="T56" fmla="*/ 112 w 376"/>
                  <a:gd name="T57" fmla="*/ 11 h 664"/>
                  <a:gd name="T58" fmla="*/ 140 w 376"/>
                  <a:gd name="T59" fmla="*/ 4 h 664"/>
                  <a:gd name="T60" fmla="*/ 168 w 376"/>
                  <a:gd name="T61" fmla="*/ 0 h 664"/>
                  <a:gd name="T62" fmla="*/ 211 w 376"/>
                  <a:gd name="T63" fmla="*/ 2 h 664"/>
                  <a:gd name="T64" fmla="*/ 245 w 376"/>
                  <a:gd name="T65" fmla="*/ 8 h 664"/>
                  <a:gd name="T66" fmla="*/ 268 w 376"/>
                  <a:gd name="T67" fmla="*/ 15 h 664"/>
                  <a:gd name="T68" fmla="*/ 298 w 376"/>
                  <a:gd name="T69" fmla="*/ 28 h 664"/>
                  <a:gd name="T70" fmla="*/ 323 w 376"/>
                  <a:gd name="T71" fmla="*/ 45 h 664"/>
                  <a:gd name="T72" fmla="*/ 335 w 376"/>
                  <a:gd name="T73" fmla="*/ 57 h 664"/>
                  <a:gd name="T74" fmla="*/ 350 w 376"/>
                  <a:gd name="T75" fmla="*/ 77 h 664"/>
                  <a:gd name="T76" fmla="*/ 363 w 376"/>
                  <a:gd name="T77" fmla="*/ 106 h 664"/>
                  <a:gd name="T78" fmla="*/ 372 w 376"/>
                  <a:gd name="T79" fmla="*/ 142 h 664"/>
                  <a:gd name="T80" fmla="*/ 376 w 376"/>
                  <a:gd name="T81" fmla="*/ 195 h 664"/>
                  <a:gd name="T82" fmla="*/ 217 w 376"/>
                  <a:gd name="T83" fmla="*/ 175 h 664"/>
                  <a:gd name="T84" fmla="*/ 215 w 376"/>
                  <a:gd name="T85" fmla="*/ 134 h 664"/>
                  <a:gd name="T86" fmla="*/ 212 w 376"/>
                  <a:gd name="T87" fmla="*/ 111 h 664"/>
                  <a:gd name="T88" fmla="*/ 203 w 376"/>
                  <a:gd name="T89" fmla="*/ 103 h 664"/>
                  <a:gd name="T90" fmla="*/ 188 w 376"/>
                  <a:gd name="T91" fmla="*/ 99 h 664"/>
                  <a:gd name="T92" fmla="*/ 173 w 376"/>
                  <a:gd name="T93" fmla="*/ 103 h 664"/>
                  <a:gd name="T94" fmla="*/ 165 w 376"/>
                  <a:gd name="T95" fmla="*/ 112 h 664"/>
                  <a:gd name="T96" fmla="*/ 160 w 376"/>
                  <a:gd name="T97" fmla="*/ 135 h 664"/>
                  <a:gd name="T98" fmla="*/ 159 w 376"/>
                  <a:gd name="T99" fmla="*/ 175 h 664"/>
                  <a:gd name="T100" fmla="*/ 159 w 376"/>
                  <a:gd name="T101" fmla="*/ 512 h 664"/>
                  <a:gd name="T102" fmla="*/ 162 w 376"/>
                  <a:gd name="T103" fmla="*/ 546 h 664"/>
                  <a:gd name="T104" fmla="*/ 167 w 376"/>
                  <a:gd name="T105" fmla="*/ 559 h 664"/>
                  <a:gd name="T106" fmla="*/ 179 w 376"/>
                  <a:gd name="T107" fmla="*/ 564 h 664"/>
                  <a:gd name="T108" fmla="*/ 196 w 376"/>
                  <a:gd name="T109" fmla="*/ 564 h 664"/>
                  <a:gd name="T110" fmla="*/ 207 w 376"/>
                  <a:gd name="T111" fmla="*/ 558 h 664"/>
                  <a:gd name="T112" fmla="*/ 213 w 376"/>
                  <a:gd name="T113" fmla="*/ 543 h 664"/>
                  <a:gd name="T114" fmla="*/ 215 w 376"/>
                  <a:gd name="T115" fmla="*/ 513 h 664"/>
                  <a:gd name="T116" fmla="*/ 217 w 376"/>
                  <a:gd name="T117" fmla="*/ 175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4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6"/>
                    </a:lnTo>
                    <a:lnTo>
                      <a:pt x="373" y="505"/>
                    </a:lnTo>
                    <a:lnTo>
                      <a:pt x="371" y="529"/>
                    </a:lnTo>
                    <a:lnTo>
                      <a:pt x="367" y="547"/>
                    </a:lnTo>
                    <a:lnTo>
                      <a:pt x="362" y="564"/>
                    </a:lnTo>
                    <a:lnTo>
                      <a:pt x="355" y="579"/>
                    </a:lnTo>
                    <a:lnTo>
                      <a:pt x="347" y="595"/>
                    </a:lnTo>
                    <a:lnTo>
                      <a:pt x="335" y="610"/>
                    </a:lnTo>
                    <a:lnTo>
                      <a:pt x="321" y="623"/>
                    </a:lnTo>
                    <a:lnTo>
                      <a:pt x="307" y="635"/>
                    </a:lnTo>
                    <a:lnTo>
                      <a:pt x="300" y="640"/>
                    </a:lnTo>
                    <a:lnTo>
                      <a:pt x="291" y="643"/>
                    </a:lnTo>
                    <a:lnTo>
                      <a:pt x="284" y="648"/>
                    </a:lnTo>
                    <a:lnTo>
                      <a:pt x="274" y="650"/>
                    </a:lnTo>
                    <a:lnTo>
                      <a:pt x="256" y="657"/>
                    </a:lnTo>
                    <a:lnTo>
                      <a:pt x="238" y="660"/>
                    </a:lnTo>
                    <a:lnTo>
                      <a:pt x="218" y="663"/>
                    </a:lnTo>
                    <a:lnTo>
                      <a:pt x="196" y="664"/>
                    </a:lnTo>
                    <a:lnTo>
                      <a:pt x="170" y="663"/>
                    </a:lnTo>
                    <a:lnTo>
                      <a:pt x="144" y="660"/>
                    </a:lnTo>
                    <a:lnTo>
                      <a:pt x="121" y="657"/>
                    </a:lnTo>
                    <a:lnTo>
                      <a:pt x="101" y="650"/>
                    </a:lnTo>
                    <a:lnTo>
                      <a:pt x="93" y="647"/>
                    </a:lnTo>
                    <a:lnTo>
                      <a:pt x="83" y="643"/>
                    </a:lnTo>
                    <a:lnTo>
                      <a:pt x="76" y="638"/>
                    </a:lnTo>
                    <a:lnTo>
                      <a:pt x="67" y="634"/>
                    </a:lnTo>
                    <a:lnTo>
                      <a:pt x="60" y="628"/>
                    </a:lnTo>
                    <a:lnTo>
                      <a:pt x="53" y="623"/>
                    </a:lnTo>
                    <a:lnTo>
                      <a:pt x="47" y="616"/>
                    </a:lnTo>
                    <a:lnTo>
                      <a:pt x="41" y="610"/>
                    </a:lnTo>
                    <a:lnTo>
                      <a:pt x="31" y="595"/>
                    </a:lnTo>
                    <a:lnTo>
                      <a:pt x="22" y="581"/>
                    </a:lnTo>
                    <a:lnTo>
                      <a:pt x="14" y="565"/>
                    </a:lnTo>
                    <a:lnTo>
                      <a:pt x="10" y="551"/>
                    </a:lnTo>
                    <a:lnTo>
                      <a:pt x="5" y="532"/>
                    </a:lnTo>
                    <a:lnTo>
                      <a:pt x="2" y="510"/>
                    </a:lnTo>
                    <a:lnTo>
                      <a:pt x="0" y="483"/>
                    </a:lnTo>
                    <a:lnTo>
                      <a:pt x="0" y="452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2"/>
                    </a:lnTo>
                    <a:lnTo>
                      <a:pt x="6" y="136"/>
                    </a:lnTo>
                    <a:lnTo>
                      <a:pt x="8" y="122"/>
                    </a:lnTo>
                    <a:lnTo>
                      <a:pt x="12" y="109"/>
                    </a:lnTo>
                    <a:lnTo>
                      <a:pt x="16" y="97"/>
                    </a:lnTo>
                    <a:lnTo>
                      <a:pt x="19" y="86"/>
                    </a:lnTo>
                    <a:lnTo>
                      <a:pt x="24" y="76"/>
                    </a:lnTo>
                    <a:lnTo>
                      <a:pt x="31" y="67"/>
                    </a:lnTo>
                    <a:lnTo>
                      <a:pt x="37" y="58"/>
                    </a:lnTo>
                    <a:lnTo>
                      <a:pt x="46" y="48"/>
                    </a:lnTo>
                    <a:lnTo>
                      <a:pt x="54" y="41"/>
                    </a:lnTo>
                    <a:lnTo>
                      <a:pt x="65" y="34"/>
                    </a:lnTo>
                    <a:lnTo>
                      <a:pt x="76" y="27"/>
                    </a:lnTo>
                    <a:lnTo>
                      <a:pt x="87" y="21"/>
                    </a:lnTo>
                    <a:lnTo>
                      <a:pt x="99" y="15"/>
                    </a:lnTo>
                    <a:lnTo>
                      <a:pt x="112" y="11"/>
                    </a:lnTo>
                    <a:lnTo>
                      <a:pt x="125" y="6"/>
                    </a:lnTo>
                    <a:lnTo>
                      <a:pt x="140" y="4"/>
                    </a:lnTo>
                    <a:lnTo>
                      <a:pt x="154" y="2"/>
                    </a:lnTo>
                    <a:lnTo>
                      <a:pt x="168" y="0"/>
                    </a:lnTo>
                    <a:lnTo>
                      <a:pt x="184" y="0"/>
                    </a:lnTo>
                    <a:lnTo>
                      <a:pt x="211" y="2"/>
                    </a:lnTo>
                    <a:lnTo>
                      <a:pt x="235" y="5"/>
                    </a:lnTo>
                    <a:lnTo>
                      <a:pt x="245" y="8"/>
                    </a:lnTo>
                    <a:lnTo>
                      <a:pt x="258" y="11"/>
                    </a:lnTo>
                    <a:lnTo>
                      <a:pt x="268" y="15"/>
                    </a:lnTo>
                    <a:lnTo>
                      <a:pt x="278" y="18"/>
                    </a:lnTo>
                    <a:lnTo>
                      <a:pt x="298" y="28"/>
                    </a:lnTo>
                    <a:lnTo>
                      <a:pt x="314" y="39"/>
                    </a:lnTo>
                    <a:lnTo>
                      <a:pt x="323" y="45"/>
                    </a:lnTo>
                    <a:lnTo>
                      <a:pt x="329" y="51"/>
                    </a:lnTo>
                    <a:lnTo>
                      <a:pt x="335" y="57"/>
                    </a:lnTo>
                    <a:lnTo>
                      <a:pt x="341" y="63"/>
                    </a:lnTo>
                    <a:lnTo>
                      <a:pt x="350" y="77"/>
                    </a:lnTo>
                    <a:lnTo>
                      <a:pt x="357" y="92"/>
                    </a:lnTo>
                    <a:lnTo>
                      <a:pt x="363" y="106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6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5"/>
                    </a:moveTo>
                    <a:lnTo>
                      <a:pt x="217" y="152"/>
                    </a:lnTo>
                    <a:lnTo>
                      <a:pt x="215" y="134"/>
                    </a:lnTo>
                    <a:lnTo>
                      <a:pt x="213" y="121"/>
                    </a:lnTo>
                    <a:lnTo>
                      <a:pt x="212" y="111"/>
                    </a:lnTo>
                    <a:lnTo>
                      <a:pt x="208" y="106"/>
                    </a:lnTo>
                    <a:lnTo>
                      <a:pt x="203" y="103"/>
                    </a:lnTo>
                    <a:lnTo>
                      <a:pt x="196" y="100"/>
                    </a:lnTo>
                    <a:lnTo>
                      <a:pt x="188" y="99"/>
                    </a:lnTo>
                    <a:lnTo>
                      <a:pt x="180" y="100"/>
                    </a:lnTo>
                    <a:lnTo>
                      <a:pt x="173" y="103"/>
                    </a:lnTo>
                    <a:lnTo>
                      <a:pt x="168" y="106"/>
                    </a:lnTo>
                    <a:lnTo>
                      <a:pt x="165" y="112"/>
                    </a:lnTo>
                    <a:lnTo>
                      <a:pt x="162" y="122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5"/>
                    </a:lnTo>
                    <a:lnTo>
                      <a:pt x="159" y="487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6"/>
                    </a:lnTo>
                    <a:lnTo>
                      <a:pt x="165" y="554"/>
                    </a:lnTo>
                    <a:lnTo>
                      <a:pt x="167" y="559"/>
                    </a:lnTo>
                    <a:lnTo>
                      <a:pt x="173" y="563"/>
                    </a:lnTo>
                    <a:lnTo>
                      <a:pt x="179" y="564"/>
                    </a:lnTo>
                    <a:lnTo>
                      <a:pt x="188" y="565"/>
                    </a:lnTo>
                    <a:lnTo>
                      <a:pt x="196" y="564"/>
                    </a:lnTo>
                    <a:lnTo>
                      <a:pt x="202" y="561"/>
                    </a:lnTo>
                    <a:lnTo>
                      <a:pt x="207" y="558"/>
                    </a:lnTo>
                    <a:lnTo>
                      <a:pt x="211" y="552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2"/>
                    </a:lnTo>
                    <a:lnTo>
                      <a:pt x="217" y="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9" name="Freeform 50">
                <a:extLst>
                  <a:ext uri="{FF2B5EF4-FFF2-40B4-BE49-F238E27FC236}">
                    <a16:creationId xmlns:a16="http://schemas.microsoft.com/office/drawing/2014/main" id="{405CF2B7-3E15-4B35-89D9-877BB87381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07200" y="4075113"/>
                <a:ext cx="125413" cy="203200"/>
              </a:xfrm>
              <a:custGeom>
                <a:avLst/>
                <a:gdLst>
                  <a:gd name="T0" fmla="*/ 349 w 395"/>
                  <a:gd name="T1" fmla="*/ 0 h 640"/>
                  <a:gd name="T2" fmla="*/ 349 w 395"/>
                  <a:gd name="T3" fmla="*/ 418 h 640"/>
                  <a:gd name="T4" fmla="*/ 395 w 395"/>
                  <a:gd name="T5" fmla="*/ 418 h 640"/>
                  <a:gd name="T6" fmla="*/ 395 w 395"/>
                  <a:gd name="T7" fmla="*/ 528 h 640"/>
                  <a:gd name="T8" fmla="*/ 349 w 395"/>
                  <a:gd name="T9" fmla="*/ 528 h 640"/>
                  <a:gd name="T10" fmla="*/ 349 w 395"/>
                  <a:gd name="T11" fmla="*/ 640 h 640"/>
                  <a:gd name="T12" fmla="*/ 190 w 395"/>
                  <a:gd name="T13" fmla="*/ 640 h 640"/>
                  <a:gd name="T14" fmla="*/ 190 w 395"/>
                  <a:gd name="T15" fmla="*/ 528 h 640"/>
                  <a:gd name="T16" fmla="*/ 0 w 395"/>
                  <a:gd name="T17" fmla="*/ 528 h 640"/>
                  <a:gd name="T18" fmla="*/ 0 w 395"/>
                  <a:gd name="T19" fmla="*/ 418 h 640"/>
                  <a:gd name="T20" fmla="*/ 139 w 395"/>
                  <a:gd name="T21" fmla="*/ 0 h 640"/>
                  <a:gd name="T22" fmla="*/ 349 w 395"/>
                  <a:gd name="T23" fmla="*/ 0 h 640"/>
                  <a:gd name="T24" fmla="*/ 190 w 395"/>
                  <a:gd name="T25" fmla="*/ 418 h 640"/>
                  <a:gd name="T26" fmla="*/ 190 w 395"/>
                  <a:gd name="T27" fmla="*/ 146 h 640"/>
                  <a:gd name="T28" fmla="*/ 119 w 395"/>
                  <a:gd name="T29" fmla="*/ 418 h 640"/>
                  <a:gd name="T30" fmla="*/ 190 w 395"/>
                  <a:gd name="T31" fmla="*/ 418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5" h="640">
                    <a:moveTo>
                      <a:pt x="349" y="0"/>
                    </a:moveTo>
                    <a:lnTo>
                      <a:pt x="349" y="418"/>
                    </a:lnTo>
                    <a:lnTo>
                      <a:pt x="395" y="418"/>
                    </a:lnTo>
                    <a:lnTo>
                      <a:pt x="395" y="528"/>
                    </a:lnTo>
                    <a:lnTo>
                      <a:pt x="349" y="528"/>
                    </a:lnTo>
                    <a:lnTo>
                      <a:pt x="349" y="640"/>
                    </a:lnTo>
                    <a:lnTo>
                      <a:pt x="190" y="640"/>
                    </a:lnTo>
                    <a:lnTo>
                      <a:pt x="190" y="528"/>
                    </a:lnTo>
                    <a:lnTo>
                      <a:pt x="0" y="528"/>
                    </a:lnTo>
                    <a:lnTo>
                      <a:pt x="0" y="418"/>
                    </a:lnTo>
                    <a:lnTo>
                      <a:pt x="139" y="0"/>
                    </a:lnTo>
                    <a:lnTo>
                      <a:pt x="349" y="0"/>
                    </a:lnTo>
                    <a:close/>
                    <a:moveTo>
                      <a:pt x="190" y="418"/>
                    </a:moveTo>
                    <a:lnTo>
                      <a:pt x="190" y="146"/>
                    </a:lnTo>
                    <a:lnTo>
                      <a:pt x="119" y="418"/>
                    </a:lnTo>
                    <a:lnTo>
                      <a:pt x="190" y="4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25" name="Group 724">
              <a:extLst>
                <a:ext uri="{FF2B5EF4-FFF2-40B4-BE49-F238E27FC236}">
                  <a16:creationId xmlns:a16="http://schemas.microsoft.com/office/drawing/2014/main" id="{BB8AB7C4-749D-49A8-91A0-F8958F2BC475}"/>
                </a:ext>
              </a:extLst>
            </p:cNvPr>
            <p:cNvGrpSpPr/>
            <p:nvPr/>
          </p:nvGrpSpPr>
          <p:grpSpPr>
            <a:xfrm>
              <a:off x="6606111" y="4707770"/>
              <a:ext cx="258763" cy="211138"/>
              <a:chOff x="6677025" y="3403600"/>
              <a:chExt cx="258763" cy="211138"/>
            </a:xfrm>
            <a:solidFill>
              <a:schemeClr val="tx1"/>
            </a:solidFill>
          </p:grpSpPr>
          <p:sp>
            <p:nvSpPr>
              <p:cNvPr id="240" name="Freeform 51">
                <a:extLst>
                  <a:ext uri="{FF2B5EF4-FFF2-40B4-BE49-F238E27FC236}">
                    <a16:creationId xmlns:a16="http://schemas.microsoft.com/office/drawing/2014/main" id="{2FCBCC2B-C650-4357-932B-A2CA2CCE76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3403600"/>
                <a:ext cx="119063" cy="211137"/>
              </a:xfrm>
              <a:custGeom>
                <a:avLst/>
                <a:gdLst>
                  <a:gd name="T0" fmla="*/ 376 w 376"/>
                  <a:gd name="T1" fmla="*/ 442 h 664"/>
                  <a:gd name="T2" fmla="*/ 373 w 376"/>
                  <a:gd name="T3" fmla="*/ 505 h 664"/>
                  <a:gd name="T4" fmla="*/ 367 w 376"/>
                  <a:gd name="T5" fmla="*/ 548 h 664"/>
                  <a:gd name="T6" fmla="*/ 355 w 376"/>
                  <a:gd name="T7" fmla="*/ 581 h 664"/>
                  <a:gd name="T8" fmla="*/ 335 w 376"/>
                  <a:gd name="T9" fmla="*/ 609 h 664"/>
                  <a:gd name="T10" fmla="*/ 307 w 376"/>
                  <a:gd name="T11" fmla="*/ 635 h 664"/>
                  <a:gd name="T12" fmla="*/ 291 w 376"/>
                  <a:gd name="T13" fmla="*/ 644 h 664"/>
                  <a:gd name="T14" fmla="*/ 274 w 376"/>
                  <a:gd name="T15" fmla="*/ 652 h 664"/>
                  <a:gd name="T16" fmla="*/ 238 w 376"/>
                  <a:gd name="T17" fmla="*/ 661 h 664"/>
                  <a:gd name="T18" fmla="*/ 196 w 376"/>
                  <a:gd name="T19" fmla="*/ 664 h 664"/>
                  <a:gd name="T20" fmla="*/ 144 w 376"/>
                  <a:gd name="T21" fmla="*/ 660 h 664"/>
                  <a:gd name="T22" fmla="*/ 101 w 376"/>
                  <a:gd name="T23" fmla="*/ 650 h 664"/>
                  <a:gd name="T24" fmla="*/ 83 w 376"/>
                  <a:gd name="T25" fmla="*/ 643 h 664"/>
                  <a:gd name="T26" fmla="*/ 67 w 376"/>
                  <a:gd name="T27" fmla="*/ 634 h 664"/>
                  <a:gd name="T28" fmla="*/ 53 w 376"/>
                  <a:gd name="T29" fmla="*/ 623 h 664"/>
                  <a:gd name="T30" fmla="*/ 41 w 376"/>
                  <a:gd name="T31" fmla="*/ 609 h 664"/>
                  <a:gd name="T32" fmla="*/ 22 w 376"/>
                  <a:gd name="T33" fmla="*/ 581 h 664"/>
                  <a:gd name="T34" fmla="*/ 10 w 376"/>
                  <a:gd name="T35" fmla="*/ 550 h 664"/>
                  <a:gd name="T36" fmla="*/ 2 w 376"/>
                  <a:gd name="T37" fmla="*/ 511 h 664"/>
                  <a:gd name="T38" fmla="*/ 0 w 376"/>
                  <a:gd name="T39" fmla="*/ 452 h 664"/>
                  <a:gd name="T40" fmla="*/ 1 w 376"/>
                  <a:gd name="T41" fmla="*/ 188 h 664"/>
                  <a:gd name="T42" fmla="*/ 6 w 376"/>
                  <a:gd name="T43" fmla="*/ 136 h 664"/>
                  <a:gd name="T44" fmla="*/ 12 w 376"/>
                  <a:gd name="T45" fmla="*/ 109 h 664"/>
                  <a:gd name="T46" fmla="*/ 19 w 376"/>
                  <a:gd name="T47" fmla="*/ 87 h 664"/>
                  <a:gd name="T48" fmla="*/ 31 w 376"/>
                  <a:gd name="T49" fmla="*/ 66 h 664"/>
                  <a:gd name="T50" fmla="*/ 46 w 376"/>
                  <a:gd name="T51" fmla="*/ 50 h 664"/>
                  <a:gd name="T52" fmla="*/ 65 w 376"/>
                  <a:gd name="T53" fmla="*/ 34 h 664"/>
                  <a:gd name="T54" fmla="*/ 87 w 376"/>
                  <a:gd name="T55" fmla="*/ 21 h 664"/>
                  <a:gd name="T56" fmla="*/ 112 w 376"/>
                  <a:gd name="T57" fmla="*/ 11 h 664"/>
                  <a:gd name="T58" fmla="*/ 140 w 376"/>
                  <a:gd name="T59" fmla="*/ 4 h 664"/>
                  <a:gd name="T60" fmla="*/ 168 w 376"/>
                  <a:gd name="T61" fmla="*/ 1 h 664"/>
                  <a:gd name="T62" fmla="*/ 211 w 376"/>
                  <a:gd name="T63" fmla="*/ 1 h 664"/>
                  <a:gd name="T64" fmla="*/ 245 w 376"/>
                  <a:gd name="T65" fmla="*/ 7 h 664"/>
                  <a:gd name="T66" fmla="*/ 268 w 376"/>
                  <a:gd name="T67" fmla="*/ 15 h 664"/>
                  <a:gd name="T68" fmla="*/ 298 w 376"/>
                  <a:gd name="T69" fmla="*/ 29 h 664"/>
                  <a:gd name="T70" fmla="*/ 323 w 376"/>
                  <a:gd name="T71" fmla="*/ 45 h 664"/>
                  <a:gd name="T72" fmla="*/ 335 w 376"/>
                  <a:gd name="T73" fmla="*/ 57 h 664"/>
                  <a:gd name="T74" fmla="*/ 350 w 376"/>
                  <a:gd name="T75" fmla="*/ 77 h 664"/>
                  <a:gd name="T76" fmla="*/ 363 w 376"/>
                  <a:gd name="T77" fmla="*/ 107 h 664"/>
                  <a:gd name="T78" fmla="*/ 372 w 376"/>
                  <a:gd name="T79" fmla="*/ 142 h 664"/>
                  <a:gd name="T80" fmla="*/ 376 w 376"/>
                  <a:gd name="T81" fmla="*/ 195 h 664"/>
                  <a:gd name="T82" fmla="*/ 217 w 376"/>
                  <a:gd name="T83" fmla="*/ 176 h 664"/>
                  <a:gd name="T84" fmla="*/ 215 w 376"/>
                  <a:gd name="T85" fmla="*/ 134 h 664"/>
                  <a:gd name="T86" fmla="*/ 212 w 376"/>
                  <a:gd name="T87" fmla="*/ 112 h 664"/>
                  <a:gd name="T88" fmla="*/ 203 w 376"/>
                  <a:gd name="T89" fmla="*/ 103 h 664"/>
                  <a:gd name="T90" fmla="*/ 188 w 376"/>
                  <a:gd name="T91" fmla="*/ 99 h 664"/>
                  <a:gd name="T92" fmla="*/ 173 w 376"/>
                  <a:gd name="T93" fmla="*/ 103 h 664"/>
                  <a:gd name="T94" fmla="*/ 165 w 376"/>
                  <a:gd name="T95" fmla="*/ 112 h 664"/>
                  <a:gd name="T96" fmla="*/ 160 w 376"/>
                  <a:gd name="T97" fmla="*/ 135 h 664"/>
                  <a:gd name="T98" fmla="*/ 159 w 376"/>
                  <a:gd name="T99" fmla="*/ 176 h 664"/>
                  <a:gd name="T100" fmla="*/ 159 w 376"/>
                  <a:gd name="T101" fmla="*/ 512 h 664"/>
                  <a:gd name="T102" fmla="*/ 162 w 376"/>
                  <a:gd name="T103" fmla="*/ 546 h 664"/>
                  <a:gd name="T104" fmla="*/ 167 w 376"/>
                  <a:gd name="T105" fmla="*/ 559 h 664"/>
                  <a:gd name="T106" fmla="*/ 179 w 376"/>
                  <a:gd name="T107" fmla="*/ 565 h 664"/>
                  <a:gd name="T108" fmla="*/ 196 w 376"/>
                  <a:gd name="T109" fmla="*/ 565 h 664"/>
                  <a:gd name="T110" fmla="*/ 207 w 376"/>
                  <a:gd name="T111" fmla="*/ 558 h 664"/>
                  <a:gd name="T112" fmla="*/ 213 w 376"/>
                  <a:gd name="T113" fmla="*/ 543 h 664"/>
                  <a:gd name="T114" fmla="*/ 215 w 376"/>
                  <a:gd name="T115" fmla="*/ 513 h 664"/>
                  <a:gd name="T116" fmla="*/ 217 w 376"/>
                  <a:gd name="T117" fmla="*/ 176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4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6"/>
                    </a:lnTo>
                    <a:lnTo>
                      <a:pt x="373" y="505"/>
                    </a:lnTo>
                    <a:lnTo>
                      <a:pt x="371" y="529"/>
                    </a:lnTo>
                    <a:lnTo>
                      <a:pt x="367" y="548"/>
                    </a:lnTo>
                    <a:lnTo>
                      <a:pt x="362" y="564"/>
                    </a:lnTo>
                    <a:lnTo>
                      <a:pt x="355" y="581"/>
                    </a:lnTo>
                    <a:lnTo>
                      <a:pt x="347" y="595"/>
                    </a:lnTo>
                    <a:lnTo>
                      <a:pt x="335" y="609"/>
                    </a:lnTo>
                    <a:lnTo>
                      <a:pt x="321" y="623"/>
                    </a:lnTo>
                    <a:lnTo>
                      <a:pt x="307" y="635"/>
                    </a:lnTo>
                    <a:lnTo>
                      <a:pt x="300" y="640"/>
                    </a:lnTo>
                    <a:lnTo>
                      <a:pt x="291" y="644"/>
                    </a:lnTo>
                    <a:lnTo>
                      <a:pt x="284" y="648"/>
                    </a:lnTo>
                    <a:lnTo>
                      <a:pt x="274" y="652"/>
                    </a:lnTo>
                    <a:lnTo>
                      <a:pt x="256" y="656"/>
                    </a:lnTo>
                    <a:lnTo>
                      <a:pt x="238" y="661"/>
                    </a:lnTo>
                    <a:lnTo>
                      <a:pt x="218" y="664"/>
                    </a:lnTo>
                    <a:lnTo>
                      <a:pt x="196" y="664"/>
                    </a:lnTo>
                    <a:lnTo>
                      <a:pt x="170" y="664"/>
                    </a:lnTo>
                    <a:lnTo>
                      <a:pt x="144" y="660"/>
                    </a:lnTo>
                    <a:lnTo>
                      <a:pt x="121" y="656"/>
                    </a:lnTo>
                    <a:lnTo>
                      <a:pt x="101" y="650"/>
                    </a:lnTo>
                    <a:lnTo>
                      <a:pt x="93" y="647"/>
                    </a:lnTo>
                    <a:lnTo>
                      <a:pt x="83" y="643"/>
                    </a:lnTo>
                    <a:lnTo>
                      <a:pt x="76" y="638"/>
                    </a:lnTo>
                    <a:lnTo>
                      <a:pt x="67" y="634"/>
                    </a:lnTo>
                    <a:lnTo>
                      <a:pt x="60" y="629"/>
                    </a:lnTo>
                    <a:lnTo>
                      <a:pt x="53" y="623"/>
                    </a:lnTo>
                    <a:lnTo>
                      <a:pt x="47" y="617"/>
                    </a:lnTo>
                    <a:lnTo>
                      <a:pt x="41" y="609"/>
                    </a:lnTo>
                    <a:lnTo>
                      <a:pt x="31" y="595"/>
                    </a:lnTo>
                    <a:lnTo>
                      <a:pt x="22" y="581"/>
                    </a:lnTo>
                    <a:lnTo>
                      <a:pt x="14" y="566"/>
                    </a:lnTo>
                    <a:lnTo>
                      <a:pt x="10" y="550"/>
                    </a:lnTo>
                    <a:lnTo>
                      <a:pt x="5" y="532"/>
                    </a:lnTo>
                    <a:lnTo>
                      <a:pt x="2" y="511"/>
                    </a:lnTo>
                    <a:lnTo>
                      <a:pt x="0" y="483"/>
                    </a:lnTo>
                    <a:lnTo>
                      <a:pt x="0" y="452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2"/>
                    </a:lnTo>
                    <a:lnTo>
                      <a:pt x="6" y="136"/>
                    </a:lnTo>
                    <a:lnTo>
                      <a:pt x="8" y="122"/>
                    </a:lnTo>
                    <a:lnTo>
                      <a:pt x="12" y="109"/>
                    </a:lnTo>
                    <a:lnTo>
                      <a:pt x="16" y="98"/>
                    </a:lnTo>
                    <a:lnTo>
                      <a:pt x="19" y="87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8"/>
                    </a:lnTo>
                    <a:lnTo>
                      <a:pt x="46" y="50"/>
                    </a:lnTo>
                    <a:lnTo>
                      <a:pt x="54" y="41"/>
                    </a:lnTo>
                    <a:lnTo>
                      <a:pt x="65" y="34"/>
                    </a:lnTo>
                    <a:lnTo>
                      <a:pt x="76" y="27"/>
                    </a:lnTo>
                    <a:lnTo>
                      <a:pt x="87" y="21"/>
                    </a:lnTo>
                    <a:lnTo>
                      <a:pt x="99" y="16"/>
                    </a:lnTo>
                    <a:lnTo>
                      <a:pt x="112" y="11"/>
                    </a:lnTo>
                    <a:lnTo>
                      <a:pt x="125" y="7"/>
                    </a:lnTo>
                    <a:lnTo>
                      <a:pt x="140" y="4"/>
                    </a:lnTo>
                    <a:lnTo>
                      <a:pt x="154" y="3"/>
                    </a:lnTo>
                    <a:lnTo>
                      <a:pt x="168" y="1"/>
                    </a:lnTo>
                    <a:lnTo>
                      <a:pt x="184" y="0"/>
                    </a:lnTo>
                    <a:lnTo>
                      <a:pt x="211" y="1"/>
                    </a:lnTo>
                    <a:lnTo>
                      <a:pt x="235" y="5"/>
                    </a:lnTo>
                    <a:lnTo>
                      <a:pt x="245" y="7"/>
                    </a:lnTo>
                    <a:lnTo>
                      <a:pt x="258" y="11"/>
                    </a:lnTo>
                    <a:lnTo>
                      <a:pt x="268" y="15"/>
                    </a:lnTo>
                    <a:lnTo>
                      <a:pt x="278" y="19"/>
                    </a:lnTo>
                    <a:lnTo>
                      <a:pt x="298" y="29"/>
                    </a:lnTo>
                    <a:lnTo>
                      <a:pt x="314" y="39"/>
                    </a:lnTo>
                    <a:lnTo>
                      <a:pt x="323" y="45"/>
                    </a:lnTo>
                    <a:lnTo>
                      <a:pt x="329" y="51"/>
                    </a:lnTo>
                    <a:lnTo>
                      <a:pt x="335" y="57"/>
                    </a:lnTo>
                    <a:lnTo>
                      <a:pt x="341" y="64"/>
                    </a:lnTo>
                    <a:lnTo>
                      <a:pt x="350" y="77"/>
                    </a:lnTo>
                    <a:lnTo>
                      <a:pt x="357" y="92"/>
                    </a:lnTo>
                    <a:lnTo>
                      <a:pt x="363" y="107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6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6"/>
                    </a:moveTo>
                    <a:lnTo>
                      <a:pt x="217" y="153"/>
                    </a:lnTo>
                    <a:lnTo>
                      <a:pt x="215" y="134"/>
                    </a:lnTo>
                    <a:lnTo>
                      <a:pt x="213" y="121"/>
                    </a:lnTo>
                    <a:lnTo>
                      <a:pt x="212" y="112"/>
                    </a:lnTo>
                    <a:lnTo>
                      <a:pt x="208" y="106"/>
                    </a:lnTo>
                    <a:lnTo>
                      <a:pt x="203" y="103"/>
                    </a:lnTo>
                    <a:lnTo>
                      <a:pt x="196" y="100"/>
                    </a:lnTo>
                    <a:lnTo>
                      <a:pt x="188" y="99"/>
                    </a:lnTo>
                    <a:lnTo>
                      <a:pt x="180" y="100"/>
                    </a:lnTo>
                    <a:lnTo>
                      <a:pt x="173" y="103"/>
                    </a:lnTo>
                    <a:lnTo>
                      <a:pt x="168" y="107"/>
                    </a:lnTo>
                    <a:lnTo>
                      <a:pt x="165" y="112"/>
                    </a:lnTo>
                    <a:lnTo>
                      <a:pt x="162" y="122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6"/>
                    </a:lnTo>
                    <a:lnTo>
                      <a:pt x="159" y="487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6"/>
                    </a:lnTo>
                    <a:lnTo>
                      <a:pt x="165" y="554"/>
                    </a:lnTo>
                    <a:lnTo>
                      <a:pt x="167" y="559"/>
                    </a:lnTo>
                    <a:lnTo>
                      <a:pt x="173" y="563"/>
                    </a:lnTo>
                    <a:lnTo>
                      <a:pt x="179" y="565"/>
                    </a:lnTo>
                    <a:lnTo>
                      <a:pt x="188" y="565"/>
                    </a:lnTo>
                    <a:lnTo>
                      <a:pt x="196" y="565"/>
                    </a:lnTo>
                    <a:lnTo>
                      <a:pt x="202" y="563"/>
                    </a:lnTo>
                    <a:lnTo>
                      <a:pt x="207" y="558"/>
                    </a:lnTo>
                    <a:lnTo>
                      <a:pt x="211" y="552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1"/>
                    </a:lnTo>
                    <a:lnTo>
                      <a:pt x="217" y="1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1" name="Freeform 52">
                <a:extLst>
                  <a:ext uri="{FF2B5EF4-FFF2-40B4-BE49-F238E27FC236}">
                    <a16:creationId xmlns:a16="http://schemas.microsoft.com/office/drawing/2014/main" id="{5A53DC01-97BA-47BE-8FB0-2785B2D8E2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3550" y="3408363"/>
                <a:ext cx="122238" cy="206375"/>
              </a:xfrm>
              <a:custGeom>
                <a:avLst/>
                <a:gdLst>
                  <a:gd name="T0" fmla="*/ 350 w 382"/>
                  <a:gd name="T1" fmla="*/ 103 h 652"/>
                  <a:gd name="T2" fmla="*/ 153 w 382"/>
                  <a:gd name="T3" fmla="*/ 212 h 652"/>
                  <a:gd name="T4" fmla="*/ 172 w 382"/>
                  <a:gd name="T5" fmla="*/ 193 h 652"/>
                  <a:gd name="T6" fmla="*/ 195 w 382"/>
                  <a:gd name="T7" fmla="*/ 178 h 652"/>
                  <a:gd name="T8" fmla="*/ 220 w 382"/>
                  <a:gd name="T9" fmla="*/ 171 h 652"/>
                  <a:gd name="T10" fmla="*/ 248 w 382"/>
                  <a:gd name="T11" fmla="*/ 168 h 652"/>
                  <a:gd name="T12" fmla="*/ 279 w 382"/>
                  <a:gd name="T13" fmla="*/ 170 h 652"/>
                  <a:gd name="T14" fmla="*/ 306 w 382"/>
                  <a:gd name="T15" fmla="*/ 177 h 652"/>
                  <a:gd name="T16" fmla="*/ 329 w 382"/>
                  <a:gd name="T17" fmla="*/ 189 h 652"/>
                  <a:gd name="T18" fmla="*/ 348 w 382"/>
                  <a:gd name="T19" fmla="*/ 205 h 652"/>
                  <a:gd name="T20" fmla="*/ 362 w 382"/>
                  <a:gd name="T21" fmla="*/ 228 h 652"/>
                  <a:gd name="T22" fmla="*/ 373 w 382"/>
                  <a:gd name="T23" fmla="*/ 259 h 652"/>
                  <a:gd name="T24" fmla="*/ 379 w 382"/>
                  <a:gd name="T25" fmla="*/ 299 h 652"/>
                  <a:gd name="T26" fmla="*/ 382 w 382"/>
                  <a:gd name="T27" fmla="*/ 347 h 652"/>
                  <a:gd name="T28" fmla="*/ 382 w 382"/>
                  <a:gd name="T29" fmla="*/ 470 h 652"/>
                  <a:gd name="T30" fmla="*/ 378 w 382"/>
                  <a:gd name="T31" fmla="*/ 519 h 652"/>
                  <a:gd name="T32" fmla="*/ 371 w 382"/>
                  <a:gd name="T33" fmla="*/ 553 h 652"/>
                  <a:gd name="T34" fmla="*/ 357 w 382"/>
                  <a:gd name="T35" fmla="*/ 582 h 652"/>
                  <a:gd name="T36" fmla="*/ 342 w 382"/>
                  <a:gd name="T37" fmla="*/ 602 h 652"/>
                  <a:gd name="T38" fmla="*/ 329 w 382"/>
                  <a:gd name="T39" fmla="*/ 614 h 652"/>
                  <a:gd name="T40" fmla="*/ 306 w 382"/>
                  <a:gd name="T41" fmla="*/ 630 h 652"/>
                  <a:gd name="T42" fmla="*/ 267 w 382"/>
                  <a:gd name="T43" fmla="*/ 643 h 652"/>
                  <a:gd name="T44" fmla="*/ 221 w 382"/>
                  <a:gd name="T45" fmla="*/ 650 h 652"/>
                  <a:gd name="T46" fmla="*/ 179 w 382"/>
                  <a:gd name="T47" fmla="*/ 652 h 652"/>
                  <a:gd name="T48" fmla="*/ 150 w 382"/>
                  <a:gd name="T49" fmla="*/ 649 h 652"/>
                  <a:gd name="T50" fmla="*/ 124 w 382"/>
                  <a:gd name="T51" fmla="*/ 643 h 652"/>
                  <a:gd name="T52" fmla="*/ 99 w 382"/>
                  <a:gd name="T53" fmla="*/ 636 h 652"/>
                  <a:gd name="T54" fmla="*/ 75 w 382"/>
                  <a:gd name="T55" fmla="*/ 625 h 652"/>
                  <a:gd name="T56" fmla="*/ 55 w 382"/>
                  <a:gd name="T57" fmla="*/ 611 h 652"/>
                  <a:gd name="T58" fmla="*/ 38 w 382"/>
                  <a:gd name="T59" fmla="*/ 595 h 652"/>
                  <a:gd name="T60" fmla="*/ 25 w 382"/>
                  <a:gd name="T61" fmla="*/ 577 h 652"/>
                  <a:gd name="T62" fmla="*/ 14 w 382"/>
                  <a:gd name="T63" fmla="*/ 555 h 652"/>
                  <a:gd name="T64" fmla="*/ 7 w 382"/>
                  <a:gd name="T65" fmla="*/ 528 h 652"/>
                  <a:gd name="T66" fmla="*/ 2 w 382"/>
                  <a:gd name="T67" fmla="*/ 495 h 652"/>
                  <a:gd name="T68" fmla="*/ 0 w 382"/>
                  <a:gd name="T69" fmla="*/ 457 h 652"/>
                  <a:gd name="T70" fmla="*/ 0 w 382"/>
                  <a:gd name="T71" fmla="*/ 400 h 652"/>
                  <a:gd name="T72" fmla="*/ 159 w 382"/>
                  <a:gd name="T73" fmla="*/ 440 h 652"/>
                  <a:gd name="T74" fmla="*/ 160 w 382"/>
                  <a:gd name="T75" fmla="*/ 493 h 652"/>
                  <a:gd name="T76" fmla="*/ 164 w 382"/>
                  <a:gd name="T77" fmla="*/ 528 h 652"/>
                  <a:gd name="T78" fmla="*/ 167 w 382"/>
                  <a:gd name="T79" fmla="*/ 538 h 652"/>
                  <a:gd name="T80" fmla="*/ 173 w 382"/>
                  <a:gd name="T81" fmla="*/ 547 h 652"/>
                  <a:gd name="T82" fmla="*/ 182 w 382"/>
                  <a:gd name="T83" fmla="*/ 552 h 652"/>
                  <a:gd name="T84" fmla="*/ 194 w 382"/>
                  <a:gd name="T85" fmla="*/ 553 h 652"/>
                  <a:gd name="T86" fmla="*/ 205 w 382"/>
                  <a:gd name="T87" fmla="*/ 552 h 652"/>
                  <a:gd name="T88" fmla="*/ 213 w 382"/>
                  <a:gd name="T89" fmla="*/ 546 h 652"/>
                  <a:gd name="T90" fmla="*/ 219 w 382"/>
                  <a:gd name="T91" fmla="*/ 538 h 652"/>
                  <a:gd name="T92" fmla="*/ 221 w 382"/>
                  <a:gd name="T93" fmla="*/ 530 h 652"/>
                  <a:gd name="T94" fmla="*/ 221 w 382"/>
                  <a:gd name="T95" fmla="*/ 507 h 652"/>
                  <a:gd name="T96" fmla="*/ 223 w 382"/>
                  <a:gd name="T97" fmla="*/ 454 h 652"/>
                  <a:gd name="T98" fmla="*/ 223 w 382"/>
                  <a:gd name="T99" fmla="*/ 312 h 652"/>
                  <a:gd name="T100" fmla="*/ 218 w 382"/>
                  <a:gd name="T101" fmla="*/ 287 h 652"/>
                  <a:gd name="T102" fmla="*/ 211 w 382"/>
                  <a:gd name="T103" fmla="*/ 274 h 652"/>
                  <a:gd name="T104" fmla="*/ 197 w 382"/>
                  <a:gd name="T105" fmla="*/ 268 h 652"/>
                  <a:gd name="T106" fmla="*/ 184 w 382"/>
                  <a:gd name="T107" fmla="*/ 268 h 652"/>
                  <a:gd name="T108" fmla="*/ 174 w 382"/>
                  <a:gd name="T109" fmla="*/ 270 h 652"/>
                  <a:gd name="T110" fmla="*/ 167 w 382"/>
                  <a:gd name="T111" fmla="*/ 277 h 652"/>
                  <a:gd name="T112" fmla="*/ 162 w 382"/>
                  <a:gd name="T113" fmla="*/ 283 h 652"/>
                  <a:gd name="T114" fmla="*/ 159 w 382"/>
                  <a:gd name="T115" fmla="*/ 300 h 652"/>
                  <a:gd name="T116" fmla="*/ 1 w 382"/>
                  <a:gd name="T117" fmla="*/ 323 h 652"/>
                  <a:gd name="T118" fmla="*/ 350 w 382"/>
                  <a:gd name="T119" fmla="*/ 0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2" h="652">
                    <a:moveTo>
                      <a:pt x="350" y="0"/>
                    </a:moveTo>
                    <a:lnTo>
                      <a:pt x="350" y="103"/>
                    </a:lnTo>
                    <a:lnTo>
                      <a:pt x="153" y="103"/>
                    </a:lnTo>
                    <a:lnTo>
                      <a:pt x="153" y="212"/>
                    </a:lnTo>
                    <a:lnTo>
                      <a:pt x="162" y="201"/>
                    </a:lnTo>
                    <a:lnTo>
                      <a:pt x="172" y="193"/>
                    </a:lnTo>
                    <a:lnTo>
                      <a:pt x="183" y="184"/>
                    </a:lnTo>
                    <a:lnTo>
                      <a:pt x="195" y="178"/>
                    </a:lnTo>
                    <a:lnTo>
                      <a:pt x="207" y="174"/>
                    </a:lnTo>
                    <a:lnTo>
                      <a:pt x="220" y="171"/>
                    </a:lnTo>
                    <a:lnTo>
                      <a:pt x="233" y="169"/>
                    </a:lnTo>
                    <a:lnTo>
                      <a:pt x="248" y="168"/>
                    </a:lnTo>
                    <a:lnTo>
                      <a:pt x="264" y="169"/>
                    </a:lnTo>
                    <a:lnTo>
                      <a:pt x="279" y="170"/>
                    </a:lnTo>
                    <a:lnTo>
                      <a:pt x="292" y="174"/>
                    </a:lnTo>
                    <a:lnTo>
                      <a:pt x="306" y="177"/>
                    </a:lnTo>
                    <a:lnTo>
                      <a:pt x="318" y="182"/>
                    </a:lnTo>
                    <a:lnTo>
                      <a:pt x="329" y="189"/>
                    </a:lnTo>
                    <a:lnTo>
                      <a:pt x="339" y="197"/>
                    </a:lnTo>
                    <a:lnTo>
                      <a:pt x="348" y="205"/>
                    </a:lnTo>
                    <a:lnTo>
                      <a:pt x="356" y="215"/>
                    </a:lnTo>
                    <a:lnTo>
                      <a:pt x="362" y="228"/>
                    </a:lnTo>
                    <a:lnTo>
                      <a:pt x="368" y="242"/>
                    </a:lnTo>
                    <a:lnTo>
                      <a:pt x="373" y="259"/>
                    </a:lnTo>
                    <a:lnTo>
                      <a:pt x="377" y="277"/>
                    </a:lnTo>
                    <a:lnTo>
                      <a:pt x="379" y="299"/>
                    </a:lnTo>
                    <a:lnTo>
                      <a:pt x="382" y="322"/>
                    </a:lnTo>
                    <a:lnTo>
                      <a:pt x="382" y="347"/>
                    </a:lnTo>
                    <a:lnTo>
                      <a:pt x="382" y="437"/>
                    </a:lnTo>
                    <a:lnTo>
                      <a:pt x="382" y="470"/>
                    </a:lnTo>
                    <a:lnTo>
                      <a:pt x="380" y="496"/>
                    </a:lnTo>
                    <a:lnTo>
                      <a:pt x="378" y="519"/>
                    </a:lnTo>
                    <a:lnTo>
                      <a:pt x="376" y="537"/>
                    </a:lnTo>
                    <a:lnTo>
                      <a:pt x="371" y="553"/>
                    </a:lnTo>
                    <a:lnTo>
                      <a:pt x="365" y="567"/>
                    </a:lnTo>
                    <a:lnTo>
                      <a:pt x="357" y="582"/>
                    </a:lnTo>
                    <a:lnTo>
                      <a:pt x="348" y="596"/>
                    </a:lnTo>
                    <a:lnTo>
                      <a:pt x="342" y="602"/>
                    </a:lnTo>
                    <a:lnTo>
                      <a:pt x="336" y="608"/>
                    </a:lnTo>
                    <a:lnTo>
                      <a:pt x="329" y="614"/>
                    </a:lnTo>
                    <a:lnTo>
                      <a:pt x="321" y="620"/>
                    </a:lnTo>
                    <a:lnTo>
                      <a:pt x="306" y="630"/>
                    </a:lnTo>
                    <a:lnTo>
                      <a:pt x="288" y="637"/>
                    </a:lnTo>
                    <a:lnTo>
                      <a:pt x="267" y="643"/>
                    </a:lnTo>
                    <a:lnTo>
                      <a:pt x="246" y="648"/>
                    </a:lnTo>
                    <a:lnTo>
                      <a:pt x="221" y="650"/>
                    </a:lnTo>
                    <a:lnTo>
                      <a:pt x="195" y="652"/>
                    </a:lnTo>
                    <a:lnTo>
                      <a:pt x="179" y="652"/>
                    </a:lnTo>
                    <a:lnTo>
                      <a:pt x="165" y="650"/>
                    </a:lnTo>
                    <a:lnTo>
                      <a:pt x="150" y="649"/>
                    </a:lnTo>
                    <a:lnTo>
                      <a:pt x="137" y="647"/>
                    </a:lnTo>
                    <a:lnTo>
                      <a:pt x="124" y="643"/>
                    </a:lnTo>
                    <a:lnTo>
                      <a:pt x="111" y="640"/>
                    </a:lnTo>
                    <a:lnTo>
                      <a:pt x="99" y="636"/>
                    </a:lnTo>
                    <a:lnTo>
                      <a:pt x="87" y="630"/>
                    </a:lnTo>
                    <a:lnTo>
                      <a:pt x="75" y="625"/>
                    </a:lnTo>
                    <a:lnTo>
                      <a:pt x="64" y="618"/>
                    </a:lnTo>
                    <a:lnTo>
                      <a:pt x="55" y="611"/>
                    </a:lnTo>
                    <a:lnTo>
                      <a:pt x="46" y="603"/>
                    </a:lnTo>
                    <a:lnTo>
                      <a:pt x="38" y="595"/>
                    </a:lnTo>
                    <a:lnTo>
                      <a:pt x="31" y="587"/>
                    </a:lnTo>
                    <a:lnTo>
                      <a:pt x="25" y="577"/>
                    </a:lnTo>
                    <a:lnTo>
                      <a:pt x="19" y="566"/>
                    </a:lnTo>
                    <a:lnTo>
                      <a:pt x="14" y="555"/>
                    </a:lnTo>
                    <a:lnTo>
                      <a:pt x="11" y="542"/>
                    </a:lnTo>
                    <a:lnTo>
                      <a:pt x="7" y="528"/>
                    </a:lnTo>
                    <a:lnTo>
                      <a:pt x="5" y="512"/>
                    </a:lnTo>
                    <a:lnTo>
                      <a:pt x="2" y="495"/>
                    </a:lnTo>
                    <a:lnTo>
                      <a:pt x="1" y="476"/>
                    </a:lnTo>
                    <a:lnTo>
                      <a:pt x="0" y="457"/>
                    </a:lnTo>
                    <a:lnTo>
                      <a:pt x="0" y="435"/>
                    </a:lnTo>
                    <a:lnTo>
                      <a:pt x="0" y="400"/>
                    </a:lnTo>
                    <a:lnTo>
                      <a:pt x="159" y="400"/>
                    </a:lnTo>
                    <a:lnTo>
                      <a:pt x="159" y="440"/>
                    </a:lnTo>
                    <a:lnTo>
                      <a:pt x="159" y="469"/>
                    </a:lnTo>
                    <a:lnTo>
                      <a:pt x="160" y="493"/>
                    </a:lnTo>
                    <a:lnTo>
                      <a:pt x="161" y="512"/>
                    </a:lnTo>
                    <a:lnTo>
                      <a:pt x="164" y="528"/>
                    </a:lnTo>
                    <a:lnTo>
                      <a:pt x="165" y="534"/>
                    </a:lnTo>
                    <a:lnTo>
                      <a:pt x="167" y="538"/>
                    </a:lnTo>
                    <a:lnTo>
                      <a:pt x="170" y="543"/>
                    </a:lnTo>
                    <a:lnTo>
                      <a:pt x="173" y="547"/>
                    </a:lnTo>
                    <a:lnTo>
                      <a:pt x="177" y="549"/>
                    </a:lnTo>
                    <a:lnTo>
                      <a:pt x="182" y="552"/>
                    </a:lnTo>
                    <a:lnTo>
                      <a:pt x="188" y="553"/>
                    </a:lnTo>
                    <a:lnTo>
                      <a:pt x="194" y="553"/>
                    </a:lnTo>
                    <a:lnTo>
                      <a:pt x="200" y="553"/>
                    </a:lnTo>
                    <a:lnTo>
                      <a:pt x="205" y="552"/>
                    </a:lnTo>
                    <a:lnTo>
                      <a:pt x="209" y="549"/>
                    </a:lnTo>
                    <a:lnTo>
                      <a:pt x="213" y="546"/>
                    </a:lnTo>
                    <a:lnTo>
                      <a:pt x="217" y="542"/>
                    </a:lnTo>
                    <a:lnTo>
                      <a:pt x="219" y="538"/>
                    </a:lnTo>
                    <a:lnTo>
                      <a:pt x="220" y="534"/>
                    </a:lnTo>
                    <a:lnTo>
                      <a:pt x="221" y="530"/>
                    </a:lnTo>
                    <a:lnTo>
                      <a:pt x="221" y="522"/>
                    </a:lnTo>
                    <a:lnTo>
                      <a:pt x="221" y="507"/>
                    </a:lnTo>
                    <a:lnTo>
                      <a:pt x="223" y="484"/>
                    </a:lnTo>
                    <a:lnTo>
                      <a:pt x="223" y="454"/>
                    </a:lnTo>
                    <a:lnTo>
                      <a:pt x="223" y="328"/>
                    </a:lnTo>
                    <a:lnTo>
                      <a:pt x="223" y="312"/>
                    </a:lnTo>
                    <a:lnTo>
                      <a:pt x="220" y="298"/>
                    </a:lnTo>
                    <a:lnTo>
                      <a:pt x="218" y="287"/>
                    </a:lnTo>
                    <a:lnTo>
                      <a:pt x="215" y="280"/>
                    </a:lnTo>
                    <a:lnTo>
                      <a:pt x="211" y="274"/>
                    </a:lnTo>
                    <a:lnTo>
                      <a:pt x="205" y="270"/>
                    </a:lnTo>
                    <a:lnTo>
                      <a:pt x="197" y="268"/>
                    </a:lnTo>
                    <a:lnTo>
                      <a:pt x="190" y="266"/>
                    </a:lnTo>
                    <a:lnTo>
                      <a:pt x="184" y="268"/>
                    </a:lnTo>
                    <a:lnTo>
                      <a:pt x="179" y="269"/>
                    </a:lnTo>
                    <a:lnTo>
                      <a:pt x="174" y="270"/>
                    </a:lnTo>
                    <a:lnTo>
                      <a:pt x="171" y="274"/>
                    </a:lnTo>
                    <a:lnTo>
                      <a:pt x="167" y="277"/>
                    </a:lnTo>
                    <a:lnTo>
                      <a:pt x="165" y="280"/>
                    </a:lnTo>
                    <a:lnTo>
                      <a:pt x="162" y="283"/>
                    </a:lnTo>
                    <a:lnTo>
                      <a:pt x="161" y="288"/>
                    </a:lnTo>
                    <a:lnTo>
                      <a:pt x="159" y="300"/>
                    </a:lnTo>
                    <a:lnTo>
                      <a:pt x="159" y="323"/>
                    </a:lnTo>
                    <a:lnTo>
                      <a:pt x="1" y="323"/>
                    </a:lnTo>
                    <a:lnTo>
                      <a:pt x="7" y="0"/>
                    </a:lnTo>
                    <a:lnTo>
                      <a:pt x="35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26" name="Group 725">
              <a:extLst>
                <a:ext uri="{FF2B5EF4-FFF2-40B4-BE49-F238E27FC236}">
                  <a16:creationId xmlns:a16="http://schemas.microsoft.com/office/drawing/2014/main" id="{B8BDB90A-4DF4-4A1F-8900-C8F1CC103FB6}"/>
                </a:ext>
              </a:extLst>
            </p:cNvPr>
            <p:cNvGrpSpPr/>
            <p:nvPr/>
          </p:nvGrpSpPr>
          <p:grpSpPr>
            <a:xfrm>
              <a:off x="6606111" y="5370513"/>
              <a:ext cx="258763" cy="209550"/>
              <a:chOff x="6677025" y="2757488"/>
              <a:chExt cx="258763" cy="209550"/>
            </a:xfrm>
            <a:solidFill>
              <a:schemeClr val="tx1"/>
            </a:solidFill>
          </p:grpSpPr>
          <p:sp>
            <p:nvSpPr>
              <p:cNvPr id="242" name="Freeform 53">
                <a:extLst>
                  <a:ext uri="{FF2B5EF4-FFF2-40B4-BE49-F238E27FC236}">
                    <a16:creationId xmlns:a16="http://schemas.microsoft.com/office/drawing/2014/main" id="{D36D8B7B-5B4E-46C8-B947-E0628468B6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2757488"/>
                <a:ext cx="119063" cy="209550"/>
              </a:xfrm>
              <a:custGeom>
                <a:avLst/>
                <a:gdLst>
                  <a:gd name="T0" fmla="*/ 376 w 376"/>
                  <a:gd name="T1" fmla="*/ 442 h 663"/>
                  <a:gd name="T2" fmla="*/ 373 w 376"/>
                  <a:gd name="T3" fmla="*/ 504 h 663"/>
                  <a:gd name="T4" fmla="*/ 367 w 376"/>
                  <a:gd name="T5" fmla="*/ 548 h 663"/>
                  <a:gd name="T6" fmla="*/ 355 w 376"/>
                  <a:gd name="T7" fmla="*/ 580 h 663"/>
                  <a:gd name="T8" fmla="*/ 335 w 376"/>
                  <a:gd name="T9" fmla="*/ 609 h 663"/>
                  <a:gd name="T10" fmla="*/ 307 w 376"/>
                  <a:gd name="T11" fmla="*/ 634 h 663"/>
                  <a:gd name="T12" fmla="*/ 291 w 376"/>
                  <a:gd name="T13" fmla="*/ 644 h 663"/>
                  <a:gd name="T14" fmla="*/ 274 w 376"/>
                  <a:gd name="T15" fmla="*/ 651 h 663"/>
                  <a:gd name="T16" fmla="*/ 238 w 376"/>
                  <a:gd name="T17" fmla="*/ 661 h 663"/>
                  <a:gd name="T18" fmla="*/ 196 w 376"/>
                  <a:gd name="T19" fmla="*/ 663 h 663"/>
                  <a:gd name="T20" fmla="*/ 144 w 376"/>
                  <a:gd name="T21" fmla="*/ 661 h 663"/>
                  <a:gd name="T22" fmla="*/ 101 w 376"/>
                  <a:gd name="T23" fmla="*/ 650 h 663"/>
                  <a:gd name="T24" fmla="*/ 83 w 376"/>
                  <a:gd name="T25" fmla="*/ 643 h 663"/>
                  <a:gd name="T26" fmla="*/ 67 w 376"/>
                  <a:gd name="T27" fmla="*/ 633 h 663"/>
                  <a:gd name="T28" fmla="*/ 53 w 376"/>
                  <a:gd name="T29" fmla="*/ 622 h 663"/>
                  <a:gd name="T30" fmla="*/ 41 w 376"/>
                  <a:gd name="T31" fmla="*/ 609 h 663"/>
                  <a:gd name="T32" fmla="*/ 22 w 376"/>
                  <a:gd name="T33" fmla="*/ 580 h 663"/>
                  <a:gd name="T34" fmla="*/ 10 w 376"/>
                  <a:gd name="T35" fmla="*/ 550 h 663"/>
                  <a:gd name="T36" fmla="*/ 2 w 376"/>
                  <a:gd name="T37" fmla="*/ 510 h 663"/>
                  <a:gd name="T38" fmla="*/ 0 w 376"/>
                  <a:gd name="T39" fmla="*/ 451 h 663"/>
                  <a:gd name="T40" fmla="*/ 1 w 376"/>
                  <a:gd name="T41" fmla="*/ 188 h 663"/>
                  <a:gd name="T42" fmla="*/ 6 w 376"/>
                  <a:gd name="T43" fmla="*/ 136 h 663"/>
                  <a:gd name="T44" fmla="*/ 12 w 376"/>
                  <a:gd name="T45" fmla="*/ 108 h 663"/>
                  <a:gd name="T46" fmla="*/ 19 w 376"/>
                  <a:gd name="T47" fmla="*/ 86 h 663"/>
                  <a:gd name="T48" fmla="*/ 31 w 376"/>
                  <a:gd name="T49" fmla="*/ 66 h 663"/>
                  <a:gd name="T50" fmla="*/ 46 w 376"/>
                  <a:gd name="T51" fmla="*/ 49 h 663"/>
                  <a:gd name="T52" fmla="*/ 65 w 376"/>
                  <a:gd name="T53" fmla="*/ 33 h 663"/>
                  <a:gd name="T54" fmla="*/ 87 w 376"/>
                  <a:gd name="T55" fmla="*/ 20 h 663"/>
                  <a:gd name="T56" fmla="*/ 112 w 376"/>
                  <a:gd name="T57" fmla="*/ 11 h 663"/>
                  <a:gd name="T58" fmla="*/ 140 w 376"/>
                  <a:gd name="T59" fmla="*/ 3 h 663"/>
                  <a:gd name="T60" fmla="*/ 168 w 376"/>
                  <a:gd name="T61" fmla="*/ 1 h 663"/>
                  <a:gd name="T62" fmla="*/ 211 w 376"/>
                  <a:gd name="T63" fmla="*/ 1 h 663"/>
                  <a:gd name="T64" fmla="*/ 245 w 376"/>
                  <a:gd name="T65" fmla="*/ 7 h 663"/>
                  <a:gd name="T66" fmla="*/ 268 w 376"/>
                  <a:gd name="T67" fmla="*/ 14 h 663"/>
                  <a:gd name="T68" fmla="*/ 298 w 376"/>
                  <a:gd name="T69" fmla="*/ 29 h 663"/>
                  <a:gd name="T70" fmla="*/ 323 w 376"/>
                  <a:gd name="T71" fmla="*/ 44 h 663"/>
                  <a:gd name="T72" fmla="*/ 335 w 376"/>
                  <a:gd name="T73" fmla="*/ 56 h 663"/>
                  <a:gd name="T74" fmla="*/ 350 w 376"/>
                  <a:gd name="T75" fmla="*/ 77 h 663"/>
                  <a:gd name="T76" fmla="*/ 363 w 376"/>
                  <a:gd name="T77" fmla="*/ 107 h 663"/>
                  <a:gd name="T78" fmla="*/ 372 w 376"/>
                  <a:gd name="T79" fmla="*/ 142 h 663"/>
                  <a:gd name="T80" fmla="*/ 376 w 376"/>
                  <a:gd name="T81" fmla="*/ 195 h 663"/>
                  <a:gd name="T82" fmla="*/ 217 w 376"/>
                  <a:gd name="T83" fmla="*/ 176 h 663"/>
                  <a:gd name="T84" fmla="*/ 215 w 376"/>
                  <a:gd name="T85" fmla="*/ 133 h 663"/>
                  <a:gd name="T86" fmla="*/ 212 w 376"/>
                  <a:gd name="T87" fmla="*/ 112 h 663"/>
                  <a:gd name="T88" fmla="*/ 203 w 376"/>
                  <a:gd name="T89" fmla="*/ 102 h 663"/>
                  <a:gd name="T90" fmla="*/ 188 w 376"/>
                  <a:gd name="T91" fmla="*/ 98 h 663"/>
                  <a:gd name="T92" fmla="*/ 173 w 376"/>
                  <a:gd name="T93" fmla="*/ 102 h 663"/>
                  <a:gd name="T94" fmla="*/ 165 w 376"/>
                  <a:gd name="T95" fmla="*/ 113 h 663"/>
                  <a:gd name="T96" fmla="*/ 160 w 376"/>
                  <a:gd name="T97" fmla="*/ 135 h 663"/>
                  <a:gd name="T98" fmla="*/ 159 w 376"/>
                  <a:gd name="T99" fmla="*/ 176 h 663"/>
                  <a:gd name="T100" fmla="*/ 159 w 376"/>
                  <a:gd name="T101" fmla="*/ 511 h 663"/>
                  <a:gd name="T102" fmla="*/ 162 w 376"/>
                  <a:gd name="T103" fmla="*/ 545 h 663"/>
                  <a:gd name="T104" fmla="*/ 167 w 376"/>
                  <a:gd name="T105" fmla="*/ 558 h 663"/>
                  <a:gd name="T106" fmla="*/ 179 w 376"/>
                  <a:gd name="T107" fmla="*/ 564 h 663"/>
                  <a:gd name="T108" fmla="*/ 196 w 376"/>
                  <a:gd name="T109" fmla="*/ 564 h 663"/>
                  <a:gd name="T110" fmla="*/ 207 w 376"/>
                  <a:gd name="T111" fmla="*/ 557 h 663"/>
                  <a:gd name="T112" fmla="*/ 213 w 376"/>
                  <a:gd name="T113" fmla="*/ 543 h 663"/>
                  <a:gd name="T114" fmla="*/ 215 w 376"/>
                  <a:gd name="T115" fmla="*/ 513 h 663"/>
                  <a:gd name="T116" fmla="*/ 217 w 376"/>
                  <a:gd name="T117" fmla="*/ 176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3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5"/>
                    </a:lnTo>
                    <a:lnTo>
                      <a:pt x="373" y="504"/>
                    </a:lnTo>
                    <a:lnTo>
                      <a:pt x="371" y="528"/>
                    </a:lnTo>
                    <a:lnTo>
                      <a:pt x="367" y="548"/>
                    </a:lnTo>
                    <a:lnTo>
                      <a:pt x="362" y="563"/>
                    </a:lnTo>
                    <a:lnTo>
                      <a:pt x="355" y="580"/>
                    </a:lnTo>
                    <a:lnTo>
                      <a:pt x="347" y="595"/>
                    </a:lnTo>
                    <a:lnTo>
                      <a:pt x="335" y="609"/>
                    </a:lnTo>
                    <a:lnTo>
                      <a:pt x="321" y="623"/>
                    </a:lnTo>
                    <a:lnTo>
                      <a:pt x="307" y="634"/>
                    </a:lnTo>
                    <a:lnTo>
                      <a:pt x="300" y="639"/>
                    </a:lnTo>
                    <a:lnTo>
                      <a:pt x="291" y="644"/>
                    </a:lnTo>
                    <a:lnTo>
                      <a:pt x="284" y="648"/>
                    </a:lnTo>
                    <a:lnTo>
                      <a:pt x="274" y="651"/>
                    </a:lnTo>
                    <a:lnTo>
                      <a:pt x="256" y="656"/>
                    </a:lnTo>
                    <a:lnTo>
                      <a:pt x="238" y="661"/>
                    </a:lnTo>
                    <a:lnTo>
                      <a:pt x="218" y="663"/>
                    </a:lnTo>
                    <a:lnTo>
                      <a:pt x="196" y="663"/>
                    </a:lnTo>
                    <a:lnTo>
                      <a:pt x="170" y="663"/>
                    </a:lnTo>
                    <a:lnTo>
                      <a:pt x="144" y="661"/>
                    </a:lnTo>
                    <a:lnTo>
                      <a:pt x="121" y="656"/>
                    </a:lnTo>
                    <a:lnTo>
                      <a:pt x="101" y="650"/>
                    </a:lnTo>
                    <a:lnTo>
                      <a:pt x="93" y="646"/>
                    </a:lnTo>
                    <a:lnTo>
                      <a:pt x="83" y="643"/>
                    </a:lnTo>
                    <a:lnTo>
                      <a:pt x="76" y="638"/>
                    </a:lnTo>
                    <a:lnTo>
                      <a:pt x="67" y="633"/>
                    </a:lnTo>
                    <a:lnTo>
                      <a:pt x="60" y="628"/>
                    </a:lnTo>
                    <a:lnTo>
                      <a:pt x="53" y="622"/>
                    </a:lnTo>
                    <a:lnTo>
                      <a:pt x="47" y="616"/>
                    </a:lnTo>
                    <a:lnTo>
                      <a:pt x="41" y="609"/>
                    </a:lnTo>
                    <a:lnTo>
                      <a:pt x="31" y="595"/>
                    </a:lnTo>
                    <a:lnTo>
                      <a:pt x="22" y="580"/>
                    </a:lnTo>
                    <a:lnTo>
                      <a:pt x="14" y="566"/>
                    </a:lnTo>
                    <a:lnTo>
                      <a:pt x="10" y="550"/>
                    </a:lnTo>
                    <a:lnTo>
                      <a:pt x="5" y="532"/>
                    </a:lnTo>
                    <a:lnTo>
                      <a:pt x="2" y="510"/>
                    </a:lnTo>
                    <a:lnTo>
                      <a:pt x="0" y="483"/>
                    </a:lnTo>
                    <a:lnTo>
                      <a:pt x="0" y="451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1"/>
                    </a:lnTo>
                    <a:lnTo>
                      <a:pt x="6" y="136"/>
                    </a:lnTo>
                    <a:lnTo>
                      <a:pt x="8" y="121"/>
                    </a:lnTo>
                    <a:lnTo>
                      <a:pt x="12" y="108"/>
                    </a:lnTo>
                    <a:lnTo>
                      <a:pt x="16" y="97"/>
                    </a:lnTo>
                    <a:lnTo>
                      <a:pt x="19" y="86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8"/>
                    </a:lnTo>
                    <a:lnTo>
                      <a:pt x="46" y="49"/>
                    </a:lnTo>
                    <a:lnTo>
                      <a:pt x="54" y="41"/>
                    </a:lnTo>
                    <a:lnTo>
                      <a:pt x="65" y="33"/>
                    </a:lnTo>
                    <a:lnTo>
                      <a:pt x="76" y="26"/>
                    </a:lnTo>
                    <a:lnTo>
                      <a:pt x="87" y="20"/>
                    </a:lnTo>
                    <a:lnTo>
                      <a:pt x="99" y="15"/>
                    </a:lnTo>
                    <a:lnTo>
                      <a:pt x="112" y="11"/>
                    </a:lnTo>
                    <a:lnTo>
                      <a:pt x="125" y="7"/>
                    </a:lnTo>
                    <a:lnTo>
                      <a:pt x="140" y="3"/>
                    </a:lnTo>
                    <a:lnTo>
                      <a:pt x="154" y="2"/>
                    </a:lnTo>
                    <a:lnTo>
                      <a:pt x="168" y="1"/>
                    </a:lnTo>
                    <a:lnTo>
                      <a:pt x="184" y="0"/>
                    </a:lnTo>
                    <a:lnTo>
                      <a:pt x="211" y="1"/>
                    </a:lnTo>
                    <a:lnTo>
                      <a:pt x="235" y="5"/>
                    </a:lnTo>
                    <a:lnTo>
                      <a:pt x="245" y="7"/>
                    </a:lnTo>
                    <a:lnTo>
                      <a:pt x="258" y="11"/>
                    </a:lnTo>
                    <a:lnTo>
                      <a:pt x="268" y="14"/>
                    </a:lnTo>
                    <a:lnTo>
                      <a:pt x="278" y="19"/>
                    </a:lnTo>
                    <a:lnTo>
                      <a:pt x="298" y="29"/>
                    </a:lnTo>
                    <a:lnTo>
                      <a:pt x="314" y="39"/>
                    </a:lnTo>
                    <a:lnTo>
                      <a:pt x="323" y="44"/>
                    </a:lnTo>
                    <a:lnTo>
                      <a:pt x="329" y="50"/>
                    </a:lnTo>
                    <a:lnTo>
                      <a:pt x="335" y="56"/>
                    </a:lnTo>
                    <a:lnTo>
                      <a:pt x="341" y="64"/>
                    </a:lnTo>
                    <a:lnTo>
                      <a:pt x="350" y="77"/>
                    </a:lnTo>
                    <a:lnTo>
                      <a:pt x="357" y="91"/>
                    </a:lnTo>
                    <a:lnTo>
                      <a:pt x="363" y="107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6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6"/>
                    </a:moveTo>
                    <a:lnTo>
                      <a:pt x="217" y="153"/>
                    </a:lnTo>
                    <a:lnTo>
                      <a:pt x="215" y="133"/>
                    </a:lnTo>
                    <a:lnTo>
                      <a:pt x="213" y="120"/>
                    </a:lnTo>
                    <a:lnTo>
                      <a:pt x="212" y="112"/>
                    </a:lnTo>
                    <a:lnTo>
                      <a:pt x="208" y="106"/>
                    </a:lnTo>
                    <a:lnTo>
                      <a:pt x="203" y="102"/>
                    </a:lnTo>
                    <a:lnTo>
                      <a:pt x="196" y="100"/>
                    </a:lnTo>
                    <a:lnTo>
                      <a:pt x="188" y="98"/>
                    </a:lnTo>
                    <a:lnTo>
                      <a:pt x="180" y="100"/>
                    </a:lnTo>
                    <a:lnTo>
                      <a:pt x="173" y="102"/>
                    </a:lnTo>
                    <a:lnTo>
                      <a:pt x="168" y="107"/>
                    </a:lnTo>
                    <a:lnTo>
                      <a:pt x="165" y="113"/>
                    </a:lnTo>
                    <a:lnTo>
                      <a:pt x="162" y="121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6"/>
                    </a:lnTo>
                    <a:lnTo>
                      <a:pt x="159" y="486"/>
                    </a:lnTo>
                    <a:lnTo>
                      <a:pt x="159" y="511"/>
                    </a:lnTo>
                    <a:lnTo>
                      <a:pt x="160" y="531"/>
                    </a:lnTo>
                    <a:lnTo>
                      <a:pt x="162" y="545"/>
                    </a:lnTo>
                    <a:lnTo>
                      <a:pt x="165" y="554"/>
                    </a:lnTo>
                    <a:lnTo>
                      <a:pt x="167" y="558"/>
                    </a:lnTo>
                    <a:lnTo>
                      <a:pt x="173" y="562"/>
                    </a:lnTo>
                    <a:lnTo>
                      <a:pt x="179" y="564"/>
                    </a:lnTo>
                    <a:lnTo>
                      <a:pt x="188" y="564"/>
                    </a:lnTo>
                    <a:lnTo>
                      <a:pt x="196" y="564"/>
                    </a:lnTo>
                    <a:lnTo>
                      <a:pt x="202" y="562"/>
                    </a:lnTo>
                    <a:lnTo>
                      <a:pt x="207" y="557"/>
                    </a:lnTo>
                    <a:lnTo>
                      <a:pt x="211" y="551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1"/>
                    </a:lnTo>
                    <a:lnTo>
                      <a:pt x="217" y="1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243" name="Freeform 54">
                <a:extLst>
                  <a:ext uri="{FF2B5EF4-FFF2-40B4-BE49-F238E27FC236}">
                    <a16:creationId xmlns:a16="http://schemas.microsoft.com/office/drawing/2014/main" id="{60043CB0-22C2-4B21-A840-693242A664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15138" y="2757488"/>
                <a:ext cx="120650" cy="209550"/>
              </a:xfrm>
              <a:custGeom>
                <a:avLst/>
                <a:gdLst>
                  <a:gd name="T0" fmla="*/ 224 w 383"/>
                  <a:gd name="T1" fmla="*/ 162 h 663"/>
                  <a:gd name="T2" fmla="*/ 223 w 383"/>
                  <a:gd name="T3" fmla="*/ 126 h 663"/>
                  <a:gd name="T4" fmla="*/ 217 w 383"/>
                  <a:gd name="T5" fmla="*/ 111 h 663"/>
                  <a:gd name="T6" fmla="*/ 203 w 383"/>
                  <a:gd name="T7" fmla="*/ 101 h 663"/>
                  <a:gd name="T8" fmla="*/ 185 w 383"/>
                  <a:gd name="T9" fmla="*/ 100 h 663"/>
                  <a:gd name="T10" fmla="*/ 170 w 383"/>
                  <a:gd name="T11" fmla="*/ 107 h 663"/>
                  <a:gd name="T12" fmla="*/ 162 w 383"/>
                  <a:gd name="T13" fmla="*/ 120 h 663"/>
                  <a:gd name="T14" fmla="*/ 159 w 383"/>
                  <a:gd name="T15" fmla="*/ 143 h 663"/>
                  <a:gd name="T16" fmla="*/ 159 w 383"/>
                  <a:gd name="T17" fmla="*/ 275 h 663"/>
                  <a:gd name="T18" fmla="*/ 185 w 383"/>
                  <a:gd name="T19" fmla="*/ 244 h 663"/>
                  <a:gd name="T20" fmla="*/ 222 w 383"/>
                  <a:gd name="T21" fmla="*/ 227 h 663"/>
                  <a:gd name="T22" fmla="*/ 264 w 383"/>
                  <a:gd name="T23" fmla="*/ 225 h 663"/>
                  <a:gd name="T24" fmla="*/ 295 w 383"/>
                  <a:gd name="T25" fmla="*/ 230 h 663"/>
                  <a:gd name="T26" fmla="*/ 323 w 383"/>
                  <a:gd name="T27" fmla="*/ 242 h 663"/>
                  <a:gd name="T28" fmla="*/ 346 w 383"/>
                  <a:gd name="T29" fmla="*/ 260 h 663"/>
                  <a:gd name="T30" fmla="*/ 364 w 383"/>
                  <a:gd name="T31" fmla="*/ 281 h 663"/>
                  <a:gd name="T32" fmla="*/ 374 w 383"/>
                  <a:gd name="T33" fmla="*/ 304 h 663"/>
                  <a:gd name="T34" fmla="*/ 382 w 383"/>
                  <a:gd name="T35" fmla="*/ 367 h 663"/>
                  <a:gd name="T36" fmla="*/ 383 w 383"/>
                  <a:gd name="T37" fmla="*/ 477 h 663"/>
                  <a:gd name="T38" fmla="*/ 378 w 383"/>
                  <a:gd name="T39" fmla="*/ 544 h 663"/>
                  <a:gd name="T40" fmla="*/ 360 w 383"/>
                  <a:gd name="T41" fmla="*/ 591 h 663"/>
                  <a:gd name="T42" fmla="*/ 339 w 383"/>
                  <a:gd name="T43" fmla="*/ 619 h 663"/>
                  <a:gd name="T44" fmla="*/ 307 w 383"/>
                  <a:gd name="T45" fmla="*/ 640 h 663"/>
                  <a:gd name="T46" fmla="*/ 247 w 383"/>
                  <a:gd name="T47" fmla="*/ 660 h 663"/>
                  <a:gd name="T48" fmla="*/ 183 w 383"/>
                  <a:gd name="T49" fmla="*/ 663 h 663"/>
                  <a:gd name="T50" fmla="*/ 140 w 383"/>
                  <a:gd name="T51" fmla="*/ 660 h 663"/>
                  <a:gd name="T52" fmla="*/ 104 w 383"/>
                  <a:gd name="T53" fmla="*/ 650 h 663"/>
                  <a:gd name="T54" fmla="*/ 74 w 383"/>
                  <a:gd name="T55" fmla="*/ 635 h 663"/>
                  <a:gd name="T56" fmla="*/ 50 w 383"/>
                  <a:gd name="T57" fmla="*/ 617 h 663"/>
                  <a:gd name="T58" fmla="*/ 29 w 383"/>
                  <a:gd name="T59" fmla="*/ 595 h 663"/>
                  <a:gd name="T60" fmla="*/ 6 w 383"/>
                  <a:gd name="T61" fmla="*/ 543 h 663"/>
                  <a:gd name="T62" fmla="*/ 0 w 383"/>
                  <a:gd name="T63" fmla="*/ 471 h 663"/>
                  <a:gd name="T64" fmla="*/ 0 w 383"/>
                  <a:gd name="T65" fmla="*/ 294 h 663"/>
                  <a:gd name="T66" fmla="*/ 2 w 383"/>
                  <a:gd name="T67" fmla="*/ 166 h 663"/>
                  <a:gd name="T68" fmla="*/ 6 w 383"/>
                  <a:gd name="T69" fmla="*/ 123 h 663"/>
                  <a:gd name="T70" fmla="*/ 16 w 383"/>
                  <a:gd name="T71" fmla="*/ 95 h 663"/>
                  <a:gd name="T72" fmla="*/ 30 w 383"/>
                  <a:gd name="T73" fmla="*/ 68 h 663"/>
                  <a:gd name="T74" fmla="*/ 51 w 383"/>
                  <a:gd name="T75" fmla="*/ 45 h 663"/>
                  <a:gd name="T76" fmla="*/ 77 w 383"/>
                  <a:gd name="T77" fmla="*/ 27 h 663"/>
                  <a:gd name="T78" fmla="*/ 107 w 383"/>
                  <a:gd name="T79" fmla="*/ 13 h 663"/>
                  <a:gd name="T80" fmla="*/ 141 w 383"/>
                  <a:gd name="T81" fmla="*/ 5 h 663"/>
                  <a:gd name="T82" fmla="*/ 209 w 383"/>
                  <a:gd name="T83" fmla="*/ 1 h 663"/>
                  <a:gd name="T84" fmla="*/ 253 w 383"/>
                  <a:gd name="T85" fmla="*/ 6 h 663"/>
                  <a:gd name="T86" fmla="*/ 292 w 383"/>
                  <a:gd name="T87" fmla="*/ 17 h 663"/>
                  <a:gd name="T88" fmla="*/ 323 w 383"/>
                  <a:gd name="T89" fmla="*/ 33 h 663"/>
                  <a:gd name="T90" fmla="*/ 347 w 383"/>
                  <a:gd name="T91" fmla="*/ 56 h 663"/>
                  <a:gd name="T92" fmla="*/ 364 w 383"/>
                  <a:gd name="T93" fmla="*/ 83 h 663"/>
                  <a:gd name="T94" fmla="*/ 376 w 383"/>
                  <a:gd name="T95" fmla="*/ 115 h 663"/>
                  <a:gd name="T96" fmla="*/ 382 w 383"/>
                  <a:gd name="T97" fmla="*/ 154 h 663"/>
                  <a:gd name="T98" fmla="*/ 224 w 383"/>
                  <a:gd name="T99" fmla="*/ 381 h 663"/>
                  <a:gd name="T100" fmla="*/ 219 w 383"/>
                  <a:gd name="T101" fmla="*/ 343 h 663"/>
                  <a:gd name="T102" fmla="*/ 206 w 383"/>
                  <a:gd name="T103" fmla="*/ 326 h 663"/>
                  <a:gd name="T104" fmla="*/ 183 w 383"/>
                  <a:gd name="T105" fmla="*/ 324 h 663"/>
                  <a:gd name="T106" fmla="*/ 166 w 383"/>
                  <a:gd name="T107" fmla="*/ 334 h 663"/>
                  <a:gd name="T108" fmla="*/ 159 w 383"/>
                  <a:gd name="T109" fmla="*/ 366 h 663"/>
                  <a:gd name="T110" fmla="*/ 159 w 383"/>
                  <a:gd name="T111" fmla="*/ 516 h 663"/>
                  <a:gd name="T112" fmla="*/ 166 w 383"/>
                  <a:gd name="T113" fmla="*/ 552 h 663"/>
                  <a:gd name="T114" fmla="*/ 183 w 383"/>
                  <a:gd name="T115" fmla="*/ 564 h 663"/>
                  <a:gd name="T116" fmla="*/ 201 w 383"/>
                  <a:gd name="T117" fmla="*/ 562 h 663"/>
                  <a:gd name="T118" fmla="*/ 215 w 383"/>
                  <a:gd name="T119" fmla="*/ 552 h 663"/>
                  <a:gd name="T120" fmla="*/ 221 w 383"/>
                  <a:gd name="T121" fmla="*/ 537 h 663"/>
                  <a:gd name="T122" fmla="*/ 224 w 383"/>
                  <a:gd name="T123" fmla="*/ 381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3" h="663">
                    <a:moveTo>
                      <a:pt x="383" y="183"/>
                    </a:moveTo>
                    <a:lnTo>
                      <a:pt x="224" y="183"/>
                    </a:lnTo>
                    <a:lnTo>
                      <a:pt x="224" y="162"/>
                    </a:lnTo>
                    <a:lnTo>
                      <a:pt x="223" y="147"/>
                    </a:lnTo>
                    <a:lnTo>
                      <a:pt x="223" y="135"/>
                    </a:lnTo>
                    <a:lnTo>
                      <a:pt x="223" y="126"/>
                    </a:lnTo>
                    <a:lnTo>
                      <a:pt x="222" y="121"/>
                    </a:lnTo>
                    <a:lnTo>
                      <a:pt x="219" y="115"/>
                    </a:lnTo>
                    <a:lnTo>
                      <a:pt x="217" y="111"/>
                    </a:lnTo>
                    <a:lnTo>
                      <a:pt x="213" y="107"/>
                    </a:lnTo>
                    <a:lnTo>
                      <a:pt x="209" y="103"/>
                    </a:lnTo>
                    <a:lnTo>
                      <a:pt x="203" y="101"/>
                    </a:lnTo>
                    <a:lnTo>
                      <a:pt x="197" y="100"/>
                    </a:lnTo>
                    <a:lnTo>
                      <a:pt x="189" y="98"/>
                    </a:lnTo>
                    <a:lnTo>
                      <a:pt x="185" y="100"/>
                    </a:lnTo>
                    <a:lnTo>
                      <a:pt x="179" y="101"/>
                    </a:lnTo>
                    <a:lnTo>
                      <a:pt x="174" y="103"/>
                    </a:lnTo>
                    <a:lnTo>
                      <a:pt x="170" y="107"/>
                    </a:lnTo>
                    <a:lnTo>
                      <a:pt x="166" y="111"/>
                    </a:lnTo>
                    <a:lnTo>
                      <a:pt x="163" y="115"/>
                    </a:lnTo>
                    <a:lnTo>
                      <a:pt x="162" y="120"/>
                    </a:lnTo>
                    <a:lnTo>
                      <a:pt x="160" y="126"/>
                    </a:lnTo>
                    <a:lnTo>
                      <a:pt x="159" y="133"/>
                    </a:lnTo>
                    <a:lnTo>
                      <a:pt x="159" y="143"/>
                    </a:lnTo>
                    <a:lnTo>
                      <a:pt x="159" y="157"/>
                    </a:lnTo>
                    <a:lnTo>
                      <a:pt x="159" y="173"/>
                    </a:lnTo>
                    <a:lnTo>
                      <a:pt x="159" y="275"/>
                    </a:lnTo>
                    <a:lnTo>
                      <a:pt x="166" y="263"/>
                    </a:lnTo>
                    <a:lnTo>
                      <a:pt x="174" y="253"/>
                    </a:lnTo>
                    <a:lnTo>
                      <a:pt x="185" y="244"/>
                    </a:lnTo>
                    <a:lnTo>
                      <a:pt x="195" y="237"/>
                    </a:lnTo>
                    <a:lnTo>
                      <a:pt x="207" y="231"/>
                    </a:lnTo>
                    <a:lnTo>
                      <a:pt x="222" y="227"/>
                    </a:lnTo>
                    <a:lnTo>
                      <a:pt x="237" y="225"/>
                    </a:lnTo>
                    <a:lnTo>
                      <a:pt x="253" y="224"/>
                    </a:lnTo>
                    <a:lnTo>
                      <a:pt x="264" y="225"/>
                    </a:lnTo>
                    <a:lnTo>
                      <a:pt x="275" y="226"/>
                    </a:lnTo>
                    <a:lnTo>
                      <a:pt x="286" y="227"/>
                    </a:lnTo>
                    <a:lnTo>
                      <a:pt x="295" y="230"/>
                    </a:lnTo>
                    <a:lnTo>
                      <a:pt x="305" y="233"/>
                    </a:lnTo>
                    <a:lnTo>
                      <a:pt x="313" y="237"/>
                    </a:lnTo>
                    <a:lnTo>
                      <a:pt x="323" y="242"/>
                    </a:lnTo>
                    <a:lnTo>
                      <a:pt x="331" y="248"/>
                    </a:lnTo>
                    <a:lnTo>
                      <a:pt x="339" y="254"/>
                    </a:lnTo>
                    <a:lnTo>
                      <a:pt x="346" y="260"/>
                    </a:lnTo>
                    <a:lnTo>
                      <a:pt x="353" y="267"/>
                    </a:lnTo>
                    <a:lnTo>
                      <a:pt x="359" y="274"/>
                    </a:lnTo>
                    <a:lnTo>
                      <a:pt x="364" y="281"/>
                    </a:lnTo>
                    <a:lnTo>
                      <a:pt x="368" y="289"/>
                    </a:lnTo>
                    <a:lnTo>
                      <a:pt x="371" y="296"/>
                    </a:lnTo>
                    <a:lnTo>
                      <a:pt x="374" y="304"/>
                    </a:lnTo>
                    <a:lnTo>
                      <a:pt x="377" y="322"/>
                    </a:lnTo>
                    <a:lnTo>
                      <a:pt x="381" y="343"/>
                    </a:lnTo>
                    <a:lnTo>
                      <a:pt x="382" y="367"/>
                    </a:lnTo>
                    <a:lnTo>
                      <a:pt x="383" y="393"/>
                    </a:lnTo>
                    <a:lnTo>
                      <a:pt x="383" y="445"/>
                    </a:lnTo>
                    <a:lnTo>
                      <a:pt x="383" y="477"/>
                    </a:lnTo>
                    <a:lnTo>
                      <a:pt x="382" y="503"/>
                    </a:lnTo>
                    <a:lnTo>
                      <a:pt x="380" y="526"/>
                    </a:lnTo>
                    <a:lnTo>
                      <a:pt x="378" y="544"/>
                    </a:lnTo>
                    <a:lnTo>
                      <a:pt x="374" y="561"/>
                    </a:lnTo>
                    <a:lnTo>
                      <a:pt x="369" y="576"/>
                    </a:lnTo>
                    <a:lnTo>
                      <a:pt x="360" y="591"/>
                    </a:lnTo>
                    <a:lnTo>
                      <a:pt x="351" y="605"/>
                    </a:lnTo>
                    <a:lnTo>
                      <a:pt x="345" y="611"/>
                    </a:lnTo>
                    <a:lnTo>
                      <a:pt x="339" y="619"/>
                    </a:lnTo>
                    <a:lnTo>
                      <a:pt x="331" y="625"/>
                    </a:lnTo>
                    <a:lnTo>
                      <a:pt x="324" y="629"/>
                    </a:lnTo>
                    <a:lnTo>
                      <a:pt x="307" y="640"/>
                    </a:lnTo>
                    <a:lnTo>
                      <a:pt x="289" y="649"/>
                    </a:lnTo>
                    <a:lnTo>
                      <a:pt x="269" y="655"/>
                    </a:lnTo>
                    <a:lnTo>
                      <a:pt x="247" y="660"/>
                    </a:lnTo>
                    <a:lnTo>
                      <a:pt x="223" y="662"/>
                    </a:lnTo>
                    <a:lnTo>
                      <a:pt x="199" y="663"/>
                    </a:lnTo>
                    <a:lnTo>
                      <a:pt x="183" y="663"/>
                    </a:lnTo>
                    <a:lnTo>
                      <a:pt x="168" y="662"/>
                    </a:lnTo>
                    <a:lnTo>
                      <a:pt x="153" y="661"/>
                    </a:lnTo>
                    <a:lnTo>
                      <a:pt x="140" y="660"/>
                    </a:lnTo>
                    <a:lnTo>
                      <a:pt x="127" y="657"/>
                    </a:lnTo>
                    <a:lnTo>
                      <a:pt x="115" y="654"/>
                    </a:lnTo>
                    <a:lnTo>
                      <a:pt x="104" y="650"/>
                    </a:lnTo>
                    <a:lnTo>
                      <a:pt x="93" y="646"/>
                    </a:lnTo>
                    <a:lnTo>
                      <a:pt x="83" y="641"/>
                    </a:lnTo>
                    <a:lnTo>
                      <a:pt x="74" y="635"/>
                    </a:lnTo>
                    <a:lnTo>
                      <a:pt x="65" y="631"/>
                    </a:lnTo>
                    <a:lnTo>
                      <a:pt x="57" y="625"/>
                    </a:lnTo>
                    <a:lnTo>
                      <a:pt x="50" y="617"/>
                    </a:lnTo>
                    <a:lnTo>
                      <a:pt x="42" y="610"/>
                    </a:lnTo>
                    <a:lnTo>
                      <a:pt x="35" y="603"/>
                    </a:lnTo>
                    <a:lnTo>
                      <a:pt x="29" y="595"/>
                    </a:lnTo>
                    <a:lnTo>
                      <a:pt x="20" y="578"/>
                    </a:lnTo>
                    <a:lnTo>
                      <a:pt x="12" y="561"/>
                    </a:lnTo>
                    <a:lnTo>
                      <a:pt x="6" y="543"/>
                    </a:lnTo>
                    <a:lnTo>
                      <a:pt x="4" y="525"/>
                    </a:lnTo>
                    <a:lnTo>
                      <a:pt x="2" y="502"/>
                    </a:lnTo>
                    <a:lnTo>
                      <a:pt x="0" y="471"/>
                    </a:lnTo>
                    <a:lnTo>
                      <a:pt x="0" y="431"/>
                    </a:lnTo>
                    <a:lnTo>
                      <a:pt x="0" y="383"/>
                    </a:lnTo>
                    <a:lnTo>
                      <a:pt x="0" y="294"/>
                    </a:lnTo>
                    <a:lnTo>
                      <a:pt x="0" y="242"/>
                    </a:lnTo>
                    <a:lnTo>
                      <a:pt x="0" y="198"/>
                    </a:lnTo>
                    <a:lnTo>
                      <a:pt x="2" y="166"/>
                    </a:lnTo>
                    <a:lnTo>
                      <a:pt x="4" y="142"/>
                    </a:lnTo>
                    <a:lnTo>
                      <a:pt x="4" y="132"/>
                    </a:lnTo>
                    <a:lnTo>
                      <a:pt x="6" y="123"/>
                    </a:lnTo>
                    <a:lnTo>
                      <a:pt x="9" y="113"/>
                    </a:lnTo>
                    <a:lnTo>
                      <a:pt x="12" y="104"/>
                    </a:lnTo>
                    <a:lnTo>
                      <a:pt x="16" y="95"/>
                    </a:lnTo>
                    <a:lnTo>
                      <a:pt x="20" y="86"/>
                    </a:lnTo>
                    <a:lnTo>
                      <a:pt x="26" y="78"/>
                    </a:lnTo>
                    <a:lnTo>
                      <a:pt x="30" y="68"/>
                    </a:lnTo>
                    <a:lnTo>
                      <a:pt x="38" y="61"/>
                    </a:lnTo>
                    <a:lnTo>
                      <a:pt x="44" y="53"/>
                    </a:lnTo>
                    <a:lnTo>
                      <a:pt x="51" y="45"/>
                    </a:lnTo>
                    <a:lnTo>
                      <a:pt x="59" y="38"/>
                    </a:lnTo>
                    <a:lnTo>
                      <a:pt x="68" y="32"/>
                    </a:lnTo>
                    <a:lnTo>
                      <a:pt x="77" y="27"/>
                    </a:lnTo>
                    <a:lnTo>
                      <a:pt x="86" y="21"/>
                    </a:lnTo>
                    <a:lnTo>
                      <a:pt x="97" y="18"/>
                    </a:lnTo>
                    <a:lnTo>
                      <a:pt x="107" y="13"/>
                    </a:lnTo>
                    <a:lnTo>
                      <a:pt x="118" y="9"/>
                    </a:lnTo>
                    <a:lnTo>
                      <a:pt x="129" y="7"/>
                    </a:lnTo>
                    <a:lnTo>
                      <a:pt x="141" y="5"/>
                    </a:lnTo>
                    <a:lnTo>
                      <a:pt x="166" y="1"/>
                    </a:lnTo>
                    <a:lnTo>
                      <a:pt x="193" y="0"/>
                    </a:lnTo>
                    <a:lnTo>
                      <a:pt x="209" y="1"/>
                    </a:lnTo>
                    <a:lnTo>
                      <a:pt x="224" y="2"/>
                    </a:lnTo>
                    <a:lnTo>
                      <a:pt x="240" y="3"/>
                    </a:lnTo>
                    <a:lnTo>
                      <a:pt x="253" y="6"/>
                    </a:lnTo>
                    <a:lnTo>
                      <a:pt x="268" y="8"/>
                    </a:lnTo>
                    <a:lnTo>
                      <a:pt x="280" y="13"/>
                    </a:lnTo>
                    <a:lnTo>
                      <a:pt x="292" y="17"/>
                    </a:lnTo>
                    <a:lnTo>
                      <a:pt x="303" y="21"/>
                    </a:lnTo>
                    <a:lnTo>
                      <a:pt x="313" y="27"/>
                    </a:lnTo>
                    <a:lnTo>
                      <a:pt x="323" y="33"/>
                    </a:lnTo>
                    <a:lnTo>
                      <a:pt x="331" y="41"/>
                    </a:lnTo>
                    <a:lnTo>
                      <a:pt x="340" y="48"/>
                    </a:lnTo>
                    <a:lnTo>
                      <a:pt x="347" y="56"/>
                    </a:lnTo>
                    <a:lnTo>
                      <a:pt x="353" y="65"/>
                    </a:lnTo>
                    <a:lnTo>
                      <a:pt x="359" y="73"/>
                    </a:lnTo>
                    <a:lnTo>
                      <a:pt x="364" y="83"/>
                    </a:lnTo>
                    <a:lnTo>
                      <a:pt x="369" y="94"/>
                    </a:lnTo>
                    <a:lnTo>
                      <a:pt x="372" y="104"/>
                    </a:lnTo>
                    <a:lnTo>
                      <a:pt x="376" y="115"/>
                    </a:lnTo>
                    <a:lnTo>
                      <a:pt x="378" y="127"/>
                    </a:lnTo>
                    <a:lnTo>
                      <a:pt x="381" y="141"/>
                    </a:lnTo>
                    <a:lnTo>
                      <a:pt x="382" y="154"/>
                    </a:lnTo>
                    <a:lnTo>
                      <a:pt x="383" y="168"/>
                    </a:lnTo>
                    <a:lnTo>
                      <a:pt x="383" y="183"/>
                    </a:lnTo>
                    <a:close/>
                    <a:moveTo>
                      <a:pt x="224" y="381"/>
                    </a:moveTo>
                    <a:lnTo>
                      <a:pt x="223" y="366"/>
                    </a:lnTo>
                    <a:lnTo>
                      <a:pt x="222" y="353"/>
                    </a:lnTo>
                    <a:lnTo>
                      <a:pt x="219" y="343"/>
                    </a:lnTo>
                    <a:lnTo>
                      <a:pt x="216" y="336"/>
                    </a:lnTo>
                    <a:lnTo>
                      <a:pt x="212" y="330"/>
                    </a:lnTo>
                    <a:lnTo>
                      <a:pt x="206" y="326"/>
                    </a:lnTo>
                    <a:lnTo>
                      <a:pt x="199" y="324"/>
                    </a:lnTo>
                    <a:lnTo>
                      <a:pt x="192" y="322"/>
                    </a:lnTo>
                    <a:lnTo>
                      <a:pt x="183" y="324"/>
                    </a:lnTo>
                    <a:lnTo>
                      <a:pt x="177" y="326"/>
                    </a:lnTo>
                    <a:lnTo>
                      <a:pt x="171" y="330"/>
                    </a:lnTo>
                    <a:lnTo>
                      <a:pt x="166" y="334"/>
                    </a:lnTo>
                    <a:lnTo>
                      <a:pt x="164" y="342"/>
                    </a:lnTo>
                    <a:lnTo>
                      <a:pt x="162" y="353"/>
                    </a:lnTo>
                    <a:lnTo>
                      <a:pt x="159" y="366"/>
                    </a:lnTo>
                    <a:lnTo>
                      <a:pt x="159" y="381"/>
                    </a:lnTo>
                    <a:lnTo>
                      <a:pt x="159" y="497"/>
                    </a:lnTo>
                    <a:lnTo>
                      <a:pt x="159" y="516"/>
                    </a:lnTo>
                    <a:lnTo>
                      <a:pt x="160" y="532"/>
                    </a:lnTo>
                    <a:lnTo>
                      <a:pt x="163" y="544"/>
                    </a:lnTo>
                    <a:lnTo>
                      <a:pt x="166" y="552"/>
                    </a:lnTo>
                    <a:lnTo>
                      <a:pt x="171" y="557"/>
                    </a:lnTo>
                    <a:lnTo>
                      <a:pt x="176" y="562"/>
                    </a:lnTo>
                    <a:lnTo>
                      <a:pt x="183" y="564"/>
                    </a:lnTo>
                    <a:lnTo>
                      <a:pt x="191" y="564"/>
                    </a:lnTo>
                    <a:lnTo>
                      <a:pt x="197" y="564"/>
                    </a:lnTo>
                    <a:lnTo>
                      <a:pt x="201" y="562"/>
                    </a:lnTo>
                    <a:lnTo>
                      <a:pt x="207" y="560"/>
                    </a:lnTo>
                    <a:lnTo>
                      <a:pt x="212" y="555"/>
                    </a:lnTo>
                    <a:lnTo>
                      <a:pt x="215" y="552"/>
                    </a:lnTo>
                    <a:lnTo>
                      <a:pt x="217" y="548"/>
                    </a:lnTo>
                    <a:lnTo>
                      <a:pt x="219" y="543"/>
                    </a:lnTo>
                    <a:lnTo>
                      <a:pt x="221" y="537"/>
                    </a:lnTo>
                    <a:lnTo>
                      <a:pt x="223" y="521"/>
                    </a:lnTo>
                    <a:lnTo>
                      <a:pt x="224" y="501"/>
                    </a:lnTo>
                    <a:lnTo>
                      <a:pt x="224" y="38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27" name="Group 726">
              <a:extLst>
                <a:ext uri="{FF2B5EF4-FFF2-40B4-BE49-F238E27FC236}">
                  <a16:creationId xmlns:a16="http://schemas.microsoft.com/office/drawing/2014/main" id="{9D8D92EC-B5A3-4104-BADA-CA51E5E9AFC7}"/>
                </a:ext>
              </a:extLst>
            </p:cNvPr>
            <p:cNvGrpSpPr/>
            <p:nvPr/>
          </p:nvGrpSpPr>
          <p:grpSpPr>
            <a:xfrm>
              <a:off x="6637861" y="6026722"/>
              <a:ext cx="227013" cy="211137"/>
              <a:chOff x="6677025" y="2044700"/>
              <a:chExt cx="227013" cy="211137"/>
            </a:xfrm>
            <a:solidFill>
              <a:schemeClr val="tx1"/>
            </a:solidFill>
          </p:grpSpPr>
          <p:sp>
            <p:nvSpPr>
              <p:cNvPr id="244" name="Freeform 55">
                <a:extLst>
                  <a:ext uri="{FF2B5EF4-FFF2-40B4-BE49-F238E27FC236}">
                    <a16:creationId xmlns:a16="http://schemas.microsoft.com/office/drawing/2014/main" id="{E1F96E1B-CECB-4D0C-AB20-E0098A04DD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2044700"/>
                <a:ext cx="119063" cy="211137"/>
              </a:xfrm>
              <a:custGeom>
                <a:avLst/>
                <a:gdLst>
                  <a:gd name="T0" fmla="*/ 376 w 376"/>
                  <a:gd name="T1" fmla="*/ 442 h 664"/>
                  <a:gd name="T2" fmla="*/ 373 w 376"/>
                  <a:gd name="T3" fmla="*/ 505 h 664"/>
                  <a:gd name="T4" fmla="*/ 367 w 376"/>
                  <a:gd name="T5" fmla="*/ 548 h 664"/>
                  <a:gd name="T6" fmla="*/ 355 w 376"/>
                  <a:gd name="T7" fmla="*/ 581 h 664"/>
                  <a:gd name="T8" fmla="*/ 335 w 376"/>
                  <a:gd name="T9" fmla="*/ 610 h 664"/>
                  <a:gd name="T10" fmla="*/ 307 w 376"/>
                  <a:gd name="T11" fmla="*/ 635 h 664"/>
                  <a:gd name="T12" fmla="*/ 291 w 376"/>
                  <a:gd name="T13" fmla="*/ 645 h 664"/>
                  <a:gd name="T14" fmla="*/ 274 w 376"/>
                  <a:gd name="T15" fmla="*/ 652 h 664"/>
                  <a:gd name="T16" fmla="*/ 238 w 376"/>
                  <a:gd name="T17" fmla="*/ 661 h 664"/>
                  <a:gd name="T18" fmla="*/ 196 w 376"/>
                  <a:gd name="T19" fmla="*/ 664 h 664"/>
                  <a:gd name="T20" fmla="*/ 144 w 376"/>
                  <a:gd name="T21" fmla="*/ 661 h 664"/>
                  <a:gd name="T22" fmla="*/ 101 w 376"/>
                  <a:gd name="T23" fmla="*/ 651 h 664"/>
                  <a:gd name="T24" fmla="*/ 83 w 376"/>
                  <a:gd name="T25" fmla="*/ 643 h 664"/>
                  <a:gd name="T26" fmla="*/ 67 w 376"/>
                  <a:gd name="T27" fmla="*/ 634 h 664"/>
                  <a:gd name="T28" fmla="*/ 53 w 376"/>
                  <a:gd name="T29" fmla="*/ 623 h 664"/>
                  <a:gd name="T30" fmla="*/ 41 w 376"/>
                  <a:gd name="T31" fmla="*/ 610 h 664"/>
                  <a:gd name="T32" fmla="*/ 22 w 376"/>
                  <a:gd name="T33" fmla="*/ 581 h 664"/>
                  <a:gd name="T34" fmla="*/ 10 w 376"/>
                  <a:gd name="T35" fmla="*/ 551 h 664"/>
                  <a:gd name="T36" fmla="*/ 2 w 376"/>
                  <a:gd name="T37" fmla="*/ 511 h 664"/>
                  <a:gd name="T38" fmla="*/ 0 w 376"/>
                  <a:gd name="T39" fmla="*/ 452 h 664"/>
                  <a:gd name="T40" fmla="*/ 1 w 376"/>
                  <a:gd name="T41" fmla="*/ 188 h 664"/>
                  <a:gd name="T42" fmla="*/ 6 w 376"/>
                  <a:gd name="T43" fmla="*/ 136 h 664"/>
                  <a:gd name="T44" fmla="*/ 12 w 376"/>
                  <a:gd name="T45" fmla="*/ 109 h 664"/>
                  <a:gd name="T46" fmla="*/ 19 w 376"/>
                  <a:gd name="T47" fmla="*/ 87 h 664"/>
                  <a:gd name="T48" fmla="*/ 31 w 376"/>
                  <a:gd name="T49" fmla="*/ 67 h 664"/>
                  <a:gd name="T50" fmla="*/ 46 w 376"/>
                  <a:gd name="T51" fmla="*/ 50 h 664"/>
                  <a:gd name="T52" fmla="*/ 65 w 376"/>
                  <a:gd name="T53" fmla="*/ 34 h 664"/>
                  <a:gd name="T54" fmla="*/ 87 w 376"/>
                  <a:gd name="T55" fmla="*/ 21 h 664"/>
                  <a:gd name="T56" fmla="*/ 112 w 376"/>
                  <a:gd name="T57" fmla="*/ 11 h 664"/>
                  <a:gd name="T58" fmla="*/ 140 w 376"/>
                  <a:gd name="T59" fmla="*/ 4 h 664"/>
                  <a:gd name="T60" fmla="*/ 168 w 376"/>
                  <a:gd name="T61" fmla="*/ 2 h 664"/>
                  <a:gd name="T62" fmla="*/ 211 w 376"/>
                  <a:gd name="T63" fmla="*/ 2 h 664"/>
                  <a:gd name="T64" fmla="*/ 245 w 376"/>
                  <a:gd name="T65" fmla="*/ 8 h 664"/>
                  <a:gd name="T66" fmla="*/ 268 w 376"/>
                  <a:gd name="T67" fmla="*/ 15 h 664"/>
                  <a:gd name="T68" fmla="*/ 298 w 376"/>
                  <a:gd name="T69" fmla="*/ 29 h 664"/>
                  <a:gd name="T70" fmla="*/ 323 w 376"/>
                  <a:gd name="T71" fmla="*/ 45 h 664"/>
                  <a:gd name="T72" fmla="*/ 335 w 376"/>
                  <a:gd name="T73" fmla="*/ 57 h 664"/>
                  <a:gd name="T74" fmla="*/ 350 w 376"/>
                  <a:gd name="T75" fmla="*/ 77 h 664"/>
                  <a:gd name="T76" fmla="*/ 363 w 376"/>
                  <a:gd name="T77" fmla="*/ 108 h 664"/>
                  <a:gd name="T78" fmla="*/ 372 w 376"/>
                  <a:gd name="T79" fmla="*/ 142 h 664"/>
                  <a:gd name="T80" fmla="*/ 376 w 376"/>
                  <a:gd name="T81" fmla="*/ 195 h 664"/>
                  <a:gd name="T82" fmla="*/ 217 w 376"/>
                  <a:gd name="T83" fmla="*/ 176 h 664"/>
                  <a:gd name="T84" fmla="*/ 215 w 376"/>
                  <a:gd name="T85" fmla="*/ 134 h 664"/>
                  <a:gd name="T86" fmla="*/ 212 w 376"/>
                  <a:gd name="T87" fmla="*/ 112 h 664"/>
                  <a:gd name="T88" fmla="*/ 203 w 376"/>
                  <a:gd name="T89" fmla="*/ 103 h 664"/>
                  <a:gd name="T90" fmla="*/ 188 w 376"/>
                  <a:gd name="T91" fmla="*/ 99 h 664"/>
                  <a:gd name="T92" fmla="*/ 173 w 376"/>
                  <a:gd name="T93" fmla="*/ 103 h 664"/>
                  <a:gd name="T94" fmla="*/ 165 w 376"/>
                  <a:gd name="T95" fmla="*/ 114 h 664"/>
                  <a:gd name="T96" fmla="*/ 160 w 376"/>
                  <a:gd name="T97" fmla="*/ 135 h 664"/>
                  <a:gd name="T98" fmla="*/ 159 w 376"/>
                  <a:gd name="T99" fmla="*/ 176 h 664"/>
                  <a:gd name="T100" fmla="*/ 159 w 376"/>
                  <a:gd name="T101" fmla="*/ 512 h 664"/>
                  <a:gd name="T102" fmla="*/ 162 w 376"/>
                  <a:gd name="T103" fmla="*/ 546 h 664"/>
                  <a:gd name="T104" fmla="*/ 167 w 376"/>
                  <a:gd name="T105" fmla="*/ 559 h 664"/>
                  <a:gd name="T106" fmla="*/ 179 w 376"/>
                  <a:gd name="T107" fmla="*/ 565 h 664"/>
                  <a:gd name="T108" fmla="*/ 196 w 376"/>
                  <a:gd name="T109" fmla="*/ 565 h 664"/>
                  <a:gd name="T110" fmla="*/ 207 w 376"/>
                  <a:gd name="T111" fmla="*/ 558 h 664"/>
                  <a:gd name="T112" fmla="*/ 213 w 376"/>
                  <a:gd name="T113" fmla="*/ 543 h 664"/>
                  <a:gd name="T114" fmla="*/ 215 w 376"/>
                  <a:gd name="T115" fmla="*/ 513 h 664"/>
                  <a:gd name="T116" fmla="*/ 217 w 376"/>
                  <a:gd name="T117" fmla="*/ 176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4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6"/>
                    </a:lnTo>
                    <a:lnTo>
                      <a:pt x="373" y="505"/>
                    </a:lnTo>
                    <a:lnTo>
                      <a:pt x="371" y="529"/>
                    </a:lnTo>
                    <a:lnTo>
                      <a:pt x="367" y="548"/>
                    </a:lnTo>
                    <a:lnTo>
                      <a:pt x="362" y="564"/>
                    </a:lnTo>
                    <a:lnTo>
                      <a:pt x="355" y="581"/>
                    </a:lnTo>
                    <a:lnTo>
                      <a:pt x="347" y="595"/>
                    </a:lnTo>
                    <a:lnTo>
                      <a:pt x="335" y="610"/>
                    </a:lnTo>
                    <a:lnTo>
                      <a:pt x="321" y="624"/>
                    </a:lnTo>
                    <a:lnTo>
                      <a:pt x="307" y="635"/>
                    </a:lnTo>
                    <a:lnTo>
                      <a:pt x="300" y="640"/>
                    </a:lnTo>
                    <a:lnTo>
                      <a:pt x="291" y="645"/>
                    </a:lnTo>
                    <a:lnTo>
                      <a:pt x="284" y="648"/>
                    </a:lnTo>
                    <a:lnTo>
                      <a:pt x="274" y="652"/>
                    </a:lnTo>
                    <a:lnTo>
                      <a:pt x="256" y="657"/>
                    </a:lnTo>
                    <a:lnTo>
                      <a:pt x="238" y="661"/>
                    </a:lnTo>
                    <a:lnTo>
                      <a:pt x="218" y="664"/>
                    </a:lnTo>
                    <a:lnTo>
                      <a:pt x="196" y="664"/>
                    </a:lnTo>
                    <a:lnTo>
                      <a:pt x="170" y="664"/>
                    </a:lnTo>
                    <a:lnTo>
                      <a:pt x="144" y="661"/>
                    </a:lnTo>
                    <a:lnTo>
                      <a:pt x="121" y="657"/>
                    </a:lnTo>
                    <a:lnTo>
                      <a:pt x="101" y="651"/>
                    </a:lnTo>
                    <a:lnTo>
                      <a:pt x="93" y="647"/>
                    </a:lnTo>
                    <a:lnTo>
                      <a:pt x="83" y="643"/>
                    </a:lnTo>
                    <a:lnTo>
                      <a:pt x="76" y="639"/>
                    </a:lnTo>
                    <a:lnTo>
                      <a:pt x="67" y="634"/>
                    </a:lnTo>
                    <a:lnTo>
                      <a:pt x="60" y="629"/>
                    </a:lnTo>
                    <a:lnTo>
                      <a:pt x="53" y="623"/>
                    </a:lnTo>
                    <a:lnTo>
                      <a:pt x="47" y="617"/>
                    </a:lnTo>
                    <a:lnTo>
                      <a:pt x="41" y="610"/>
                    </a:lnTo>
                    <a:lnTo>
                      <a:pt x="31" y="595"/>
                    </a:lnTo>
                    <a:lnTo>
                      <a:pt x="22" y="581"/>
                    </a:lnTo>
                    <a:lnTo>
                      <a:pt x="14" y="566"/>
                    </a:lnTo>
                    <a:lnTo>
                      <a:pt x="10" y="551"/>
                    </a:lnTo>
                    <a:lnTo>
                      <a:pt x="5" y="533"/>
                    </a:lnTo>
                    <a:lnTo>
                      <a:pt x="2" y="511"/>
                    </a:lnTo>
                    <a:lnTo>
                      <a:pt x="0" y="483"/>
                    </a:lnTo>
                    <a:lnTo>
                      <a:pt x="0" y="452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2"/>
                    </a:lnTo>
                    <a:lnTo>
                      <a:pt x="6" y="136"/>
                    </a:lnTo>
                    <a:lnTo>
                      <a:pt x="8" y="122"/>
                    </a:lnTo>
                    <a:lnTo>
                      <a:pt x="12" y="109"/>
                    </a:lnTo>
                    <a:lnTo>
                      <a:pt x="16" y="98"/>
                    </a:lnTo>
                    <a:lnTo>
                      <a:pt x="19" y="87"/>
                    </a:lnTo>
                    <a:lnTo>
                      <a:pt x="24" y="76"/>
                    </a:lnTo>
                    <a:lnTo>
                      <a:pt x="31" y="67"/>
                    </a:lnTo>
                    <a:lnTo>
                      <a:pt x="37" y="58"/>
                    </a:lnTo>
                    <a:lnTo>
                      <a:pt x="46" y="50"/>
                    </a:lnTo>
                    <a:lnTo>
                      <a:pt x="54" y="41"/>
                    </a:lnTo>
                    <a:lnTo>
                      <a:pt x="65" y="34"/>
                    </a:lnTo>
                    <a:lnTo>
                      <a:pt x="76" y="27"/>
                    </a:lnTo>
                    <a:lnTo>
                      <a:pt x="87" y="21"/>
                    </a:lnTo>
                    <a:lnTo>
                      <a:pt x="99" y="16"/>
                    </a:lnTo>
                    <a:lnTo>
                      <a:pt x="112" y="11"/>
                    </a:lnTo>
                    <a:lnTo>
                      <a:pt x="125" y="8"/>
                    </a:lnTo>
                    <a:lnTo>
                      <a:pt x="140" y="4"/>
                    </a:lnTo>
                    <a:lnTo>
                      <a:pt x="154" y="3"/>
                    </a:lnTo>
                    <a:lnTo>
                      <a:pt x="168" y="2"/>
                    </a:lnTo>
                    <a:lnTo>
                      <a:pt x="184" y="0"/>
                    </a:lnTo>
                    <a:lnTo>
                      <a:pt x="211" y="2"/>
                    </a:lnTo>
                    <a:lnTo>
                      <a:pt x="235" y="5"/>
                    </a:lnTo>
                    <a:lnTo>
                      <a:pt x="245" y="8"/>
                    </a:lnTo>
                    <a:lnTo>
                      <a:pt x="258" y="11"/>
                    </a:lnTo>
                    <a:lnTo>
                      <a:pt x="268" y="15"/>
                    </a:lnTo>
                    <a:lnTo>
                      <a:pt x="278" y="20"/>
                    </a:lnTo>
                    <a:lnTo>
                      <a:pt x="298" y="29"/>
                    </a:lnTo>
                    <a:lnTo>
                      <a:pt x="314" y="40"/>
                    </a:lnTo>
                    <a:lnTo>
                      <a:pt x="323" y="45"/>
                    </a:lnTo>
                    <a:lnTo>
                      <a:pt x="329" y="51"/>
                    </a:lnTo>
                    <a:lnTo>
                      <a:pt x="335" y="57"/>
                    </a:lnTo>
                    <a:lnTo>
                      <a:pt x="341" y="64"/>
                    </a:lnTo>
                    <a:lnTo>
                      <a:pt x="350" y="77"/>
                    </a:lnTo>
                    <a:lnTo>
                      <a:pt x="357" y="92"/>
                    </a:lnTo>
                    <a:lnTo>
                      <a:pt x="363" y="108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7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6"/>
                    </a:moveTo>
                    <a:lnTo>
                      <a:pt x="217" y="153"/>
                    </a:lnTo>
                    <a:lnTo>
                      <a:pt x="215" y="134"/>
                    </a:lnTo>
                    <a:lnTo>
                      <a:pt x="213" y="121"/>
                    </a:lnTo>
                    <a:lnTo>
                      <a:pt x="212" y="112"/>
                    </a:lnTo>
                    <a:lnTo>
                      <a:pt x="208" y="106"/>
                    </a:lnTo>
                    <a:lnTo>
                      <a:pt x="203" y="103"/>
                    </a:lnTo>
                    <a:lnTo>
                      <a:pt x="196" y="100"/>
                    </a:lnTo>
                    <a:lnTo>
                      <a:pt x="188" y="99"/>
                    </a:lnTo>
                    <a:lnTo>
                      <a:pt x="180" y="100"/>
                    </a:lnTo>
                    <a:lnTo>
                      <a:pt x="173" y="103"/>
                    </a:lnTo>
                    <a:lnTo>
                      <a:pt x="168" y="108"/>
                    </a:lnTo>
                    <a:lnTo>
                      <a:pt x="165" y="114"/>
                    </a:lnTo>
                    <a:lnTo>
                      <a:pt x="162" y="122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6"/>
                    </a:lnTo>
                    <a:lnTo>
                      <a:pt x="159" y="487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6"/>
                    </a:lnTo>
                    <a:lnTo>
                      <a:pt x="165" y="554"/>
                    </a:lnTo>
                    <a:lnTo>
                      <a:pt x="167" y="559"/>
                    </a:lnTo>
                    <a:lnTo>
                      <a:pt x="173" y="563"/>
                    </a:lnTo>
                    <a:lnTo>
                      <a:pt x="179" y="565"/>
                    </a:lnTo>
                    <a:lnTo>
                      <a:pt x="188" y="565"/>
                    </a:lnTo>
                    <a:lnTo>
                      <a:pt x="196" y="565"/>
                    </a:lnTo>
                    <a:lnTo>
                      <a:pt x="202" y="563"/>
                    </a:lnTo>
                    <a:lnTo>
                      <a:pt x="207" y="558"/>
                    </a:lnTo>
                    <a:lnTo>
                      <a:pt x="211" y="552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2"/>
                    </a:lnTo>
                    <a:lnTo>
                      <a:pt x="217" y="1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5" name="Freeform 56">
                <a:extLst>
                  <a:ext uri="{FF2B5EF4-FFF2-40B4-BE49-F238E27FC236}">
                    <a16:creationId xmlns:a16="http://schemas.microsoft.com/office/drawing/2014/main" id="{37ACB4A6-5A84-409B-8B9D-8AC6A0645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7200" y="2047875"/>
                <a:ext cx="96838" cy="203200"/>
              </a:xfrm>
              <a:custGeom>
                <a:avLst/>
                <a:gdLst>
                  <a:gd name="T0" fmla="*/ 305 w 305"/>
                  <a:gd name="T1" fmla="*/ 0 h 640"/>
                  <a:gd name="T2" fmla="*/ 305 w 305"/>
                  <a:gd name="T3" fmla="*/ 140 h 640"/>
                  <a:gd name="T4" fmla="*/ 204 w 305"/>
                  <a:gd name="T5" fmla="*/ 640 h 640"/>
                  <a:gd name="T6" fmla="*/ 45 w 305"/>
                  <a:gd name="T7" fmla="*/ 640 h 640"/>
                  <a:gd name="T8" fmla="*/ 158 w 305"/>
                  <a:gd name="T9" fmla="*/ 116 h 640"/>
                  <a:gd name="T10" fmla="*/ 0 w 305"/>
                  <a:gd name="T11" fmla="*/ 116 h 640"/>
                  <a:gd name="T12" fmla="*/ 0 w 305"/>
                  <a:gd name="T13" fmla="*/ 0 h 640"/>
                  <a:gd name="T14" fmla="*/ 305 w 305"/>
                  <a:gd name="T15" fmla="*/ 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640">
                    <a:moveTo>
                      <a:pt x="305" y="0"/>
                    </a:moveTo>
                    <a:lnTo>
                      <a:pt x="305" y="140"/>
                    </a:lnTo>
                    <a:lnTo>
                      <a:pt x="204" y="640"/>
                    </a:lnTo>
                    <a:lnTo>
                      <a:pt x="45" y="640"/>
                    </a:lnTo>
                    <a:lnTo>
                      <a:pt x="158" y="116"/>
                    </a:lnTo>
                    <a:lnTo>
                      <a:pt x="0" y="116"/>
                    </a:lnTo>
                    <a:lnTo>
                      <a:pt x="0" y="0"/>
                    </a:lnTo>
                    <a:lnTo>
                      <a:pt x="30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394" name="Group 393">
              <a:extLst>
                <a:ext uri="{FF2B5EF4-FFF2-40B4-BE49-F238E27FC236}">
                  <a16:creationId xmlns:a16="http://schemas.microsoft.com/office/drawing/2014/main" id="{8EB70CCD-F641-4064-B572-8857AA600AC7}"/>
                </a:ext>
              </a:extLst>
            </p:cNvPr>
            <p:cNvGrpSpPr/>
            <p:nvPr/>
          </p:nvGrpSpPr>
          <p:grpSpPr>
            <a:xfrm>
              <a:off x="3830638" y="849313"/>
              <a:ext cx="1403350" cy="698499"/>
              <a:chOff x="3830638" y="849313"/>
              <a:chExt cx="1403350" cy="698499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78" name="Freeform 89">
                <a:extLst>
                  <a:ext uri="{FF2B5EF4-FFF2-40B4-BE49-F238E27FC236}">
                    <a16:creationId xmlns:a16="http://schemas.microsoft.com/office/drawing/2014/main" id="{1176822E-7E95-40FD-9870-2C9745104C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30638" y="882650"/>
                <a:ext cx="471488" cy="665162"/>
              </a:xfrm>
              <a:custGeom>
                <a:avLst/>
                <a:gdLst>
                  <a:gd name="T0" fmla="*/ 288 w 1487"/>
                  <a:gd name="T1" fmla="*/ 185 h 2093"/>
                  <a:gd name="T2" fmla="*/ 1034 w 1487"/>
                  <a:gd name="T3" fmla="*/ 75 h 2093"/>
                  <a:gd name="T4" fmla="*/ 1344 w 1487"/>
                  <a:gd name="T5" fmla="*/ 1219 h 2093"/>
                  <a:gd name="T6" fmla="*/ 1144 w 1487"/>
                  <a:gd name="T7" fmla="*/ 1065 h 2093"/>
                  <a:gd name="T8" fmla="*/ 1018 w 1487"/>
                  <a:gd name="T9" fmla="*/ 1003 h 2093"/>
                  <a:gd name="T10" fmla="*/ 918 w 1487"/>
                  <a:gd name="T11" fmla="*/ 990 h 2093"/>
                  <a:gd name="T12" fmla="*/ 787 w 1487"/>
                  <a:gd name="T13" fmla="*/ 971 h 2093"/>
                  <a:gd name="T14" fmla="*/ 733 w 1487"/>
                  <a:gd name="T15" fmla="*/ 822 h 2093"/>
                  <a:gd name="T16" fmla="*/ 631 w 1487"/>
                  <a:gd name="T17" fmla="*/ 719 h 2093"/>
                  <a:gd name="T18" fmla="*/ 748 w 1487"/>
                  <a:gd name="T19" fmla="*/ 686 h 2093"/>
                  <a:gd name="T20" fmla="*/ 857 w 1487"/>
                  <a:gd name="T21" fmla="*/ 764 h 2093"/>
                  <a:gd name="T22" fmla="*/ 972 w 1487"/>
                  <a:gd name="T23" fmla="*/ 537 h 2093"/>
                  <a:gd name="T24" fmla="*/ 1059 w 1487"/>
                  <a:gd name="T25" fmla="*/ 498 h 2093"/>
                  <a:gd name="T26" fmla="*/ 1161 w 1487"/>
                  <a:gd name="T27" fmla="*/ 433 h 2093"/>
                  <a:gd name="T28" fmla="*/ 1218 w 1487"/>
                  <a:gd name="T29" fmla="*/ 411 h 2093"/>
                  <a:gd name="T30" fmla="*/ 1178 w 1487"/>
                  <a:gd name="T31" fmla="*/ 369 h 2093"/>
                  <a:gd name="T32" fmla="*/ 1291 w 1487"/>
                  <a:gd name="T33" fmla="*/ 336 h 2093"/>
                  <a:gd name="T34" fmla="*/ 1274 w 1487"/>
                  <a:gd name="T35" fmla="*/ 258 h 2093"/>
                  <a:gd name="T36" fmla="*/ 1220 w 1487"/>
                  <a:gd name="T37" fmla="*/ 186 h 2093"/>
                  <a:gd name="T38" fmla="*/ 1060 w 1487"/>
                  <a:gd name="T39" fmla="*/ 280 h 2093"/>
                  <a:gd name="T40" fmla="*/ 949 w 1487"/>
                  <a:gd name="T41" fmla="*/ 250 h 2093"/>
                  <a:gd name="T42" fmla="*/ 979 w 1487"/>
                  <a:gd name="T43" fmla="*/ 142 h 2093"/>
                  <a:gd name="T44" fmla="*/ 1089 w 1487"/>
                  <a:gd name="T45" fmla="*/ 144 h 2093"/>
                  <a:gd name="T46" fmla="*/ 1100 w 1487"/>
                  <a:gd name="T47" fmla="*/ 111 h 2093"/>
                  <a:gd name="T48" fmla="*/ 1198 w 1487"/>
                  <a:gd name="T49" fmla="*/ 61 h 2093"/>
                  <a:gd name="T50" fmla="*/ 1244 w 1487"/>
                  <a:gd name="T51" fmla="*/ 98 h 2093"/>
                  <a:gd name="T52" fmla="*/ 1217 w 1487"/>
                  <a:gd name="T53" fmla="*/ 156 h 2093"/>
                  <a:gd name="T54" fmla="*/ 1297 w 1487"/>
                  <a:gd name="T55" fmla="*/ 139 h 2093"/>
                  <a:gd name="T56" fmla="*/ 1343 w 1487"/>
                  <a:gd name="T57" fmla="*/ 92 h 2093"/>
                  <a:gd name="T58" fmla="*/ 1265 w 1487"/>
                  <a:gd name="T59" fmla="*/ 20 h 2093"/>
                  <a:gd name="T60" fmla="*/ 1160 w 1487"/>
                  <a:gd name="T61" fmla="*/ 39 h 2093"/>
                  <a:gd name="T62" fmla="*/ 1156 w 1487"/>
                  <a:gd name="T63" fmla="*/ 58 h 2093"/>
                  <a:gd name="T64" fmla="*/ 1078 w 1487"/>
                  <a:gd name="T65" fmla="*/ 71 h 2093"/>
                  <a:gd name="T66" fmla="*/ 1138 w 1487"/>
                  <a:gd name="T67" fmla="*/ 3 h 2093"/>
                  <a:gd name="T68" fmla="*/ 1006 w 1487"/>
                  <a:gd name="T69" fmla="*/ 85 h 2093"/>
                  <a:gd name="T70" fmla="*/ 977 w 1487"/>
                  <a:gd name="T71" fmla="*/ 79 h 2093"/>
                  <a:gd name="T72" fmla="*/ 861 w 1487"/>
                  <a:gd name="T73" fmla="*/ 83 h 2093"/>
                  <a:gd name="T74" fmla="*/ 676 w 1487"/>
                  <a:gd name="T75" fmla="*/ 55 h 2093"/>
                  <a:gd name="T76" fmla="*/ 453 w 1487"/>
                  <a:gd name="T77" fmla="*/ 50 h 2093"/>
                  <a:gd name="T78" fmla="*/ 267 w 1487"/>
                  <a:gd name="T79" fmla="*/ 100 h 2093"/>
                  <a:gd name="T80" fmla="*/ 239 w 1487"/>
                  <a:gd name="T81" fmla="*/ 133 h 2093"/>
                  <a:gd name="T82" fmla="*/ 132 w 1487"/>
                  <a:gd name="T83" fmla="*/ 209 h 2093"/>
                  <a:gd name="T84" fmla="*/ 14 w 1487"/>
                  <a:gd name="T85" fmla="*/ 281 h 2093"/>
                  <a:gd name="T86" fmla="*/ 185 w 1487"/>
                  <a:gd name="T87" fmla="*/ 234 h 2093"/>
                  <a:gd name="T88" fmla="*/ 216 w 1487"/>
                  <a:gd name="T89" fmla="*/ 215 h 2093"/>
                  <a:gd name="T90" fmla="*/ 329 w 1487"/>
                  <a:gd name="T91" fmla="*/ 188 h 2093"/>
                  <a:gd name="T92" fmla="*/ 395 w 1487"/>
                  <a:gd name="T93" fmla="*/ 283 h 2093"/>
                  <a:gd name="T94" fmla="*/ 410 w 1487"/>
                  <a:gd name="T95" fmla="*/ 374 h 2093"/>
                  <a:gd name="T96" fmla="*/ 375 w 1487"/>
                  <a:gd name="T97" fmla="*/ 641 h 2093"/>
                  <a:gd name="T98" fmla="*/ 429 w 1487"/>
                  <a:gd name="T99" fmla="*/ 804 h 2093"/>
                  <a:gd name="T100" fmla="*/ 451 w 1487"/>
                  <a:gd name="T101" fmla="*/ 757 h 2093"/>
                  <a:gd name="T102" fmla="*/ 692 w 1487"/>
                  <a:gd name="T103" fmla="*/ 954 h 2093"/>
                  <a:gd name="T104" fmla="*/ 808 w 1487"/>
                  <a:gd name="T105" fmla="*/ 1054 h 2093"/>
                  <a:gd name="T106" fmla="*/ 836 w 1487"/>
                  <a:gd name="T107" fmla="*/ 1159 h 2093"/>
                  <a:gd name="T108" fmla="*/ 884 w 1487"/>
                  <a:gd name="T109" fmla="*/ 1389 h 2093"/>
                  <a:gd name="T110" fmla="*/ 995 w 1487"/>
                  <a:gd name="T111" fmla="*/ 1660 h 2093"/>
                  <a:gd name="T112" fmla="*/ 1024 w 1487"/>
                  <a:gd name="T113" fmla="*/ 1882 h 2093"/>
                  <a:gd name="T114" fmla="*/ 1053 w 1487"/>
                  <a:gd name="T115" fmla="*/ 1945 h 2093"/>
                  <a:gd name="T116" fmla="*/ 1090 w 1487"/>
                  <a:gd name="T117" fmla="*/ 2036 h 2093"/>
                  <a:gd name="T118" fmla="*/ 1184 w 1487"/>
                  <a:gd name="T119" fmla="*/ 2085 h 2093"/>
                  <a:gd name="T120" fmla="*/ 1145 w 1487"/>
                  <a:gd name="T121" fmla="*/ 1946 h 2093"/>
                  <a:gd name="T122" fmla="*/ 1215 w 1487"/>
                  <a:gd name="T123" fmla="*/ 1770 h 2093"/>
                  <a:gd name="T124" fmla="*/ 1347 w 1487"/>
                  <a:gd name="T125" fmla="*/ 1574 h 2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87" h="2093">
                    <a:moveTo>
                      <a:pt x="1054" y="1935"/>
                    </a:moveTo>
                    <a:lnTo>
                      <a:pt x="1054" y="1935"/>
                    </a:lnTo>
                    <a:lnTo>
                      <a:pt x="1054" y="1935"/>
                    </a:lnTo>
                    <a:lnTo>
                      <a:pt x="1055" y="1935"/>
                    </a:lnTo>
                    <a:lnTo>
                      <a:pt x="1055" y="1935"/>
                    </a:lnTo>
                    <a:lnTo>
                      <a:pt x="1055" y="1938"/>
                    </a:lnTo>
                    <a:lnTo>
                      <a:pt x="1054" y="1935"/>
                    </a:lnTo>
                    <a:close/>
                    <a:moveTo>
                      <a:pt x="1052" y="1934"/>
                    </a:moveTo>
                    <a:lnTo>
                      <a:pt x="1050" y="1931"/>
                    </a:lnTo>
                    <a:lnTo>
                      <a:pt x="1048" y="1926"/>
                    </a:lnTo>
                    <a:lnTo>
                      <a:pt x="1049" y="1925"/>
                    </a:lnTo>
                    <a:lnTo>
                      <a:pt x="1049" y="1926"/>
                    </a:lnTo>
                    <a:lnTo>
                      <a:pt x="1049" y="1927"/>
                    </a:lnTo>
                    <a:lnTo>
                      <a:pt x="1050" y="1928"/>
                    </a:lnTo>
                    <a:lnTo>
                      <a:pt x="1050" y="1929"/>
                    </a:lnTo>
                    <a:lnTo>
                      <a:pt x="1052" y="1932"/>
                    </a:lnTo>
                    <a:lnTo>
                      <a:pt x="1052" y="1933"/>
                    </a:lnTo>
                    <a:lnTo>
                      <a:pt x="1052" y="1934"/>
                    </a:lnTo>
                    <a:close/>
                    <a:moveTo>
                      <a:pt x="1048" y="1916"/>
                    </a:moveTo>
                    <a:lnTo>
                      <a:pt x="1048" y="1916"/>
                    </a:lnTo>
                    <a:lnTo>
                      <a:pt x="1050" y="1917"/>
                    </a:lnTo>
                    <a:lnTo>
                      <a:pt x="1049" y="1922"/>
                    </a:lnTo>
                    <a:lnTo>
                      <a:pt x="1049" y="1921"/>
                    </a:lnTo>
                    <a:lnTo>
                      <a:pt x="1047" y="1917"/>
                    </a:lnTo>
                    <a:lnTo>
                      <a:pt x="1048" y="1916"/>
                    </a:lnTo>
                    <a:close/>
                    <a:moveTo>
                      <a:pt x="961" y="1024"/>
                    </a:moveTo>
                    <a:lnTo>
                      <a:pt x="956" y="1027"/>
                    </a:lnTo>
                    <a:lnTo>
                      <a:pt x="955" y="1029"/>
                    </a:lnTo>
                    <a:lnTo>
                      <a:pt x="954" y="1029"/>
                    </a:lnTo>
                    <a:lnTo>
                      <a:pt x="952" y="1027"/>
                    </a:lnTo>
                    <a:lnTo>
                      <a:pt x="952" y="1025"/>
                    </a:lnTo>
                    <a:lnTo>
                      <a:pt x="952" y="1023"/>
                    </a:lnTo>
                    <a:lnTo>
                      <a:pt x="949" y="1019"/>
                    </a:lnTo>
                    <a:lnTo>
                      <a:pt x="948" y="1017"/>
                    </a:lnTo>
                    <a:lnTo>
                      <a:pt x="949" y="1013"/>
                    </a:lnTo>
                    <a:lnTo>
                      <a:pt x="950" y="1012"/>
                    </a:lnTo>
                    <a:lnTo>
                      <a:pt x="953" y="1008"/>
                    </a:lnTo>
                    <a:lnTo>
                      <a:pt x="954" y="1007"/>
                    </a:lnTo>
                    <a:lnTo>
                      <a:pt x="954" y="1006"/>
                    </a:lnTo>
                    <a:lnTo>
                      <a:pt x="955" y="1005"/>
                    </a:lnTo>
                    <a:lnTo>
                      <a:pt x="955" y="1003"/>
                    </a:lnTo>
                    <a:lnTo>
                      <a:pt x="956" y="1007"/>
                    </a:lnTo>
                    <a:lnTo>
                      <a:pt x="956" y="1007"/>
                    </a:lnTo>
                    <a:lnTo>
                      <a:pt x="958" y="1009"/>
                    </a:lnTo>
                    <a:lnTo>
                      <a:pt x="959" y="1012"/>
                    </a:lnTo>
                    <a:lnTo>
                      <a:pt x="960" y="1012"/>
                    </a:lnTo>
                    <a:lnTo>
                      <a:pt x="961" y="1015"/>
                    </a:lnTo>
                    <a:lnTo>
                      <a:pt x="961" y="1017"/>
                    </a:lnTo>
                    <a:lnTo>
                      <a:pt x="961" y="1024"/>
                    </a:lnTo>
                    <a:close/>
                    <a:moveTo>
                      <a:pt x="764" y="994"/>
                    </a:moveTo>
                    <a:lnTo>
                      <a:pt x="761" y="994"/>
                    </a:lnTo>
                    <a:lnTo>
                      <a:pt x="757" y="991"/>
                    </a:lnTo>
                    <a:lnTo>
                      <a:pt x="754" y="991"/>
                    </a:lnTo>
                    <a:lnTo>
                      <a:pt x="751" y="991"/>
                    </a:lnTo>
                    <a:lnTo>
                      <a:pt x="752" y="991"/>
                    </a:lnTo>
                    <a:lnTo>
                      <a:pt x="752" y="987"/>
                    </a:lnTo>
                    <a:lnTo>
                      <a:pt x="749" y="983"/>
                    </a:lnTo>
                    <a:lnTo>
                      <a:pt x="749" y="982"/>
                    </a:lnTo>
                    <a:lnTo>
                      <a:pt x="749" y="982"/>
                    </a:lnTo>
                    <a:lnTo>
                      <a:pt x="751" y="981"/>
                    </a:lnTo>
                    <a:lnTo>
                      <a:pt x="752" y="981"/>
                    </a:lnTo>
                    <a:lnTo>
                      <a:pt x="753" y="981"/>
                    </a:lnTo>
                    <a:lnTo>
                      <a:pt x="755" y="983"/>
                    </a:lnTo>
                    <a:lnTo>
                      <a:pt x="759" y="984"/>
                    </a:lnTo>
                    <a:lnTo>
                      <a:pt x="763" y="989"/>
                    </a:lnTo>
                    <a:lnTo>
                      <a:pt x="764" y="991"/>
                    </a:lnTo>
                    <a:lnTo>
                      <a:pt x="764" y="994"/>
                    </a:lnTo>
                    <a:close/>
                    <a:moveTo>
                      <a:pt x="423" y="279"/>
                    </a:moveTo>
                    <a:lnTo>
                      <a:pt x="421" y="282"/>
                    </a:lnTo>
                    <a:lnTo>
                      <a:pt x="418" y="285"/>
                    </a:lnTo>
                    <a:lnTo>
                      <a:pt x="418" y="286"/>
                    </a:lnTo>
                    <a:lnTo>
                      <a:pt x="418" y="285"/>
                    </a:lnTo>
                    <a:lnTo>
                      <a:pt x="419" y="283"/>
                    </a:lnTo>
                    <a:lnTo>
                      <a:pt x="421" y="280"/>
                    </a:lnTo>
                    <a:lnTo>
                      <a:pt x="423" y="277"/>
                    </a:lnTo>
                    <a:lnTo>
                      <a:pt x="423" y="279"/>
                    </a:lnTo>
                    <a:close/>
                    <a:moveTo>
                      <a:pt x="404" y="258"/>
                    </a:moveTo>
                    <a:lnTo>
                      <a:pt x="404" y="258"/>
                    </a:lnTo>
                    <a:lnTo>
                      <a:pt x="407" y="253"/>
                    </a:lnTo>
                    <a:lnTo>
                      <a:pt x="404" y="258"/>
                    </a:lnTo>
                    <a:close/>
                    <a:moveTo>
                      <a:pt x="293" y="186"/>
                    </a:moveTo>
                    <a:lnTo>
                      <a:pt x="289" y="187"/>
                    </a:lnTo>
                    <a:lnTo>
                      <a:pt x="285" y="188"/>
                    </a:lnTo>
                    <a:lnTo>
                      <a:pt x="283" y="188"/>
                    </a:lnTo>
                    <a:lnTo>
                      <a:pt x="282" y="188"/>
                    </a:lnTo>
                    <a:lnTo>
                      <a:pt x="283" y="187"/>
                    </a:lnTo>
                    <a:lnTo>
                      <a:pt x="285" y="186"/>
                    </a:lnTo>
                    <a:lnTo>
                      <a:pt x="288" y="185"/>
                    </a:lnTo>
                    <a:lnTo>
                      <a:pt x="289" y="185"/>
                    </a:lnTo>
                    <a:lnTo>
                      <a:pt x="292" y="185"/>
                    </a:lnTo>
                    <a:lnTo>
                      <a:pt x="295" y="186"/>
                    </a:lnTo>
                    <a:lnTo>
                      <a:pt x="295" y="186"/>
                    </a:lnTo>
                    <a:lnTo>
                      <a:pt x="293" y="186"/>
                    </a:lnTo>
                    <a:close/>
                    <a:moveTo>
                      <a:pt x="274" y="109"/>
                    </a:moveTo>
                    <a:lnTo>
                      <a:pt x="269" y="108"/>
                    </a:lnTo>
                    <a:lnTo>
                      <a:pt x="269" y="108"/>
                    </a:lnTo>
                    <a:lnTo>
                      <a:pt x="275" y="106"/>
                    </a:lnTo>
                    <a:lnTo>
                      <a:pt x="277" y="105"/>
                    </a:lnTo>
                    <a:lnTo>
                      <a:pt x="279" y="105"/>
                    </a:lnTo>
                    <a:lnTo>
                      <a:pt x="280" y="105"/>
                    </a:lnTo>
                    <a:lnTo>
                      <a:pt x="281" y="105"/>
                    </a:lnTo>
                    <a:lnTo>
                      <a:pt x="282" y="105"/>
                    </a:lnTo>
                    <a:lnTo>
                      <a:pt x="282" y="106"/>
                    </a:lnTo>
                    <a:lnTo>
                      <a:pt x="282" y="106"/>
                    </a:lnTo>
                    <a:lnTo>
                      <a:pt x="277" y="108"/>
                    </a:lnTo>
                    <a:lnTo>
                      <a:pt x="274" y="109"/>
                    </a:lnTo>
                    <a:close/>
                    <a:moveTo>
                      <a:pt x="736" y="682"/>
                    </a:moveTo>
                    <a:lnTo>
                      <a:pt x="737" y="680"/>
                    </a:lnTo>
                    <a:lnTo>
                      <a:pt x="737" y="680"/>
                    </a:lnTo>
                    <a:lnTo>
                      <a:pt x="739" y="680"/>
                    </a:lnTo>
                    <a:lnTo>
                      <a:pt x="741" y="682"/>
                    </a:lnTo>
                    <a:lnTo>
                      <a:pt x="742" y="683"/>
                    </a:lnTo>
                    <a:lnTo>
                      <a:pt x="743" y="684"/>
                    </a:lnTo>
                    <a:lnTo>
                      <a:pt x="743" y="684"/>
                    </a:lnTo>
                    <a:lnTo>
                      <a:pt x="742" y="684"/>
                    </a:lnTo>
                    <a:lnTo>
                      <a:pt x="740" y="683"/>
                    </a:lnTo>
                    <a:lnTo>
                      <a:pt x="736" y="682"/>
                    </a:lnTo>
                    <a:lnTo>
                      <a:pt x="736" y="682"/>
                    </a:lnTo>
                    <a:lnTo>
                      <a:pt x="736" y="682"/>
                    </a:lnTo>
                    <a:close/>
                    <a:moveTo>
                      <a:pt x="907" y="80"/>
                    </a:moveTo>
                    <a:lnTo>
                      <a:pt x="908" y="79"/>
                    </a:lnTo>
                    <a:lnTo>
                      <a:pt x="909" y="79"/>
                    </a:lnTo>
                    <a:lnTo>
                      <a:pt x="911" y="79"/>
                    </a:lnTo>
                    <a:lnTo>
                      <a:pt x="911" y="79"/>
                    </a:lnTo>
                    <a:lnTo>
                      <a:pt x="911" y="80"/>
                    </a:lnTo>
                    <a:lnTo>
                      <a:pt x="909" y="80"/>
                    </a:lnTo>
                    <a:lnTo>
                      <a:pt x="908" y="80"/>
                    </a:lnTo>
                    <a:lnTo>
                      <a:pt x="907" y="80"/>
                    </a:lnTo>
                    <a:lnTo>
                      <a:pt x="907" y="80"/>
                    </a:lnTo>
                    <a:close/>
                    <a:moveTo>
                      <a:pt x="979" y="87"/>
                    </a:moveTo>
                    <a:lnTo>
                      <a:pt x="981" y="87"/>
                    </a:lnTo>
                    <a:lnTo>
                      <a:pt x="982" y="87"/>
                    </a:lnTo>
                    <a:lnTo>
                      <a:pt x="983" y="87"/>
                    </a:lnTo>
                    <a:lnTo>
                      <a:pt x="985" y="87"/>
                    </a:lnTo>
                    <a:lnTo>
                      <a:pt x="985" y="88"/>
                    </a:lnTo>
                    <a:lnTo>
                      <a:pt x="985" y="88"/>
                    </a:lnTo>
                    <a:lnTo>
                      <a:pt x="983" y="90"/>
                    </a:lnTo>
                    <a:lnTo>
                      <a:pt x="983" y="90"/>
                    </a:lnTo>
                    <a:lnTo>
                      <a:pt x="981" y="90"/>
                    </a:lnTo>
                    <a:lnTo>
                      <a:pt x="979" y="90"/>
                    </a:lnTo>
                    <a:lnTo>
                      <a:pt x="977" y="90"/>
                    </a:lnTo>
                    <a:lnTo>
                      <a:pt x="977" y="90"/>
                    </a:lnTo>
                    <a:lnTo>
                      <a:pt x="977" y="88"/>
                    </a:lnTo>
                    <a:lnTo>
                      <a:pt x="979" y="87"/>
                    </a:lnTo>
                    <a:close/>
                    <a:moveTo>
                      <a:pt x="1030" y="116"/>
                    </a:moveTo>
                    <a:lnTo>
                      <a:pt x="1034" y="116"/>
                    </a:lnTo>
                    <a:lnTo>
                      <a:pt x="1035" y="116"/>
                    </a:lnTo>
                    <a:lnTo>
                      <a:pt x="1040" y="115"/>
                    </a:lnTo>
                    <a:lnTo>
                      <a:pt x="1042" y="115"/>
                    </a:lnTo>
                    <a:lnTo>
                      <a:pt x="1043" y="116"/>
                    </a:lnTo>
                    <a:lnTo>
                      <a:pt x="1046" y="117"/>
                    </a:lnTo>
                    <a:lnTo>
                      <a:pt x="1049" y="118"/>
                    </a:lnTo>
                    <a:lnTo>
                      <a:pt x="1052" y="120"/>
                    </a:lnTo>
                    <a:lnTo>
                      <a:pt x="1054" y="121"/>
                    </a:lnTo>
                    <a:lnTo>
                      <a:pt x="1055" y="123"/>
                    </a:lnTo>
                    <a:lnTo>
                      <a:pt x="1052" y="123"/>
                    </a:lnTo>
                    <a:lnTo>
                      <a:pt x="1048" y="123"/>
                    </a:lnTo>
                    <a:lnTo>
                      <a:pt x="1047" y="123"/>
                    </a:lnTo>
                    <a:lnTo>
                      <a:pt x="1044" y="120"/>
                    </a:lnTo>
                    <a:lnTo>
                      <a:pt x="1043" y="118"/>
                    </a:lnTo>
                    <a:lnTo>
                      <a:pt x="1043" y="116"/>
                    </a:lnTo>
                    <a:lnTo>
                      <a:pt x="1041" y="116"/>
                    </a:lnTo>
                    <a:lnTo>
                      <a:pt x="1040" y="116"/>
                    </a:lnTo>
                    <a:lnTo>
                      <a:pt x="1036" y="116"/>
                    </a:lnTo>
                    <a:lnTo>
                      <a:pt x="1030" y="116"/>
                    </a:lnTo>
                    <a:lnTo>
                      <a:pt x="1027" y="116"/>
                    </a:lnTo>
                    <a:lnTo>
                      <a:pt x="1030" y="116"/>
                    </a:lnTo>
                    <a:close/>
                    <a:moveTo>
                      <a:pt x="1035" y="73"/>
                    </a:moveTo>
                    <a:lnTo>
                      <a:pt x="1036" y="71"/>
                    </a:lnTo>
                    <a:lnTo>
                      <a:pt x="1036" y="71"/>
                    </a:lnTo>
                    <a:lnTo>
                      <a:pt x="1037" y="74"/>
                    </a:lnTo>
                    <a:lnTo>
                      <a:pt x="1036" y="75"/>
                    </a:lnTo>
                    <a:lnTo>
                      <a:pt x="1035" y="75"/>
                    </a:lnTo>
                    <a:lnTo>
                      <a:pt x="1035" y="75"/>
                    </a:lnTo>
                    <a:lnTo>
                      <a:pt x="1035" y="75"/>
                    </a:lnTo>
                    <a:lnTo>
                      <a:pt x="1034" y="75"/>
                    </a:lnTo>
                    <a:lnTo>
                      <a:pt x="1035" y="73"/>
                    </a:lnTo>
                    <a:close/>
                    <a:moveTo>
                      <a:pt x="1172" y="27"/>
                    </a:moveTo>
                    <a:lnTo>
                      <a:pt x="1174" y="27"/>
                    </a:lnTo>
                    <a:lnTo>
                      <a:pt x="1174" y="28"/>
                    </a:lnTo>
                    <a:lnTo>
                      <a:pt x="1174" y="28"/>
                    </a:lnTo>
                    <a:lnTo>
                      <a:pt x="1174" y="28"/>
                    </a:lnTo>
                    <a:lnTo>
                      <a:pt x="1172" y="27"/>
                    </a:lnTo>
                    <a:lnTo>
                      <a:pt x="1172" y="27"/>
                    </a:lnTo>
                    <a:lnTo>
                      <a:pt x="1172" y="27"/>
                    </a:lnTo>
                    <a:close/>
                    <a:moveTo>
                      <a:pt x="1231" y="74"/>
                    </a:moveTo>
                    <a:lnTo>
                      <a:pt x="1231" y="74"/>
                    </a:lnTo>
                    <a:lnTo>
                      <a:pt x="1233" y="73"/>
                    </a:lnTo>
                    <a:lnTo>
                      <a:pt x="1233" y="73"/>
                    </a:lnTo>
                    <a:lnTo>
                      <a:pt x="1235" y="73"/>
                    </a:lnTo>
                    <a:lnTo>
                      <a:pt x="1236" y="73"/>
                    </a:lnTo>
                    <a:lnTo>
                      <a:pt x="1233" y="74"/>
                    </a:lnTo>
                    <a:lnTo>
                      <a:pt x="1231" y="74"/>
                    </a:lnTo>
                    <a:lnTo>
                      <a:pt x="1230" y="74"/>
                    </a:lnTo>
                    <a:lnTo>
                      <a:pt x="1231" y="74"/>
                    </a:lnTo>
                    <a:close/>
                    <a:moveTo>
                      <a:pt x="1220" y="150"/>
                    </a:moveTo>
                    <a:lnTo>
                      <a:pt x="1220" y="150"/>
                    </a:lnTo>
                    <a:lnTo>
                      <a:pt x="1219" y="150"/>
                    </a:lnTo>
                    <a:lnTo>
                      <a:pt x="1219" y="150"/>
                    </a:lnTo>
                    <a:lnTo>
                      <a:pt x="1217" y="150"/>
                    </a:lnTo>
                    <a:lnTo>
                      <a:pt x="1217" y="150"/>
                    </a:lnTo>
                    <a:lnTo>
                      <a:pt x="1219" y="147"/>
                    </a:lnTo>
                    <a:lnTo>
                      <a:pt x="1219" y="147"/>
                    </a:lnTo>
                    <a:lnTo>
                      <a:pt x="1219" y="147"/>
                    </a:lnTo>
                    <a:lnTo>
                      <a:pt x="1221" y="149"/>
                    </a:lnTo>
                    <a:lnTo>
                      <a:pt x="1220" y="150"/>
                    </a:lnTo>
                    <a:close/>
                    <a:moveTo>
                      <a:pt x="1272" y="303"/>
                    </a:moveTo>
                    <a:lnTo>
                      <a:pt x="1278" y="299"/>
                    </a:lnTo>
                    <a:lnTo>
                      <a:pt x="1280" y="298"/>
                    </a:lnTo>
                    <a:lnTo>
                      <a:pt x="1282" y="298"/>
                    </a:lnTo>
                    <a:lnTo>
                      <a:pt x="1283" y="297"/>
                    </a:lnTo>
                    <a:lnTo>
                      <a:pt x="1283" y="297"/>
                    </a:lnTo>
                    <a:lnTo>
                      <a:pt x="1283" y="298"/>
                    </a:lnTo>
                    <a:lnTo>
                      <a:pt x="1285" y="299"/>
                    </a:lnTo>
                    <a:lnTo>
                      <a:pt x="1288" y="297"/>
                    </a:lnTo>
                    <a:lnTo>
                      <a:pt x="1288" y="297"/>
                    </a:lnTo>
                    <a:lnTo>
                      <a:pt x="1288" y="298"/>
                    </a:lnTo>
                    <a:lnTo>
                      <a:pt x="1286" y="299"/>
                    </a:lnTo>
                    <a:lnTo>
                      <a:pt x="1282" y="300"/>
                    </a:lnTo>
                    <a:lnTo>
                      <a:pt x="1277" y="301"/>
                    </a:lnTo>
                    <a:lnTo>
                      <a:pt x="1277" y="303"/>
                    </a:lnTo>
                    <a:lnTo>
                      <a:pt x="1274" y="304"/>
                    </a:lnTo>
                    <a:lnTo>
                      <a:pt x="1273" y="304"/>
                    </a:lnTo>
                    <a:lnTo>
                      <a:pt x="1272" y="303"/>
                    </a:lnTo>
                    <a:lnTo>
                      <a:pt x="1272" y="303"/>
                    </a:lnTo>
                    <a:close/>
                    <a:moveTo>
                      <a:pt x="1474" y="1261"/>
                    </a:moveTo>
                    <a:lnTo>
                      <a:pt x="1471" y="1260"/>
                    </a:lnTo>
                    <a:lnTo>
                      <a:pt x="1466" y="1261"/>
                    </a:lnTo>
                    <a:lnTo>
                      <a:pt x="1461" y="1261"/>
                    </a:lnTo>
                    <a:lnTo>
                      <a:pt x="1455" y="1260"/>
                    </a:lnTo>
                    <a:lnTo>
                      <a:pt x="1455" y="1259"/>
                    </a:lnTo>
                    <a:lnTo>
                      <a:pt x="1455" y="1259"/>
                    </a:lnTo>
                    <a:lnTo>
                      <a:pt x="1453" y="1260"/>
                    </a:lnTo>
                    <a:lnTo>
                      <a:pt x="1451" y="1259"/>
                    </a:lnTo>
                    <a:lnTo>
                      <a:pt x="1450" y="1257"/>
                    </a:lnTo>
                    <a:lnTo>
                      <a:pt x="1448" y="1255"/>
                    </a:lnTo>
                    <a:lnTo>
                      <a:pt x="1446" y="1254"/>
                    </a:lnTo>
                    <a:lnTo>
                      <a:pt x="1444" y="1253"/>
                    </a:lnTo>
                    <a:lnTo>
                      <a:pt x="1442" y="1249"/>
                    </a:lnTo>
                    <a:lnTo>
                      <a:pt x="1436" y="1243"/>
                    </a:lnTo>
                    <a:lnTo>
                      <a:pt x="1426" y="1236"/>
                    </a:lnTo>
                    <a:lnTo>
                      <a:pt x="1415" y="1227"/>
                    </a:lnTo>
                    <a:lnTo>
                      <a:pt x="1408" y="1224"/>
                    </a:lnTo>
                    <a:lnTo>
                      <a:pt x="1404" y="1223"/>
                    </a:lnTo>
                    <a:lnTo>
                      <a:pt x="1396" y="1224"/>
                    </a:lnTo>
                    <a:lnTo>
                      <a:pt x="1387" y="1225"/>
                    </a:lnTo>
                    <a:lnTo>
                      <a:pt x="1387" y="1225"/>
                    </a:lnTo>
                    <a:lnTo>
                      <a:pt x="1384" y="1224"/>
                    </a:lnTo>
                    <a:lnTo>
                      <a:pt x="1378" y="1223"/>
                    </a:lnTo>
                    <a:lnTo>
                      <a:pt x="1375" y="1223"/>
                    </a:lnTo>
                    <a:lnTo>
                      <a:pt x="1369" y="1220"/>
                    </a:lnTo>
                    <a:lnTo>
                      <a:pt x="1365" y="1218"/>
                    </a:lnTo>
                    <a:lnTo>
                      <a:pt x="1360" y="1217"/>
                    </a:lnTo>
                    <a:lnTo>
                      <a:pt x="1355" y="1218"/>
                    </a:lnTo>
                    <a:lnTo>
                      <a:pt x="1353" y="1219"/>
                    </a:lnTo>
                    <a:lnTo>
                      <a:pt x="1353" y="1219"/>
                    </a:lnTo>
                    <a:lnTo>
                      <a:pt x="1351" y="1219"/>
                    </a:lnTo>
                    <a:lnTo>
                      <a:pt x="1351" y="1219"/>
                    </a:lnTo>
                    <a:lnTo>
                      <a:pt x="1349" y="1217"/>
                    </a:lnTo>
                    <a:lnTo>
                      <a:pt x="1349" y="1217"/>
                    </a:lnTo>
                    <a:lnTo>
                      <a:pt x="1345" y="1220"/>
                    </a:lnTo>
                    <a:lnTo>
                      <a:pt x="1343" y="1223"/>
                    </a:lnTo>
                    <a:lnTo>
                      <a:pt x="1343" y="1223"/>
                    </a:lnTo>
                    <a:lnTo>
                      <a:pt x="1344" y="1219"/>
                    </a:lnTo>
                    <a:lnTo>
                      <a:pt x="1345" y="1214"/>
                    </a:lnTo>
                    <a:lnTo>
                      <a:pt x="1343" y="1213"/>
                    </a:lnTo>
                    <a:lnTo>
                      <a:pt x="1342" y="1213"/>
                    </a:lnTo>
                    <a:lnTo>
                      <a:pt x="1343" y="1212"/>
                    </a:lnTo>
                    <a:lnTo>
                      <a:pt x="1344" y="1208"/>
                    </a:lnTo>
                    <a:lnTo>
                      <a:pt x="1342" y="1207"/>
                    </a:lnTo>
                    <a:lnTo>
                      <a:pt x="1339" y="1206"/>
                    </a:lnTo>
                    <a:lnTo>
                      <a:pt x="1338" y="1200"/>
                    </a:lnTo>
                    <a:lnTo>
                      <a:pt x="1338" y="1200"/>
                    </a:lnTo>
                    <a:lnTo>
                      <a:pt x="1337" y="1198"/>
                    </a:lnTo>
                    <a:lnTo>
                      <a:pt x="1335" y="1201"/>
                    </a:lnTo>
                    <a:lnTo>
                      <a:pt x="1332" y="1204"/>
                    </a:lnTo>
                    <a:lnTo>
                      <a:pt x="1332" y="1204"/>
                    </a:lnTo>
                    <a:lnTo>
                      <a:pt x="1331" y="1201"/>
                    </a:lnTo>
                    <a:lnTo>
                      <a:pt x="1316" y="1194"/>
                    </a:lnTo>
                    <a:lnTo>
                      <a:pt x="1302" y="1188"/>
                    </a:lnTo>
                    <a:lnTo>
                      <a:pt x="1300" y="1188"/>
                    </a:lnTo>
                    <a:lnTo>
                      <a:pt x="1291" y="1189"/>
                    </a:lnTo>
                    <a:lnTo>
                      <a:pt x="1285" y="1197"/>
                    </a:lnTo>
                    <a:lnTo>
                      <a:pt x="1282" y="1202"/>
                    </a:lnTo>
                    <a:lnTo>
                      <a:pt x="1277" y="1208"/>
                    </a:lnTo>
                    <a:lnTo>
                      <a:pt x="1276" y="1209"/>
                    </a:lnTo>
                    <a:lnTo>
                      <a:pt x="1272" y="1215"/>
                    </a:lnTo>
                    <a:lnTo>
                      <a:pt x="1272" y="1211"/>
                    </a:lnTo>
                    <a:lnTo>
                      <a:pt x="1273" y="1207"/>
                    </a:lnTo>
                    <a:lnTo>
                      <a:pt x="1276" y="1206"/>
                    </a:lnTo>
                    <a:lnTo>
                      <a:pt x="1277" y="1204"/>
                    </a:lnTo>
                    <a:lnTo>
                      <a:pt x="1278" y="1203"/>
                    </a:lnTo>
                    <a:lnTo>
                      <a:pt x="1282" y="1198"/>
                    </a:lnTo>
                    <a:lnTo>
                      <a:pt x="1283" y="1196"/>
                    </a:lnTo>
                    <a:lnTo>
                      <a:pt x="1285" y="1191"/>
                    </a:lnTo>
                    <a:lnTo>
                      <a:pt x="1285" y="1189"/>
                    </a:lnTo>
                    <a:lnTo>
                      <a:pt x="1286" y="1182"/>
                    </a:lnTo>
                    <a:lnTo>
                      <a:pt x="1272" y="1179"/>
                    </a:lnTo>
                    <a:lnTo>
                      <a:pt x="1271" y="1178"/>
                    </a:lnTo>
                    <a:lnTo>
                      <a:pt x="1271" y="1176"/>
                    </a:lnTo>
                    <a:lnTo>
                      <a:pt x="1267" y="1172"/>
                    </a:lnTo>
                    <a:lnTo>
                      <a:pt x="1265" y="1172"/>
                    </a:lnTo>
                    <a:lnTo>
                      <a:pt x="1261" y="1172"/>
                    </a:lnTo>
                    <a:lnTo>
                      <a:pt x="1261" y="1171"/>
                    </a:lnTo>
                    <a:lnTo>
                      <a:pt x="1262" y="1168"/>
                    </a:lnTo>
                    <a:lnTo>
                      <a:pt x="1263" y="1161"/>
                    </a:lnTo>
                    <a:lnTo>
                      <a:pt x="1266" y="1153"/>
                    </a:lnTo>
                    <a:lnTo>
                      <a:pt x="1260" y="1145"/>
                    </a:lnTo>
                    <a:lnTo>
                      <a:pt x="1257" y="1144"/>
                    </a:lnTo>
                    <a:lnTo>
                      <a:pt x="1255" y="1143"/>
                    </a:lnTo>
                    <a:lnTo>
                      <a:pt x="1254" y="1141"/>
                    </a:lnTo>
                    <a:lnTo>
                      <a:pt x="1253" y="1137"/>
                    </a:lnTo>
                    <a:lnTo>
                      <a:pt x="1251" y="1130"/>
                    </a:lnTo>
                    <a:lnTo>
                      <a:pt x="1250" y="1127"/>
                    </a:lnTo>
                    <a:lnTo>
                      <a:pt x="1249" y="1124"/>
                    </a:lnTo>
                    <a:lnTo>
                      <a:pt x="1249" y="1118"/>
                    </a:lnTo>
                    <a:lnTo>
                      <a:pt x="1248" y="1114"/>
                    </a:lnTo>
                    <a:lnTo>
                      <a:pt x="1247" y="1113"/>
                    </a:lnTo>
                    <a:lnTo>
                      <a:pt x="1247" y="1111"/>
                    </a:lnTo>
                    <a:lnTo>
                      <a:pt x="1245" y="1109"/>
                    </a:lnTo>
                    <a:lnTo>
                      <a:pt x="1243" y="1107"/>
                    </a:lnTo>
                    <a:lnTo>
                      <a:pt x="1241" y="1107"/>
                    </a:lnTo>
                    <a:lnTo>
                      <a:pt x="1239" y="1107"/>
                    </a:lnTo>
                    <a:lnTo>
                      <a:pt x="1238" y="1106"/>
                    </a:lnTo>
                    <a:lnTo>
                      <a:pt x="1237" y="1103"/>
                    </a:lnTo>
                    <a:lnTo>
                      <a:pt x="1221" y="1088"/>
                    </a:lnTo>
                    <a:lnTo>
                      <a:pt x="1219" y="1086"/>
                    </a:lnTo>
                    <a:lnTo>
                      <a:pt x="1218" y="1086"/>
                    </a:lnTo>
                    <a:lnTo>
                      <a:pt x="1217" y="1086"/>
                    </a:lnTo>
                    <a:lnTo>
                      <a:pt x="1213" y="1084"/>
                    </a:lnTo>
                    <a:lnTo>
                      <a:pt x="1207" y="1082"/>
                    </a:lnTo>
                    <a:lnTo>
                      <a:pt x="1206" y="1080"/>
                    </a:lnTo>
                    <a:lnTo>
                      <a:pt x="1200" y="1079"/>
                    </a:lnTo>
                    <a:lnTo>
                      <a:pt x="1194" y="1079"/>
                    </a:lnTo>
                    <a:lnTo>
                      <a:pt x="1190" y="1079"/>
                    </a:lnTo>
                    <a:lnTo>
                      <a:pt x="1186" y="1079"/>
                    </a:lnTo>
                    <a:lnTo>
                      <a:pt x="1184" y="1079"/>
                    </a:lnTo>
                    <a:lnTo>
                      <a:pt x="1182" y="1079"/>
                    </a:lnTo>
                    <a:lnTo>
                      <a:pt x="1177" y="1082"/>
                    </a:lnTo>
                    <a:lnTo>
                      <a:pt x="1177" y="1082"/>
                    </a:lnTo>
                    <a:lnTo>
                      <a:pt x="1170" y="1079"/>
                    </a:lnTo>
                    <a:lnTo>
                      <a:pt x="1166" y="1079"/>
                    </a:lnTo>
                    <a:lnTo>
                      <a:pt x="1161" y="1079"/>
                    </a:lnTo>
                    <a:lnTo>
                      <a:pt x="1160" y="1076"/>
                    </a:lnTo>
                    <a:lnTo>
                      <a:pt x="1158" y="1074"/>
                    </a:lnTo>
                    <a:lnTo>
                      <a:pt x="1155" y="1073"/>
                    </a:lnTo>
                    <a:lnTo>
                      <a:pt x="1155" y="1072"/>
                    </a:lnTo>
                    <a:lnTo>
                      <a:pt x="1150" y="1066"/>
                    </a:lnTo>
                    <a:lnTo>
                      <a:pt x="1150" y="1066"/>
                    </a:lnTo>
                    <a:lnTo>
                      <a:pt x="1148" y="1065"/>
                    </a:lnTo>
                    <a:lnTo>
                      <a:pt x="1145" y="1065"/>
                    </a:lnTo>
                    <a:lnTo>
                      <a:pt x="1144" y="1065"/>
                    </a:lnTo>
                    <a:lnTo>
                      <a:pt x="1141" y="1070"/>
                    </a:lnTo>
                    <a:lnTo>
                      <a:pt x="1142" y="1064"/>
                    </a:lnTo>
                    <a:lnTo>
                      <a:pt x="1142" y="1060"/>
                    </a:lnTo>
                    <a:lnTo>
                      <a:pt x="1139" y="1053"/>
                    </a:lnTo>
                    <a:lnTo>
                      <a:pt x="1137" y="1049"/>
                    </a:lnTo>
                    <a:lnTo>
                      <a:pt x="1135" y="1047"/>
                    </a:lnTo>
                    <a:lnTo>
                      <a:pt x="1130" y="1042"/>
                    </a:lnTo>
                    <a:lnTo>
                      <a:pt x="1126" y="1042"/>
                    </a:lnTo>
                    <a:lnTo>
                      <a:pt x="1125" y="1041"/>
                    </a:lnTo>
                    <a:lnTo>
                      <a:pt x="1123" y="1038"/>
                    </a:lnTo>
                    <a:lnTo>
                      <a:pt x="1119" y="1035"/>
                    </a:lnTo>
                    <a:lnTo>
                      <a:pt x="1117" y="1036"/>
                    </a:lnTo>
                    <a:lnTo>
                      <a:pt x="1113" y="1036"/>
                    </a:lnTo>
                    <a:lnTo>
                      <a:pt x="1111" y="1036"/>
                    </a:lnTo>
                    <a:lnTo>
                      <a:pt x="1107" y="1035"/>
                    </a:lnTo>
                    <a:lnTo>
                      <a:pt x="1106" y="1035"/>
                    </a:lnTo>
                    <a:lnTo>
                      <a:pt x="1106" y="1032"/>
                    </a:lnTo>
                    <a:lnTo>
                      <a:pt x="1107" y="1031"/>
                    </a:lnTo>
                    <a:lnTo>
                      <a:pt x="1108" y="1030"/>
                    </a:lnTo>
                    <a:lnTo>
                      <a:pt x="1111" y="1026"/>
                    </a:lnTo>
                    <a:lnTo>
                      <a:pt x="1111" y="1025"/>
                    </a:lnTo>
                    <a:lnTo>
                      <a:pt x="1109" y="1023"/>
                    </a:lnTo>
                    <a:lnTo>
                      <a:pt x="1109" y="1021"/>
                    </a:lnTo>
                    <a:lnTo>
                      <a:pt x="1109" y="1020"/>
                    </a:lnTo>
                    <a:lnTo>
                      <a:pt x="1107" y="1019"/>
                    </a:lnTo>
                    <a:lnTo>
                      <a:pt x="1105" y="1019"/>
                    </a:lnTo>
                    <a:lnTo>
                      <a:pt x="1102" y="1018"/>
                    </a:lnTo>
                    <a:lnTo>
                      <a:pt x="1101" y="1017"/>
                    </a:lnTo>
                    <a:lnTo>
                      <a:pt x="1099" y="1014"/>
                    </a:lnTo>
                    <a:lnTo>
                      <a:pt x="1096" y="1015"/>
                    </a:lnTo>
                    <a:lnTo>
                      <a:pt x="1095" y="1017"/>
                    </a:lnTo>
                    <a:lnTo>
                      <a:pt x="1095" y="1017"/>
                    </a:lnTo>
                    <a:lnTo>
                      <a:pt x="1094" y="1015"/>
                    </a:lnTo>
                    <a:lnTo>
                      <a:pt x="1091" y="1013"/>
                    </a:lnTo>
                    <a:lnTo>
                      <a:pt x="1091" y="1013"/>
                    </a:lnTo>
                    <a:lnTo>
                      <a:pt x="1088" y="1015"/>
                    </a:lnTo>
                    <a:lnTo>
                      <a:pt x="1088" y="1014"/>
                    </a:lnTo>
                    <a:lnTo>
                      <a:pt x="1088" y="1013"/>
                    </a:lnTo>
                    <a:lnTo>
                      <a:pt x="1086" y="1011"/>
                    </a:lnTo>
                    <a:lnTo>
                      <a:pt x="1085" y="1009"/>
                    </a:lnTo>
                    <a:lnTo>
                      <a:pt x="1084" y="1008"/>
                    </a:lnTo>
                    <a:lnTo>
                      <a:pt x="1083" y="1007"/>
                    </a:lnTo>
                    <a:lnTo>
                      <a:pt x="1082" y="1007"/>
                    </a:lnTo>
                    <a:lnTo>
                      <a:pt x="1082" y="1006"/>
                    </a:lnTo>
                    <a:lnTo>
                      <a:pt x="1082" y="1006"/>
                    </a:lnTo>
                    <a:lnTo>
                      <a:pt x="1083" y="1006"/>
                    </a:lnTo>
                    <a:lnTo>
                      <a:pt x="1084" y="1005"/>
                    </a:lnTo>
                    <a:lnTo>
                      <a:pt x="1086" y="1006"/>
                    </a:lnTo>
                    <a:lnTo>
                      <a:pt x="1086" y="1006"/>
                    </a:lnTo>
                    <a:lnTo>
                      <a:pt x="1088" y="1006"/>
                    </a:lnTo>
                    <a:lnTo>
                      <a:pt x="1090" y="1005"/>
                    </a:lnTo>
                    <a:lnTo>
                      <a:pt x="1091" y="1003"/>
                    </a:lnTo>
                    <a:lnTo>
                      <a:pt x="1093" y="1003"/>
                    </a:lnTo>
                    <a:lnTo>
                      <a:pt x="1096" y="1002"/>
                    </a:lnTo>
                    <a:lnTo>
                      <a:pt x="1096" y="1001"/>
                    </a:lnTo>
                    <a:lnTo>
                      <a:pt x="1094" y="1000"/>
                    </a:lnTo>
                    <a:lnTo>
                      <a:pt x="1093" y="1000"/>
                    </a:lnTo>
                    <a:lnTo>
                      <a:pt x="1085" y="1001"/>
                    </a:lnTo>
                    <a:lnTo>
                      <a:pt x="1082" y="1001"/>
                    </a:lnTo>
                    <a:lnTo>
                      <a:pt x="1079" y="1001"/>
                    </a:lnTo>
                    <a:lnTo>
                      <a:pt x="1074" y="1001"/>
                    </a:lnTo>
                    <a:lnTo>
                      <a:pt x="1071" y="1001"/>
                    </a:lnTo>
                    <a:lnTo>
                      <a:pt x="1070" y="1001"/>
                    </a:lnTo>
                    <a:lnTo>
                      <a:pt x="1066" y="1001"/>
                    </a:lnTo>
                    <a:lnTo>
                      <a:pt x="1062" y="1002"/>
                    </a:lnTo>
                    <a:lnTo>
                      <a:pt x="1061" y="1002"/>
                    </a:lnTo>
                    <a:lnTo>
                      <a:pt x="1060" y="1002"/>
                    </a:lnTo>
                    <a:lnTo>
                      <a:pt x="1060" y="1005"/>
                    </a:lnTo>
                    <a:lnTo>
                      <a:pt x="1060" y="1006"/>
                    </a:lnTo>
                    <a:lnTo>
                      <a:pt x="1059" y="1006"/>
                    </a:lnTo>
                    <a:lnTo>
                      <a:pt x="1056" y="1007"/>
                    </a:lnTo>
                    <a:lnTo>
                      <a:pt x="1053" y="1011"/>
                    </a:lnTo>
                    <a:lnTo>
                      <a:pt x="1052" y="1012"/>
                    </a:lnTo>
                    <a:lnTo>
                      <a:pt x="1050" y="1012"/>
                    </a:lnTo>
                    <a:lnTo>
                      <a:pt x="1047" y="1011"/>
                    </a:lnTo>
                    <a:lnTo>
                      <a:pt x="1046" y="1011"/>
                    </a:lnTo>
                    <a:lnTo>
                      <a:pt x="1043" y="1009"/>
                    </a:lnTo>
                    <a:lnTo>
                      <a:pt x="1041" y="1008"/>
                    </a:lnTo>
                    <a:lnTo>
                      <a:pt x="1040" y="1008"/>
                    </a:lnTo>
                    <a:lnTo>
                      <a:pt x="1037" y="1007"/>
                    </a:lnTo>
                    <a:lnTo>
                      <a:pt x="1036" y="1006"/>
                    </a:lnTo>
                    <a:lnTo>
                      <a:pt x="1035" y="1005"/>
                    </a:lnTo>
                    <a:lnTo>
                      <a:pt x="1034" y="1003"/>
                    </a:lnTo>
                    <a:lnTo>
                      <a:pt x="1032" y="1002"/>
                    </a:lnTo>
                    <a:lnTo>
                      <a:pt x="1027" y="1002"/>
                    </a:lnTo>
                    <a:lnTo>
                      <a:pt x="1026" y="1002"/>
                    </a:lnTo>
                    <a:lnTo>
                      <a:pt x="1023" y="1002"/>
                    </a:lnTo>
                    <a:lnTo>
                      <a:pt x="1018" y="1003"/>
                    </a:lnTo>
                    <a:lnTo>
                      <a:pt x="1015" y="1003"/>
                    </a:lnTo>
                    <a:lnTo>
                      <a:pt x="1007" y="1003"/>
                    </a:lnTo>
                    <a:lnTo>
                      <a:pt x="1005" y="1003"/>
                    </a:lnTo>
                    <a:lnTo>
                      <a:pt x="1002" y="1002"/>
                    </a:lnTo>
                    <a:lnTo>
                      <a:pt x="1001" y="1000"/>
                    </a:lnTo>
                    <a:lnTo>
                      <a:pt x="1002" y="1000"/>
                    </a:lnTo>
                    <a:lnTo>
                      <a:pt x="1003" y="1000"/>
                    </a:lnTo>
                    <a:lnTo>
                      <a:pt x="1005" y="997"/>
                    </a:lnTo>
                    <a:lnTo>
                      <a:pt x="1006" y="996"/>
                    </a:lnTo>
                    <a:lnTo>
                      <a:pt x="1006" y="995"/>
                    </a:lnTo>
                    <a:lnTo>
                      <a:pt x="1005" y="994"/>
                    </a:lnTo>
                    <a:lnTo>
                      <a:pt x="1001" y="993"/>
                    </a:lnTo>
                    <a:lnTo>
                      <a:pt x="1001" y="993"/>
                    </a:lnTo>
                    <a:lnTo>
                      <a:pt x="999" y="990"/>
                    </a:lnTo>
                    <a:lnTo>
                      <a:pt x="997" y="990"/>
                    </a:lnTo>
                    <a:lnTo>
                      <a:pt x="997" y="989"/>
                    </a:lnTo>
                    <a:lnTo>
                      <a:pt x="995" y="989"/>
                    </a:lnTo>
                    <a:lnTo>
                      <a:pt x="993" y="988"/>
                    </a:lnTo>
                    <a:lnTo>
                      <a:pt x="989" y="988"/>
                    </a:lnTo>
                    <a:lnTo>
                      <a:pt x="988" y="988"/>
                    </a:lnTo>
                    <a:lnTo>
                      <a:pt x="985" y="988"/>
                    </a:lnTo>
                    <a:lnTo>
                      <a:pt x="983" y="988"/>
                    </a:lnTo>
                    <a:lnTo>
                      <a:pt x="983" y="988"/>
                    </a:lnTo>
                    <a:lnTo>
                      <a:pt x="983" y="987"/>
                    </a:lnTo>
                    <a:lnTo>
                      <a:pt x="983" y="985"/>
                    </a:lnTo>
                    <a:lnTo>
                      <a:pt x="982" y="983"/>
                    </a:lnTo>
                    <a:lnTo>
                      <a:pt x="983" y="981"/>
                    </a:lnTo>
                    <a:lnTo>
                      <a:pt x="983" y="978"/>
                    </a:lnTo>
                    <a:lnTo>
                      <a:pt x="981" y="977"/>
                    </a:lnTo>
                    <a:lnTo>
                      <a:pt x="978" y="977"/>
                    </a:lnTo>
                    <a:lnTo>
                      <a:pt x="977" y="977"/>
                    </a:lnTo>
                    <a:lnTo>
                      <a:pt x="976" y="978"/>
                    </a:lnTo>
                    <a:lnTo>
                      <a:pt x="975" y="983"/>
                    </a:lnTo>
                    <a:lnTo>
                      <a:pt x="975" y="984"/>
                    </a:lnTo>
                    <a:lnTo>
                      <a:pt x="976" y="988"/>
                    </a:lnTo>
                    <a:lnTo>
                      <a:pt x="977" y="989"/>
                    </a:lnTo>
                    <a:lnTo>
                      <a:pt x="977" y="989"/>
                    </a:lnTo>
                    <a:lnTo>
                      <a:pt x="977" y="990"/>
                    </a:lnTo>
                    <a:lnTo>
                      <a:pt x="976" y="990"/>
                    </a:lnTo>
                    <a:lnTo>
                      <a:pt x="972" y="991"/>
                    </a:lnTo>
                    <a:lnTo>
                      <a:pt x="970" y="991"/>
                    </a:lnTo>
                    <a:lnTo>
                      <a:pt x="968" y="991"/>
                    </a:lnTo>
                    <a:lnTo>
                      <a:pt x="967" y="991"/>
                    </a:lnTo>
                    <a:lnTo>
                      <a:pt x="965" y="993"/>
                    </a:lnTo>
                    <a:lnTo>
                      <a:pt x="964" y="995"/>
                    </a:lnTo>
                    <a:lnTo>
                      <a:pt x="962" y="995"/>
                    </a:lnTo>
                    <a:lnTo>
                      <a:pt x="961" y="996"/>
                    </a:lnTo>
                    <a:lnTo>
                      <a:pt x="961" y="995"/>
                    </a:lnTo>
                    <a:lnTo>
                      <a:pt x="961" y="994"/>
                    </a:lnTo>
                    <a:lnTo>
                      <a:pt x="960" y="991"/>
                    </a:lnTo>
                    <a:lnTo>
                      <a:pt x="959" y="991"/>
                    </a:lnTo>
                    <a:lnTo>
                      <a:pt x="958" y="997"/>
                    </a:lnTo>
                    <a:lnTo>
                      <a:pt x="956" y="999"/>
                    </a:lnTo>
                    <a:lnTo>
                      <a:pt x="956" y="999"/>
                    </a:lnTo>
                    <a:lnTo>
                      <a:pt x="955" y="1000"/>
                    </a:lnTo>
                    <a:lnTo>
                      <a:pt x="954" y="996"/>
                    </a:lnTo>
                    <a:lnTo>
                      <a:pt x="954" y="996"/>
                    </a:lnTo>
                    <a:lnTo>
                      <a:pt x="953" y="994"/>
                    </a:lnTo>
                    <a:lnTo>
                      <a:pt x="953" y="993"/>
                    </a:lnTo>
                    <a:lnTo>
                      <a:pt x="952" y="990"/>
                    </a:lnTo>
                    <a:lnTo>
                      <a:pt x="952" y="990"/>
                    </a:lnTo>
                    <a:lnTo>
                      <a:pt x="953" y="989"/>
                    </a:lnTo>
                    <a:lnTo>
                      <a:pt x="953" y="989"/>
                    </a:lnTo>
                    <a:lnTo>
                      <a:pt x="955" y="989"/>
                    </a:lnTo>
                    <a:lnTo>
                      <a:pt x="958" y="988"/>
                    </a:lnTo>
                    <a:lnTo>
                      <a:pt x="961" y="987"/>
                    </a:lnTo>
                    <a:lnTo>
                      <a:pt x="964" y="983"/>
                    </a:lnTo>
                    <a:lnTo>
                      <a:pt x="964" y="982"/>
                    </a:lnTo>
                    <a:lnTo>
                      <a:pt x="964" y="981"/>
                    </a:lnTo>
                    <a:lnTo>
                      <a:pt x="964" y="977"/>
                    </a:lnTo>
                    <a:lnTo>
                      <a:pt x="959" y="972"/>
                    </a:lnTo>
                    <a:lnTo>
                      <a:pt x="953" y="973"/>
                    </a:lnTo>
                    <a:lnTo>
                      <a:pt x="953" y="975"/>
                    </a:lnTo>
                    <a:lnTo>
                      <a:pt x="947" y="978"/>
                    </a:lnTo>
                    <a:lnTo>
                      <a:pt x="947" y="981"/>
                    </a:lnTo>
                    <a:lnTo>
                      <a:pt x="947" y="982"/>
                    </a:lnTo>
                    <a:lnTo>
                      <a:pt x="946" y="982"/>
                    </a:lnTo>
                    <a:lnTo>
                      <a:pt x="942" y="983"/>
                    </a:lnTo>
                    <a:lnTo>
                      <a:pt x="937" y="985"/>
                    </a:lnTo>
                    <a:lnTo>
                      <a:pt x="932" y="989"/>
                    </a:lnTo>
                    <a:lnTo>
                      <a:pt x="930" y="990"/>
                    </a:lnTo>
                    <a:lnTo>
                      <a:pt x="929" y="991"/>
                    </a:lnTo>
                    <a:lnTo>
                      <a:pt x="929" y="991"/>
                    </a:lnTo>
                    <a:lnTo>
                      <a:pt x="925" y="991"/>
                    </a:lnTo>
                    <a:lnTo>
                      <a:pt x="923" y="991"/>
                    </a:lnTo>
                    <a:lnTo>
                      <a:pt x="922" y="990"/>
                    </a:lnTo>
                    <a:lnTo>
                      <a:pt x="919" y="990"/>
                    </a:lnTo>
                    <a:lnTo>
                      <a:pt x="918" y="990"/>
                    </a:lnTo>
                    <a:lnTo>
                      <a:pt x="917" y="990"/>
                    </a:lnTo>
                    <a:lnTo>
                      <a:pt x="916" y="994"/>
                    </a:lnTo>
                    <a:lnTo>
                      <a:pt x="916" y="996"/>
                    </a:lnTo>
                    <a:lnTo>
                      <a:pt x="916" y="996"/>
                    </a:lnTo>
                    <a:lnTo>
                      <a:pt x="914" y="996"/>
                    </a:lnTo>
                    <a:lnTo>
                      <a:pt x="914" y="997"/>
                    </a:lnTo>
                    <a:lnTo>
                      <a:pt x="914" y="997"/>
                    </a:lnTo>
                    <a:lnTo>
                      <a:pt x="913" y="996"/>
                    </a:lnTo>
                    <a:lnTo>
                      <a:pt x="912" y="995"/>
                    </a:lnTo>
                    <a:lnTo>
                      <a:pt x="911" y="994"/>
                    </a:lnTo>
                    <a:lnTo>
                      <a:pt x="909" y="994"/>
                    </a:lnTo>
                    <a:lnTo>
                      <a:pt x="908" y="994"/>
                    </a:lnTo>
                    <a:lnTo>
                      <a:pt x="908" y="994"/>
                    </a:lnTo>
                    <a:lnTo>
                      <a:pt x="906" y="996"/>
                    </a:lnTo>
                    <a:lnTo>
                      <a:pt x="905" y="996"/>
                    </a:lnTo>
                    <a:lnTo>
                      <a:pt x="901" y="1000"/>
                    </a:lnTo>
                    <a:lnTo>
                      <a:pt x="897" y="1003"/>
                    </a:lnTo>
                    <a:lnTo>
                      <a:pt x="895" y="1014"/>
                    </a:lnTo>
                    <a:lnTo>
                      <a:pt x="895" y="1019"/>
                    </a:lnTo>
                    <a:lnTo>
                      <a:pt x="895" y="1021"/>
                    </a:lnTo>
                    <a:lnTo>
                      <a:pt x="895" y="1023"/>
                    </a:lnTo>
                    <a:lnTo>
                      <a:pt x="895" y="1023"/>
                    </a:lnTo>
                    <a:lnTo>
                      <a:pt x="893" y="1023"/>
                    </a:lnTo>
                    <a:lnTo>
                      <a:pt x="891" y="1021"/>
                    </a:lnTo>
                    <a:lnTo>
                      <a:pt x="889" y="1023"/>
                    </a:lnTo>
                    <a:lnTo>
                      <a:pt x="888" y="1025"/>
                    </a:lnTo>
                    <a:lnTo>
                      <a:pt x="883" y="1032"/>
                    </a:lnTo>
                    <a:lnTo>
                      <a:pt x="879" y="1034"/>
                    </a:lnTo>
                    <a:lnTo>
                      <a:pt x="876" y="1036"/>
                    </a:lnTo>
                    <a:lnTo>
                      <a:pt x="877" y="1041"/>
                    </a:lnTo>
                    <a:lnTo>
                      <a:pt x="877" y="1041"/>
                    </a:lnTo>
                    <a:lnTo>
                      <a:pt x="878" y="1044"/>
                    </a:lnTo>
                    <a:lnTo>
                      <a:pt x="877" y="1047"/>
                    </a:lnTo>
                    <a:lnTo>
                      <a:pt x="876" y="1047"/>
                    </a:lnTo>
                    <a:lnTo>
                      <a:pt x="876" y="1046"/>
                    </a:lnTo>
                    <a:lnTo>
                      <a:pt x="876" y="1042"/>
                    </a:lnTo>
                    <a:lnTo>
                      <a:pt x="872" y="1037"/>
                    </a:lnTo>
                    <a:lnTo>
                      <a:pt x="870" y="1035"/>
                    </a:lnTo>
                    <a:lnTo>
                      <a:pt x="866" y="1031"/>
                    </a:lnTo>
                    <a:lnTo>
                      <a:pt x="864" y="1029"/>
                    </a:lnTo>
                    <a:lnTo>
                      <a:pt x="861" y="1026"/>
                    </a:lnTo>
                    <a:lnTo>
                      <a:pt x="858" y="1024"/>
                    </a:lnTo>
                    <a:lnTo>
                      <a:pt x="855" y="1023"/>
                    </a:lnTo>
                    <a:lnTo>
                      <a:pt x="851" y="1021"/>
                    </a:lnTo>
                    <a:lnTo>
                      <a:pt x="848" y="1023"/>
                    </a:lnTo>
                    <a:lnTo>
                      <a:pt x="847" y="1023"/>
                    </a:lnTo>
                    <a:lnTo>
                      <a:pt x="847" y="1021"/>
                    </a:lnTo>
                    <a:lnTo>
                      <a:pt x="847" y="1021"/>
                    </a:lnTo>
                    <a:lnTo>
                      <a:pt x="847" y="1021"/>
                    </a:lnTo>
                    <a:lnTo>
                      <a:pt x="847" y="1020"/>
                    </a:lnTo>
                    <a:lnTo>
                      <a:pt x="846" y="1019"/>
                    </a:lnTo>
                    <a:lnTo>
                      <a:pt x="843" y="1019"/>
                    </a:lnTo>
                    <a:lnTo>
                      <a:pt x="837" y="1019"/>
                    </a:lnTo>
                    <a:lnTo>
                      <a:pt x="834" y="1021"/>
                    </a:lnTo>
                    <a:lnTo>
                      <a:pt x="831" y="1025"/>
                    </a:lnTo>
                    <a:lnTo>
                      <a:pt x="829" y="1025"/>
                    </a:lnTo>
                    <a:lnTo>
                      <a:pt x="824" y="1027"/>
                    </a:lnTo>
                    <a:lnTo>
                      <a:pt x="822" y="1029"/>
                    </a:lnTo>
                    <a:lnTo>
                      <a:pt x="814" y="1032"/>
                    </a:lnTo>
                    <a:lnTo>
                      <a:pt x="810" y="1031"/>
                    </a:lnTo>
                    <a:lnTo>
                      <a:pt x="808" y="1030"/>
                    </a:lnTo>
                    <a:lnTo>
                      <a:pt x="804" y="1029"/>
                    </a:lnTo>
                    <a:lnTo>
                      <a:pt x="802" y="1029"/>
                    </a:lnTo>
                    <a:lnTo>
                      <a:pt x="801" y="1029"/>
                    </a:lnTo>
                    <a:lnTo>
                      <a:pt x="800" y="1029"/>
                    </a:lnTo>
                    <a:lnTo>
                      <a:pt x="800" y="1029"/>
                    </a:lnTo>
                    <a:lnTo>
                      <a:pt x="799" y="1026"/>
                    </a:lnTo>
                    <a:lnTo>
                      <a:pt x="798" y="1025"/>
                    </a:lnTo>
                    <a:lnTo>
                      <a:pt x="796" y="1023"/>
                    </a:lnTo>
                    <a:lnTo>
                      <a:pt x="796" y="1020"/>
                    </a:lnTo>
                    <a:lnTo>
                      <a:pt x="794" y="1017"/>
                    </a:lnTo>
                    <a:lnTo>
                      <a:pt x="792" y="1015"/>
                    </a:lnTo>
                    <a:lnTo>
                      <a:pt x="789" y="1013"/>
                    </a:lnTo>
                    <a:lnTo>
                      <a:pt x="787" y="1009"/>
                    </a:lnTo>
                    <a:lnTo>
                      <a:pt x="785" y="1006"/>
                    </a:lnTo>
                    <a:lnTo>
                      <a:pt x="783" y="1003"/>
                    </a:lnTo>
                    <a:lnTo>
                      <a:pt x="782" y="1001"/>
                    </a:lnTo>
                    <a:lnTo>
                      <a:pt x="779" y="997"/>
                    </a:lnTo>
                    <a:lnTo>
                      <a:pt x="779" y="994"/>
                    </a:lnTo>
                    <a:lnTo>
                      <a:pt x="779" y="993"/>
                    </a:lnTo>
                    <a:lnTo>
                      <a:pt x="781" y="989"/>
                    </a:lnTo>
                    <a:lnTo>
                      <a:pt x="782" y="987"/>
                    </a:lnTo>
                    <a:lnTo>
                      <a:pt x="783" y="983"/>
                    </a:lnTo>
                    <a:lnTo>
                      <a:pt x="782" y="979"/>
                    </a:lnTo>
                    <a:lnTo>
                      <a:pt x="783" y="977"/>
                    </a:lnTo>
                    <a:lnTo>
                      <a:pt x="785" y="975"/>
                    </a:lnTo>
                    <a:lnTo>
                      <a:pt x="787" y="972"/>
                    </a:lnTo>
                    <a:lnTo>
                      <a:pt x="787" y="971"/>
                    </a:lnTo>
                    <a:lnTo>
                      <a:pt x="788" y="968"/>
                    </a:lnTo>
                    <a:lnTo>
                      <a:pt x="787" y="966"/>
                    </a:lnTo>
                    <a:lnTo>
                      <a:pt x="787" y="962"/>
                    </a:lnTo>
                    <a:lnTo>
                      <a:pt x="787" y="958"/>
                    </a:lnTo>
                    <a:lnTo>
                      <a:pt x="788" y="952"/>
                    </a:lnTo>
                    <a:lnTo>
                      <a:pt x="788" y="950"/>
                    </a:lnTo>
                    <a:lnTo>
                      <a:pt x="788" y="949"/>
                    </a:lnTo>
                    <a:lnTo>
                      <a:pt x="789" y="948"/>
                    </a:lnTo>
                    <a:lnTo>
                      <a:pt x="792" y="946"/>
                    </a:lnTo>
                    <a:lnTo>
                      <a:pt x="794" y="941"/>
                    </a:lnTo>
                    <a:lnTo>
                      <a:pt x="793" y="938"/>
                    </a:lnTo>
                    <a:lnTo>
                      <a:pt x="793" y="934"/>
                    </a:lnTo>
                    <a:lnTo>
                      <a:pt x="793" y="931"/>
                    </a:lnTo>
                    <a:lnTo>
                      <a:pt x="793" y="928"/>
                    </a:lnTo>
                    <a:lnTo>
                      <a:pt x="792" y="926"/>
                    </a:lnTo>
                    <a:lnTo>
                      <a:pt x="789" y="925"/>
                    </a:lnTo>
                    <a:lnTo>
                      <a:pt x="788" y="925"/>
                    </a:lnTo>
                    <a:lnTo>
                      <a:pt x="787" y="925"/>
                    </a:lnTo>
                    <a:lnTo>
                      <a:pt x="784" y="926"/>
                    </a:lnTo>
                    <a:lnTo>
                      <a:pt x="783" y="926"/>
                    </a:lnTo>
                    <a:lnTo>
                      <a:pt x="782" y="925"/>
                    </a:lnTo>
                    <a:lnTo>
                      <a:pt x="779" y="925"/>
                    </a:lnTo>
                    <a:lnTo>
                      <a:pt x="778" y="925"/>
                    </a:lnTo>
                    <a:lnTo>
                      <a:pt x="778" y="924"/>
                    </a:lnTo>
                    <a:lnTo>
                      <a:pt x="779" y="923"/>
                    </a:lnTo>
                    <a:lnTo>
                      <a:pt x="779" y="922"/>
                    </a:lnTo>
                    <a:lnTo>
                      <a:pt x="779" y="919"/>
                    </a:lnTo>
                    <a:lnTo>
                      <a:pt x="778" y="918"/>
                    </a:lnTo>
                    <a:lnTo>
                      <a:pt x="776" y="917"/>
                    </a:lnTo>
                    <a:lnTo>
                      <a:pt x="773" y="916"/>
                    </a:lnTo>
                    <a:lnTo>
                      <a:pt x="767" y="914"/>
                    </a:lnTo>
                    <a:lnTo>
                      <a:pt x="764" y="916"/>
                    </a:lnTo>
                    <a:lnTo>
                      <a:pt x="760" y="916"/>
                    </a:lnTo>
                    <a:lnTo>
                      <a:pt x="759" y="914"/>
                    </a:lnTo>
                    <a:lnTo>
                      <a:pt x="757" y="914"/>
                    </a:lnTo>
                    <a:lnTo>
                      <a:pt x="754" y="916"/>
                    </a:lnTo>
                    <a:lnTo>
                      <a:pt x="749" y="918"/>
                    </a:lnTo>
                    <a:lnTo>
                      <a:pt x="745" y="919"/>
                    </a:lnTo>
                    <a:lnTo>
                      <a:pt x="742" y="918"/>
                    </a:lnTo>
                    <a:lnTo>
                      <a:pt x="740" y="918"/>
                    </a:lnTo>
                    <a:lnTo>
                      <a:pt x="736" y="918"/>
                    </a:lnTo>
                    <a:lnTo>
                      <a:pt x="734" y="917"/>
                    </a:lnTo>
                    <a:lnTo>
                      <a:pt x="730" y="916"/>
                    </a:lnTo>
                    <a:lnTo>
                      <a:pt x="726" y="918"/>
                    </a:lnTo>
                    <a:lnTo>
                      <a:pt x="725" y="918"/>
                    </a:lnTo>
                    <a:lnTo>
                      <a:pt x="723" y="918"/>
                    </a:lnTo>
                    <a:lnTo>
                      <a:pt x="720" y="917"/>
                    </a:lnTo>
                    <a:lnTo>
                      <a:pt x="719" y="917"/>
                    </a:lnTo>
                    <a:lnTo>
                      <a:pt x="716" y="916"/>
                    </a:lnTo>
                    <a:lnTo>
                      <a:pt x="716" y="916"/>
                    </a:lnTo>
                    <a:lnTo>
                      <a:pt x="716" y="914"/>
                    </a:lnTo>
                    <a:lnTo>
                      <a:pt x="719" y="912"/>
                    </a:lnTo>
                    <a:lnTo>
                      <a:pt x="720" y="911"/>
                    </a:lnTo>
                    <a:lnTo>
                      <a:pt x="722" y="909"/>
                    </a:lnTo>
                    <a:lnTo>
                      <a:pt x="724" y="906"/>
                    </a:lnTo>
                    <a:lnTo>
                      <a:pt x="724" y="901"/>
                    </a:lnTo>
                    <a:lnTo>
                      <a:pt x="725" y="897"/>
                    </a:lnTo>
                    <a:lnTo>
                      <a:pt x="725" y="895"/>
                    </a:lnTo>
                    <a:lnTo>
                      <a:pt x="728" y="889"/>
                    </a:lnTo>
                    <a:lnTo>
                      <a:pt x="729" y="888"/>
                    </a:lnTo>
                    <a:lnTo>
                      <a:pt x="731" y="884"/>
                    </a:lnTo>
                    <a:lnTo>
                      <a:pt x="733" y="883"/>
                    </a:lnTo>
                    <a:lnTo>
                      <a:pt x="734" y="881"/>
                    </a:lnTo>
                    <a:lnTo>
                      <a:pt x="735" y="876"/>
                    </a:lnTo>
                    <a:lnTo>
                      <a:pt x="736" y="875"/>
                    </a:lnTo>
                    <a:lnTo>
                      <a:pt x="737" y="870"/>
                    </a:lnTo>
                    <a:lnTo>
                      <a:pt x="739" y="870"/>
                    </a:lnTo>
                    <a:lnTo>
                      <a:pt x="740" y="869"/>
                    </a:lnTo>
                    <a:lnTo>
                      <a:pt x="741" y="863"/>
                    </a:lnTo>
                    <a:lnTo>
                      <a:pt x="741" y="860"/>
                    </a:lnTo>
                    <a:lnTo>
                      <a:pt x="742" y="857"/>
                    </a:lnTo>
                    <a:lnTo>
                      <a:pt x="742" y="855"/>
                    </a:lnTo>
                    <a:lnTo>
                      <a:pt x="742" y="853"/>
                    </a:lnTo>
                    <a:lnTo>
                      <a:pt x="743" y="850"/>
                    </a:lnTo>
                    <a:lnTo>
                      <a:pt x="745" y="847"/>
                    </a:lnTo>
                    <a:lnTo>
                      <a:pt x="747" y="844"/>
                    </a:lnTo>
                    <a:lnTo>
                      <a:pt x="753" y="837"/>
                    </a:lnTo>
                    <a:lnTo>
                      <a:pt x="754" y="836"/>
                    </a:lnTo>
                    <a:lnTo>
                      <a:pt x="755" y="832"/>
                    </a:lnTo>
                    <a:lnTo>
                      <a:pt x="757" y="831"/>
                    </a:lnTo>
                    <a:lnTo>
                      <a:pt x="757" y="825"/>
                    </a:lnTo>
                    <a:lnTo>
                      <a:pt x="755" y="824"/>
                    </a:lnTo>
                    <a:lnTo>
                      <a:pt x="752" y="822"/>
                    </a:lnTo>
                    <a:lnTo>
                      <a:pt x="748" y="823"/>
                    </a:lnTo>
                    <a:lnTo>
                      <a:pt x="746" y="824"/>
                    </a:lnTo>
                    <a:lnTo>
                      <a:pt x="743" y="823"/>
                    </a:lnTo>
                    <a:lnTo>
                      <a:pt x="735" y="822"/>
                    </a:lnTo>
                    <a:lnTo>
                      <a:pt x="733" y="822"/>
                    </a:lnTo>
                    <a:lnTo>
                      <a:pt x="729" y="824"/>
                    </a:lnTo>
                    <a:lnTo>
                      <a:pt x="725" y="825"/>
                    </a:lnTo>
                    <a:lnTo>
                      <a:pt x="720" y="826"/>
                    </a:lnTo>
                    <a:lnTo>
                      <a:pt x="714" y="826"/>
                    </a:lnTo>
                    <a:lnTo>
                      <a:pt x="708" y="829"/>
                    </a:lnTo>
                    <a:lnTo>
                      <a:pt x="705" y="831"/>
                    </a:lnTo>
                    <a:lnTo>
                      <a:pt x="702" y="834"/>
                    </a:lnTo>
                    <a:lnTo>
                      <a:pt x="701" y="836"/>
                    </a:lnTo>
                    <a:lnTo>
                      <a:pt x="701" y="838"/>
                    </a:lnTo>
                    <a:lnTo>
                      <a:pt x="700" y="844"/>
                    </a:lnTo>
                    <a:lnTo>
                      <a:pt x="699" y="849"/>
                    </a:lnTo>
                    <a:lnTo>
                      <a:pt x="698" y="850"/>
                    </a:lnTo>
                    <a:lnTo>
                      <a:pt x="695" y="853"/>
                    </a:lnTo>
                    <a:lnTo>
                      <a:pt x="695" y="857"/>
                    </a:lnTo>
                    <a:lnTo>
                      <a:pt x="695" y="859"/>
                    </a:lnTo>
                    <a:lnTo>
                      <a:pt x="690" y="863"/>
                    </a:lnTo>
                    <a:lnTo>
                      <a:pt x="684" y="866"/>
                    </a:lnTo>
                    <a:lnTo>
                      <a:pt x="684" y="871"/>
                    </a:lnTo>
                    <a:lnTo>
                      <a:pt x="683" y="873"/>
                    </a:lnTo>
                    <a:lnTo>
                      <a:pt x="681" y="873"/>
                    </a:lnTo>
                    <a:lnTo>
                      <a:pt x="676" y="872"/>
                    </a:lnTo>
                    <a:lnTo>
                      <a:pt x="672" y="869"/>
                    </a:lnTo>
                    <a:lnTo>
                      <a:pt x="669" y="870"/>
                    </a:lnTo>
                    <a:lnTo>
                      <a:pt x="665" y="872"/>
                    </a:lnTo>
                    <a:lnTo>
                      <a:pt x="664" y="873"/>
                    </a:lnTo>
                    <a:lnTo>
                      <a:pt x="661" y="875"/>
                    </a:lnTo>
                    <a:lnTo>
                      <a:pt x="658" y="873"/>
                    </a:lnTo>
                    <a:lnTo>
                      <a:pt x="654" y="873"/>
                    </a:lnTo>
                    <a:lnTo>
                      <a:pt x="648" y="876"/>
                    </a:lnTo>
                    <a:lnTo>
                      <a:pt x="648" y="876"/>
                    </a:lnTo>
                    <a:lnTo>
                      <a:pt x="645" y="877"/>
                    </a:lnTo>
                    <a:lnTo>
                      <a:pt x="642" y="878"/>
                    </a:lnTo>
                    <a:lnTo>
                      <a:pt x="641" y="878"/>
                    </a:lnTo>
                    <a:lnTo>
                      <a:pt x="636" y="879"/>
                    </a:lnTo>
                    <a:lnTo>
                      <a:pt x="636" y="879"/>
                    </a:lnTo>
                    <a:lnTo>
                      <a:pt x="636" y="878"/>
                    </a:lnTo>
                    <a:lnTo>
                      <a:pt x="636" y="876"/>
                    </a:lnTo>
                    <a:lnTo>
                      <a:pt x="636" y="875"/>
                    </a:lnTo>
                    <a:lnTo>
                      <a:pt x="634" y="872"/>
                    </a:lnTo>
                    <a:lnTo>
                      <a:pt x="634" y="871"/>
                    </a:lnTo>
                    <a:lnTo>
                      <a:pt x="631" y="870"/>
                    </a:lnTo>
                    <a:lnTo>
                      <a:pt x="629" y="870"/>
                    </a:lnTo>
                    <a:lnTo>
                      <a:pt x="621" y="867"/>
                    </a:lnTo>
                    <a:lnTo>
                      <a:pt x="619" y="864"/>
                    </a:lnTo>
                    <a:lnTo>
                      <a:pt x="619" y="864"/>
                    </a:lnTo>
                    <a:lnTo>
                      <a:pt x="617" y="859"/>
                    </a:lnTo>
                    <a:lnTo>
                      <a:pt x="617" y="858"/>
                    </a:lnTo>
                    <a:lnTo>
                      <a:pt x="616" y="857"/>
                    </a:lnTo>
                    <a:lnTo>
                      <a:pt x="615" y="854"/>
                    </a:lnTo>
                    <a:lnTo>
                      <a:pt x="616" y="852"/>
                    </a:lnTo>
                    <a:lnTo>
                      <a:pt x="615" y="848"/>
                    </a:lnTo>
                    <a:lnTo>
                      <a:pt x="612" y="844"/>
                    </a:lnTo>
                    <a:lnTo>
                      <a:pt x="611" y="842"/>
                    </a:lnTo>
                    <a:lnTo>
                      <a:pt x="608" y="841"/>
                    </a:lnTo>
                    <a:lnTo>
                      <a:pt x="607" y="837"/>
                    </a:lnTo>
                    <a:lnTo>
                      <a:pt x="607" y="836"/>
                    </a:lnTo>
                    <a:lnTo>
                      <a:pt x="606" y="831"/>
                    </a:lnTo>
                    <a:lnTo>
                      <a:pt x="605" y="830"/>
                    </a:lnTo>
                    <a:lnTo>
                      <a:pt x="605" y="830"/>
                    </a:lnTo>
                    <a:lnTo>
                      <a:pt x="606" y="828"/>
                    </a:lnTo>
                    <a:lnTo>
                      <a:pt x="606" y="828"/>
                    </a:lnTo>
                    <a:lnTo>
                      <a:pt x="607" y="822"/>
                    </a:lnTo>
                    <a:lnTo>
                      <a:pt x="606" y="820"/>
                    </a:lnTo>
                    <a:lnTo>
                      <a:pt x="604" y="818"/>
                    </a:lnTo>
                    <a:lnTo>
                      <a:pt x="604" y="813"/>
                    </a:lnTo>
                    <a:lnTo>
                      <a:pt x="604" y="808"/>
                    </a:lnTo>
                    <a:lnTo>
                      <a:pt x="604" y="806"/>
                    </a:lnTo>
                    <a:lnTo>
                      <a:pt x="605" y="804"/>
                    </a:lnTo>
                    <a:lnTo>
                      <a:pt x="607" y="799"/>
                    </a:lnTo>
                    <a:lnTo>
                      <a:pt x="607" y="794"/>
                    </a:lnTo>
                    <a:lnTo>
                      <a:pt x="607" y="793"/>
                    </a:lnTo>
                    <a:lnTo>
                      <a:pt x="607" y="790"/>
                    </a:lnTo>
                    <a:lnTo>
                      <a:pt x="607" y="784"/>
                    </a:lnTo>
                    <a:lnTo>
                      <a:pt x="610" y="781"/>
                    </a:lnTo>
                    <a:lnTo>
                      <a:pt x="611" y="776"/>
                    </a:lnTo>
                    <a:lnTo>
                      <a:pt x="612" y="771"/>
                    </a:lnTo>
                    <a:lnTo>
                      <a:pt x="617" y="764"/>
                    </a:lnTo>
                    <a:lnTo>
                      <a:pt x="619" y="761"/>
                    </a:lnTo>
                    <a:lnTo>
                      <a:pt x="622" y="755"/>
                    </a:lnTo>
                    <a:lnTo>
                      <a:pt x="624" y="742"/>
                    </a:lnTo>
                    <a:lnTo>
                      <a:pt x="623" y="730"/>
                    </a:lnTo>
                    <a:lnTo>
                      <a:pt x="623" y="729"/>
                    </a:lnTo>
                    <a:lnTo>
                      <a:pt x="625" y="728"/>
                    </a:lnTo>
                    <a:lnTo>
                      <a:pt x="628" y="725"/>
                    </a:lnTo>
                    <a:lnTo>
                      <a:pt x="629" y="722"/>
                    </a:lnTo>
                    <a:lnTo>
                      <a:pt x="629" y="720"/>
                    </a:lnTo>
                    <a:lnTo>
                      <a:pt x="631" y="719"/>
                    </a:lnTo>
                    <a:lnTo>
                      <a:pt x="631" y="719"/>
                    </a:lnTo>
                    <a:lnTo>
                      <a:pt x="633" y="716"/>
                    </a:lnTo>
                    <a:lnTo>
                      <a:pt x="636" y="717"/>
                    </a:lnTo>
                    <a:lnTo>
                      <a:pt x="636" y="716"/>
                    </a:lnTo>
                    <a:lnTo>
                      <a:pt x="641" y="713"/>
                    </a:lnTo>
                    <a:lnTo>
                      <a:pt x="642" y="711"/>
                    </a:lnTo>
                    <a:lnTo>
                      <a:pt x="642" y="711"/>
                    </a:lnTo>
                    <a:lnTo>
                      <a:pt x="642" y="707"/>
                    </a:lnTo>
                    <a:lnTo>
                      <a:pt x="643" y="707"/>
                    </a:lnTo>
                    <a:lnTo>
                      <a:pt x="643" y="707"/>
                    </a:lnTo>
                    <a:lnTo>
                      <a:pt x="646" y="707"/>
                    </a:lnTo>
                    <a:lnTo>
                      <a:pt x="647" y="707"/>
                    </a:lnTo>
                    <a:lnTo>
                      <a:pt x="652" y="707"/>
                    </a:lnTo>
                    <a:lnTo>
                      <a:pt x="653" y="707"/>
                    </a:lnTo>
                    <a:lnTo>
                      <a:pt x="657" y="705"/>
                    </a:lnTo>
                    <a:lnTo>
                      <a:pt x="661" y="702"/>
                    </a:lnTo>
                    <a:lnTo>
                      <a:pt x="664" y="700"/>
                    </a:lnTo>
                    <a:lnTo>
                      <a:pt x="666" y="699"/>
                    </a:lnTo>
                    <a:lnTo>
                      <a:pt x="669" y="695"/>
                    </a:lnTo>
                    <a:lnTo>
                      <a:pt x="669" y="693"/>
                    </a:lnTo>
                    <a:lnTo>
                      <a:pt x="670" y="690"/>
                    </a:lnTo>
                    <a:lnTo>
                      <a:pt x="671" y="689"/>
                    </a:lnTo>
                    <a:lnTo>
                      <a:pt x="671" y="690"/>
                    </a:lnTo>
                    <a:lnTo>
                      <a:pt x="671" y="690"/>
                    </a:lnTo>
                    <a:lnTo>
                      <a:pt x="676" y="694"/>
                    </a:lnTo>
                    <a:lnTo>
                      <a:pt x="681" y="692"/>
                    </a:lnTo>
                    <a:lnTo>
                      <a:pt x="681" y="690"/>
                    </a:lnTo>
                    <a:lnTo>
                      <a:pt x="682" y="688"/>
                    </a:lnTo>
                    <a:lnTo>
                      <a:pt x="683" y="688"/>
                    </a:lnTo>
                    <a:lnTo>
                      <a:pt x="683" y="688"/>
                    </a:lnTo>
                    <a:lnTo>
                      <a:pt x="683" y="688"/>
                    </a:lnTo>
                    <a:lnTo>
                      <a:pt x="688" y="689"/>
                    </a:lnTo>
                    <a:lnTo>
                      <a:pt x="689" y="689"/>
                    </a:lnTo>
                    <a:lnTo>
                      <a:pt x="690" y="689"/>
                    </a:lnTo>
                    <a:lnTo>
                      <a:pt x="692" y="689"/>
                    </a:lnTo>
                    <a:lnTo>
                      <a:pt x="693" y="689"/>
                    </a:lnTo>
                    <a:lnTo>
                      <a:pt x="694" y="690"/>
                    </a:lnTo>
                    <a:lnTo>
                      <a:pt x="698" y="692"/>
                    </a:lnTo>
                    <a:lnTo>
                      <a:pt x="701" y="693"/>
                    </a:lnTo>
                    <a:lnTo>
                      <a:pt x="704" y="693"/>
                    </a:lnTo>
                    <a:lnTo>
                      <a:pt x="706" y="694"/>
                    </a:lnTo>
                    <a:lnTo>
                      <a:pt x="706" y="694"/>
                    </a:lnTo>
                    <a:lnTo>
                      <a:pt x="708" y="693"/>
                    </a:lnTo>
                    <a:lnTo>
                      <a:pt x="710" y="690"/>
                    </a:lnTo>
                    <a:lnTo>
                      <a:pt x="712" y="689"/>
                    </a:lnTo>
                    <a:lnTo>
                      <a:pt x="712" y="689"/>
                    </a:lnTo>
                    <a:lnTo>
                      <a:pt x="713" y="690"/>
                    </a:lnTo>
                    <a:lnTo>
                      <a:pt x="713" y="693"/>
                    </a:lnTo>
                    <a:lnTo>
                      <a:pt x="716" y="695"/>
                    </a:lnTo>
                    <a:lnTo>
                      <a:pt x="717" y="695"/>
                    </a:lnTo>
                    <a:lnTo>
                      <a:pt x="718" y="698"/>
                    </a:lnTo>
                    <a:lnTo>
                      <a:pt x="719" y="700"/>
                    </a:lnTo>
                    <a:lnTo>
                      <a:pt x="722" y="701"/>
                    </a:lnTo>
                    <a:lnTo>
                      <a:pt x="723" y="700"/>
                    </a:lnTo>
                    <a:lnTo>
                      <a:pt x="724" y="700"/>
                    </a:lnTo>
                    <a:lnTo>
                      <a:pt x="728" y="699"/>
                    </a:lnTo>
                    <a:lnTo>
                      <a:pt x="728" y="698"/>
                    </a:lnTo>
                    <a:lnTo>
                      <a:pt x="728" y="698"/>
                    </a:lnTo>
                    <a:lnTo>
                      <a:pt x="729" y="696"/>
                    </a:lnTo>
                    <a:lnTo>
                      <a:pt x="730" y="696"/>
                    </a:lnTo>
                    <a:lnTo>
                      <a:pt x="730" y="698"/>
                    </a:lnTo>
                    <a:lnTo>
                      <a:pt x="733" y="700"/>
                    </a:lnTo>
                    <a:lnTo>
                      <a:pt x="733" y="700"/>
                    </a:lnTo>
                    <a:lnTo>
                      <a:pt x="735" y="700"/>
                    </a:lnTo>
                    <a:lnTo>
                      <a:pt x="736" y="699"/>
                    </a:lnTo>
                    <a:lnTo>
                      <a:pt x="736" y="698"/>
                    </a:lnTo>
                    <a:lnTo>
                      <a:pt x="736" y="699"/>
                    </a:lnTo>
                    <a:lnTo>
                      <a:pt x="736" y="698"/>
                    </a:lnTo>
                    <a:lnTo>
                      <a:pt x="737" y="698"/>
                    </a:lnTo>
                    <a:lnTo>
                      <a:pt x="736" y="695"/>
                    </a:lnTo>
                    <a:lnTo>
                      <a:pt x="735" y="693"/>
                    </a:lnTo>
                    <a:lnTo>
                      <a:pt x="739" y="694"/>
                    </a:lnTo>
                    <a:lnTo>
                      <a:pt x="740" y="695"/>
                    </a:lnTo>
                    <a:lnTo>
                      <a:pt x="742" y="696"/>
                    </a:lnTo>
                    <a:lnTo>
                      <a:pt x="743" y="699"/>
                    </a:lnTo>
                    <a:lnTo>
                      <a:pt x="743" y="701"/>
                    </a:lnTo>
                    <a:lnTo>
                      <a:pt x="743" y="702"/>
                    </a:lnTo>
                    <a:lnTo>
                      <a:pt x="745" y="702"/>
                    </a:lnTo>
                    <a:lnTo>
                      <a:pt x="751" y="700"/>
                    </a:lnTo>
                    <a:lnTo>
                      <a:pt x="749" y="695"/>
                    </a:lnTo>
                    <a:lnTo>
                      <a:pt x="746" y="693"/>
                    </a:lnTo>
                    <a:lnTo>
                      <a:pt x="745" y="692"/>
                    </a:lnTo>
                    <a:lnTo>
                      <a:pt x="743" y="690"/>
                    </a:lnTo>
                    <a:lnTo>
                      <a:pt x="742" y="690"/>
                    </a:lnTo>
                    <a:lnTo>
                      <a:pt x="743" y="690"/>
                    </a:lnTo>
                    <a:lnTo>
                      <a:pt x="746" y="689"/>
                    </a:lnTo>
                    <a:lnTo>
                      <a:pt x="747" y="688"/>
                    </a:lnTo>
                    <a:lnTo>
                      <a:pt x="748" y="687"/>
                    </a:lnTo>
                    <a:lnTo>
                      <a:pt x="748" y="686"/>
                    </a:lnTo>
                    <a:lnTo>
                      <a:pt x="746" y="684"/>
                    </a:lnTo>
                    <a:lnTo>
                      <a:pt x="746" y="684"/>
                    </a:lnTo>
                    <a:lnTo>
                      <a:pt x="748" y="683"/>
                    </a:lnTo>
                    <a:lnTo>
                      <a:pt x="748" y="681"/>
                    </a:lnTo>
                    <a:lnTo>
                      <a:pt x="749" y="681"/>
                    </a:lnTo>
                    <a:lnTo>
                      <a:pt x="751" y="680"/>
                    </a:lnTo>
                    <a:lnTo>
                      <a:pt x="753" y="680"/>
                    </a:lnTo>
                    <a:lnTo>
                      <a:pt x="753" y="680"/>
                    </a:lnTo>
                    <a:lnTo>
                      <a:pt x="755" y="681"/>
                    </a:lnTo>
                    <a:lnTo>
                      <a:pt x="757" y="681"/>
                    </a:lnTo>
                    <a:lnTo>
                      <a:pt x="759" y="680"/>
                    </a:lnTo>
                    <a:lnTo>
                      <a:pt x="759" y="680"/>
                    </a:lnTo>
                    <a:lnTo>
                      <a:pt x="761" y="680"/>
                    </a:lnTo>
                    <a:lnTo>
                      <a:pt x="765" y="678"/>
                    </a:lnTo>
                    <a:lnTo>
                      <a:pt x="766" y="677"/>
                    </a:lnTo>
                    <a:lnTo>
                      <a:pt x="769" y="675"/>
                    </a:lnTo>
                    <a:lnTo>
                      <a:pt x="770" y="672"/>
                    </a:lnTo>
                    <a:lnTo>
                      <a:pt x="770" y="673"/>
                    </a:lnTo>
                    <a:lnTo>
                      <a:pt x="770" y="676"/>
                    </a:lnTo>
                    <a:lnTo>
                      <a:pt x="770" y="678"/>
                    </a:lnTo>
                    <a:lnTo>
                      <a:pt x="769" y="680"/>
                    </a:lnTo>
                    <a:lnTo>
                      <a:pt x="767" y="681"/>
                    </a:lnTo>
                    <a:lnTo>
                      <a:pt x="769" y="682"/>
                    </a:lnTo>
                    <a:lnTo>
                      <a:pt x="777" y="680"/>
                    </a:lnTo>
                    <a:lnTo>
                      <a:pt x="779" y="680"/>
                    </a:lnTo>
                    <a:lnTo>
                      <a:pt x="782" y="678"/>
                    </a:lnTo>
                    <a:lnTo>
                      <a:pt x="783" y="678"/>
                    </a:lnTo>
                    <a:lnTo>
                      <a:pt x="784" y="678"/>
                    </a:lnTo>
                    <a:lnTo>
                      <a:pt x="788" y="678"/>
                    </a:lnTo>
                    <a:lnTo>
                      <a:pt x="792" y="678"/>
                    </a:lnTo>
                    <a:lnTo>
                      <a:pt x="794" y="680"/>
                    </a:lnTo>
                    <a:lnTo>
                      <a:pt x="800" y="682"/>
                    </a:lnTo>
                    <a:lnTo>
                      <a:pt x="800" y="682"/>
                    </a:lnTo>
                    <a:lnTo>
                      <a:pt x="800" y="684"/>
                    </a:lnTo>
                    <a:lnTo>
                      <a:pt x="800" y="686"/>
                    </a:lnTo>
                    <a:lnTo>
                      <a:pt x="800" y="688"/>
                    </a:lnTo>
                    <a:lnTo>
                      <a:pt x="800" y="689"/>
                    </a:lnTo>
                    <a:lnTo>
                      <a:pt x="801" y="692"/>
                    </a:lnTo>
                    <a:lnTo>
                      <a:pt x="804" y="692"/>
                    </a:lnTo>
                    <a:lnTo>
                      <a:pt x="806" y="693"/>
                    </a:lnTo>
                    <a:lnTo>
                      <a:pt x="808" y="692"/>
                    </a:lnTo>
                    <a:lnTo>
                      <a:pt x="811" y="692"/>
                    </a:lnTo>
                    <a:lnTo>
                      <a:pt x="812" y="690"/>
                    </a:lnTo>
                    <a:lnTo>
                      <a:pt x="814" y="687"/>
                    </a:lnTo>
                    <a:lnTo>
                      <a:pt x="816" y="687"/>
                    </a:lnTo>
                    <a:lnTo>
                      <a:pt x="817" y="686"/>
                    </a:lnTo>
                    <a:lnTo>
                      <a:pt x="820" y="684"/>
                    </a:lnTo>
                    <a:lnTo>
                      <a:pt x="825" y="688"/>
                    </a:lnTo>
                    <a:lnTo>
                      <a:pt x="826" y="688"/>
                    </a:lnTo>
                    <a:lnTo>
                      <a:pt x="828" y="692"/>
                    </a:lnTo>
                    <a:lnTo>
                      <a:pt x="829" y="694"/>
                    </a:lnTo>
                    <a:lnTo>
                      <a:pt x="830" y="696"/>
                    </a:lnTo>
                    <a:lnTo>
                      <a:pt x="835" y="699"/>
                    </a:lnTo>
                    <a:lnTo>
                      <a:pt x="835" y="699"/>
                    </a:lnTo>
                    <a:lnTo>
                      <a:pt x="835" y="699"/>
                    </a:lnTo>
                    <a:lnTo>
                      <a:pt x="835" y="701"/>
                    </a:lnTo>
                    <a:lnTo>
                      <a:pt x="835" y="701"/>
                    </a:lnTo>
                    <a:lnTo>
                      <a:pt x="835" y="706"/>
                    </a:lnTo>
                    <a:lnTo>
                      <a:pt x="832" y="713"/>
                    </a:lnTo>
                    <a:lnTo>
                      <a:pt x="829" y="720"/>
                    </a:lnTo>
                    <a:lnTo>
                      <a:pt x="830" y="723"/>
                    </a:lnTo>
                    <a:lnTo>
                      <a:pt x="832" y="723"/>
                    </a:lnTo>
                    <a:lnTo>
                      <a:pt x="834" y="722"/>
                    </a:lnTo>
                    <a:lnTo>
                      <a:pt x="836" y="719"/>
                    </a:lnTo>
                    <a:lnTo>
                      <a:pt x="836" y="720"/>
                    </a:lnTo>
                    <a:lnTo>
                      <a:pt x="834" y="723"/>
                    </a:lnTo>
                    <a:lnTo>
                      <a:pt x="831" y="726"/>
                    </a:lnTo>
                    <a:lnTo>
                      <a:pt x="835" y="739"/>
                    </a:lnTo>
                    <a:lnTo>
                      <a:pt x="836" y="739"/>
                    </a:lnTo>
                    <a:lnTo>
                      <a:pt x="837" y="737"/>
                    </a:lnTo>
                    <a:lnTo>
                      <a:pt x="838" y="737"/>
                    </a:lnTo>
                    <a:lnTo>
                      <a:pt x="838" y="737"/>
                    </a:lnTo>
                    <a:lnTo>
                      <a:pt x="838" y="737"/>
                    </a:lnTo>
                    <a:lnTo>
                      <a:pt x="836" y="739"/>
                    </a:lnTo>
                    <a:lnTo>
                      <a:pt x="835" y="742"/>
                    </a:lnTo>
                    <a:lnTo>
                      <a:pt x="836" y="743"/>
                    </a:lnTo>
                    <a:lnTo>
                      <a:pt x="837" y="742"/>
                    </a:lnTo>
                    <a:lnTo>
                      <a:pt x="838" y="742"/>
                    </a:lnTo>
                    <a:lnTo>
                      <a:pt x="838" y="746"/>
                    </a:lnTo>
                    <a:lnTo>
                      <a:pt x="838" y="752"/>
                    </a:lnTo>
                    <a:lnTo>
                      <a:pt x="842" y="753"/>
                    </a:lnTo>
                    <a:lnTo>
                      <a:pt x="844" y="754"/>
                    </a:lnTo>
                    <a:lnTo>
                      <a:pt x="844" y="759"/>
                    </a:lnTo>
                    <a:lnTo>
                      <a:pt x="844" y="764"/>
                    </a:lnTo>
                    <a:lnTo>
                      <a:pt x="848" y="767"/>
                    </a:lnTo>
                    <a:lnTo>
                      <a:pt x="849" y="767"/>
                    </a:lnTo>
                    <a:lnTo>
                      <a:pt x="854" y="765"/>
                    </a:lnTo>
                    <a:lnTo>
                      <a:pt x="857" y="764"/>
                    </a:lnTo>
                    <a:lnTo>
                      <a:pt x="859" y="761"/>
                    </a:lnTo>
                    <a:lnTo>
                      <a:pt x="860" y="757"/>
                    </a:lnTo>
                    <a:lnTo>
                      <a:pt x="861" y="753"/>
                    </a:lnTo>
                    <a:lnTo>
                      <a:pt x="865" y="747"/>
                    </a:lnTo>
                    <a:lnTo>
                      <a:pt x="867" y="740"/>
                    </a:lnTo>
                    <a:lnTo>
                      <a:pt x="866" y="725"/>
                    </a:lnTo>
                    <a:lnTo>
                      <a:pt x="864" y="711"/>
                    </a:lnTo>
                    <a:lnTo>
                      <a:pt x="864" y="710"/>
                    </a:lnTo>
                    <a:lnTo>
                      <a:pt x="865" y="708"/>
                    </a:lnTo>
                    <a:lnTo>
                      <a:pt x="866" y="708"/>
                    </a:lnTo>
                    <a:lnTo>
                      <a:pt x="865" y="705"/>
                    </a:lnTo>
                    <a:lnTo>
                      <a:pt x="864" y="696"/>
                    </a:lnTo>
                    <a:lnTo>
                      <a:pt x="861" y="686"/>
                    </a:lnTo>
                    <a:lnTo>
                      <a:pt x="861" y="677"/>
                    </a:lnTo>
                    <a:lnTo>
                      <a:pt x="863" y="670"/>
                    </a:lnTo>
                    <a:lnTo>
                      <a:pt x="864" y="666"/>
                    </a:lnTo>
                    <a:lnTo>
                      <a:pt x="866" y="663"/>
                    </a:lnTo>
                    <a:lnTo>
                      <a:pt x="869" y="659"/>
                    </a:lnTo>
                    <a:lnTo>
                      <a:pt x="872" y="655"/>
                    </a:lnTo>
                    <a:lnTo>
                      <a:pt x="881" y="648"/>
                    </a:lnTo>
                    <a:lnTo>
                      <a:pt x="888" y="642"/>
                    </a:lnTo>
                    <a:lnTo>
                      <a:pt x="895" y="637"/>
                    </a:lnTo>
                    <a:lnTo>
                      <a:pt x="901" y="635"/>
                    </a:lnTo>
                    <a:lnTo>
                      <a:pt x="905" y="633"/>
                    </a:lnTo>
                    <a:lnTo>
                      <a:pt x="907" y="629"/>
                    </a:lnTo>
                    <a:lnTo>
                      <a:pt x="913" y="623"/>
                    </a:lnTo>
                    <a:lnTo>
                      <a:pt x="919" y="623"/>
                    </a:lnTo>
                    <a:lnTo>
                      <a:pt x="924" y="622"/>
                    </a:lnTo>
                    <a:lnTo>
                      <a:pt x="926" y="618"/>
                    </a:lnTo>
                    <a:lnTo>
                      <a:pt x="935" y="610"/>
                    </a:lnTo>
                    <a:lnTo>
                      <a:pt x="942" y="608"/>
                    </a:lnTo>
                    <a:lnTo>
                      <a:pt x="947" y="608"/>
                    </a:lnTo>
                    <a:lnTo>
                      <a:pt x="949" y="604"/>
                    </a:lnTo>
                    <a:lnTo>
                      <a:pt x="948" y="602"/>
                    </a:lnTo>
                    <a:lnTo>
                      <a:pt x="949" y="601"/>
                    </a:lnTo>
                    <a:lnTo>
                      <a:pt x="952" y="600"/>
                    </a:lnTo>
                    <a:lnTo>
                      <a:pt x="953" y="599"/>
                    </a:lnTo>
                    <a:lnTo>
                      <a:pt x="953" y="598"/>
                    </a:lnTo>
                    <a:lnTo>
                      <a:pt x="958" y="598"/>
                    </a:lnTo>
                    <a:lnTo>
                      <a:pt x="960" y="595"/>
                    </a:lnTo>
                    <a:lnTo>
                      <a:pt x="962" y="594"/>
                    </a:lnTo>
                    <a:lnTo>
                      <a:pt x="964" y="592"/>
                    </a:lnTo>
                    <a:lnTo>
                      <a:pt x="964" y="590"/>
                    </a:lnTo>
                    <a:lnTo>
                      <a:pt x="962" y="587"/>
                    </a:lnTo>
                    <a:lnTo>
                      <a:pt x="961" y="586"/>
                    </a:lnTo>
                    <a:lnTo>
                      <a:pt x="959" y="584"/>
                    </a:lnTo>
                    <a:lnTo>
                      <a:pt x="959" y="584"/>
                    </a:lnTo>
                    <a:lnTo>
                      <a:pt x="959" y="583"/>
                    </a:lnTo>
                    <a:lnTo>
                      <a:pt x="962" y="582"/>
                    </a:lnTo>
                    <a:lnTo>
                      <a:pt x="964" y="581"/>
                    </a:lnTo>
                    <a:lnTo>
                      <a:pt x="966" y="581"/>
                    </a:lnTo>
                    <a:lnTo>
                      <a:pt x="967" y="577"/>
                    </a:lnTo>
                    <a:lnTo>
                      <a:pt x="967" y="575"/>
                    </a:lnTo>
                    <a:lnTo>
                      <a:pt x="967" y="574"/>
                    </a:lnTo>
                    <a:lnTo>
                      <a:pt x="967" y="571"/>
                    </a:lnTo>
                    <a:lnTo>
                      <a:pt x="967" y="570"/>
                    </a:lnTo>
                    <a:lnTo>
                      <a:pt x="965" y="569"/>
                    </a:lnTo>
                    <a:lnTo>
                      <a:pt x="961" y="570"/>
                    </a:lnTo>
                    <a:lnTo>
                      <a:pt x="961" y="570"/>
                    </a:lnTo>
                    <a:lnTo>
                      <a:pt x="961" y="569"/>
                    </a:lnTo>
                    <a:lnTo>
                      <a:pt x="960" y="568"/>
                    </a:lnTo>
                    <a:lnTo>
                      <a:pt x="959" y="566"/>
                    </a:lnTo>
                    <a:lnTo>
                      <a:pt x="960" y="565"/>
                    </a:lnTo>
                    <a:lnTo>
                      <a:pt x="962" y="565"/>
                    </a:lnTo>
                    <a:lnTo>
                      <a:pt x="964" y="564"/>
                    </a:lnTo>
                    <a:lnTo>
                      <a:pt x="966" y="562"/>
                    </a:lnTo>
                    <a:lnTo>
                      <a:pt x="966" y="562"/>
                    </a:lnTo>
                    <a:lnTo>
                      <a:pt x="965" y="560"/>
                    </a:lnTo>
                    <a:lnTo>
                      <a:pt x="965" y="559"/>
                    </a:lnTo>
                    <a:lnTo>
                      <a:pt x="964" y="558"/>
                    </a:lnTo>
                    <a:lnTo>
                      <a:pt x="965" y="558"/>
                    </a:lnTo>
                    <a:lnTo>
                      <a:pt x="966" y="557"/>
                    </a:lnTo>
                    <a:lnTo>
                      <a:pt x="967" y="555"/>
                    </a:lnTo>
                    <a:lnTo>
                      <a:pt x="968" y="552"/>
                    </a:lnTo>
                    <a:lnTo>
                      <a:pt x="967" y="551"/>
                    </a:lnTo>
                    <a:lnTo>
                      <a:pt x="967" y="548"/>
                    </a:lnTo>
                    <a:lnTo>
                      <a:pt x="967" y="547"/>
                    </a:lnTo>
                    <a:lnTo>
                      <a:pt x="968" y="546"/>
                    </a:lnTo>
                    <a:lnTo>
                      <a:pt x="968" y="545"/>
                    </a:lnTo>
                    <a:lnTo>
                      <a:pt x="970" y="542"/>
                    </a:lnTo>
                    <a:lnTo>
                      <a:pt x="971" y="540"/>
                    </a:lnTo>
                    <a:lnTo>
                      <a:pt x="971" y="537"/>
                    </a:lnTo>
                    <a:lnTo>
                      <a:pt x="972" y="536"/>
                    </a:lnTo>
                    <a:lnTo>
                      <a:pt x="976" y="530"/>
                    </a:lnTo>
                    <a:lnTo>
                      <a:pt x="979" y="529"/>
                    </a:lnTo>
                    <a:lnTo>
                      <a:pt x="979" y="530"/>
                    </a:lnTo>
                    <a:lnTo>
                      <a:pt x="976" y="533"/>
                    </a:lnTo>
                    <a:lnTo>
                      <a:pt x="972" y="537"/>
                    </a:lnTo>
                    <a:lnTo>
                      <a:pt x="971" y="545"/>
                    </a:lnTo>
                    <a:lnTo>
                      <a:pt x="971" y="546"/>
                    </a:lnTo>
                    <a:lnTo>
                      <a:pt x="971" y="551"/>
                    </a:lnTo>
                    <a:lnTo>
                      <a:pt x="971" y="553"/>
                    </a:lnTo>
                    <a:lnTo>
                      <a:pt x="971" y="555"/>
                    </a:lnTo>
                    <a:lnTo>
                      <a:pt x="972" y="555"/>
                    </a:lnTo>
                    <a:lnTo>
                      <a:pt x="972" y="555"/>
                    </a:lnTo>
                    <a:lnTo>
                      <a:pt x="972" y="555"/>
                    </a:lnTo>
                    <a:lnTo>
                      <a:pt x="971" y="557"/>
                    </a:lnTo>
                    <a:lnTo>
                      <a:pt x="968" y="559"/>
                    </a:lnTo>
                    <a:lnTo>
                      <a:pt x="967" y="564"/>
                    </a:lnTo>
                    <a:lnTo>
                      <a:pt x="967" y="565"/>
                    </a:lnTo>
                    <a:lnTo>
                      <a:pt x="967" y="568"/>
                    </a:lnTo>
                    <a:lnTo>
                      <a:pt x="970" y="568"/>
                    </a:lnTo>
                    <a:lnTo>
                      <a:pt x="975" y="562"/>
                    </a:lnTo>
                    <a:lnTo>
                      <a:pt x="975" y="560"/>
                    </a:lnTo>
                    <a:lnTo>
                      <a:pt x="977" y="559"/>
                    </a:lnTo>
                    <a:lnTo>
                      <a:pt x="978" y="558"/>
                    </a:lnTo>
                    <a:lnTo>
                      <a:pt x="979" y="555"/>
                    </a:lnTo>
                    <a:lnTo>
                      <a:pt x="982" y="553"/>
                    </a:lnTo>
                    <a:lnTo>
                      <a:pt x="988" y="547"/>
                    </a:lnTo>
                    <a:lnTo>
                      <a:pt x="988" y="546"/>
                    </a:lnTo>
                    <a:lnTo>
                      <a:pt x="989" y="542"/>
                    </a:lnTo>
                    <a:lnTo>
                      <a:pt x="988" y="539"/>
                    </a:lnTo>
                    <a:lnTo>
                      <a:pt x="988" y="535"/>
                    </a:lnTo>
                    <a:lnTo>
                      <a:pt x="987" y="534"/>
                    </a:lnTo>
                    <a:lnTo>
                      <a:pt x="987" y="530"/>
                    </a:lnTo>
                    <a:lnTo>
                      <a:pt x="988" y="533"/>
                    </a:lnTo>
                    <a:lnTo>
                      <a:pt x="990" y="535"/>
                    </a:lnTo>
                    <a:lnTo>
                      <a:pt x="991" y="535"/>
                    </a:lnTo>
                    <a:lnTo>
                      <a:pt x="990" y="537"/>
                    </a:lnTo>
                    <a:lnTo>
                      <a:pt x="990" y="540"/>
                    </a:lnTo>
                    <a:lnTo>
                      <a:pt x="991" y="540"/>
                    </a:lnTo>
                    <a:lnTo>
                      <a:pt x="995" y="536"/>
                    </a:lnTo>
                    <a:lnTo>
                      <a:pt x="997" y="535"/>
                    </a:lnTo>
                    <a:lnTo>
                      <a:pt x="1000" y="531"/>
                    </a:lnTo>
                    <a:lnTo>
                      <a:pt x="1003" y="528"/>
                    </a:lnTo>
                    <a:lnTo>
                      <a:pt x="1005" y="527"/>
                    </a:lnTo>
                    <a:lnTo>
                      <a:pt x="1007" y="524"/>
                    </a:lnTo>
                    <a:lnTo>
                      <a:pt x="1008" y="522"/>
                    </a:lnTo>
                    <a:lnTo>
                      <a:pt x="1012" y="517"/>
                    </a:lnTo>
                    <a:lnTo>
                      <a:pt x="1012" y="517"/>
                    </a:lnTo>
                    <a:lnTo>
                      <a:pt x="1013" y="513"/>
                    </a:lnTo>
                    <a:lnTo>
                      <a:pt x="1012" y="511"/>
                    </a:lnTo>
                    <a:lnTo>
                      <a:pt x="1012" y="510"/>
                    </a:lnTo>
                    <a:lnTo>
                      <a:pt x="1013" y="507"/>
                    </a:lnTo>
                    <a:lnTo>
                      <a:pt x="1013" y="507"/>
                    </a:lnTo>
                    <a:lnTo>
                      <a:pt x="1014" y="507"/>
                    </a:lnTo>
                    <a:lnTo>
                      <a:pt x="1014" y="509"/>
                    </a:lnTo>
                    <a:lnTo>
                      <a:pt x="1017" y="510"/>
                    </a:lnTo>
                    <a:lnTo>
                      <a:pt x="1019" y="510"/>
                    </a:lnTo>
                    <a:lnTo>
                      <a:pt x="1024" y="510"/>
                    </a:lnTo>
                    <a:lnTo>
                      <a:pt x="1025" y="509"/>
                    </a:lnTo>
                    <a:lnTo>
                      <a:pt x="1027" y="509"/>
                    </a:lnTo>
                    <a:lnTo>
                      <a:pt x="1031" y="507"/>
                    </a:lnTo>
                    <a:lnTo>
                      <a:pt x="1032" y="507"/>
                    </a:lnTo>
                    <a:lnTo>
                      <a:pt x="1037" y="506"/>
                    </a:lnTo>
                    <a:lnTo>
                      <a:pt x="1040" y="506"/>
                    </a:lnTo>
                    <a:lnTo>
                      <a:pt x="1041" y="504"/>
                    </a:lnTo>
                    <a:lnTo>
                      <a:pt x="1041" y="504"/>
                    </a:lnTo>
                    <a:lnTo>
                      <a:pt x="1042" y="501"/>
                    </a:lnTo>
                    <a:lnTo>
                      <a:pt x="1040" y="501"/>
                    </a:lnTo>
                    <a:lnTo>
                      <a:pt x="1038" y="501"/>
                    </a:lnTo>
                    <a:lnTo>
                      <a:pt x="1035" y="503"/>
                    </a:lnTo>
                    <a:lnTo>
                      <a:pt x="1032" y="503"/>
                    </a:lnTo>
                    <a:lnTo>
                      <a:pt x="1031" y="503"/>
                    </a:lnTo>
                    <a:lnTo>
                      <a:pt x="1026" y="504"/>
                    </a:lnTo>
                    <a:lnTo>
                      <a:pt x="1026" y="504"/>
                    </a:lnTo>
                    <a:lnTo>
                      <a:pt x="1029" y="503"/>
                    </a:lnTo>
                    <a:lnTo>
                      <a:pt x="1031" y="501"/>
                    </a:lnTo>
                    <a:lnTo>
                      <a:pt x="1035" y="500"/>
                    </a:lnTo>
                    <a:lnTo>
                      <a:pt x="1038" y="500"/>
                    </a:lnTo>
                    <a:lnTo>
                      <a:pt x="1044" y="500"/>
                    </a:lnTo>
                    <a:lnTo>
                      <a:pt x="1050" y="499"/>
                    </a:lnTo>
                    <a:lnTo>
                      <a:pt x="1053" y="495"/>
                    </a:lnTo>
                    <a:lnTo>
                      <a:pt x="1053" y="494"/>
                    </a:lnTo>
                    <a:lnTo>
                      <a:pt x="1053" y="493"/>
                    </a:lnTo>
                    <a:lnTo>
                      <a:pt x="1053" y="493"/>
                    </a:lnTo>
                    <a:lnTo>
                      <a:pt x="1054" y="494"/>
                    </a:lnTo>
                    <a:lnTo>
                      <a:pt x="1055" y="494"/>
                    </a:lnTo>
                    <a:lnTo>
                      <a:pt x="1055" y="496"/>
                    </a:lnTo>
                    <a:lnTo>
                      <a:pt x="1056" y="496"/>
                    </a:lnTo>
                    <a:lnTo>
                      <a:pt x="1056" y="496"/>
                    </a:lnTo>
                    <a:lnTo>
                      <a:pt x="1060" y="495"/>
                    </a:lnTo>
                    <a:lnTo>
                      <a:pt x="1062" y="494"/>
                    </a:lnTo>
                    <a:lnTo>
                      <a:pt x="1064" y="494"/>
                    </a:lnTo>
                    <a:lnTo>
                      <a:pt x="1062" y="496"/>
                    </a:lnTo>
                    <a:lnTo>
                      <a:pt x="1059" y="498"/>
                    </a:lnTo>
                    <a:lnTo>
                      <a:pt x="1058" y="499"/>
                    </a:lnTo>
                    <a:lnTo>
                      <a:pt x="1060" y="500"/>
                    </a:lnTo>
                    <a:lnTo>
                      <a:pt x="1062" y="500"/>
                    </a:lnTo>
                    <a:lnTo>
                      <a:pt x="1064" y="499"/>
                    </a:lnTo>
                    <a:lnTo>
                      <a:pt x="1065" y="498"/>
                    </a:lnTo>
                    <a:lnTo>
                      <a:pt x="1066" y="496"/>
                    </a:lnTo>
                    <a:lnTo>
                      <a:pt x="1066" y="496"/>
                    </a:lnTo>
                    <a:lnTo>
                      <a:pt x="1067" y="495"/>
                    </a:lnTo>
                    <a:lnTo>
                      <a:pt x="1070" y="494"/>
                    </a:lnTo>
                    <a:lnTo>
                      <a:pt x="1071" y="494"/>
                    </a:lnTo>
                    <a:lnTo>
                      <a:pt x="1072" y="494"/>
                    </a:lnTo>
                    <a:lnTo>
                      <a:pt x="1074" y="492"/>
                    </a:lnTo>
                    <a:lnTo>
                      <a:pt x="1076" y="489"/>
                    </a:lnTo>
                    <a:lnTo>
                      <a:pt x="1076" y="487"/>
                    </a:lnTo>
                    <a:lnTo>
                      <a:pt x="1073" y="483"/>
                    </a:lnTo>
                    <a:lnTo>
                      <a:pt x="1071" y="486"/>
                    </a:lnTo>
                    <a:lnTo>
                      <a:pt x="1071" y="488"/>
                    </a:lnTo>
                    <a:lnTo>
                      <a:pt x="1070" y="489"/>
                    </a:lnTo>
                    <a:lnTo>
                      <a:pt x="1067" y="490"/>
                    </a:lnTo>
                    <a:lnTo>
                      <a:pt x="1066" y="490"/>
                    </a:lnTo>
                    <a:lnTo>
                      <a:pt x="1066" y="490"/>
                    </a:lnTo>
                    <a:lnTo>
                      <a:pt x="1066" y="489"/>
                    </a:lnTo>
                    <a:lnTo>
                      <a:pt x="1066" y="487"/>
                    </a:lnTo>
                    <a:lnTo>
                      <a:pt x="1066" y="486"/>
                    </a:lnTo>
                    <a:lnTo>
                      <a:pt x="1067" y="484"/>
                    </a:lnTo>
                    <a:lnTo>
                      <a:pt x="1065" y="483"/>
                    </a:lnTo>
                    <a:lnTo>
                      <a:pt x="1065" y="483"/>
                    </a:lnTo>
                    <a:lnTo>
                      <a:pt x="1062" y="482"/>
                    </a:lnTo>
                    <a:lnTo>
                      <a:pt x="1065" y="480"/>
                    </a:lnTo>
                    <a:lnTo>
                      <a:pt x="1065" y="480"/>
                    </a:lnTo>
                    <a:lnTo>
                      <a:pt x="1066" y="480"/>
                    </a:lnTo>
                    <a:lnTo>
                      <a:pt x="1067" y="481"/>
                    </a:lnTo>
                    <a:lnTo>
                      <a:pt x="1070" y="478"/>
                    </a:lnTo>
                    <a:lnTo>
                      <a:pt x="1070" y="476"/>
                    </a:lnTo>
                    <a:lnTo>
                      <a:pt x="1070" y="474"/>
                    </a:lnTo>
                    <a:lnTo>
                      <a:pt x="1071" y="472"/>
                    </a:lnTo>
                    <a:lnTo>
                      <a:pt x="1076" y="468"/>
                    </a:lnTo>
                    <a:lnTo>
                      <a:pt x="1077" y="465"/>
                    </a:lnTo>
                    <a:lnTo>
                      <a:pt x="1082" y="460"/>
                    </a:lnTo>
                    <a:lnTo>
                      <a:pt x="1083" y="459"/>
                    </a:lnTo>
                    <a:lnTo>
                      <a:pt x="1083" y="459"/>
                    </a:lnTo>
                    <a:lnTo>
                      <a:pt x="1085" y="459"/>
                    </a:lnTo>
                    <a:lnTo>
                      <a:pt x="1089" y="458"/>
                    </a:lnTo>
                    <a:lnTo>
                      <a:pt x="1090" y="458"/>
                    </a:lnTo>
                    <a:lnTo>
                      <a:pt x="1093" y="458"/>
                    </a:lnTo>
                    <a:lnTo>
                      <a:pt x="1095" y="457"/>
                    </a:lnTo>
                    <a:lnTo>
                      <a:pt x="1100" y="454"/>
                    </a:lnTo>
                    <a:lnTo>
                      <a:pt x="1102" y="452"/>
                    </a:lnTo>
                    <a:lnTo>
                      <a:pt x="1103" y="450"/>
                    </a:lnTo>
                    <a:lnTo>
                      <a:pt x="1105" y="448"/>
                    </a:lnTo>
                    <a:lnTo>
                      <a:pt x="1106" y="447"/>
                    </a:lnTo>
                    <a:lnTo>
                      <a:pt x="1105" y="451"/>
                    </a:lnTo>
                    <a:lnTo>
                      <a:pt x="1102" y="452"/>
                    </a:lnTo>
                    <a:lnTo>
                      <a:pt x="1101" y="454"/>
                    </a:lnTo>
                    <a:lnTo>
                      <a:pt x="1102" y="456"/>
                    </a:lnTo>
                    <a:lnTo>
                      <a:pt x="1108" y="453"/>
                    </a:lnTo>
                    <a:lnTo>
                      <a:pt x="1111" y="451"/>
                    </a:lnTo>
                    <a:lnTo>
                      <a:pt x="1113" y="448"/>
                    </a:lnTo>
                    <a:lnTo>
                      <a:pt x="1117" y="447"/>
                    </a:lnTo>
                    <a:lnTo>
                      <a:pt x="1119" y="447"/>
                    </a:lnTo>
                    <a:lnTo>
                      <a:pt x="1121" y="446"/>
                    </a:lnTo>
                    <a:lnTo>
                      <a:pt x="1121" y="446"/>
                    </a:lnTo>
                    <a:lnTo>
                      <a:pt x="1125" y="446"/>
                    </a:lnTo>
                    <a:lnTo>
                      <a:pt x="1129" y="445"/>
                    </a:lnTo>
                    <a:lnTo>
                      <a:pt x="1132" y="444"/>
                    </a:lnTo>
                    <a:lnTo>
                      <a:pt x="1135" y="442"/>
                    </a:lnTo>
                    <a:lnTo>
                      <a:pt x="1136" y="439"/>
                    </a:lnTo>
                    <a:lnTo>
                      <a:pt x="1136" y="439"/>
                    </a:lnTo>
                    <a:lnTo>
                      <a:pt x="1138" y="437"/>
                    </a:lnTo>
                    <a:lnTo>
                      <a:pt x="1143" y="436"/>
                    </a:lnTo>
                    <a:lnTo>
                      <a:pt x="1145" y="434"/>
                    </a:lnTo>
                    <a:lnTo>
                      <a:pt x="1145" y="433"/>
                    </a:lnTo>
                    <a:lnTo>
                      <a:pt x="1145" y="435"/>
                    </a:lnTo>
                    <a:lnTo>
                      <a:pt x="1145" y="436"/>
                    </a:lnTo>
                    <a:lnTo>
                      <a:pt x="1147" y="437"/>
                    </a:lnTo>
                    <a:lnTo>
                      <a:pt x="1148" y="436"/>
                    </a:lnTo>
                    <a:lnTo>
                      <a:pt x="1150" y="435"/>
                    </a:lnTo>
                    <a:lnTo>
                      <a:pt x="1154" y="433"/>
                    </a:lnTo>
                    <a:lnTo>
                      <a:pt x="1156" y="431"/>
                    </a:lnTo>
                    <a:lnTo>
                      <a:pt x="1160" y="430"/>
                    </a:lnTo>
                    <a:lnTo>
                      <a:pt x="1164" y="429"/>
                    </a:lnTo>
                    <a:lnTo>
                      <a:pt x="1166" y="427"/>
                    </a:lnTo>
                    <a:lnTo>
                      <a:pt x="1168" y="425"/>
                    </a:lnTo>
                    <a:lnTo>
                      <a:pt x="1167" y="427"/>
                    </a:lnTo>
                    <a:lnTo>
                      <a:pt x="1165" y="429"/>
                    </a:lnTo>
                    <a:lnTo>
                      <a:pt x="1161" y="430"/>
                    </a:lnTo>
                    <a:lnTo>
                      <a:pt x="1159" y="431"/>
                    </a:lnTo>
                    <a:lnTo>
                      <a:pt x="1161" y="433"/>
                    </a:lnTo>
                    <a:lnTo>
                      <a:pt x="1162" y="434"/>
                    </a:lnTo>
                    <a:lnTo>
                      <a:pt x="1167" y="433"/>
                    </a:lnTo>
                    <a:lnTo>
                      <a:pt x="1171" y="431"/>
                    </a:lnTo>
                    <a:lnTo>
                      <a:pt x="1172" y="431"/>
                    </a:lnTo>
                    <a:lnTo>
                      <a:pt x="1172" y="431"/>
                    </a:lnTo>
                    <a:lnTo>
                      <a:pt x="1172" y="434"/>
                    </a:lnTo>
                    <a:lnTo>
                      <a:pt x="1171" y="435"/>
                    </a:lnTo>
                    <a:lnTo>
                      <a:pt x="1168" y="436"/>
                    </a:lnTo>
                    <a:lnTo>
                      <a:pt x="1167" y="436"/>
                    </a:lnTo>
                    <a:lnTo>
                      <a:pt x="1167" y="436"/>
                    </a:lnTo>
                    <a:lnTo>
                      <a:pt x="1165" y="435"/>
                    </a:lnTo>
                    <a:lnTo>
                      <a:pt x="1160" y="435"/>
                    </a:lnTo>
                    <a:lnTo>
                      <a:pt x="1160" y="435"/>
                    </a:lnTo>
                    <a:lnTo>
                      <a:pt x="1155" y="436"/>
                    </a:lnTo>
                    <a:lnTo>
                      <a:pt x="1153" y="437"/>
                    </a:lnTo>
                    <a:lnTo>
                      <a:pt x="1152" y="440"/>
                    </a:lnTo>
                    <a:lnTo>
                      <a:pt x="1149" y="442"/>
                    </a:lnTo>
                    <a:lnTo>
                      <a:pt x="1148" y="444"/>
                    </a:lnTo>
                    <a:lnTo>
                      <a:pt x="1147" y="444"/>
                    </a:lnTo>
                    <a:lnTo>
                      <a:pt x="1145" y="444"/>
                    </a:lnTo>
                    <a:lnTo>
                      <a:pt x="1142" y="444"/>
                    </a:lnTo>
                    <a:lnTo>
                      <a:pt x="1141" y="444"/>
                    </a:lnTo>
                    <a:lnTo>
                      <a:pt x="1139" y="446"/>
                    </a:lnTo>
                    <a:lnTo>
                      <a:pt x="1138" y="447"/>
                    </a:lnTo>
                    <a:lnTo>
                      <a:pt x="1136" y="453"/>
                    </a:lnTo>
                    <a:lnTo>
                      <a:pt x="1135" y="456"/>
                    </a:lnTo>
                    <a:lnTo>
                      <a:pt x="1136" y="459"/>
                    </a:lnTo>
                    <a:lnTo>
                      <a:pt x="1137" y="462"/>
                    </a:lnTo>
                    <a:lnTo>
                      <a:pt x="1141" y="463"/>
                    </a:lnTo>
                    <a:lnTo>
                      <a:pt x="1143" y="463"/>
                    </a:lnTo>
                    <a:lnTo>
                      <a:pt x="1147" y="462"/>
                    </a:lnTo>
                    <a:lnTo>
                      <a:pt x="1149" y="460"/>
                    </a:lnTo>
                    <a:lnTo>
                      <a:pt x="1153" y="458"/>
                    </a:lnTo>
                    <a:lnTo>
                      <a:pt x="1158" y="456"/>
                    </a:lnTo>
                    <a:lnTo>
                      <a:pt x="1160" y="453"/>
                    </a:lnTo>
                    <a:lnTo>
                      <a:pt x="1162" y="451"/>
                    </a:lnTo>
                    <a:lnTo>
                      <a:pt x="1164" y="448"/>
                    </a:lnTo>
                    <a:lnTo>
                      <a:pt x="1165" y="446"/>
                    </a:lnTo>
                    <a:lnTo>
                      <a:pt x="1166" y="445"/>
                    </a:lnTo>
                    <a:lnTo>
                      <a:pt x="1166" y="444"/>
                    </a:lnTo>
                    <a:lnTo>
                      <a:pt x="1167" y="444"/>
                    </a:lnTo>
                    <a:lnTo>
                      <a:pt x="1168" y="445"/>
                    </a:lnTo>
                    <a:lnTo>
                      <a:pt x="1168" y="445"/>
                    </a:lnTo>
                    <a:lnTo>
                      <a:pt x="1168" y="446"/>
                    </a:lnTo>
                    <a:lnTo>
                      <a:pt x="1168" y="447"/>
                    </a:lnTo>
                    <a:lnTo>
                      <a:pt x="1167" y="448"/>
                    </a:lnTo>
                    <a:lnTo>
                      <a:pt x="1168" y="450"/>
                    </a:lnTo>
                    <a:lnTo>
                      <a:pt x="1170" y="448"/>
                    </a:lnTo>
                    <a:lnTo>
                      <a:pt x="1172" y="448"/>
                    </a:lnTo>
                    <a:lnTo>
                      <a:pt x="1174" y="447"/>
                    </a:lnTo>
                    <a:lnTo>
                      <a:pt x="1176" y="446"/>
                    </a:lnTo>
                    <a:lnTo>
                      <a:pt x="1177" y="444"/>
                    </a:lnTo>
                    <a:lnTo>
                      <a:pt x="1178" y="444"/>
                    </a:lnTo>
                    <a:lnTo>
                      <a:pt x="1178" y="444"/>
                    </a:lnTo>
                    <a:lnTo>
                      <a:pt x="1180" y="444"/>
                    </a:lnTo>
                    <a:lnTo>
                      <a:pt x="1185" y="444"/>
                    </a:lnTo>
                    <a:lnTo>
                      <a:pt x="1188" y="442"/>
                    </a:lnTo>
                    <a:lnTo>
                      <a:pt x="1192" y="441"/>
                    </a:lnTo>
                    <a:lnTo>
                      <a:pt x="1195" y="440"/>
                    </a:lnTo>
                    <a:lnTo>
                      <a:pt x="1198" y="440"/>
                    </a:lnTo>
                    <a:lnTo>
                      <a:pt x="1206" y="436"/>
                    </a:lnTo>
                    <a:lnTo>
                      <a:pt x="1208" y="435"/>
                    </a:lnTo>
                    <a:lnTo>
                      <a:pt x="1213" y="431"/>
                    </a:lnTo>
                    <a:lnTo>
                      <a:pt x="1213" y="430"/>
                    </a:lnTo>
                    <a:lnTo>
                      <a:pt x="1213" y="430"/>
                    </a:lnTo>
                    <a:lnTo>
                      <a:pt x="1215" y="430"/>
                    </a:lnTo>
                    <a:lnTo>
                      <a:pt x="1219" y="429"/>
                    </a:lnTo>
                    <a:lnTo>
                      <a:pt x="1221" y="429"/>
                    </a:lnTo>
                    <a:lnTo>
                      <a:pt x="1224" y="428"/>
                    </a:lnTo>
                    <a:lnTo>
                      <a:pt x="1227" y="427"/>
                    </a:lnTo>
                    <a:lnTo>
                      <a:pt x="1230" y="422"/>
                    </a:lnTo>
                    <a:lnTo>
                      <a:pt x="1230" y="421"/>
                    </a:lnTo>
                    <a:lnTo>
                      <a:pt x="1230" y="419"/>
                    </a:lnTo>
                    <a:lnTo>
                      <a:pt x="1230" y="418"/>
                    </a:lnTo>
                    <a:lnTo>
                      <a:pt x="1227" y="417"/>
                    </a:lnTo>
                    <a:lnTo>
                      <a:pt x="1225" y="417"/>
                    </a:lnTo>
                    <a:lnTo>
                      <a:pt x="1225" y="417"/>
                    </a:lnTo>
                    <a:lnTo>
                      <a:pt x="1225" y="416"/>
                    </a:lnTo>
                    <a:lnTo>
                      <a:pt x="1227" y="413"/>
                    </a:lnTo>
                    <a:lnTo>
                      <a:pt x="1229" y="411"/>
                    </a:lnTo>
                    <a:lnTo>
                      <a:pt x="1229" y="411"/>
                    </a:lnTo>
                    <a:lnTo>
                      <a:pt x="1230" y="411"/>
                    </a:lnTo>
                    <a:lnTo>
                      <a:pt x="1229" y="407"/>
                    </a:lnTo>
                    <a:lnTo>
                      <a:pt x="1226" y="405"/>
                    </a:lnTo>
                    <a:lnTo>
                      <a:pt x="1225" y="406"/>
                    </a:lnTo>
                    <a:lnTo>
                      <a:pt x="1223" y="407"/>
                    </a:lnTo>
                    <a:lnTo>
                      <a:pt x="1221" y="407"/>
                    </a:lnTo>
                    <a:lnTo>
                      <a:pt x="1218" y="411"/>
                    </a:lnTo>
                    <a:lnTo>
                      <a:pt x="1217" y="413"/>
                    </a:lnTo>
                    <a:lnTo>
                      <a:pt x="1214" y="417"/>
                    </a:lnTo>
                    <a:lnTo>
                      <a:pt x="1212" y="418"/>
                    </a:lnTo>
                    <a:lnTo>
                      <a:pt x="1209" y="419"/>
                    </a:lnTo>
                    <a:lnTo>
                      <a:pt x="1207" y="422"/>
                    </a:lnTo>
                    <a:lnTo>
                      <a:pt x="1207" y="424"/>
                    </a:lnTo>
                    <a:lnTo>
                      <a:pt x="1207" y="428"/>
                    </a:lnTo>
                    <a:lnTo>
                      <a:pt x="1206" y="428"/>
                    </a:lnTo>
                    <a:lnTo>
                      <a:pt x="1204" y="428"/>
                    </a:lnTo>
                    <a:lnTo>
                      <a:pt x="1203" y="427"/>
                    </a:lnTo>
                    <a:lnTo>
                      <a:pt x="1202" y="424"/>
                    </a:lnTo>
                    <a:lnTo>
                      <a:pt x="1202" y="423"/>
                    </a:lnTo>
                    <a:lnTo>
                      <a:pt x="1202" y="423"/>
                    </a:lnTo>
                    <a:lnTo>
                      <a:pt x="1200" y="424"/>
                    </a:lnTo>
                    <a:lnTo>
                      <a:pt x="1196" y="427"/>
                    </a:lnTo>
                    <a:lnTo>
                      <a:pt x="1195" y="427"/>
                    </a:lnTo>
                    <a:lnTo>
                      <a:pt x="1194" y="428"/>
                    </a:lnTo>
                    <a:lnTo>
                      <a:pt x="1192" y="428"/>
                    </a:lnTo>
                    <a:lnTo>
                      <a:pt x="1192" y="427"/>
                    </a:lnTo>
                    <a:lnTo>
                      <a:pt x="1191" y="427"/>
                    </a:lnTo>
                    <a:lnTo>
                      <a:pt x="1189" y="425"/>
                    </a:lnTo>
                    <a:lnTo>
                      <a:pt x="1188" y="425"/>
                    </a:lnTo>
                    <a:lnTo>
                      <a:pt x="1188" y="425"/>
                    </a:lnTo>
                    <a:lnTo>
                      <a:pt x="1188" y="425"/>
                    </a:lnTo>
                    <a:lnTo>
                      <a:pt x="1186" y="425"/>
                    </a:lnTo>
                    <a:lnTo>
                      <a:pt x="1182" y="424"/>
                    </a:lnTo>
                    <a:lnTo>
                      <a:pt x="1179" y="423"/>
                    </a:lnTo>
                    <a:lnTo>
                      <a:pt x="1178" y="421"/>
                    </a:lnTo>
                    <a:lnTo>
                      <a:pt x="1178" y="421"/>
                    </a:lnTo>
                    <a:lnTo>
                      <a:pt x="1174" y="417"/>
                    </a:lnTo>
                    <a:lnTo>
                      <a:pt x="1172" y="417"/>
                    </a:lnTo>
                    <a:lnTo>
                      <a:pt x="1171" y="417"/>
                    </a:lnTo>
                    <a:lnTo>
                      <a:pt x="1171" y="417"/>
                    </a:lnTo>
                    <a:lnTo>
                      <a:pt x="1171" y="415"/>
                    </a:lnTo>
                    <a:lnTo>
                      <a:pt x="1171" y="411"/>
                    </a:lnTo>
                    <a:lnTo>
                      <a:pt x="1172" y="409"/>
                    </a:lnTo>
                    <a:lnTo>
                      <a:pt x="1173" y="406"/>
                    </a:lnTo>
                    <a:lnTo>
                      <a:pt x="1172" y="404"/>
                    </a:lnTo>
                    <a:lnTo>
                      <a:pt x="1171" y="404"/>
                    </a:lnTo>
                    <a:lnTo>
                      <a:pt x="1171" y="403"/>
                    </a:lnTo>
                    <a:lnTo>
                      <a:pt x="1171" y="403"/>
                    </a:lnTo>
                    <a:lnTo>
                      <a:pt x="1173" y="400"/>
                    </a:lnTo>
                    <a:lnTo>
                      <a:pt x="1176" y="399"/>
                    </a:lnTo>
                    <a:lnTo>
                      <a:pt x="1176" y="398"/>
                    </a:lnTo>
                    <a:lnTo>
                      <a:pt x="1179" y="395"/>
                    </a:lnTo>
                    <a:lnTo>
                      <a:pt x="1180" y="394"/>
                    </a:lnTo>
                    <a:lnTo>
                      <a:pt x="1183" y="393"/>
                    </a:lnTo>
                    <a:lnTo>
                      <a:pt x="1183" y="392"/>
                    </a:lnTo>
                    <a:lnTo>
                      <a:pt x="1179" y="392"/>
                    </a:lnTo>
                    <a:lnTo>
                      <a:pt x="1177" y="393"/>
                    </a:lnTo>
                    <a:lnTo>
                      <a:pt x="1173" y="392"/>
                    </a:lnTo>
                    <a:lnTo>
                      <a:pt x="1173" y="392"/>
                    </a:lnTo>
                    <a:lnTo>
                      <a:pt x="1172" y="392"/>
                    </a:lnTo>
                    <a:lnTo>
                      <a:pt x="1170" y="393"/>
                    </a:lnTo>
                    <a:lnTo>
                      <a:pt x="1168" y="393"/>
                    </a:lnTo>
                    <a:lnTo>
                      <a:pt x="1167" y="394"/>
                    </a:lnTo>
                    <a:lnTo>
                      <a:pt x="1166" y="395"/>
                    </a:lnTo>
                    <a:lnTo>
                      <a:pt x="1165" y="394"/>
                    </a:lnTo>
                    <a:lnTo>
                      <a:pt x="1165" y="394"/>
                    </a:lnTo>
                    <a:lnTo>
                      <a:pt x="1165" y="394"/>
                    </a:lnTo>
                    <a:lnTo>
                      <a:pt x="1166" y="393"/>
                    </a:lnTo>
                    <a:lnTo>
                      <a:pt x="1165" y="392"/>
                    </a:lnTo>
                    <a:lnTo>
                      <a:pt x="1160" y="392"/>
                    </a:lnTo>
                    <a:lnTo>
                      <a:pt x="1158" y="391"/>
                    </a:lnTo>
                    <a:lnTo>
                      <a:pt x="1156" y="391"/>
                    </a:lnTo>
                    <a:lnTo>
                      <a:pt x="1155" y="391"/>
                    </a:lnTo>
                    <a:lnTo>
                      <a:pt x="1155" y="389"/>
                    </a:lnTo>
                    <a:lnTo>
                      <a:pt x="1155" y="389"/>
                    </a:lnTo>
                    <a:lnTo>
                      <a:pt x="1159" y="389"/>
                    </a:lnTo>
                    <a:lnTo>
                      <a:pt x="1162" y="388"/>
                    </a:lnTo>
                    <a:lnTo>
                      <a:pt x="1162" y="387"/>
                    </a:lnTo>
                    <a:lnTo>
                      <a:pt x="1164" y="388"/>
                    </a:lnTo>
                    <a:lnTo>
                      <a:pt x="1166" y="389"/>
                    </a:lnTo>
                    <a:lnTo>
                      <a:pt x="1168" y="392"/>
                    </a:lnTo>
                    <a:lnTo>
                      <a:pt x="1171" y="392"/>
                    </a:lnTo>
                    <a:lnTo>
                      <a:pt x="1176" y="389"/>
                    </a:lnTo>
                    <a:lnTo>
                      <a:pt x="1178" y="388"/>
                    </a:lnTo>
                    <a:lnTo>
                      <a:pt x="1180" y="387"/>
                    </a:lnTo>
                    <a:lnTo>
                      <a:pt x="1184" y="386"/>
                    </a:lnTo>
                    <a:lnTo>
                      <a:pt x="1186" y="385"/>
                    </a:lnTo>
                    <a:lnTo>
                      <a:pt x="1188" y="383"/>
                    </a:lnTo>
                    <a:lnTo>
                      <a:pt x="1189" y="382"/>
                    </a:lnTo>
                    <a:lnTo>
                      <a:pt x="1191" y="377"/>
                    </a:lnTo>
                    <a:lnTo>
                      <a:pt x="1191" y="377"/>
                    </a:lnTo>
                    <a:lnTo>
                      <a:pt x="1190" y="372"/>
                    </a:lnTo>
                    <a:lnTo>
                      <a:pt x="1188" y="371"/>
                    </a:lnTo>
                    <a:lnTo>
                      <a:pt x="1185" y="370"/>
                    </a:lnTo>
                    <a:lnTo>
                      <a:pt x="1178" y="369"/>
                    </a:lnTo>
                    <a:lnTo>
                      <a:pt x="1176" y="369"/>
                    </a:lnTo>
                    <a:lnTo>
                      <a:pt x="1174" y="370"/>
                    </a:lnTo>
                    <a:lnTo>
                      <a:pt x="1154" y="374"/>
                    </a:lnTo>
                    <a:lnTo>
                      <a:pt x="1141" y="378"/>
                    </a:lnTo>
                    <a:lnTo>
                      <a:pt x="1131" y="382"/>
                    </a:lnTo>
                    <a:lnTo>
                      <a:pt x="1126" y="385"/>
                    </a:lnTo>
                    <a:lnTo>
                      <a:pt x="1111" y="397"/>
                    </a:lnTo>
                    <a:lnTo>
                      <a:pt x="1102" y="403"/>
                    </a:lnTo>
                    <a:lnTo>
                      <a:pt x="1099" y="405"/>
                    </a:lnTo>
                    <a:lnTo>
                      <a:pt x="1096" y="407"/>
                    </a:lnTo>
                    <a:lnTo>
                      <a:pt x="1093" y="407"/>
                    </a:lnTo>
                    <a:lnTo>
                      <a:pt x="1097" y="405"/>
                    </a:lnTo>
                    <a:lnTo>
                      <a:pt x="1097" y="405"/>
                    </a:lnTo>
                    <a:lnTo>
                      <a:pt x="1102" y="401"/>
                    </a:lnTo>
                    <a:lnTo>
                      <a:pt x="1112" y="394"/>
                    </a:lnTo>
                    <a:lnTo>
                      <a:pt x="1113" y="393"/>
                    </a:lnTo>
                    <a:lnTo>
                      <a:pt x="1117" y="389"/>
                    </a:lnTo>
                    <a:lnTo>
                      <a:pt x="1117" y="389"/>
                    </a:lnTo>
                    <a:lnTo>
                      <a:pt x="1125" y="383"/>
                    </a:lnTo>
                    <a:lnTo>
                      <a:pt x="1126" y="382"/>
                    </a:lnTo>
                    <a:lnTo>
                      <a:pt x="1130" y="378"/>
                    </a:lnTo>
                    <a:lnTo>
                      <a:pt x="1133" y="377"/>
                    </a:lnTo>
                    <a:lnTo>
                      <a:pt x="1136" y="375"/>
                    </a:lnTo>
                    <a:lnTo>
                      <a:pt x="1136" y="375"/>
                    </a:lnTo>
                    <a:lnTo>
                      <a:pt x="1139" y="374"/>
                    </a:lnTo>
                    <a:lnTo>
                      <a:pt x="1141" y="372"/>
                    </a:lnTo>
                    <a:lnTo>
                      <a:pt x="1144" y="372"/>
                    </a:lnTo>
                    <a:lnTo>
                      <a:pt x="1147" y="371"/>
                    </a:lnTo>
                    <a:lnTo>
                      <a:pt x="1149" y="371"/>
                    </a:lnTo>
                    <a:lnTo>
                      <a:pt x="1152" y="371"/>
                    </a:lnTo>
                    <a:lnTo>
                      <a:pt x="1153" y="371"/>
                    </a:lnTo>
                    <a:lnTo>
                      <a:pt x="1154" y="371"/>
                    </a:lnTo>
                    <a:lnTo>
                      <a:pt x="1156" y="369"/>
                    </a:lnTo>
                    <a:lnTo>
                      <a:pt x="1158" y="366"/>
                    </a:lnTo>
                    <a:lnTo>
                      <a:pt x="1160" y="364"/>
                    </a:lnTo>
                    <a:lnTo>
                      <a:pt x="1161" y="362"/>
                    </a:lnTo>
                    <a:lnTo>
                      <a:pt x="1164" y="360"/>
                    </a:lnTo>
                    <a:lnTo>
                      <a:pt x="1165" y="359"/>
                    </a:lnTo>
                    <a:lnTo>
                      <a:pt x="1170" y="357"/>
                    </a:lnTo>
                    <a:lnTo>
                      <a:pt x="1176" y="356"/>
                    </a:lnTo>
                    <a:lnTo>
                      <a:pt x="1179" y="356"/>
                    </a:lnTo>
                    <a:lnTo>
                      <a:pt x="1184" y="354"/>
                    </a:lnTo>
                    <a:lnTo>
                      <a:pt x="1194" y="354"/>
                    </a:lnTo>
                    <a:lnTo>
                      <a:pt x="1202" y="354"/>
                    </a:lnTo>
                    <a:lnTo>
                      <a:pt x="1210" y="354"/>
                    </a:lnTo>
                    <a:lnTo>
                      <a:pt x="1221" y="354"/>
                    </a:lnTo>
                    <a:lnTo>
                      <a:pt x="1229" y="356"/>
                    </a:lnTo>
                    <a:lnTo>
                      <a:pt x="1230" y="358"/>
                    </a:lnTo>
                    <a:lnTo>
                      <a:pt x="1231" y="360"/>
                    </a:lnTo>
                    <a:lnTo>
                      <a:pt x="1233" y="358"/>
                    </a:lnTo>
                    <a:lnTo>
                      <a:pt x="1235" y="357"/>
                    </a:lnTo>
                    <a:lnTo>
                      <a:pt x="1236" y="357"/>
                    </a:lnTo>
                    <a:lnTo>
                      <a:pt x="1239" y="356"/>
                    </a:lnTo>
                    <a:lnTo>
                      <a:pt x="1242" y="356"/>
                    </a:lnTo>
                    <a:lnTo>
                      <a:pt x="1244" y="356"/>
                    </a:lnTo>
                    <a:lnTo>
                      <a:pt x="1247" y="356"/>
                    </a:lnTo>
                    <a:lnTo>
                      <a:pt x="1250" y="357"/>
                    </a:lnTo>
                    <a:lnTo>
                      <a:pt x="1253" y="357"/>
                    </a:lnTo>
                    <a:lnTo>
                      <a:pt x="1257" y="354"/>
                    </a:lnTo>
                    <a:lnTo>
                      <a:pt x="1257" y="353"/>
                    </a:lnTo>
                    <a:lnTo>
                      <a:pt x="1259" y="352"/>
                    </a:lnTo>
                    <a:lnTo>
                      <a:pt x="1259" y="352"/>
                    </a:lnTo>
                    <a:lnTo>
                      <a:pt x="1261" y="350"/>
                    </a:lnTo>
                    <a:lnTo>
                      <a:pt x="1263" y="348"/>
                    </a:lnTo>
                    <a:lnTo>
                      <a:pt x="1267" y="347"/>
                    </a:lnTo>
                    <a:lnTo>
                      <a:pt x="1269" y="346"/>
                    </a:lnTo>
                    <a:lnTo>
                      <a:pt x="1269" y="346"/>
                    </a:lnTo>
                    <a:lnTo>
                      <a:pt x="1271" y="345"/>
                    </a:lnTo>
                    <a:lnTo>
                      <a:pt x="1273" y="342"/>
                    </a:lnTo>
                    <a:lnTo>
                      <a:pt x="1273" y="342"/>
                    </a:lnTo>
                    <a:lnTo>
                      <a:pt x="1273" y="341"/>
                    </a:lnTo>
                    <a:lnTo>
                      <a:pt x="1274" y="341"/>
                    </a:lnTo>
                    <a:lnTo>
                      <a:pt x="1274" y="341"/>
                    </a:lnTo>
                    <a:lnTo>
                      <a:pt x="1276" y="341"/>
                    </a:lnTo>
                    <a:lnTo>
                      <a:pt x="1277" y="342"/>
                    </a:lnTo>
                    <a:lnTo>
                      <a:pt x="1278" y="341"/>
                    </a:lnTo>
                    <a:lnTo>
                      <a:pt x="1278" y="340"/>
                    </a:lnTo>
                    <a:lnTo>
                      <a:pt x="1279" y="339"/>
                    </a:lnTo>
                    <a:lnTo>
                      <a:pt x="1280" y="338"/>
                    </a:lnTo>
                    <a:lnTo>
                      <a:pt x="1280" y="338"/>
                    </a:lnTo>
                    <a:lnTo>
                      <a:pt x="1283" y="339"/>
                    </a:lnTo>
                    <a:lnTo>
                      <a:pt x="1283" y="339"/>
                    </a:lnTo>
                    <a:lnTo>
                      <a:pt x="1284" y="339"/>
                    </a:lnTo>
                    <a:lnTo>
                      <a:pt x="1285" y="339"/>
                    </a:lnTo>
                    <a:lnTo>
                      <a:pt x="1288" y="338"/>
                    </a:lnTo>
                    <a:lnTo>
                      <a:pt x="1289" y="336"/>
                    </a:lnTo>
                    <a:lnTo>
                      <a:pt x="1289" y="336"/>
                    </a:lnTo>
                    <a:lnTo>
                      <a:pt x="1291" y="336"/>
                    </a:lnTo>
                    <a:lnTo>
                      <a:pt x="1294" y="338"/>
                    </a:lnTo>
                    <a:lnTo>
                      <a:pt x="1298" y="336"/>
                    </a:lnTo>
                    <a:lnTo>
                      <a:pt x="1300" y="336"/>
                    </a:lnTo>
                    <a:lnTo>
                      <a:pt x="1300" y="336"/>
                    </a:lnTo>
                    <a:lnTo>
                      <a:pt x="1302" y="335"/>
                    </a:lnTo>
                    <a:lnTo>
                      <a:pt x="1303" y="333"/>
                    </a:lnTo>
                    <a:lnTo>
                      <a:pt x="1307" y="332"/>
                    </a:lnTo>
                    <a:lnTo>
                      <a:pt x="1308" y="330"/>
                    </a:lnTo>
                    <a:lnTo>
                      <a:pt x="1308" y="330"/>
                    </a:lnTo>
                    <a:lnTo>
                      <a:pt x="1313" y="329"/>
                    </a:lnTo>
                    <a:lnTo>
                      <a:pt x="1315" y="328"/>
                    </a:lnTo>
                    <a:lnTo>
                      <a:pt x="1318" y="326"/>
                    </a:lnTo>
                    <a:lnTo>
                      <a:pt x="1319" y="324"/>
                    </a:lnTo>
                    <a:lnTo>
                      <a:pt x="1319" y="322"/>
                    </a:lnTo>
                    <a:lnTo>
                      <a:pt x="1318" y="319"/>
                    </a:lnTo>
                    <a:lnTo>
                      <a:pt x="1318" y="318"/>
                    </a:lnTo>
                    <a:lnTo>
                      <a:pt x="1319" y="316"/>
                    </a:lnTo>
                    <a:lnTo>
                      <a:pt x="1321" y="313"/>
                    </a:lnTo>
                    <a:lnTo>
                      <a:pt x="1322" y="312"/>
                    </a:lnTo>
                    <a:lnTo>
                      <a:pt x="1324" y="311"/>
                    </a:lnTo>
                    <a:lnTo>
                      <a:pt x="1325" y="307"/>
                    </a:lnTo>
                    <a:lnTo>
                      <a:pt x="1325" y="306"/>
                    </a:lnTo>
                    <a:lnTo>
                      <a:pt x="1322" y="303"/>
                    </a:lnTo>
                    <a:lnTo>
                      <a:pt x="1320" y="300"/>
                    </a:lnTo>
                    <a:lnTo>
                      <a:pt x="1316" y="298"/>
                    </a:lnTo>
                    <a:lnTo>
                      <a:pt x="1314" y="298"/>
                    </a:lnTo>
                    <a:lnTo>
                      <a:pt x="1314" y="298"/>
                    </a:lnTo>
                    <a:lnTo>
                      <a:pt x="1313" y="297"/>
                    </a:lnTo>
                    <a:lnTo>
                      <a:pt x="1313" y="295"/>
                    </a:lnTo>
                    <a:lnTo>
                      <a:pt x="1312" y="293"/>
                    </a:lnTo>
                    <a:lnTo>
                      <a:pt x="1310" y="292"/>
                    </a:lnTo>
                    <a:lnTo>
                      <a:pt x="1309" y="292"/>
                    </a:lnTo>
                    <a:lnTo>
                      <a:pt x="1309" y="292"/>
                    </a:lnTo>
                    <a:lnTo>
                      <a:pt x="1307" y="292"/>
                    </a:lnTo>
                    <a:lnTo>
                      <a:pt x="1303" y="293"/>
                    </a:lnTo>
                    <a:lnTo>
                      <a:pt x="1300" y="293"/>
                    </a:lnTo>
                    <a:lnTo>
                      <a:pt x="1296" y="295"/>
                    </a:lnTo>
                    <a:lnTo>
                      <a:pt x="1291" y="297"/>
                    </a:lnTo>
                    <a:lnTo>
                      <a:pt x="1289" y="297"/>
                    </a:lnTo>
                    <a:lnTo>
                      <a:pt x="1289" y="295"/>
                    </a:lnTo>
                    <a:lnTo>
                      <a:pt x="1291" y="294"/>
                    </a:lnTo>
                    <a:lnTo>
                      <a:pt x="1294" y="294"/>
                    </a:lnTo>
                    <a:lnTo>
                      <a:pt x="1295" y="294"/>
                    </a:lnTo>
                    <a:lnTo>
                      <a:pt x="1300" y="291"/>
                    </a:lnTo>
                    <a:lnTo>
                      <a:pt x="1303" y="291"/>
                    </a:lnTo>
                    <a:lnTo>
                      <a:pt x="1306" y="291"/>
                    </a:lnTo>
                    <a:lnTo>
                      <a:pt x="1312" y="289"/>
                    </a:lnTo>
                    <a:lnTo>
                      <a:pt x="1313" y="288"/>
                    </a:lnTo>
                    <a:lnTo>
                      <a:pt x="1315" y="287"/>
                    </a:lnTo>
                    <a:lnTo>
                      <a:pt x="1315" y="286"/>
                    </a:lnTo>
                    <a:lnTo>
                      <a:pt x="1312" y="283"/>
                    </a:lnTo>
                    <a:lnTo>
                      <a:pt x="1310" y="282"/>
                    </a:lnTo>
                    <a:lnTo>
                      <a:pt x="1310" y="281"/>
                    </a:lnTo>
                    <a:lnTo>
                      <a:pt x="1309" y="280"/>
                    </a:lnTo>
                    <a:lnTo>
                      <a:pt x="1309" y="280"/>
                    </a:lnTo>
                    <a:lnTo>
                      <a:pt x="1307" y="276"/>
                    </a:lnTo>
                    <a:lnTo>
                      <a:pt x="1308" y="280"/>
                    </a:lnTo>
                    <a:lnTo>
                      <a:pt x="1308" y="281"/>
                    </a:lnTo>
                    <a:lnTo>
                      <a:pt x="1306" y="281"/>
                    </a:lnTo>
                    <a:lnTo>
                      <a:pt x="1304" y="281"/>
                    </a:lnTo>
                    <a:lnTo>
                      <a:pt x="1301" y="282"/>
                    </a:lnTo>
                    <a:lnTo>
                      <a:pt x="1300" y="281"/>
                    </a:lnTo>
                    <a:lnTo>
                      <a:pt x="1300" y="281"/>
                    </a:lnTo>
                    <a:lnTo>
                      <a:pt x="1298" y="279"/>
                    </a:lnTo>
                    <a:lnTo>
                      <a:pt x="1297" y="277"/>
                    </a:lnTo>
                    <a:lnTo>
                      <a:pt x="1296" y="276"/>
                    </a:lnTo>
                    <a:lnTo>
                      <a:pt x="1295" y="276"/>
                    </a:lnTo>
                    <a:lnTo>
                      <a:pt x="1294" y="276"/>
                    </a:lnTo>
                    <a:lnTo>
                      <a:pt x="1291" y="276"/>
                    </a:lnTo>
                    <a:lnTo>
                      <a:pt x="1290" y="277"/>
                    </a:lnTo>
                    <a:lnTo>
                      <a:pt x="1289" y="276"/>
                    </a:lnTo>
                    <a:lnTo>
                      <a:pt x="1286" y="273"/>
                    </a:lnTo>
                    <a:lnTo>
                      <a:pt x="1284" y="274"/>
                    </a:lnTo>
                    <a:lnTo>
                      <a:pt x="1285" y="276"/>
                    </a:lnTo>
                    <a:lnTo>
                      <a:pt x="1285" y="277"/>
                    </a:lnTo>
                    <a:lnTo>
                      <a:pt x="1284" y="276"/>
                    </a:lnTo>
                    <a:lnTo>
                      <a:pt x="1283" y="271"/>
                    </a:lnTo>
                    <a:lnTo>
                      <a:pt x="1283" y="269"/>
                    </a:lnTo>
                    <a:lnTo>
                      <a:pt x="1284" y="268"/>
                    </a:lnTo>
                    <a:lnTo>
                      <a:pt x="1284" y="265"/>
                    </a:lnTo>
                    <a:lnTo>
                      <a:pt x="1283" y="264"/>
                    </a:lnTo>
                    <a:lnTo>
                      <a:pt x="1280" y="265"/>
                    </a:lnTo>
                    <a:lnTo>
                      <a:pt x="1279" y="265"/>
                    </a:lnTo>
                    <a:lnTo>
                      <a:pt x="1279" y="265"/>
                    </a:lnTo>
                    <a:lnTo>
                      <a:pt x="1279" y="263"/>
                    </a:lnTo>
                    <a:lnTo>
                      <a:pt x="1278" y="260"/>
                    </a:lnTo>
                    <a:lnTo>
                      <a:pt x="1274" y="258"/>
                    </a:lnTo>
                    <a:lnTo>
                      <a:pt x="1274" y="258"/>
                    </a:lnTo>
                    <a:lnTo>
                      <a:pt x="1276" y="257"/>
                    </a:lnTo>
                    <a:lnTo>
                      <a:pt x="1277" y="258"/>
                    </a:lnTo>
                    <a:lnTo>
                      <a:pt x="1280" y="254"/>
                    </a:lnTo>
                    <a:lnTo>
                      <a:pt x="1285" y="247"/>
                    </a:lnTo>
                    <a:lnTo>
                      <a:pt x="1286" y="246"/>
                    </a:lnTo>
                    <a:lnTo>
                      <a:pt x="1285" y="245"/>
                    </a:lnTo>
                    <a:lnTo>
                      <a:pt x="1285" y="245"/>
                    </a:lnTo>
                    <a:lnTo>
                      <a:pt x="1283" y="246"/>
                    </a:lnTo>
                    <a:lnTo>
                      <a:pt x="1282" y="246"/>
                    </a:lnTo>
                    <a:lnTo>
                      <a:pt x="1282" y="246"/>
                    </a:lnTo>
                    <a:lnTo>
                      <a:pt x="1282" y="244"/>
                    </a:lnTo>
                    <a:lnTo>
                      <a:pt x="1282" y="242"/>
                    </a:lnTo>
                    <a:lnTo>
                      <a:pt x="1282" y="242"/>
                    </a:lnTo>
                    <a:lnTo>
                      <a:pt x="1283" y="241"/>
                    </a:lnTo>
                    <a:lnTo>
                      <a:pt x="1284" y="239"/>
                    </a:lnTo>
                    <a:lnTo>
                      <a:pt x="1283" y="236"/>
                    </a:lnTo>
                    <a:lnTo>
                      <a:pt x="1280" y="234"/>
                    </a:lnTo>
                    <a:lnTo>
                      <a:pt x="1279" y="234"/>
                    </a:lnTo>
                    <a:lnTo>
                      <a:pt x="1278" y="232"/>
                    </a:lnTo>
                    <a:lnTo>
                      <a:pt x="1278" y="229"/>
                    </a:lnTo>
                    <a:lnTo>
                      <a:pt x="1279" y="228"/>
                    </a:lnTo>
                    <a:lnTo>
                      <a:pt x="1279" y="224"/>
                    </a:lnTo>
                    <a:lnTo>
                      <a:pt x="1279" y="223"/>
                    </a:lnTo>
                    <a:lnTo>
                      <a:pt x="1279" y="223"/>
                    </a:lnTo>
                    <a:lnTo>
                      <a:pt x="1279" y="223"/>
                    </a:lnTo>
                    <a:lnTo>
                      <a:pt x="1280" y="222"/>
                    </a:lnTo>
                    <a:lnTo>
                      <a:pt x="1279" y="220"/>
                    </a:lnTo>
                    <a:lnTo>
                      <a:pt x="1274" y="216"/>
                    </a:lnTo>
                    <a:lnTo>
                      <a:pt x="1273" y="214"/>
                    </a:lnTo>
                    <a:lnTo>
                      <a:pt x="1274" y="211"/>
                    </a:lnTo>
                    <a:lnTo>
                      <a:pt x="1276" y="209"/>
                    </a:lnTo>
                    <a:lnTo>
                      <a:pt x="1273" y="206"/>
                    </a:lnTo>
                    <a:lnTo>
                      <a:pt x="1273" y="206"/>
                    </a:lnTo>
                    <a:lnTo>
                      <a:pt x="1272" y="205"/>
                    </a:lnTo>
                    <a:lnTo>
                      <a:pt x="1272" y="203"/>
                    </a:lnTo>
                    <a:lnTo>
                      <a:pt x="1273" y="201"/>
                    </a:lnTo>
                    <a:lnTo>
                      <a:pt x="1274" y="198"/>
                    </a:lnTo>
                    <a:lnTo>
                      <a:pt x="1274" y="197"/>
                    </a:lnTo>
                    <a:lnTo>
                      <a:pt x="1274" y="194"/>
                    </a:lnTo>
                    <a:lnTo>
                      <a:pt x="1269" y="193"/>
                    </a:lnTo>
                    <a:lnTo>
                      <a:pt x="1269" y="194"/>
                    </a:lnTo>
                    <a:lnTo>
                      <a:pt x="1266" y="199"/>
                    </a:lnTo>
                    <a:lnTo>
                      <a:pt x="1263" y="201"/>
                    </a:lnTo>
                    <a:lnTo>
                      <a:pt x="1256" y="205"/>
                    </a:lnTo>
                    <a:lnTo>
                      <a:pt x="1253" y="210"/>
                    </a:lnTo>
                    <a:lnTo>
                      <a:pt x="1249" y="215"/>
                    </a:lnTo>
                    <a:lnTo>
                      <a:pt x="1244" y="218"/>
                    </a:lnTo>
                    <a:lnTo>
                      <a:pt x="1241" y="221"/>
                    </a:lnTo>
                    <a:lnTo>
                      <a:pt x="1239" y="221"/>
                    </a:lnTo>
                    <a:lnTo>
                      <a:pt x="1237" y="220"/>
                    </a:lnTo>
                    <a:lnTo>
                      <a:pt x="1235" y="221"/>
                    </a:lnTo>
                    <a:lnTo>
                      <a:pt x="1233" y="223"/>
                    </a:lnTo>
                    <a:lnTo>
                      <a:pt x="1227" y="226"/>
                    </a:lnTo>
                    <a:lnTo>
                      <a:pt x="1224" y="227"/>
                    </a:lnTo>
                    <a:lnTo>
                      <a:pt x="1220" y="229"/>
                    </a:lnTo>
                    <a:lnTo>
                      <a:pt x="1220" y="229"/>
                    </a:lnTo>
                    <a:lnTo>
                      <a:pt x="1219" y="229"/>
                    </a:lnTo>
                    <a:lnTo>
                      <a:pt x="1219" y="227"/>
                    </a:lnTo>
                    <a:lnTo>
                      <a:pt x="1217" y="224"/>
                    </a:lnTo>
                    <a:lnTo>
                      <a:pt x="1214" y="224"/>
                    </a:lnTo>
                    <a:lnTo>
                      <a:pt x="1213" y="226"/>
                    </a:lnTo>
                    <a:lnTo>
                      <a:pt x="1213" y="224"/>
                    </a:lnTo>
                    <a:lnTo>
                      <a:pt x="1213" y="222"/>
                    </a:lnTo>
                    <a:lnTo>
                      <a:pt x="1212" y="220"/>
                    </a:lnTo>
                    <a:lnTo>
                      <a:pt x="1208" y="220"/>
                    </a:lnTo>
                    <a:lnTo>
                      <a:pt x="1208" y="220"/>
                    </a:lnTo>
                    <a:lnTo>
                      <a:pt x="1207" y="220"/>
                    </a:lnTo>
                    <a:lnTo>
                      <a:pt x="1207" y="218"/>
                    </a:lnTo>
                    <a:lnTo>
                      <a:pt x="1207" y="218"/>
                    </a:lnTo>
                    <a:lnTo>
                      <a:pt x="1207" y="216"/>
                    </a:lnTo>
                    <a:lnTo>
                      <a:pt x="1206" y="214"/>
                    </a:lnTo>
                    <a:lnTo>
                      <a:pt x="1206" y="211"/>
                    </a:lnTo>
                    <a:lnTo>
                      <a:pt x="1207" y="210"/>
                    </a:lnTo>
                    <a:lnTo>
                      <a:pt x="1209" y="208"/>
                    </a:lnTo>
                    <a:lnTo>
                      <a:pt x="1209" y="204"/>
                    </a:lnTo>
                    <a:lnTo>
                      <a:pt x="1210" y="204"/>
                    </a:lnTo>
                    <a:lnTo>
                      <a:pt x="1212" y="204"/>
                    </a:lnTo>
                    <a:lnTo>
                      <a:pt x="1213" y="201"/>
                    </a:lnTo>
                    <a:lnTo>
                      <a:pt x="1213" y="198"/>
                    </a:lnTo>
                    <a:lnTo>
                      <a:pt x="1213" y="197"/>
                    </a:lnTo>
                    <a:lnTo>
                      <a:pt x="1214" y="195"/>
                    </a:lnTo>
                    <a:lnTo>
                      <a:pt x="1215" y="194"/>
                    </a:lnTo>
                    <a:lnTo>
                      <a:pt x="1217" y="194"/>
                    </a:lnTo>
                    <a:lnTo>
                      <a:pt x="1220" y="192"/>
                    </a:lnTo>
                    <a:lnTo>
                      <a:pt x="1221" y="189"/>
                    </a:lnTo>
                    <a:lnTo>
                      <a:pt x="1221" y="187"/>
                    </a:lnTo>
                    <a:lnTo>
                      <a:pt x="1220" y="186"/>
                    </a:lnTo>
                    <a:lnTo>
                      <a:pt x="1220" y="186"/>
                    </a:lnTo>
                    <a:lnTo>
                      <a:pt x="1220" y="186"/>
                    </a:lnTo>
                    <a:lnTo>
                      <a:pt x="1220" y="187"/>
                    </a:lnTo>
                    <a:lnTo>
                      <a:pt x="1220" y="187"/>
                    </a:lnTo>
                    <a:lnTo>
                      <a:pt x="1220" y="187"/>
                    </a:lnTo>
                    <a:lnTo>
                      <a:pt x="1219" y="186"/>
                    </a:lnTo>
                    <a:lnTo>
                      <a:pt x="1217" y="187"/>
                    </a:lnTo>
                    <a:lnTo>
                      <a:pt x="1213" y="188"/>
                    </a:lnTo>
                    <a:lnTo>
                      <a:pt x="1213" y="189"/>
                    </a:lnTo>
                    <a:lnTo>
                      <a:pt x="1213" y="188"/>
                    </a:lnTo>
                    <a:lnTo>
                      <a:pt x="1213" y="188"/>
                    </a:lnTo>
                    <a:lnTo>
                      <a:pt x="1212" y="187"/>
                    </a:lnTo>
                    <a:lnTo>
                      <a:pt x="1209" y="186"/>
                    </a:lnTo>
                    <a:lnTo>
                      <a:pt x="1207" y="185"/>
                    </a:lnTo>
                    <a:lnTo>
                      <a:pt x="1203" y="185"/>
                    </a:lnTo>
                    <a:lnTo>
                      <a:pt x="1198" y="183"/>
                    </a:lnTo>
                    <a:lnTo>
                      <a:pt x="1197" y="182"/>
                    </a:lnTo>
                    <a:lnTo>
                      <a:pt x="1197" y="182"/>
                    </a:lnTo>
                    <a:lnTo>
                      <a:pt x="1197" y="182"/>
                    </a:lnTo>
                    <a:lnTo>
                      <a:pt x="1198" y="182"/>
                    </a:lnTo>
                    <a:lnTo>
                      <a:pt x="1202" y="180"/>
                    </a:lnTo>
                    <a:lnTo>
                      <a:pt x="1203" y="179"/>
                    </a:lnTo>
                    <a:lnTo>
                      <a:pt x="1204" y="177"/>
                    </a:lnTo>
                    <a:lnTo>
                      <a:pt x="1203" y="176"/>
                    </a:lnTo>
                    <a:lnTo>
                      <a:pt x="1201" y="176"/>
                    </a:lnTo>
                    <a:lnTo>
                      <a:pt x="1198" y="177"/>
                    </a:lnTo>
                    <a:lnTo>
                      <a:pt x="1198" y="176"/>
                    </a:lnTo>
                    <a:lnTo>
                      <a:pt x="1198" y="175"/>
                    </a:lnTo>
                    <a:lnTo>
                      <a:pt x="1196" y="173"/>
                    </a:lnTo>
                    <a:lnTo>
                      <a:pt x="1194" y="171"/>
                    </a:lnTo>
                    <a:lnTo>
                      <a:pt x="1192" y="170"/>
                    </a:lnTo>
                    <a:lnTo>
                      <a:pt x="1192" y="170"/>
                    </a:lnTo>
                    <a:lnTo>
                      <a:pt x="1191" y="169"/>
                    </a:lnTo>
                    <a:lnTo>
                      <a:pt x="1190" y="168"/>
                    </a:lnTo>
                    <a:lnTo>
                      <a:pt x="1188" y="165"/>
                    </a:lnTo>
                    <a:lnTo>
                      <a:pt x="1186" y="164"/>
                    </a:lnTo>
                    <a:lnTo>
                      <a:pt x="1185" y="165"/>
                    </a:lnTo>
                    <a:lnTo>
                      <a:pt x="1182" y="165"/>
                    </a:lnTo>
                    <a:lnTo>
                      <a:pt x="1179" y="167"/>
                    </a:lnTo>
                    <a:lnTo>
                      <a:pt x="1176" y="167"/>
                    </a:lnTo>
                    <a:lnTo>
                      <a:pt x="1173" y="168"/>
                    </a:lnTo>
                    <a:lnTo>
                      <a:pt x="1168" y="168"/>
                    </a:lnTo>
                    <a:lnTo>
                      <a:pt x="1167" y="169"/>
                    </a:lnTo>
                    <a:lnTo>
                      <a:pt x="1166" y="168"/>
                    </a:lnTo>
                    <a:lnTo>
                      <a:pt x="1164" y="167"/>
                    </a:lnTo>
                    <a:lnTo>
                      <a:pt x="1162" y="167"/>
                    </a:lnTo>
                    <a:lnTo>
                      <a:pt x="1160" y="167"/>
                    </a:lnTo>
                    <a:lnTo>
                      <a:pt x="1154" y="165"/>
                    </a:lnTo>
                    <a:lnTo>
                      <a:pt x="1153" y="164"/>
                    </a:lnTo>
                    <a:lnTo>
                      <a:pt x="1150" y="164"/>
                    </a:lnTo>
                    <a:lnTo>
                      <a:pt x="1145" y="164"/>
                    </a:lnTo>
                    <a:lnTo>
                      <a:pt x="1142" y="164"/>
                    </a:lnTo>
                    <a:lnTo>
                      <a:pt x="1139" y="164"/>
                    </a:lnTo>
                    <a:lnTo>
                      <a:pt x="1138" y="165"/>
                    </a:lnTo>
                    <a:lnTo>
                      <a:pt x="1137" y="167"/>
                    </a:lnTo>
                    <a:lnTo>
                      <a:pt x="1133" y="169"/>
                    </a:lnTo>
                    <a:lnTo>
                      <a:pt x="1132" y="171"/>
                    </a:lnTo>
                    <a:lnTo>
                      <a:pt x="1131" y="174"/>
                    </a:lnTo>
                    <a:lnTo>
                      <a:pt x="1132" y="179"/>
                    </a:lnTo>
                    <a:lnTo>
                      <a:pt x="1135" y="180"/>
                    </a:lnTo>
                    <a:lnTo>
                      <a:pt x="1133" y="181"/>
                    </a:lnTo>
                    <a:lnTo>
                      <a:pt x="1126" y="183"/>
                    </a:lnTo>
                    <a:lnTo>
                      <a:pt x="1120" y="189"/>
                    </a:lnTo>
                    <a:lnTo>
                      <a:pt x="1120" y="193"/>
                    </a:lnTo>
                    <a:lnTo>
                      <a:pt x="1121" y="194"/>
                    </a:lnTo>
                    <a:lnTo>
                      <a:pt x="1120" y="197"/>
                    </a:lnTo>
                    <a:lnTo>
                      <a:pt x="1119" y="203"/>
                    </a:lnTo>
                    <a:lnTo>
                      <a:pt x="1119" y="205"/>
                    </a:lnTo>
                    <a:lnTo>
                      <a:pt x="1120" y="205"/>
                    </a:lnTo>
                    <a:lnTo>
                      <a:pt x="1119" y="205"/>
                    </a:lnTo>
                    <a:lnTo>
                      <a:pt x="1114" y="208"/>
                    </a:lnTo>
                    <a:lnTo>
                      <a:pt x="1108" y="212"/>
                    </a:lnTo>
                    <a:lnTo>
                      <a:pt x="1106" y="214"/>
                    </a:lnTo>
                    <a:lnTo>
                      <a:pt x="1103" y="215"/>
                    </a:lnTo>
                    <a:lnTo>
                      <a:pt x="1100" y="216"/>
                    </a:lnTo>
                    <a:lnTo>
                      <a:pt x="1095" y="220"/>
                    </a:lnTo>
                    <a:lnTo>
                      <a:pt x="1094" y="222"/>
                    </a:lnTo>
                    <a:lnTo>
                      <a:pt x="1095" y="226"/>
                    </a:lnTo>
                    <a:lnTo>
                      <a:pt x="1100" y="230"/>
                    </a:lnTo>
                    <a:lnTo>
                      <a:pt x="1103" y="235"/>
                    </a:lnTo>
                    <a:lnTo>
                      <a:pt x="1103" y="244"/>
                    </a:lnTo>
                    <a:lnTo>
                      <a:pt x="1101" y="248"/>
                    </a:lnTo>
                    <a:lnTo>
                      <a:pt x="1097" y="254"/>
                    </a:lnTo>
                    <a:lnTo>
                      <a:pt x="1094" y="258"/>
                    </a:lnTo>
                    <a:lnTo>
                      <a:pt x="1093" y="260"/>
                    </a:lnTo>
                    <a:lnTo>
                      <a:pt x="1084" y="267"/>
                    </a:lnTo>
                    <a:lnTo>
                      <a:pt x="1072" y="274"/>
                    </a:lnTo>
                    <a:lnTo>
                      <a:pt x="1067" y="276"/>
                    </a:lnTo>
                    <a:lnTo>
                      <a:pt x="1060" y="280"/>
                    </a:lnTo>
                    <a:lnTo>
                      <a:pt x="1055" y="280"/>
                    </a:lnTo>
                    <a:lnTo>
                      <a:pt x="1048" y="281"/>
                    </a:lnTo>
                    <a:lnTo>
                      <a:pt x="1047" y="281"/>
                    </a:lnTo>
                    <a:lnTo>
                      <a:pt x="1042" y="285"/>
                    </a:lnTo>
                    <a:lnTo>
                      <a:pt x="1042" y="286"/>
                    </a:lnTo>
                    <a:lnTo>
                      <a:pt x="1042" y="292"/>
                    </a:lnTo>
                    <a:lnTo>
                      <a:pt x="1043" y="293"/>
                    </a:lnTo>
                    <a:lnTo>
                      <a:pt x="1043" y="295"/>
                    </a:lnTo>
                    <a:lnTo>
                      <a:pt x="1042" y="298"/>
                    </a:lnTo>
                    <a:lnTo>
                      <a:pt x="1041" y="299"/>
                    </a:lnTo>
                    <a:lnTo>
                      <a:pt x="1040" y="303"/>
                    </a:lnTo>
                    <a:lnTo>
                      <a:pt x="1040" y="306"/>
                    </a:lnTo>
                    <a:lnTo>
                      <a:pt x="1038" y="307"/>
                    </a:lnTo>
                    <a:lnTo>
                      <a:pt x="1037" y="311"/>
                    </a:lnTo>
                    <a:lnTo>
                      <a:pt x="1037" y="315"/>
                    </a:lnTo>
                    <a:lnTo>
                      <a:pt x="1037" y="318"/>
                    </a:lnTo>
                    <a:lnTo>
                      <a:pt x="1037" y="321"/>
                    </a:lnTo>
                    <a:lnTo>
                      <a:pt x="1035" y="323"/>
                    </a:lnTo>
                    <a:lnTo>
                      <a:pt x="1027" y="328"/>
                    </a:lnTo>
                    <a:lnTo>
                      <a:pt x="1027" y="329"/>
                    </a:lnTo>
                    <a:lnTo>
                      <a:pt x="1025" y="333"/>
                    </a:lnTo>
                    <a:lnTo>
                      <a:pt x="1025" y="335"/>
                    </a:lnTo>
                    <a:lnTo>
                      <a:pt x="1024" y="336"/>
                    </a:lnTo>
                    <a:lnTo>
                      <a:pt x="1024" y="338"/>
                    </a:lnTo>
                    <a:lnTo>
                      <a:pt x="1023" y="333"/>
                    </a:lnTo>
                    <a:lnTo>
                      <a:pt x="1021" y="332"/>
                    </a:lnTo>
                    <a:lnTo>
                      <a:pt x="1020" y="332"/>
                    </a:lnTo>
                    <a:lnTo>
                      <a:pt x="1018" y="332"/>
                    </a:lnTo>
                    <a:lnTo>
                      <a:pt x="1014" y="335"/>
                    </a:lnTo>
                    <a:lnTo>
                      <a:pt x="1013" y="336"/>
                    </a:lnTo>
                    <a:lnTo>
                      <a:pt x="1012" y="339"/>
                    </a:lnTo>
                    <a:lnTo>
                      <a:pt x="1009" y="336"/>
                    </a:lnTo>
                    <a:lnTo>
                      <a:pt x="1009" y="336"/>
                    </a:lnTo>
                    <a:lnTo>
                      <a:pt x="1005" y="336"/>
                    </a:lnTo>
                    <a:lnTo>
                      <a:pt x="1006" y="335"/>
                    </a:lnTo>
                    <a:lnTo>
                      <a:pt x="1006" y="334"/>
                    </a:lnTo>
                    <a:lnTo>
                      <a:pt x="1006" y="330"/>
                    </a:lnTo>
                    <a:lnTo>
                      <a:pt x="1005" y="328"/>
                    </a:lnTo>
                    <a:lnTo>
                      <a:pt x="1002" y="324"/>
                    </a:lnTo>
                    <a:lnTo>
                      <a:pt x="999" y="323"/>
                    </a:lnTo>
                    <a:lnTo>
                      <a:pt x="999" y="323"/>
                    </a:lnTo>
                    <a:lnTo>
                      <a:pt x="1000" y="322"/>
                    </a:lnTo>
                    <a:lnTo>
                      <a:pt x="1001" y="321"/>
                    </a:lnTo>
                    <a:lnTo>
                      <a:pt x="1001" y="318"/>
                    </a:lnTo>
                    <a:lnTo>
                      <a:pt x="999" y="315"/>
                    </a:lnTo>
                    <a:lnTo>
                      <a:pt x="997" y="313"/>
                    </a:lnTo>
                    <a:lnTo>
                      <a:pt x="996" y="311"/>
                    </a:lnTo>
                    <a:lnTo>
                      <a:pt x="996" y="311"/>
                    </a:lnTo>
                    <a:lnTo>
                      <a:pt x="996" y="310"/>
                    </a:lnTo>
                    <a:lnTo>
                      <a:pt x="999" y="309"/>
                    </a:lnTo>
                    <a:lnTo>
                      <a:pt x="1001" y="306"/>
                    </a:lnTo>
                    <a:lnTo>
                      <a:pt x="1002" y="304"/>
                    </a:lnTo>
                    <a:lnTo>
                      <a:pt x="1003" y="303"/>
                    </a:lnTo>
                    <a:lnTo>
                      <a:pt x="1005" y="300"/>
                    </a:lnTo>
                    <a:lnTo>
                      <a:pt x="1007" y="298"/>
                    </a:lnTo>
                    <a:lnTo>
                      <a:pt x="1006" y="294"/>
                    </a:lnTo>
                    <a:lnTo>
                      <a:pt x="1007" y="292"/>
                    </a:lnTo>
                    <a:lnTo>
                      <a:pt x="1008" y="291"/>
                    </a:lnTo>
                    <a:lnTo>
                      <a:pt x="1011" y="288"/>
                    </a:lnTo>
                    <a:lnTo>
                      <a:pt x="1013" y="286"/>
                    </a:lnTo>
                    <a:lnTo>
                      <a:pt x="1015" y="281"/>
                    </a:lnTo>
                    <a:lnTo>
                      <a:pt x="1015" y="279"/>
                    </a:lnTo>
                    <a:lnTo>
                      <a:pt x="1011" y="276"/>
                    </a:lnTo>
                    <a:lnTo>
                      <a:pt x="1001" y="275"/>
                    </a:lnTo>
                    <a:lnTo>
                      <a:pt x="991" y="274"/>
                    </a:lnTo>
                    <a:lnTo>
                      <a:pt x="990" y="274"/>
                    </a:lnTo>
                    <a:lnTo>
                      <a:pt x="989" y="274"/>
                    </a:lnTo>
                    <a:lnTo>
                      <a:pt x="981" y="276"/>
                    </a:lnTo>
                    <a:lnTo>
                      <a:pt x="983" y="273"/>
                    </a:lnTo>
                    <a:lnTo>
                      <a:pt x="983" y="271"/>
                    </a:lnTo>
                    <a:lnTo>
                      <a:pt x="981" y="269"/>
                    </a:lnTo>
                    <a:lnTo>
                      <a:pt x="977" y="268"/>
                    </a:lnTo>
                    <a:lnTo>
                      <a:pt x="973" y="268"/>
                    </a:lnTo>
                    <a:lnTo>
                      <a:pt x="967" y="264"/>
                    </a:lnTo>
                    <a:lnTo>
                      <a:pt x="964" y="264"/>
                    </a:lnTo>
                    <a:lnTo>
                      <a:pt x="962" y="264"/>
                    </a:lnTo>
                    <a:lnTo>
                      <a:pt x="960" y="263"/>
                    </a:lnTo>
                    <a:lnTo>
                      <a:pt x="961" y="263"/>
                    </a:lnTo>
                    <a:lnTo>
                      <a:pt x="961" y="263"/>
                    </a:lnTo>
                    <a:lnTo>
                      <a:pt x="961" y="260"/>
                    </a:lnTo>
                    <a:lnTo>
                      <a:pt x="960" y="258"/>
                    </a:lnTo>
                    <a:lnTo>
                      <a:pt x="958" y="254"/>
                    </a:lnTo>
                    <a:lnTo>
                      <a:pt x="956" y="253"/>
                    </a:lnTo>
                    <a:lnTo>
                      <a:pt x="954" y="252"/>
                    </a:lnTo>
                    <a:lnTo>
                      <a:pt x="952" y="250"/>
                    </a:lnTo>
                    <a:lnTo>
                      <a:pt x="950" y="248"/>
                    </a:lnTo>
                    <a:lnTo>
                      <a:pt x="950" y="250"/>
                    </a:lnTo>
                    <a:lnTo>
                      <a:pt x="949" y="250"/>
                    </a:lnTo>
                    <a:lnTo>
                      <a:pt x="948" y="250"/>
                    </a:lnTo>
                    <a:lnTo>
                      <a:pt x="941" y="246"/>
                    </a:lnTo>
                    <a:lnTo>
                      <a:pt x="936" y="245"/>
                    </a:lnTo>
                    <a:lnTo>
                      <a:pt x="935" y="244"/>
                    </a:lnTo>
                    <a:lnTo>
                      <a:pt x="929" y="244"/>
                    </a:lnTo>
                    <a:lnTo>
                      <a:pt x="924" y="245"/>
                    </a:lnTo>
                    <a:lnTo>
                      <a:pt x="920" y="245"/>
                    </a:lnTo>
                    <a:lnTo>
                      <a:pt x="919" y="246"/>
                    </a:lnTo>
                    <a:lnTo>
                      <a:pt x="914" y="247"/>
                    </a:lnTo>
                    <a:lnTo>
                      <a:pt x="913" y="247"/>
                    </a:lnTo>
                    <a:lnTo>
                      <a:pt x="914" y="246"/>
                    </a:lnTo>
                    <a:lnTo>
                      <a:pt x="916" y="246"/>
                    </a:lnTo>
                    <a:lnTo>
                      <a:pt x="917" y="242"/>
                    </a:lnTo>
                    <a:lnTo>
                      <a:pt x="917" y="239"/>
                    </a:lnTo>
                    <a:lnTo>
                      <a:pt x="918" y="236"/>
                    </a:lnTo>
                    <a:lnTo>
                      <a:pt x="918" y="236"/>
                    </a:lnTo>
                    <a:lnTo>
                      <a:pt x="919" y="232"/>
                    </a:lnTo>
                    <a:lnTo>
                      <a:pt x="920" y="232"/>
                    </a:lnTo>
                    <a:lnTo>
                      <a:pt x="922" y="229"/>
                    </a:lnTo>
                    <a:lnTo>
                      <a:pt x="923" y="227"/>
                    </a:lnTo>
                    <a:lnTo>
                      <a:pt x="924" y="224"/>
                    </a:lnTo>
                    <a:lnTo>
                      <a:pt x="924" y="222"/>
                    </a:lnTo>
                    <a:lnTo>
                      <a:pt x="923" y="221"/>
                    </a:lnTo>
                    <a:lnTo>
                      <a:pt x="919" y="221"/>
                    </a:lnTo>
                    <a:lnTo>
                      <a:pt x="911" y="222"/>
                    </a:lnTo>
                    <a:lnTo>
                      <a:pt x="909" y="222"/>
                    </a:lnTo>
                    <a:lnTo>
                      <a:pt x="908" y="222"/>
                    </a:lnTo>
                    <a:lnTo>
                      <a:pt x="908" y="221"/>
                    </a:lnTo>
                    <a:lnTo>
                      <a:pt x="908" y="221"/>
                    </a:lnTo>
                    <a:lnTo>
                      <a:pt x="908" y="218"/>
                    </a:lnTo>
                    <a:lnTo>
                      <a:pt x="909" y="217"/>
                    </a:lnTo>
                    <a:lnTo>
                      <a:pt x="911" y="215"/>
                    </a:lnTo>
                    <a:lnTo>
                      <a:pt x="912" y="214"/>
                    </a:lnTo>
                    <a:lnTo>
                      <a:pt x="914" y="211"/>
                    </a:lnTo>
                    <a:lnTo>
                      <a:pt x="914" y="209"/>
                    </a:lnTo>
                    <a:lnTo>
                      <a:pt x="916" y="208"/>
                    </a:lnTo>
                    <a:lnTo>
                      <a:pt x="919" y="204"/>
                    </a:lnTo>
                    <a:lnTo>
                      <a:pt x="922" y="203"/>
                    </a:lnTo>
                    <a:lnTo>
                      <a:pt x="925" y="198"/>
                    </a:lnTo>
                    <a:lnTo>
                      <a:pt x="925" y="197"/>
                    </a:lnTo>
                    <a:lnTo>
                      <a:pt x="926" y="195"/>
                    </a:lnTo>
                    <a:lnTo>
                      <a:pt x="930" y="194"/>
                    </a:lnTo>
                    <a:lnTo>
                      <a:pt x="932" y="193"/>
                    </a:lnTo>
                    <a:lnTo>
                      <a:pt x="936" y="189"/>
                    </a:lnTo>
                    <a:lnTo>
                      <a:pt x="938" y="188"/>
                    </a:lnTo>
                    <a:lnTo>
                      <a:pt x="941" y="186"/>
                    </a:lnTo>
                    <a:lnTo>
                      <a:pt x="943" y="185"/>
                    </a:lnTo>
                    <a:lnTo>
                      <a:pt x="946" y="182"/>
                    </a:lnTo>
                    <a:lnTo>
                      <a:pt x="948" y="181"/>
                    </a:lnTo>
                    <a:lnTo>
                      <a:pt x="950" y="179"/>
                    </a:lnTo>
                    <a:lnTo>
                      <a:pt x="953" y="177"/>
                    </a:lnTo>
                    <a:lnTo>
                      <a:pt x="956" y="176"/>
                    </a:lnTo>
                    <a:lnTo>
                      <a:pt x="958" y="175"/>
                    </a:lnTo>
                    <a:lnTo>
                      <a:pt x="958" y="175"/>
                    </a:lnTo>
                    <a:lnTo>
                      <a:pt x="959" y="176"/>
                    </a:lnTo>
                    <a:lnTo>
                      <a:pt x="960" y="174"/>
                    </a:lnTo>
                    <a:lnTo>
                      <a:pt x="961" y="173"/>
                    </a:lnTo>
                    <a:lnTo>
                      <a:pt x="961" y="173"/>
                    </a:lnTo>
                    <a:lnTo>
                      <a:pt x="961" y="173"/>
                    </a:lnTo>
                    <a:lnTo>
                      <a:pt x="964" y="171"/>
                    </a:lnTo>
                    <a:lnTo>
                      <a:pt x="967" y="170"/>
                    </a:lnTo>
                    <a:lnTo>
                      <a:pt x="970" y="169"/>
                    </a:lnTo>
                    <a:lnTo>
                      <a:pt x="972" y="168"/>
                    </a:lnTo>
                    <a:lnTo>
                      <a:pt x="975" y="167"/>
                    </a:lnTo>
                    <a:lnTo>
                      <a:pt x="976" y="167"/>
                    </a:lnTo>
                    <a:lnTo>
                      <a:pt x="977" y="167"/>
                    </a:lnTo>
                    <a:lnTo>
                      <a:pt x="979" y="164"/>
                    </a:lnTo>
                    <a:lnTo>
                      <a:pt x="981" y="162"/>
                    </a:lnTo>
                    <a:lnTo>
                      <a:pt x="982" y="162"/>
                    </a:lnTo>
                    <a:lnTo>
                      <a:pt x="987" y="162"/>
                    </a:lnTo>
                    <a:lnTo>
                      <a:pt x="990" y="163"/>
                    </a:lnTo>
                    <a:lnTo>
                      <a:pt x="993" y="162"/>
                    </a:lnTo>
                    <a:lnTo>
                      <a:pt x="994" y="161"/>
                    </a:lnTo>
                    <a:lnTo>
                      <a:pt x="997" y="159"/>
                    </a:lnTo>
                    <a:lnTo>
                      <a:pt x="1000" y="159"/>
                    </a:lnTo>
                    <a:lnTo>
                      <a:pt x="1002" y="157"/>
                    </a:lnTo>
                    <a:lnTo>
                      <a:pt x="1003" y="155"/>
                    </a:lnTo>
                    <a:lnTo>
                      <a:pt x="1003" y="151"/>
                    </a:lnTo>
                    <a:lnTo>
                      <a:pt x="999" y="149"/>
                    </a:lnTo>
                    <a:lnTo>
                      <a:pt x="997" y="149"/>
                    </a:lnTo>
                    <a:lnTo>
                      <a:pt x="996" y="149"/>
                    </a:lnTo>
                    <a:lnTo>
                      <a:pt x="987" y="147"/>
                    </a:lnTo>
                    <a:lnTo>
                      <a:pt x="983" y="146"/>
                    </a:lnTo>
                    <a:lnTo>
                      <a:pt x="981" y="145"/>
                    </a:lnTo>
                    <a:lnTo>
                      <a:pt x="979" y="144"/>
                    </a:lnTo>
                    <a:lnTo>
                      <a:pt x="978" y="142"/>
                    </a:lnTo>
                    <a:lnTo>
                      <a:pt x="978" y="142"/>
                    </a:lnTo>
                    <a:lnTo>
                      <a:pt x="979" y="142"/>
                    </a:lnTo>
                    <a:lnTo>
                      <a:pt x="982" y="142"/>
                    </a:lnTo>
                    <a:lnTo>
                      <a:pt x="984" y="145"/>
                    </a:lnTo>
                    <a:lnTo>
                      <a:pt x="989" y="145"/>
                    </a:lnTo>
                    <a:lnTo>
                      <a:pt x="991" y="146"/>
                    </a:lnTo>
                    <a:lnTo>
                      <a:pt x="993" y="147"/>
                    </a:lnTo>
                    <a:lnTo>
                      <a:pt x="996" y="149"/>
                    </a:lnTo>
                    <a:lnTo>
                      <a:pt x="999" y="147"/>
                    </a:lnTo>
                    <a:lnTo>
                      <a:pt x="1001" y="149"/>
                    </a:lnTo>
                    <a:lnTo>
                      <a:pt x="1002" y="149"/>
                    </a:lnTo>
                    <a:lnTo>
                      <a:pt x="1006" y="151"/>
                    </a:lnTo>
                    <a:lnTo>
                      <a:pt x="1009" y="150"/>
                    </a:lnTo>
                    <a:lnTo>
                      <a:pt x="1009" y="150"/>
                    </a:lnTo>
                    <a:lnTo>
                      <a:pt x="1009" y="150"/>
                    </a:lnTo>
                    <a:lnTo>
                      <a:pt x="1011" y="151"/>
                    </a:lnTo>
                    <a:lnTo>
                      <a:pt x="1013" y="150"/>
                    </a:lnTo>
                    <a:lnTo>
                      <a:pt x="1014" y="149"/>
                    </a:lnTo>
                    <a:lnTo>
                      <a:pt x="1017" y="145"/>
                    </a:lnTo>
                    <a:lnTo>
                      <a:pt x="1018" y="142"/>
                    </a:lnTo>
                    <a:lnTo>
                      <a:pt x="1020" y="140"/>
                    </a:lnTo>
                    <a:lnTo>
                      <a:pt x="1021" y="141"/>
                    </a:lnTo>
                    <a:lnTo>
                      <a:pt x="1023" y="142"/>
                    </a:lnTo>
                    <a:lnTo>
                      <a:pt x="1024" y="142"/>
                    </a:lnTo>
                    <a:lnTo>
                      <a:pt x="1025" y="142"/>
                    </a:lnTo>
                    <a:lnTo>
                      <a:pt x="1026" y="142"/>
                    </a:lnTo>
                    <a:lnTo>
                      <a:pt x="1030" y="144"/>
                    </a:lnTo>
                    <a:lnTo>
                      <a:pt x="1031" y="144"/>
                    </a:lnTo>
                    <a:lnTo>
                      <a:pt x="1035" y="142"/>
                    </a:lnTo>
                    <a:lnTo>
                      <a:pt x="1038" y="142"/>
                    </a:lnTo>
                    <a:lnTo>
                      <a:pt x="1041" y="142"/>
                    </a:lnTo>
                    <a:lnTo>
                      <a:pt x="1044" y="141"/>
                    </a:lnTo>
                    <a:lnTo>
                      <a:pt x="1048" y="139"/>
                    </a:lnTo>
                    <a:lnTo>
                      <a:pt x="1050" y="136"/>
                    </a:lnTo>
                    <a:lnTo>
                      <a:pt x="1052" y="135"/>
                    </a:lnTo>
                    <a:lnTo>
                      <a:pt x="1056" y="133"/>
                    </a:lnTo>
                    <a:lnTo>
                      <a:pt x="1060" y="130"/>
                    </a:lnTo>
                    <a:lnTo>
                      <a:pt x="1065" y="128"/>
                    </a:lnTo>
                    <a:lnTo>
                      <a:pt x="1067" y="127"/>
                    </a:lnTo>
                    <a:lnTo>
                      <a:pt x="1067" y="126"/>
                    </a:lnTo>
                    <a:lnTo>
                      <a:pt x="1066" y="124"/>
                    </a:lnTo>
                    <a:lnTo>
                      <a:pt x="1065" y="123"/>
                    </a:lnTo>
                    <a:lnTo>
                      <a:pt x="1065" y="123"/>
                    </a:lnTo>
                    <a:lnTo>
                      <a:pt x="1065" y="123"/>
                    </a:lnTo>
                    <a:lnTo>
                      <a:pt x="1068" y="122"/>
                    </a:lnTo>
                    <a:lnTo>
                      <a:pt x="1071" y="121"/>
                    </a:lnTo>
                    <a:lnTo>
                      <a:pt x="1072" y="121"/>
                    </a:lnTo>
                    <a:lnTo>
                      <a:pt x="1076" y="120"/>
                    </a:lnTo>
                    <a:lnTo>
                      <a:pt x="1080" y="117"/>
                    </a:lnTo>
                    <a:lnTo>
                      <a:pt x="1082" y="116"/>
                    </a:lnTo>
                    <a:lnTo>
                      <a:pt x="1083" y="116"/>
                    </a:lnTo>
                    <a:lnTo>
                      <a:pt x="1085" y="115"/>
                    </a:lnTo>
                    <a:lnTo>
                      <a:pt x="1086" y="115"/>
                    </a:lnTo>
                    <a:lnTo>
                      <a:pt x="1084" y="116"/>
                    </a:lnTo>
                    <a:lnTo>
                      <a:pt x="1080" y="118"/>
                    </a:lnTo>
                    <a:lnTo>
                      <a:pt x="1078" y="121"/>
                    </a:lnTo>
                    <a:lnTo>
                      <a:pt x="1077" y="121"/>
                    </a:lnTo>
                    <a:lnTo>
                      <a:pt x="1074" y="124"/>
                    </a:lnTo>
                    <a:lnTo>
                      <a:pt x="1073" y="126"/>
                    </a:lnTo>
                    <a:lnTo>
                      <a:pt x="1071" y="128"/>
                    </a:lnTo>
                    <a:lnTo>
                      <a:pt x="1070" y="130"/>
                    </a:lnTo>
                    <a:lnTo>
                      <a:pt x="1067" y="133"/>
                    </a:lnTo>
                    <a:lnTo>
                      <a:pt x="1064" y="135"/>
                    </a:lnTo>
                    <a:lnTo>
                      <a:pt x="1064" y="136"/>
                    </a:lnTo>
                    <a:lnTo>
                      <a:pt x="1062" y="138"/>
                    </a:lnTo>
                    <a:lnTo>
                      <a:pt x="1062" y="139"/>
                    </a:lnTo>
                    <a:lnTo>
                      <a:pt x="1062" y="140"/>
                    </a:lnTo>
                    <a:lnTo>
                      <a:pt x="1062" y="140"/>
                    </a:lnTo>
                    <a:lnTo>
                      <a:pt x="1060" y="141"/>
                    </a:lnTo>
                    <a:lnTo>
                      <a:pt x="1056" y="142"/>
                    </a:lnTo>
                    <a:lnTo>
                      <a:pt x="1053" y="142"/>
                    </a:lnTo>
                    <a:lnTo>
                      <a:pt x="1049" y="145"/>
                    </a:lnTo>
                    <a:lnTo>
                      <a:pt x="1048" y="146"/>
                    </a:lnTo>
                    <a:lnTo>
                      <a:pt x="1047" y="147"/>
                    </a:lnTo>
                    <a:lnTo>
                      <a:pt x="1046" y="150"/>
                    </a:lnTo>
                    <a:lnTo>
                      <a:pt x="1047" y="151"/>
                    </a:lnTo>
                    <a:lnTo>
                      <a:pt x="1047" y="151"/>
                    </a:lnTo>
                    <a:lnTo>
                      <a:pt x="1052" y="150"/>
                    </a:lnTo>
                    <a:lnTo>
                      <a:pt x="1060" y="149"/>
                    </a:lnTo>
                    <a:lnTo>
                      <a:pt x="1062" y="149"/>
                    </a:lnTo>
                    <a:lnTo>
                      <a:pt x="1062" y="150"/>
                    </a:lnTo>
                    <a:lnTo>
                      <a:pt x="1061" y="152"/>
                    </a:lnTo>
                    <a:lnTo>
                      <a:pt x="1060" y="157"/>
                    </a:lnTo>
                    <a:lnTo>
                      <a:pt x="1062" y="158"/>
                    </a:lnTo>
                    <a:lnTo>
                      <a:pt x="1071" y="156"/>
                    </a:lnTo>
                    <a:lnTo>
                      <a:pt x="1073" y="153"/>
                    </a:lnTo>
                    <a:lnTo>
                      <a:pt x="1077" y="152"/>
                    </a:lnTo>
                    <a:lnTo>
                      <a:pt x="1083" y="149"/>
                    </a:lnTo>
                    <a:lnTo>
                      <a:pt x="1085" y="147"/>
                    </a:lnTo>
                    <a:lnTo>
                      <a:pt x="1089" y="144"/>
                    </a:lnTo>
                    <a:lnTo>
                      <a:pt x="1090" y="144"/>
                    </a:lnTo>
                    <a:lnTo>
                      <a:pt x="1091" y="141"/>
                    </a:lnTo>
                    <a:lnTo>
                      <a:pt x="1094" y="141"/>
                    </a:lnTo>
                    <a:lnTo>
                      <a:pt x="1094" y="141"/>
                    </a:lnTo>
                    <a:lnTo>
                      <a:pt x="1094" y="141"/>
                    </a:lnTo>
                    <a:lnTo>
                      <a:pt x="1097" y="145"/>
                    </a:lnTo>
                    <a:lnTo>
                      <a:pt x="1099" y="145"/>
                    </a:lnTo>
                    <a:lnTo>
                      <a:pt x="1097" y="146"/>
                    </a:lnTo>
                    <a:lnTo>
                      <a:pt x="1096" y="147"/>
                    </a:lnTo>
                    <a:lnTo>
                      <a:pt x="1096" y="149"/>
                    </a:lnTo>
                    <a:lnTo>
                      <a:pt x="1096" y="149"/>
                    </a:lnTo>
                    <a:lnTo>
                      <a:pt x="1097" y="149"/>
                    </a:lnTo>
                    <a:lnTo>
                      <a:pt x="1097" y="149"/>
                    </a:lnTo>
                    <a:lnTo>
                      <a:pt x="1100" y="149"/>
                    </a:lnTo>
                    <a:lnTo>
                      <a:pt x="1102" y="149"/>
                    </a:lnTo>
                    <a:lnTo>
                      <a:pt x="1106" y="149"/>
                    </a:lnTo>
                    <a:lnTo>
                      <a:pt x="1107" y="150"/>
                    </a:lnTo>
                    <a:lnTo>
                      <a:pt x="1113" y="152"/>
                    </a:lnTo>
                    <a:lnTo>
                      <a:pt x="1114" y="152"/>
                    </a:lnTo>
                    <a:lnTo>
                      <a:pt x="1119" y="151"/>
                    </a:lnTo>
                    <a:lnTo>
                      <a:pt x="1121" y="150"/>
                    </a:lnTo>
                    <a:lnTo>
                      <a:pt x="1125" y="149"/>
                    </a:lnTo>
                    <a:lnTo>
                      <a:pt x="1125" y="147"/>
                    </a:lnTo>
                    <a:lnTo>
                      <a:pt x="1126" y="146"/>
                    </a:lnTo>
                    <a:lnTo>
                      <a:pt x="1126" y="145"/>
                    </a:lnTo>
                    <a:lnTo>
                      <a:pt x="1124" y="142"/>
                    </a:lnTo>
                    <a:lnTo>
                      <a:pt x="1123" y="141"/>
                    </a:lnTo>
                    <a:lnTo>
                      <a:pt x="1121" y="140"/>
                    </a:lnTo>
                    <a:lnTo>
                      <a:pt x="1120" y="140"/>
                    </a:lnTo>
                    <a:lnTo>
                      <a:pt x="1117" y="141"/>
                    </a:lnTo>
                    <a:lnTo>
                      <a:pt x="1114" y="141"/>
                    </a:lnTo>
                    <a:lnTo>
                      <a:pt x="1113" y="141"/>
                    </a:lnTo>
                    <a:lnTo>
                      <a:pt x="1113" y="141"/>
                    </a:lnTo>
                    <a:lnTo>
                      <a:pt x="1112" y="141"/>
                    </a:lnTo>
                    <a:lnTo>
                      <a:pt x="1111" y="141"/>
                    </a:lnTo>
                    <a:lnTo>
                      <a:pt x="1112" y="140"/>
                    </a:lnTo>
                    <a:lnTo>
                      <a:pt x="1114" y="139"/>
                    </a:lnTo>
                    <a:lnTo>
                      <a:pt x="1115" y="138"/>
                    </a:lnTo>
                    <a:lnTo>
                      <a:pt x="1117" y="135"/>
                    </a:lnTo>
                    <a:lnTo>
                      <a:pt x="1114" y="134"/>
                    </a:lnTo>
                    <a:lnTo>
                      <a:pt x="1113" y="133"/>
                    </a:lnTo>
                    <a:lnTo>
                      <a:pt x="1113" y="130"/>
                    </a:lnTo>
                    <a:lnTo>
                      <a:pt x="1111" y="128"/>
                    </a:lnTo>
                    <a:lnTo>
                      <a:pt x="1109" y="128"/>
                    </a:lnTo>
                    <a:lnTo>
                      <a:pt x="1108" y="128"/>
                    </a:lnTo>
                    <a:lnTo>
                      <a:pt x="1107" y="128"/>
                    </a:lnTo>
                    <a:lnTo>
                      <a:pt x="1106" y="127"/>
                    </a:lnTo>
                    <a:lnTo>
                      <a:pt x="1105" y="127"/>
                    </a:lnTo>
                    <a:lnTo>
                      <a:pt x="1102" y="124"/>
                    </a:lnTo>
                    <a:lnTo>
                      <a:pt x="1102" y="124"/>
                    </a:lnTo>
                    <a:lnTo>
                      <a:pt x="1101" y="123"/>
                    </a:lnTo>
                    <a:lnTo>
                      <a:pt x="1101" y="124"/>
                    </a:lnTo>
                    <a:lnTo>
                      <a:pt x="1099" y="124"/>
                    </a:lnTo>
                    <a:lnTo>
                      <a:pt x="1097" y="124"/>
                    </a:lnTo>
                    <a:lnTo>
                      <a:pt x="1097" y="122"/>
                    </a:lnTo>
                    <a:lnTo>
                      <a:pt x="1096" y="121"/>
                    </a:lnTo>
                    <a:lnTo>
                      <a:pt x="1096" y="121"/>
                    </a:lnTo>
                    <a:lnTo>
                      <a:pt x="1097" y="118"/>
                    </a:lnTo>
                    <a:lnTo>
                      <a:pt x="1097" y="115"/>
                    </a:lnTo>
                    <a:lnTo>
                      <a:pt x="1096" y="114"/>
                    </a:lnTo>
                    <a:lnTo>
                      <a:pt x="1095" y="112"/>
                    </a:lnTo>
                    <a:lnTo>
                      <a:pt x="1094" y="115"/>
                    </a:lnTo>
                    <a:lnTo>
                      <a:pt x="1094" y="115"/>
                    </a:lnTo>
                    <a:lnTo>
                      <a:pt x="1093" y="118"/>
                    </a:lnTo>
                    <a:lnTo>
                      <a:pt x="1093" y="120"/>
                    </a:lnTo>
                    <a:lnTo>
                      <a:pt x="1093" y="121"/>
                    </a:lnTo>
                    <a:lnTo>
                      <a:pt x="1091" y="123"/>
                    </a:lnTo>
                    <a:lnTo>
                      <a:pt x="1091" y="123"/>
                    </a:lnTo>
                    <a:lnTo>
                      <a:pt x="1091" y="123"/>
                    </a:lnTo>
                    <a:lnTo>
                      <a:pt x="1090" y="124"/>
                    </a:lnTo>
                    <a:lnTo>
                      <a:pt x="1089" y="124"/>
                    </a:lnTo>
                    <a:lnTo>
                      <a:pt x="1090" y="123"/>
                    </a:lnTo>
                    <a:lnTo>
                      <a:pt x="1091" y="121"/>
                    </a:lnTo>
                    <a:lnTo>
                      <a:pt x="1093" y="117"/>
                    </a:lnTo>
                    <a:lnTo>
                      <a:pt x="1093" y="115"/>
                    </a:lnTo>
                    <a:lnTo>
                      <a:pt x="1091" y="115"/>
                    </a:lnTo>
                    <a:lnTo>
                      <a:pt x="1091" y="115"/>
                    </a:lnTo>
                    <a:lnTo>
                      <a:pt x="1089" y="115"/>
                    </a:lnTo>
                    <a:lnTo>
                      <a:pt x="1088" y="114"/>
                    </a:lnTo>
                    <a:lnTo>
                      <a:pt x="1089" y="112"/>
                    </a:lnTo>
                    <a:lnTo>
                      <a:pt x="1089" y="111"/>
                    </a:lnTo>
                    <a:lnTo>
                      <a:pt x="1088" y="109"/>
                    </a:lnTo>
                    <a:lnTo>
                      <a:pt x="1091" y="109"/>
                    </a:lnTo>
                    <a:lnTo>
                      <a:pt x="1093" y="109"/>
                    </a:lnTo>
                    <a:lnTo>
                      <a:pt x="1095" y="109"/>
                    </a:lnTo>
                    <a:lnTo>
                      <a:pt x="1095" y="109"/>
                    </a:lnTo>
                    <a:lnTo>
                      <a:pt x="1096" y="110"/>
                    </a:lnTo>
                    <a:lnTo>
                      <a:pt x="1100" y="111"/>
                    </a:lnTo>
                    <a:lnTo>
                      <a:pt x="1101" y="111"/>
                    </a:lnTo>
                    <a:lnTo>
                      <a:pt x="1102" y="111"/>
                    </a:lnTo>
                    <a:lnTo>
                      <a:pt x="1102" y="114"/>
                    </a:lnTo>
                    <a:lnTo>
                      <a:pt x="1103" y="118"/>
                    </a:lnTo>
                    <a:lnTo>
                      <a:pt x="1106" y="118"/>
                    </a:lnTo>
                    <a:lnTo>
                      <a:pt x="1107" y="118"/>
                    </a:lnTo>
                    <a:lnTo>
                      <a:pt x="1108" y="120"/>
                    </a:lnTo>
                    <a:lnTo>
                      <a:pt x="1111" y="122"/>
                    </a:lnTo>
                    <a:lnTo>
                      <a:pt x="1113" y="121"/>
                    </a:lnTo>
                    <a:lnTo>
                      <a:pt x="1112" y="117"/>
                    </a:lnTo>
                    <a:lnTo>
                      <a:pt x="1111" y="116"/>
                    </a:lnTo>
                    <a:lnTo>
                      <a:pt x="1111" y="116"/>
                    </a:lnTo>
                    <a:lnTo>
                      <a:pt x="1109" y="114"/>
                    </a:lnTo>
                    <a:lnTo>
                      <a:pt x="1107" y="111"/>
                    </a:lnTo>
                    <a:lnTo>
                      <a:pt x="1107" y="111"/>
                    </a:lnTo>
                    <a:lnTo>
                      <a:pt x="1107" y="111"/>
                    </a:lnTo>
                    <a:lnTo>
                      <a:pt x="1107" y="111"/>
                    </a:lnTo>
                    <a:lnTo>
                      <a:pt x="1108" y="111"/>
                    </a:lnTo>
                    <a:lnTo>
                      <a:pt x="1111" y="112"/>
                    </a:lnTo>
                    <a:lnTo>
                      <a:pt x="1113" y="112"/>
                    </a:lnTo>
                    <a:lnTo>
                      <a:pt x="1114" y="110"/>
                    </a:lnTo>
                    <a:lnTo>
                      <a:pt x="1114" y="108"/>
                    </a:lnTo>
                    <a:lnTo>
                      <a:pt x="1114" y="108"/>
                    </a:lnTo>
                    <a:lnTo>
                      <a:pt x="1115" y="109"/>
                    </a:lnTo>
                    <a:lnTo>
                      <a:pt x="1117" y="110"/>
                    </a:lnTo>
                    <a:lnTo>
                      <a:pt x="1119" y="111"/>
                    </a:lnTo>
                    <a:lnTo>
                      <a:pt x="1121" y="110"/>
                    </a:lnTo>
                    <a:lnTo>
                      <a:pt x="1121" y="108"/>
                    </a:lnTo>
                    <a:lnTo>
                      <a:pt x="1123" y="108"/>
                    </a:lnTo>
                    <a:lnTo>
                      <a:pt x="1125" y="109"/>
                    </a:lnTo>
                    <a:lnTo>
                      <a:pt x="1127" y="109"/>
                    </a:lnTo>
                    <a:lnTo>
                      <a:pt x="1129" y="108"/>
                    </a:lnTo>
                    <a:lnTo>
                      <a:pt x="1129" y="105"/>
                    </a:lnTo>
                    <a:lnTo>
                      <a:pt x="1130" y="105"/>
                    </a:lnTo>
                    <a:lnTo>
                      <a:pt x="1135" y="106"/>
                    </a:lnTo>
                    <a:lnTo>
                      <a:pt x="1138" y="104"/>
                    </a:lnTo>
                    <a:lnTo>
                      <a:pt x="1137" y="102"/>
                    </a:lnTo>
                    <a:lnTo>
                      <a:pt x="1138" y="102"/>
                    </a:lnTo>
                    <a:lnTo>
                      <a:pt x="1143" y="102"/>
                    </a:lnTo>
                    <a:lnTo>
                      <a:pt x="1147" y="100"/>
                    </a:lnTo>
                    <a:lnTo>
                      <a:pt x="1149" y="99"/>
                    </a:lnTo>
                    <a:lnTo>
                      <a:pt x="1152" y="98"/>
                    </a:lnTo>
                    <a:lnTo>
                      <a:pt x="1153" y="96"/>
                    </a:lnTo>
                    <a:lnTo>
                      <a:pt x="1155" y="92"/>
                    </a:lnTo>
                    <a:lnTo>
                      <a:pt x="1153" y="90"/>
                    </a:lnTo>
                    <a:lnTo>
                      <a:pt x="1150" y="87"/>
                    </a:lnTo>
                    <a:lnTo>
                      <a:pt x="1150" y="86"/>
                    </a:lnTo>
                    <a:lnTo>
                      <a:pt x="1150" y="86"/>
                    </a:lnTo>
                    <a:lnTo>
                      <a:pt x="1150" y="86"/>
                    </a:lnTo>
                    <a:lnTo>
                      <a:pt x="1152" y="85"/>
                    </a:lnTo>
                    <a:lnTo>
                      <a:pt x="1153" y="83"/>
                    </a:lnTo>
                    <a:lnTo>
                      <a:pt x="1154" y="82"/>
                    </a:lnTo>
                    <a:lnTo>
                      <a:pt x="1154" y="82"/>
                    </a:lnTo>
                    <a:lnTo>
                      <a:pt x="1158" y="81"/>
                    </a:lnTo>
                    <a:lnTo>
                      <a:pt x="1160" y="80"/>
                    </a:lnTo>
                    <a:lnTo>
                      <a:pt x="1162" y="79"/>
                    </a:lnTo>
                    <a:lnTo>
                      <a:pt x="1166" y="76"/>
                    </a:lnTo>
                    <a:lnTo>
                      <a:pt x="1168" y="73"/>
                    </a:lnTo>
                    <a:lnTo>
                      <a:pt x="1168" y="73"/>
                    </a:lnTo>
                    <a:lnTo>
                      <a:pt x="1171" y="70"/>
                    </a:lnTo>
                    <a:lnTo>
                      <a:pt x="1170" y="67"/>
                    </a:lnTo>
                    <a:lnTo>
                      <a:pt x="1168" y="67"/>
                    </a:lnTo>
                    <a:lnTo>
                      <a:pt x="1166" y="67"/>
                    </a:lnTo>
                    <a:lnTo>
                      <a:pt x="1165" y="67"/>
                    </a:lnTo>
                    <a:lnTo>
                      <a:pt x="1165" y="67"/>
                    </a:lnTo>
                    <a:lnTo>
                      <a:pt x="1164" y="64"/>
                    </a:lnTo>
                    <a:lnTo>
                      <a:pt x="1162" y="64"/>
                    </a:lnTo>
                    <a:lnTo>
                      <a:pt x="1164" y="62"/>
                    </a:lnTo>
                    <a:lnTo>
                      <a:pt x="1166" y="62"/>
                    </a:lnTo>
                    <a:lnTo>
                      <a:pt x="1168" y="61"/>
                    </a:lnTo>
                    <a:lnTo>
                      <a:pt x="1171" y="59"/>
                    </a:lnTo>
                    <a:lnTo>
                      <a:pt x="1173" y="58"/>
                    </a:lnTo>
                    <a:lnTo>
                      <a:pt x="1173" y="58"/>
                    </a:lnTo>
                    <a:lnTo>
                      <a:pt x="1173" y="58"/>
                    </a:lnTo>
                    <a:lnTo>
                      <a:pt x="1177" y="59"/>
                    </a:lnTo>
                    <a:lnTo>
                      <a:pt x="1180" y="63"/>
                    </a:lnTo>
                    <a:lnTo>
                      <a:pt x="1184" y="64"/>
                    </a:lnTo>
                    <a:lnTo>
                      <a:pt x="1188" y="65"/>
                    </a:lnTo>
                    <a:lnTo>
                      <a:pt x="1189" y="65"/>
                    </a:lnTo>
                    <a:lnTo>
                      <a:pt x="1190" y="63"/>
                    </a:lnTo>
                    <a:lnTo>
                      <a:pt x="1191" y="63"/>
                    </a:lnTo>
                    <a:lnTo>
                      <a:pt x="1192" y="63"/>
                    </a:lnTo>
                    <a:lnTo>
                      <a:pt x="1195" y="64"/>
                    </a:lnTo>
                    <a:lnTo>
                      <a:pt x="1197" y="65"/>
                    </a:lnTo>
                    <a:lnTo>
                      <a:pt x="1197" y="64"/>
                    </a:lnTo>
                    <a:lnTo>
                      <a:pt x="1198" y="63"/>
                    </a:lnTo>
                    <a:lnTo>
                      <a:pt x="1197" y="61"/>
                    </a:lnTo>
                    <a:lnTo>
                      <a:pt x="1198" y="61"/>
                    </a:lnTo>
                    <a:lnTo>
                      <a:pt x="1200" y="61"/>
                    </a:lnTo>
                    <a:lnTo>
                      <a:pt x="1203" y="61"/>
                    </a:lnTo>
                    <a:lnTo>
                      <a:pt x="1206" y="61"/>
                    </a:lnTo>
                    <a:lnTo>
                      <a:pt x="1209" y="58"/>
                    </a:lnTo>
                    <a:lnTo>
                      <a:pt x="1209" y="58"/>
                    </a:lnTo>
                    <a:lnTo>
                      <a:pt x="1209" y="52"/>
                    </a:lnTo>
                    <a:lnTo>
                      <a:pt x="1209" y="50"/>
                    </a:lnTo>
                    <a:lnTo>
                      <a:pt x="1212" y="52"/>
                    </a:lnTo>
                    <a:lnTo>
                      <a:pt x="1213" y="55"/>
                    </a:lnTo>
                    <a:lnTo>
                      <a:pt x="1215" y="57"/>
                    </a:lnTo>
                    <a:lnTo>
                      <a:pt x="1219" y="56"/>
                    </a:lnTo>
                    <a:lnTo>
                      <a:pt x="1219" y="56"/>
                    </a:lnTo>
                    <a:lnTo>
                      <a:pt x="1219" y="57"/>
                    </a:lnTo>
                    <a:lnTo>
                      <a:pt x="1217" y="59"/>
                    </a:lnTo>
                    <a:lnTo>
                      <a:pt x="1215" y="62"/>
                    </a:lnTo>
                    <a:lnTo>
                      <a:pt x="1217" y="63"/>
                    </a:lnTo>
                    <a:lnTo>
                      <a:pt x="1220" y="62"/>
                    </a:lnTo>
                    <a:lnTo>
                      <a:pt x="1221" y="62"/>
                    </a:lnTo>
                    <a:lnTo>
                      <a:pt x="1221" y="63"/>
                    </a:lnTo>
                    <a:lnTo>
                      <a:pt x="1224" y="64"/>
                    </a:lnTo>
                    <a:lnTo>
                      <a:pt x="1226" y="64"/>
                    </a:lnTo>
                    <a:lnTo>
                      <a:pt x="1225" y="65"/>
                    </a:lnTo>
                    <a:lnTo>
                      <a:pt x="1225" y="68"/>
                    </a:lnTo>
                    <a:lnTo>
                      <a:pt x="1227" y="68"/>
                    </a:lnTo>
                    <a:lnTo>
                      <a:pt x="1230" y="67"/>
                    </a:lnTo>
                    <a:lnTo>
                      <a:pt x="1230" y="67"/>
                    </a:lnTo>
                    <a:lnTo>
                      <a:pt x="1230" y="68"/>
                    </a:lnTo>
                    <a:lnTo>
                      <a:pt x="1230" y="69"/>
                    </a:lnTo>
                    <a:lnTo>
                      <a:pt x="1230" y="69"/>
                    </a:lnTo>
                    <a:lnTo>
                      <a:pt x="1229" y="69"/>
                    </a:lnTo>
                    <a:lnTo>
                      <a:pt x="1226" y="70"/>
                    </a:lnTo>
                    <a:lnTo>
                      <a:pt x="1223" y="70"/>
                    </a:lnTo>
                    <a:lnTo>
                      <a:pt x="1221" y="70"/>
                    </a:lnTo>
                    <a:lnTo>
                      <a:pt x="1221" y="70"/>
                    </a:lnTo>
                    <a:lnTo>
                      <a:pt x="1218" y="70"/>
                    </a:lnTo>
                    <a:lnTo>
                      <a:pt x="1215" y="75"/>
                    </a:lnTo>
                    <a:lnTo>
                      <a:pt x="1219" y="77"/>
                    </a:lnTo>
                    <a:lnTo>
                      <a:pt x="1221" y="76"/>
                    </a:lnTo>
                    <a:lnTo>
                      <a:pt x="1224" y="76"/>
                    </a:lnTo>
                    <a:lnTo>
                      <a:pt x="1227" y="75"/>
                    </a:lnTo>
                    <a:lnTo>
                      <a:pt x="1229" y="75"/>
                    </a:lnTo>
                    <a:lnTo>
                      <a:pt x="1229" y="75"/>
                    </a:lnTo>
                    <a:lnTo>
                      <a:pt x="1227" y="76"/>
                    </a:lnTo>
                    <a:lnTo>
                      <a:pt x="1227" y="77"/>
                    </a:lnTo>
                    <a:lnTo>
                      <a:pt x="1226" y="79"/>
                    </a:lnTo>
                    <a:lnTo>
                      <a:pt x="1227" y="80"/>
                    </a:lnTo>
                    <a:lnTo>
                      <a:pt x="1229" y="80"/>
                    </a:lnTo>
                    <a:lnTo>
                      <a:pt x="1231" y="81"/>
                    </a:lnTo>
                    <a:lnTo>
                      <a:pt x="1233" y="80"/>
                    </a:lnTo>
                    <a:lnTo>
                      <a:pt x="1235" y="79"/>
                    </a:lnTo>
                    <a:lnTo>
                      <a:pt x="1236" y="77"/>
                    </a:lnTo>
                    <a:lnTo>
                      <a:pt x="1237" y="76"/>
                    </a:lnTo>
                    <a:lnTo>
                      <a:pt x="1237" y="77"/>
                    </a:lnTo>
                    <a:lnTo>
                      <a:pt x="1237" y="80"/>
                    </a:lnTo>
                    <a:lnTo>
                      <a:pt x="1237" y="81"/>
                    </a:lnTo>
                    <a:lnTo>
                      <a:pt x="1237" y="83"/>
                    </a:lnTo>
                    <a:lnTo>
                      <a:pt x="1237" y="83"/>
                    </a:lnTo>
                    <a:lnTo>
                      <a:pt x="1237" y="83"/>
                    </a:lnTo>
                    <a:lnTo>
                      <a:pt x="1237" y="83"/>
                    </a:lnTo>
                    <a:lnTo>
                      <a:pt x="1235" y="83"/>
                    </a:lnTo>
                    <a:lnTo>
                      <a:pt x="1231" y="83"/>
                    </a:lnTo>
                    <a:lnTo>
                      <a:pt x="1227" y="88"/>
                    </a:lnTo>
                    <a:lnTo>
                      <a:pt x="1232" y="91"/>
                    </a:lnTo>
                    <a:lnTo>
                      <a:pt x="1233" y="91"/>
                    </a:lnTo>
                    <a:lnTo>
                      <a:pt x="1237" y="91"/>
                    </a:lnTo>
                    <a:lnTo>
                      <a:pt x="1241" y="91"/>
                    </a:lnTo>
                    <a:lnTo>
                      <a:pt x="1242" y="90"/>
                    </a:lnTo>
                    <a:lnTo>
                      <a:pt x="1244" y="88"/>
                    </a:lnTo>
                    <a:lnTo>
                      <a:pt x="1243" y="86"/>
                    </a:lnTo>
                    <a:lnTo>
                      <a:pt x="1242" y="85"/>
                    </a:lnTo>
                    <a:lnTo>
                      <a:pt x="1241" y="83"/>
                    </a:lnTo>
                    <a:lnTo>
                      <a:pt x="1241" y="82"/>
                    </a:lnTo>
                    <a:lnTo>
                      <a:pt x="1241" y="81"/>
                    </a:lnTo>
                    <a:lnTo>
                      <a:pt x="1242" y="80"/>
                    </a:lnTo>
                    <a:lnTo>
                      <a:pt x="1242" y="80"/>
                    </a:lnTo>
                    <a:lnTo>
                      <a:pt x="1242" y="81"/>
                    </a:lnTo>
                    <a:lnTo>
                      <a:pt x="1244" y="82"/>
                    </a:lnTo>
                    <a:lnTo>
                      <a:pt x="1245" y="82"/>
                    </a:lnTo>
                    <a:lnTo>
                      <a:pt x="1248" y="82"/>
                    </a:lnTo>
                    <a:lnTo>
                      <a:pt x="1248" y="83"/>
                    </a:lnTo>
                    <a:lnTo>
                      <a:pt x="1247" y="86"/>
                    </a:lnTo>
                    <a:lnTo>
                      <a:pt x="1247" y="86"/>
                    </a:lnTo>
                    <a:lnTo>
                      <a:pt x="1245" y="87"/>
                    </a:lnTo>
                    <a:lnTo>
                      <a:pt x="1247" y="90"/>
                    </a:lnTo>
                    <a:lnTo>
                      <a:pt x="1249" y="94"/>
                    </a:lnTo>
                    <a:lnTo>
                      <a:pt x="1248" y="97"/>
                    </a:lnTo>
                    <a:lnTo>
                      <a:pt x="1247" y="97"/>
                    </a:lnTo>
                    <a:lnTo>
                      <a:pt x="1244" y="98"/>
                    </a:lnTo>
                    <a:lnTo>
                      <a:pt x="1239" y="98"/>
                    </a:lnTo>
                    <a:lnTo>
                      <a:pt x="1238" y="102"/>
                    </a:lnTo>
                    <a:lnTo>
                      <a:pt x="1237" y="103"/>
                    </a:lnTo>
                    <a:lnTo>
                      <a:pt x="1236" y="103"/>
                    </a:lnTo>
                    <a:lnTo>
                      <a:pt x="1233" y="102"/>
                    </a:lnTo>
                    <a:lnTo>
                      <a:pt x="1231" y="103"/>
                    </a:lnTo>
                    <a:lnTo>
                      <a:pt x="1230" y="104"/>
                    </a:lnTo>
                    <a:lnTo>
                      <a:pt x="1213" y="111"/>
                    </a:lnTo>
                    <a:lnTo>
                      <a:pt x="1212" y="111"/>
                    </a:lnTo>
                    <a:lnTo>
                      <a:pt x="1214" y="116"/>
                    </a:lnTo>
                    <a:lnTo>
                      <a:pt x="1217" y="120"/>
                    </a:lnTo>
                    <a:lnTo>
                      <a:pt x="1214" y="120"/>
                    </a:lnTo>
                    <a:lnTo>
                      <a:pt x="1209" y="120"/>
                    </a:lnTo>
                    <a:lnTo>
                      <a:pt x="1207" y="122"/>
                    </a:lnTo>
                    <a:lnTo>
                      <a:pt x="1207" y="123"/>
                    </a:lnTo>
                    <a:lnTo>
                      <a:pt x="1206" y="122"/>
                    </a:lnTo>
                    <a:lnTo>
                      <a:pt x="1203" y="122"/>
                    </a:lnTo>
                    <a:lnTo>
                      <a:pt x="1202" y="121"/>
                    </a:lnTo>
                    <a:lnTo>
                      <a:pt x="1200" y="122"/>
                    </a:lnTo>
                    <a:lnTo>
                      <a:pt x="1196" y="124"/>
                    </a:lnTo>
                    <a:lnTo>
                      <a:pt x="1194" y="124"/>
                    </a:lnTo>
                    <a:lnTo>
                      <a:pt x="1194" y="124"/>
                    </a:lnTo>
                    <a:lnTo>
                      <a:pt x="1190" y="123"/>
                    </a:lnTo>
                    <a:lnTo>
                      <a:pt x="1188" y="123"/>
                    </a:lnTo>
                    <a:lnTo>
                      <a:pt x="1186" y="122"/>
                    </a:lnTo>
                    <a:lnTo>
                      <a:pt x="1184" y="121"/>
                    </a:lnTo>
                    <a:lnTo>
                      <a:pt x="1184" y="122"/>
                    </a:lnTo>
                    <a:lnTo>
                      <a:pt x="1183" y="122"/>
                    </a:lnTo>
                    <a:lnTo>
                      <a:pt x="1182" y="122"/>
                    </a:lnTo>
                    <a:lnTo>
                      <a:pt x="1179" y="121"/>
                    </a:lnTo>
                    <a:lnTo>
                      <a:pt x="1173" y="121"/>
                    </a:lnTo>
                    <a:lnTo>
                      <a:pt x="1172" y="123"/>
                    </a:lnTo>
                    <a:lnTo>
                      <a:pt x="1171" y="124"/>
                    </a:lnTo>
                    <a:lnTo>
                      <a:pt x="1170" y="124"/>
                    </a:lnTo>
                    <a:lnTo>
                      <a:pt x="1168" y="124"/>
                    </a:lnTo>
                    <a:lnTo>
                      <a:pt x="1165" y="126"/>
                    </a:lnTo>
                    <a:lnTo>
                      <a:pt x="1162" y="128"/>
                    </a:lnTo>
                    <a:lnTo>
                      <a:pt x="1156" y="134"/>
                    </a:lnTo>
                    <a:lnTo>
                      <a:pt x="1156" y="135"/>
                    </a:lnTo>
                    <a:lnTo>
                      <a:pt x="1158" y="138"/>
                    </a:lnTo>
                    <a:lnTo>
                      <a:pt x="1159" y="139"/>
                    </a:lnTo>
                    <a:lnTo>
                      <a:pt x="1162" y="140"/>
                    </a:lnTo>
                    <a:lnTo>
                      <a:pt x="1167" y="141"/>
                    </a:lnTo>
                    <a:lnTo>
                      <a:pt x="1170" y="141"/>
                    </a:lnTo>
                    <a:lnTo>
                      <a:pt x="1176" y="139"/>
                    </a:lnTo>
                    <a:lnTo>
                      <a:pt x="1176" y="139"/>
                    </a:lnTo>
                    <a:lnTo>
                      <a:pt x="1177" y="139"/>
                    </a:lnTo>
                    <a:lnTo>
                      <a:pt x="1178" y="139"/>
                    </a:lnTo>
                    <a:lnTo>
                      <a:pt x="1179" y="139"/>
                    </a:lnTo>
                    <a:lnTo>
                      <a:pt x="1182" y="138"/>
                    </a:lnTo>
                    <a:lnTo>
                      <a:pt x="1184" y="136"/>
                    </a:lnTo>
                    <a:lnTo>
                      <a:pt x="1184" y="135"/>
                    </a:lnTo>
                    <a:lnTo>
                      <a:pt x="1184" y="135"/>
                    </a:lnTo>
                    <a:lnTo>
                      <a:pt x="1185" y="136"/>
                    </a:lnTo>
                    <a:lnTo>
                      <a:pt x="1186" y="136"/>
                    </a:lnTo>
                    <a:lnTo>
                      <a:pt x="1190" y="138"/>
                    </a:lnTo>
                    <a:lnTo>
                      <a:pt x="1191" y="139"/>
                    </a:lnTo>
                    <a:lnTo>
                      <a:pt x="1192" y="140"/>
                    </a:lnTo>
                    <a:lnTo>
                      <a:pt x="1194" y="140"/>
                    </a:lnTo>
                    <a:lnTo>
                      <a:pt x="1195" y="139"/>
                    </a:lnTo>
                    <a:lnTo>
                      <a:pt x="1196" y="139"/>
                    </a:lnTo>
                    <a:lnTo>
                      <a:pt x="1197" y="136"/>
                    </a:lnTo>
                    <a:lnTo>
                      <a:pt x="1197" y="134"/>
                    </a:lnTo>
                    <a:lnTo>
                      <a:pt x="1197" y="133"/>
                    </a:lnTo>
                    <a:lnTo>
                      <a:pt x="1198" y="133"/>
                    </a:lnTo>
                    <a:lnTo>
                      <a:pt x="1201" y="133"/>
                    </a:lnTo>
                    <a:lnTo>
                      <a:pt x="1202" y="134"/>
                    </a:lnTo>
                    <a:lnTo>
                      <a:pt x="1202" y="134"/>
                    </a:lnTo>
                    <a:lnTo>
                      <a:pt x="1202" y="135"/>
                    </a:lnTo>
                    <a:lnTo>
                      <a:pt x="1201" y="138"/>
                    </a:lnTo>
                    <a:lnTo>
                      <a:pt x="1202" y="138"/>
                    </a:lnTo>
                    <a:lnTo>
                      <a:pt x="1203" y="139"/>
                    </a:lnTo>
                    <a:lnTo>
                      <a:pt x="1204" y="139"/>
                    </a:lnTo>
                    <a:lnTo>
                      <a:pt x="1207" y="136"/>
                    </a:lnTo>
                    <a:lnTo>
                      <a:pt x="1207" y="136"/>
                    </a:lnTo>
                    <a:lnTo>
                      <a:pt x="1207" y="138"/>
                    </a:lnTo>
                    <a:lnTo>
                      <a:pt x="1208" y="140"/>
                    </a:lnTo>
                    <a:lnTo>
                      <a:pt x="1209" y="142"/>
                    </a:lnTo>
                    <a:lnTo>
                      <a:pt x="1212" y="144"/>
                    </a:lnTo>
                    <a:lnTo>
                      <a:pt x="1213" y="145"/>
                    </a:lnTo>
                    <a:lnTo>
                      <a:pt x="1212" y="146"/>
                    </a:lnTo>
                    <a:lnTo>
                      <a:pt x="1209" y="151"/>
                    </a:lnTo>
                    <a:lnTo>
                      <a:pt x="1210" y="151"/>
                    </a:lnTo>
                    <a:lnTo>
                      <a:pt x="1212" y="150"/>
                    </a:lnTo>
                    <a:lnTo>
                      <a:pt x="1214" y="150"/>
                    </a:lnTo>
                    <a:lnTo>
                      <a:pt x="1214" y="150"/>
                    </a:lnTo>
                    <a:lnTo>
                      <a:pt x="1214" y="152"/>
                    </a:lnTo>
                    <a:lnTo>
                      <a:pt x="1217" y="156"/>
                    </a:lnTo>
                    <a:lnTo>
                      <a:pt x="1217" y="157"/>
                    </a:lnTo>
                    <a:lnTo>
                      <a:pt x="1219" y="159"/>
                    </a:lnTo>
                    <a:lnTo>
                      <a:pt x="1218" y="159"/>
                    </a:lnTo>
                    <a:lnTo>
                      <a:pt x="1215" y="161"/>
                    </a:lnTo>
                    <a:lnTo>
                      <a:pt x="1219" y="164"/>
                    </a:lnTo>
                    <a:lnTo>
                      <a:pt x="1223" y="165"/>
                    </a:lnTo>
                    <a:lnTo>
                      <a:pt x="1225" y="165"/>
                    </a:lnTo>
                    <a:lnTo>
                      <a:pt x="1226" y="165"/>
                    </a:lnTo>
                    <a:lnTo>
                      <a:pt x="1227" y="164"/>
                    </a:lnTo>
                    <a:lnTo>
                      <a:pt x="1229" y="163"/>
                    </a:lnTo>
                    <a:lnTo>
                      <a:pt x="1230" y="163"/>
                    </a:lnTo>
                    <a:lnTo>
                      <a:pt x="1230" y="163"/>
                    </a:lnTo>
                    <a:lnTo>
                      <a:pt x="1231" y="163"/>
                    </a:lnTo>
                    <a:lnTo>
                      <a:pt x="1233" y="164"/>
                    </a:lnTo>
                    <a:lnTo>
                      <a:pt x="1236" y="167"/>
                    </a:lnTo>
                    <a:lnTo>
                      <a:pt x="1237" y="168"/>
                    </a:lnTo>
                    <a:lnTo>
                      <a:pt x="1239" y="169"/>
                    </a:lnTo>
                    <a:lnTo>
                      <a:pt x="1239" y="170"/>
                    </a:lnTo>
                    <a:lnTo>
                      <a:pt x="1243" y="170"/>
                    </a:lnTo>
                    <a:lnTo>
                      <a:pt x="1244" y="170"/>
                    </a:lnTo>
                    <a:lnTo>
                      <a:pt x="1248" y="170"/>
                    </a:lnTo>
                    <a:lnTo>
                      <a:pt x="1248" y="170"/>
                    </a:lnTo>
                    <a:lnTo>
                      <a:pt x="1249" y="170"/>
                    </a:lnTo>
                    <a:lnTo>
                      <a:pt x="1250" y="170"/>
                    </a:lnTo>
                    <a:lnTo>
                      <a:pt x="1251" y="170"/>
                    </a:lnTo>
                    <a:lnTo>
                      <a:pt x="1255" y="171"/>
                    </a:lnTo>
                    <a:lnTo>
                      <a:pt x="1260" y="173"/>
                    </a:lnTo>
                    <a:lnTo>
                      <a:pt x="1262" y="174"/>
                    </a:lnTo>
                    <a:lnTo>
                      <a:pt x="1265" y="175"/>
                    </a:lnTo>
                    <a:lnTo>
                      <a:pt x="1267" y="177"/>
                    </a:lnTo>
                    <a:lnTo>
                      <a:pt x="1268" y="177"/>
                    </a:lnTo>
                    <a:lnTo>
                      <a:pt x="1269" y="175"/>
                    </a:lnTo>
                    <a:lnTo>
                      <a:pt x="1271" y="175"/>
                    </a:lnTo>
                    <a:lnTo>
                      <a:pt x="1271" y="173"/>
                    </a:lnTo>
                    <a:lnTo>
                      <a:pt x="1271" y="169"/>
                    </a:lnTo>
                    <a:lnTo>
                      <a:pt x="1271" y="167"/>
                    </a:lnTo>
                    <a:lnTo>
                      <a:pt x="1267" y="162"/>
                    </a:lnTo>
                    <a:lnTo>
                      <a:pt x="1262" y="157"/>
                    </a:lnTo>
                    <a:lnTo>
                      <a:pt x="1259" y="155"/>
                    </a:lnTo>
                    <a:lnTo>
                      <a:pt x="1259" y="155"/>
                    </a:lnTo>
                    <a:lnTo>
                      <a:pt x="1257" y="155"/>
                    </a:lnTo>
                    <a:lnTo>
                      <a:pt x="1254" y="151"/>
                    </a:lnTo>
                    <a:lnTo>
                      <a:pt x="1254" y="150"/>
                    </a:lnTo>
                    <a:lnTo>
                      <a:pt x="1254" y="149"/>
                    </a:lnTo>
                    <a:lnTo>
                      <a:pt x="1255" y="149"/>
                    </a:lnTo>
                    <a:lnTo>
                      <a:pt x="1257" y="149"/>
                    </a:lnTo>
                    <a:lnTo>
                      <a:pt x="1262" y="150"/>
                    </a:lnTo>
                    <a:lnTo>
                      <a:pt x="1265" y="152"/>
                    </a:lnTo>
                    <a:lnTo>
                      <a:pt x="1267" y="153"/>
                    </a:lnTo>
                    <a:lnTo>
                      <a:pt x="1268" y="155"/>
                    </a:lnTo>
                    <a:lnTo>
                      <a:pt x="1269" y="157"/>
                    </a:lnTo>
                    <a:lnTo>
                      <a:pt x="1271" y="158"/>
                    </a:lnTo>
                    <a:lnTo>
                      <a:pt x="1272" y="159"/>
                    </a:lnTo>
                    <a:lnTo>
                      <a:pt x="1276" y="161"/>
                    </a:lnTo>
                    <a:lnTo>
                      <a:pt x="1277" y="161"/>
                    </a:lnTo>
                    <a:lnTo>
                      <a:pt x="1280" y="162"/>
                    </a:lnTo>
                    <a:lnTo>
                      <a:pt x="1282" y="163"/>
                    </a:lnTo>
                    <a:lnTo>
                      <a:pt x="1283" y="163"/>
                    </a:lnTo>
                    <a:lnTo>
                      <a:pt x="1283" y="165"/>
                    </a:lnTo>
                    <a:lnTo>
                      <a:pt x="1284" y="167"/>
                    </a:lnTo>
                    <a:lnTo>
                      <a:pt x="1285" y="168"/>
                    </a:lnTo>
                    <a:lnTo>
                      <a:pt x="1289" y="170"/>
                    </a:lnTo>
                    <a:lnTo>
                      <a:pt x="1289" y="169"/>
                    </a:lnTo>
                    <a:lnTo>
                      <a:pt x="1292" y="167"/>
                    </a:lnTo>
                    <a:lnTo>
                      <a:pt x="1292" y="165"/>
                    </a:lnTo>
                    <a:lnTo>
                      <a:pt x="1292" y="164"/>
                    </a:lnTo>
                    <a:lnTo>
                      <a:pt x="1292" y="163"/>
                    </a:lnTo>
                    <a:lnTo>
                      <a:pt x="1291" y="161"/>
                    </a:lnTo>
                    <a:lnTo>
                      <a:pt x="1291" y="158"/>
                    </a:lnTo>
                    <a:lnTo>
                      <a:pt x="1292" y="157"/>
                    </a:lnTo>
                    <a:lnTo>
                      <a:pt x="1294" y="153"/>
                    </a:lnTo>
                    <a:lnTo>
                      <a:pt x="1294" y="151"/>
                    </a:lnTo>
                    <a:lnTo>
                      <a:pt x="1294" y="150"/>
                    </a:lnTo>
                    <a:lnTo>
                      <a:pt x="1294" y="150"/>
                    </a:lnTo>
                    <a:lnTo>
                      <a:pt x="1294" y="149"/>
                    </a:lnTo>
                    <a:lnTo>
                      <a:pt x="1295" y="151"/>
                    </a:lnTo>
                    <a:lnTo>
                      <a:pt x="1295" y="152"/>
                    </a:lnTo>
                    <a:lnTo>
                      <a:pt x="1295" y="153"/>
                    </a:lnTo>
                    <a:lnTo>
                      <a:pt x="1297" y="153"/>
                    </a:lnTo>
                    <a:lnTo>
                      <a:pt x="1298" y="155"/>
                    </a:lnTo>
                    <a:lnTo>
                      <a:pt x="1300" y="155"/>
                    </a:lnTo>
                    <a:lnTo>
                      <a:pt x="1302" y="152"/>
                    </a:lnTo>
                    <a:lnTo>
                      <a:pt x="1303" y="151"/>
                    </a:lnTo>
                    <a:lnTo>
                      <a:pt x="1303" y="146"/>
                    </a:lnTo>
                    <a:lnTo>
                      <a:pt x="1301" y="141"/>
                    </a:lnTo>
                    <a:lnTo>
                      <a:pt x="1298" y="140"/>
                    </a:lnTo>
                    <a:lnTo>
                      <a:pt x="1298" y="140"/>
                    </a:lnTo>
                    <a:lnTo>
                      <a:pt x="1297" y="139"/>
                    </a:lnTo>
                    <a:lnTo>
                      <a:pt x="1297" y="138"/>
                    </a:lnTo>
                    <a:lnTo>
                      <a:pt x="1297" y="138"/>
                    </a:lnTo>
                    <a:lnTo>
                      <a:pt x="1298" y="139"/>
                    </a:lnTo>
                    <a:lnTo>
                      <a:pt x="1300" y="140"/>
                    </a:lnTo>
                    <a:lnTo>
                      <a:pt x="1302" y="141"/>
                    </a:lnTo>
                    <a:lnTo>
                      <a:pt x="1304" y="139"/>
                    </a:lnTo>
                    <a:lnTo>
                      <a:pt x="1303" y="136"/>
                    </a:lnTo>
                    <a:lnTo>
                      <a:pt x="1303" y="134"/>
                    </a:lnTo>
                    <a:lnTo>
                      <a:pt x="1297" y="129"/>
                    </a:lnTo>
                    <a:lnTo>
                      <a:pt x="1295" y="129"/>
                    </a:lnTo>
                    <a:lnTo>
                      <a:pt x="1295" y="129"/>
                    </a:lnTo>
                    <a:lnTo>
                      <a:pt x="1294" y="129"/>
                    </a:lnTo>
                    <a:lnTo>
                      <a:pt x="1291" y="128"/>
                    </a:lnTo>
                    <a:lnTo>
                      <a:pt x="1288" y="124"/>
                    </a:lnTo>
                    <a:lnTo>
                      <a:pt x="1289" y="123"/>
                    </a:lnTo>
                    <a:lnTo>
                      <a:pt x="1288" y="120"/>
                    </a:lnTo>
                    <a:lnTo>
                      <a:pt x="1284" y="116"/>
                    </a:lnTo>
                    <a:lnTo>
                      <a:pt x="1283" y="117"/>
                    </a:lnTo>
                    <a:lnTo>
                      <a:pt x="1282" y="117"/>
                    </a:lnTo>
                    <a:lnTo>
                      <a:pt x="1283" y="117"/>
                    </a:lnTo>
                    <a:lnTo>
                      <a:pt x="1286" y="115"/>
                    </a:lnTo>
                    <a:lnTo>
                      <a:pt x="1288" y="115"/>
                    </a:lnTo>
                    <a:lnTo>
                      <a:pt x="1289" y="115"/>
                    </a:lnTo>
                    <a:lnTo>
                      <a:pt x="1290" y="116"/>
                    </a:lnTo>
                    <a:lnTo>
                      <a:pt x="1291" y="114"/>
                    </a:lnTo>
                    <a:lnTo>
                      <a:pt x="1292" y="110"/>
                    </a:lnTo>
                    <a:lnTo>
                      <a:pt x="1294" y="110"/>
                    </a:lnTo>
                    <a:lnTo>
                      <a:pt x="1294" y="109"/>
                    </a:lnTo>
                    <a:lnTo>
                      <a:pt x="1295" y="109"/>
                    </a:lnTo>
                    <a:lnTo>
                      <a:pt x="1296" y="109"/>
                    </a:lnTo>
                    <a:lnTo>
                      <a:pt x="1298" y="109"/>
                    </a:lnTo>
                    <a:lnTo>
                      <a:pt x="1301" y="111"/>
                    </a:lnTo>
                    <a:lnTo>
                      <a:pt x="1303" y="111"/>
                    </a:lnTo>
                    <a:lnTo>
                      <a:pt x="1303" y="111"/>
                    </a:lnTo>
                    <a:lnTo>
                      <a:pt x="1304" y="112"/>
                    </a:lnTo>
                    <a:lnTo>
                      <a:pt x="1304" y="115"/>
                    </a:lnTo>
                    <a:lnTo>
                      <a:pt x="1306" y="120"/>
                    </a:lnTo>
                    <a:lnTo>
                      <a:pt x="1309" y="123"/>
                    </a:lnTo>
                    <a:lnTo>
                      <a:pt x="1310" y="123"/>
                    </a:lnTo>
                    <a:lnTo>
                      <a:pt x="1310" y="126"/>
                    </a:lnTo>
                    <a:lnTo>
                      <a:pt x="1313" y="128"/>
                    </a:lnTo>
                    <a:lnTo>
                      <a:pt x="1313" y="128"/>
                    </a:lnTo>
                    <a:lnTo>
                      <a:pt x="1315" y="127"/>
                    </a:lnTo>
                    <a:lnTo>
                      <a:pt x="1316" y="127"/>
                    </a:lnTo>
                    <a:lnTo>
                      <a:pt x="1316" y="127"/>
                    </a:lnTo>
                    <a:lnTo>
                      <a:pt x="1316" y="129"/>
                    </a:lnTo>
                    <a:lnTo>
                      <a:pt x="1316" y="130"/>
                    </a:lnTo>
                    <a:lnTo>
                      <a:pt x="1320" y="130"/>
                    </a:lnTo>
                    <a:lnTo>
                      <a:pt x="1324" y="129"/>
                    </a:lnTo>
                    <a:lnTo>
                      <a:pt x="1327" y="126"/>
                    </a:lnTo>
                    <a:lnTo>
                      <a:pt x="1327" y="126"/>
                    </a:lnTo>
                    <a:lnTo>
                      <a:pt x="1328" y="124"/>
                    </a:lnTo>
                    <a:lnTo>
                      <a:pt x="1328" y="121"/>
                    </a:lnTo>
                    <a:lnTo>
                      <a:pt x="1330" y="120"/>
                    </a:lnTo>
                    <a:lnTo>
                      <a:pt x="1330" y="118"/>
                    </a:lnTo>
                    <a:lnTo>
                      <a:pt x="1331" y="120"/>
                    </a:lnTo>
                    <a:lnTo>
                      <a:pt x="1332" y="121"/>
                    </a:lnTo>
                    <a:lnTo>
                      <a:pt x="1335" y="121"/>
                    </a:lnTo>
                    <a:lnTo>
                      <a:pt x="1336" y="121"/>
                    </a:lnTo>
                    <a:lnTo>
                      <a:pt x="1339" y="121"/>
                    </a:lnTo>
                    <a:lnTo>
                      <a:pt x="1341" y="120"/>
                    </a:lnTo>
                    <a:lnTo>
                      <a:pt x="1343" y="120"/>
                    </a:lnTo>
                    <a:lnTo>
                      <a:pt x="1344" y="120"/>
                    </a:lnTo>
                    <a:lnTo>
                      <a:pt x="1345" y="116"/>
                    </a:lnTo>
                    <a:lnTo>
                      <a:pt x="1345" y="116"/>
                    </a:lnTo>
                    <a:lnTo>
                      <a:pt x="1345" y="116"/>
                    </a:lnTo>
                    <a:lnTo>
                      <a:pt x="1347" y="115"/>
                    </a:lnTo>
                    <a:lnTo>
                      <a:pt x="1348" y="115"/>
                    </a:lnTo>
                    <a:lnTo>
                      <a:pt x="1349" y="114"/>
                    </a:lnTo>
                    <a:lnTo>
                      <a:pt x="1350" y="111"/>
                    </a:lnTo>
                    <a:lnTo>
                      <a:pt x="1351" y="110"/>
                    </a:lnTo>
                    <a:lnTo>
                      <a:pt x="1353" y="110"/>
                    </a:lnTo>
                    <a:lnTo>
                      <a:pt x="1354" y="110"/>
                    </a:lnTo>
                    <a:lnTo>
                      <a:pt x="1355" y="109"/>
                    </a:lnTo>
                    <a:lnTo>
                      <a:pt x="1357" y="108"/>
                    </a:lnTo>
                    <a:lnTo>
                      <a:pt x="1361" y="105"/>
                    </a:lnTo>
                    <a:lnTo>
                      <a:pt x="1362" y="104"/>
                    </a:lnTo>
                    <a:lnTo>
                      <a:pt x="1362" y="104"/>
                    </a:lnTo>
                    <a:lnTo>
                      <a:pt x="1362" y="104"/>
                    </a:lnTo>
                    <a:lnTo>
                      <a:pt x="1362" y="103"/>
                    </a:lnTo>
                    <a:lnTo>
                      <a:pt x="1362" y="103"/>
                    </a:lnTo>
                    <a:lnTo>
                      <a:pt x="1361" y="103"/>
                    </a:lnTo>
                    <a:lnTo>
                      <a:pt x="1360" y="100"/>
                    </a:lnTo>
                    <a:lnTo>
                      <a:pt x="1357" y="98"/>
                    </a:lnTo>
                    <a:lnTo>
                      <a:pt x="1354" y="97"/>
                    </a:lnTo>
                    <a:lnTo>
                      <a:pt x="1350" y="97"/>
                    </a:lnTo>
                    <a:lnTo>
                      <a:pt x="1347" y="96"/>
                    </a:lnTo>
                    <a:lnTo>
                      <a:pt x="1343" y="92"/>
                    </a:lnTo>
                    <a:lnTo>
                      <a:pt x="1339" y="91"/>
                    </a:lnTo>
                    <a:lnTo>
                      <a:pt x="1339" y="91"/>
                    </a:lnTo>
                    <a:lnTo>
                      <a:pt x="1337" y="88"/>
                    </a:lnTo>
                    <a:lnTo>
                      <a:pt x="1332" y="85"/>
                    </a:lnTo>
                    <a:lnTo>
                      <a:pt x="1328" y="85"/>
                    </a:lnTo>
                    <a:lnTo>
                      <a:pt x="1326" y="83"/>
                    </a:lnTo>
                    <a:lnTo>
                      <a:pt x="1324" y="81"/>
                    </a:lnTo>
                    <a:lnTo>
                      <a:pt x="1321" y="80"/>
                    </a:lnTo>
                    <a:lnTo>
                      <a:pt x="1320" y="81"/>
                    </a:lnTo>
                    <a:lnTo>
                      <a:pt x="1320" y="81"/>
                    </a:lnTo>
                    <a:lnTo>
                      <a:pt x="1318" y="81"/>
                    </a:lnTo>
                    <a:lnTo>
                      <a:pt x="1316" y="79"/>
                    </a:lnTo>
                    <a:lnTo>
                      <a:pt x="1312" y="77"/>
                    </a:lnTo>
                    <a:lnTo>
                      <a:pt x="1307" y="76"/>
                    </a:lnTo>
                    <a:lnTo>
                      <a:pt x="1306" y="76"/>
                    </a:lnTo>
                    <a:lnTo>
                      <a:pt x="1309" y="74"/>
                    </a:lnTo>
                    <a:lnTo>
                      <a:pt x="1310" y="74"/>
                    </a:lnTo>
                    <a:lnTo>
                      <a:pt x="1312" y="73"/>
                    </a:lnTo>
                    <a:lnTo>
                      <a:pt x="1313" y="71"/>
                    </a:lnTo>
                    <a:lnTo>
                      <a:pt x="1316" y="70"/>
                    </a:lnTo>
                    <a:lnTo>
                      <a:pt x="1319" y="70"/>
                    </a:lnTo>
                    <a:lnTo>
                      <a:pt x="1322" y="70"/>
                    </a:lnTo>
                    <a:lnTo>
                      <a:pt x="1324" y="70"/>
                    </a:lnTo>
                    <a:lnTo>
                      <a:pt x="1327" y="68"/>
                    </a:lnTo>
                    <a:lnTo>
                      <a:pt x="1330" y="68"/>
                    </a:lnTo>
                    <a:lnTo>
                      <a:pt x="1331" y="67"/>
                    </a:lnTo>
                    <a:lnTo>
                      <a:pt x="1328" y="65"/>
                    </a:lnTo>
                    <a:lnTo>
                      <a:pt x="1324" y="64"/>
                    </a:lnTo>
                    <a:lnTo>
                      <a:pt x="1324" y="64"/>
                    </a:lnTo>
                    <a:lnTo>
                      <a:pt x="1321" y="64"/>
                    </a:lnTo>
                    <a:lnTo>
                      <a:pt x="1320" y="63"/>
                    </a:lnTo>
                    <a:lnTo>
                      <a:pt x="1320" y="63"/>
                    </a:lnTo>
                    <a:lnTo>
                      <a:pt x="1320" y="62"/>
                    </a:lnTo>
                    <a:lnTo>
                      <a:pt x="1320" y="61"/>
                    </a:lnTo>
                    <a:lnTo>
                      <a:pt x="1321" y="62"/>
                    </a:lnTo>
                    <a:lnTo>
                      <a:pt x="1324" y="62"/>
                    </a:lnTo>
                    <a:lnTo>
                      <a:pt x="1325" y="62"/>
                    </a:lnTo>
                    <a:lnTo>
                      <a:pt x="1327" y="62"/>
                    </a:lnTo>
                    <a:lnTo>
                      <a:pt x="1327" y="62"/>
                    </a:lnTo>
                    <a:lnTo>
                      <a:pt x="1330" y="61"/>
                    </a:lnTo>
                    <a:lnTo>
                      <a:pt x="1330" y="59"/>
                    </a:lnTo>
                    <a:lnTo>
                      <a:pt x="1330" y="57"/>
                    </a:lnTo>
                    <a:lnTo>
                      <a:pt x="1327" y="56"/>
                    </a:lnTo>
                    <a:lnTo>
                      <a:pt x="1326" y="55"/>
                    </a:lnTo>
                    <a:lnTo>
                      <a:pt x="1324" y="52"/>
                    </a:lnTo>
                    <a:lnTo>
                      <a:pt x="1321" y="52"/>
                    </a:lnTo>
                    <a:lnTo>
                      <a:pt x="1320" y="52"/>
                    </a:lnTo>
                    <a:lnTo>
                      <a:pt x="1319" y="53"/>
                    </a:lnTo>
                    <a:lnTo>
                      <a:pt x="1318" y="55"/>
                    </a:lnTo>
                    <a:lnTo>
                      <a:pt x="1315" y="56"/>
                    </a:lnTo>
                    <a:lnTo>
                      <a:pt x="1319" y="52"/>
                    </a:lnTo>
                    <a:lnTo>
                      <a:pt x="1322" y="50"/>
                    </a:lnTo>
                    <a:lnTo>
                      <a:pt x="1322" y="50"/>
                    </a:lnTo>
                    <a:lnTo>
                      <a:pt x="1322" y="47"/>
                    </a:lnTo>
                    <a:lnTo>
                      <a:pt x="1319" y="46"/>
                    </a:lnTo>
                    <a:lnTo>
                      <a:pt x="1314" y="45"/>
                    </a:lnTo>
                    <a:lnTo>
                      <a:pt x="1312" y="44"/>
                    </a:lnTo>
                    <a:lnTo>
                      <a:pt x="1307" y="44"/>
                    </a:lnTo>
                    <a:lnTo>
                      <a:pt x="1304" y="44"/>
                    </a:lnTo>
                    <a:lnTo>
                      <a:pt x="1303" y="43"/>
                    </a:lnTo>
                    <a:lnTo>
                      <a:pt x="1301" y="40"/>
                    </a:lnTo>
                    <a:lnTo>
                      <a:pt x="1302" y="40"/>
                    </a:lnTo>
                    <a:lnTo>
                      <a:pt x="1302" y="38"/>
                    </a:lnTo>
                    <a:lnTo>
                      <a:pt x="1297" y="34"/>
                    </a:lnTo>
                    <a:lnTo>
                      <a:pt x="1294" y="34"/>
                    </a:lnTo>
                    <a:lnTo>
                      <a:pt x="1290" y="34"/>
                    </a:lnTo>
                    <a:lnTo>
                      <a:pt x="1288" y="33"/>
                    </a:lnTo>
                    <a:lnTo>
                      <a:pt x="1285" y="33"/>
                    </a:lnTo>
                    <a:lnTo>
                      <a:pt x="1283" y="34"/>
                    </a:lnTo>
                    <a:lnTo>
                      <a:pt x="1282" y="37"/>
                    </a:lnTo>
                    <a:lnTo>
                      <a:pt x="1279" y="38"/>
                    </a:lnTo>
                    <a:lnTo>
                      <a:pt x="1279" y="39"/>
                    </a:lnTo>
                    <a:lnTo>
                      <a:pt x="1278" y="40"/>
                    </a:lnTo>
                    <a:lnTo>
                      <a:pt x="1278" y="40"/>
                    </a:lnTo>
                    <a:lnTo>
                      <a:pt x="1278" y="39"/>
                    </a:lnTo>
                    <a:lnTo>
                      <a:pt x="1279" y="35"/>
                    </a:lnTo>
                    <a:lnTo>
                      <a:pt x="1279" y="34"/>
                    </a:lnTo>
                    <a:lnTo>
                      <a:pt x="1278" y="31"/>
                    </a:lnTo>
                    <a:lnTo>
                      <a:pt x="1276" y="28"/>
                    </a:lnTo>
                    <a:lnTo>
                      <a:pt x="1273" y="26"/>
                    </a:lnTo>
                    <a:lnTo>
                      <a:pt x="1272" y="24"/>
                    </a:lnTo>
                    <a:lnTo>
                      <a:pt x="1272" y="23"/>
                    </a:lnTo>
                    <a:lnTo>
                      <a:pt x="1269" y="21"/>
                    </a:lnTo>
                    <a:lnTo>
                      <a:pt x="1263" y="21"/>
                    </a:lnTo>
                    <a:lnTo>
                      <a:pt x="1261" y="21"/>
                    </a:lnTo>
                    <a:lnTo>
                      <a:pt x="1261" y="20"/>
                    </a:lnTo>
                    <a:lnTo>
                      <a:pt x="1263" y="20"/>
                    </a:lnTo>
                    <a:lnTo>
                      <a:pt x="1265" y="20"/>
                    </a:lnTo>
                    <a:lnTo>
                      <a:pt x="1267" y="20"/>
                    </a:lnTo>
                    <a:lnTo>
                      <a:pt x="1267" y="15"/>
                    </a:lnTo>
                    <a:lnTo>
                      <a:pt x="1266" y="12"/>
                    </a:lnTo>
                    <a:lnTo>
                      <a:pt x="1261" y="8"/>
                    </a:lnTo>
                    <a:lnTo>
                      <a:pt x="1259" y="8"/>
                    </a:lnTo>
                    <a:lnTo>
                      <a:pt x="1254" y="8"/>
                    </a:lnTo>
                    <a:lnTo>
                      <a:pt x="1248" y="8"/>
                    </a:lnTo>
                    <a:lnTo>
                      <a:pt x="1244" y="8"/>
                    </a:lnTo>
                    <a:lnTo>
                      <a:pt x="1239" y="6"/>
                    </a:lnTo>
                    <a:lnTo>
                      <a:pt x="1236" y="5"/>
                    </a:lnTo>
                    <a:lnTo>
                      <a:pt x="1235" y="5"/>
                    </a:lnTo>
                    <a:lnTo>
                      <a:pt x="1233" y="5"/>
                    </a:lnTo>
                    <a:lnTo>
                      <a:pt x="1231" y="5"/>
                    </a:lnTo>
                    <a:lnTo>
                      <a:pt x="1227" y="9"/>
                    </a:lnTo>
                    <a:lnTo>
                      <a:pt x="1226" y="10"/>
                    </a:lnTo>
                    <a:lnTo>
                      <a:pt x="1226" y="11"/>
                    </a:lnTo>
                    <a:lnTo>
                      <a:pt x="1229" y="15"/>
                    </a:lnTo>
                    <a:lnTo>
                      <a:pt x="1229" y="15"/>
                    </a:lnTo>
                    <a:lnTo>
                      <a:pt x="1230" y="18"/>
                    </a:lnTo>
                    <a:lnTo>
                      <a:pt x="1230" y="20"/>
                    </a:lnTo>
                    <a:lnTo>
                      <a:pt x="1235" y="22"/>
                    </a:lnTo>
                    <a:lnTo>
                      <a:pt x="1238" y="21"/>
                    </a:lnTo>
                    <a:lnTo>
                      <a:pt x="1243" y="20"/>
                    </a:lnTo>
                    <a:lnTo>
                      <a:pt x="1247" y="20"/>
                    </a:lnTo>
                    <a:lnTo>
                      <a:pt x="1248" y="20"/>
                    </a:lnTo>
                    <a:lnTo>
                      <a:pt x="1251" y="18"/>
                    </a:lnTo>
                    <a:lnTo>
                      <a:pt x="1251" y="20"/>
                    </a:lnTo>
                    <a:lnTo>
                      <a:pt x="1248" y="21"/>
                    </a:lnTo>
                    <a:lnTo>
                      <a:pt x="1245" y="21"/>
                    </a:lnTo>
                    <a:lnTo>
                      <a:pt x="1238" y="22"/>
                    </a:lnTo>
                    <a:lnTo>
                      <a:pt x="1236" y="24"/>
                    </a:lnTo>
                    <a:lnTo>
                      <a:pt x="1236" y="26"/>
                    </a:lnTo>
                    <a:lnTo>
                      <a:pt x="1236" y="26"/>
                    </a:lnTo>
                    <a:lnTo>
                      <a:pt x="1233" y="26"/>
                    </a:lnTo>
                    <a:lnTo>
                      <a:pt x="1232" y="24"/>
                    </a:lnTo>
                    <a:lnTo>
                      <a:pt x="1229" y="23"/>
                    </a:lnTo>
                    <a:lnTo>
                      <a:pt x="1227" y="23"/>
                    </a:lnTo>
                    <a:lnTo>
                      <a:pt x="1224" y="24"/>
                    </a:lnTo>
                    <a:lnTo>
                      <a:pt x="1218" y="27"/>
                    </a:lnTo>
                    <a:lnTo>
                      <a:pt x="1217" y="28"/>
                    </a:lnTo>
                    <a:lnTo>
                      <a:pt x="1213" y="29"/>
                    </a:lnTo>
                    <a:lnTo>
                      <a:pt x="1213" y="28"/>
                    </a:lnTo>
                    <a:lnTo>
                      <a:pt x="1214" y="27"/>
                    </a:lnTo>
                    <a:lnTo>
                      <a:pt x="1215" y="27"/>
                    </a:lnTo>
                    <a:lnTo>
                      <a:pt x="1219" y="23"/>
                    </a:lnTo>
                    <a:lnTo>
                      <a:pt x="1220" y="23"/>
                    </a:lnTo>
                    <a:lnTo>
                      <a:pt x="1223" y="20"/>
                    </a:lnTo>
                    <a:lnTo>
                      <a:pt x="1224" y="18"/>
                    </a:lnTo>
                    <a:lnTo>
                      <a:pt x="1224" y="16"/>
                    </a:lnTo>
                    <a:lnTo>
                      <a:pt x="1223" y="15"/>
                    </a:lnTo>
                    <a:lnTo>
                      <a:pt x="1223" y="14"/>
                    </a:lnTo>
                    <a:lnTo>
                      <a:pt x="1223" y="11"/>
                    </a:lnTo>
                    <a:lnTo>
                      <a:pt x="1224" y="11"/>
                    </a:lnTo>
                    <a:lnTo>
                      <a:pt x="1225" y="10"/>
                    </a:lnTo>
                    <a:lnTo>
                      <a:pt x="1226" y="9"/>
                    </a:lnTo>
                    <a:lnTo>
                      <a:pt x="1224" y="8"/>
                    </a:lnTo>
                    <a:lnTo>
                      <a:pt x="1220" y="6"/>
                    </a:lnTo>
                    <a:lnTo>
                      <a:pt x="1209" y="8"/>
                    </a:lnTo>
                    <a:lnTo>
                      <a:pt x="1202" y="9"/>
                    </a:lnTo>
                    <a:lnTo>
                      <a:pt x="1195" y="10"/>
                    </a:lnTo>
                    <a:lnTo>
                      <a:pt x="1192" y="10"/>
                    </a:lnTo>
                    <a:lnTo>
                      <a:pt x="1189" y="10"/>
                    </a:lnTo>
                    <a:lnTo>
                      <a:pt x="1183" y="11"/>
                    </a:lnTo>
                    <a:lnTo>
                      <a:pt x="1179" y="14"/>
                    </a:lnTo>
                    <a:lnTo>
                      <a:pt x="1178" y="15"/>
                    </a:lnTo>
                    <a:lnTo>
                      <a:pt x="1174" y="16"/>
                    </a:lnTo>
                    <a:lnTo>
                      <a:pt x="1172" y="17"/>
                    </a:lnTo>
                    <a:lnTo>
                      <a:pt x="1168" y="20"/>
                    </a:lnTo>
                    <a:lnTo>
                      <a:pt x="1167" y="20"/>
                    </a:lnTo>
                    <a:lnTo>
                      <a:pt x="1167" y="22"/>
                    </a:lnTo>
                    <a:lnTo>
                      <a:pt x="1167" y="23"/>
                    </a:lnTo>
                    <a:lnTo>
                      <a:pt x="1167" y="26"/>
                    </a:lnTo>
                    <a:lnTo>
                      <a:pt x="1167" y="26"/>
                    </a:lnTo>
                    <a:lnTo>
                      <a:pt x="1167" y="26"/>
                    </a:lnTo>
                    <a:lnTo>
                      <a:pt x="1165" y="26"/>
                    </a:lnTo>
                    <a:lnTo>
                      <a:pt x="1164" y="26"/>
                    </a:lnTo>
                    <a:lnTo>
                      <a:pt x="1160" y="28"/>
                    </a:lnTo>
                    <a:lnTo>
                      <a:pt x="1158" y="29"/>
                    </a:lnTo>
                    <a:lnTo>
                      <a:pt x="1156" y="31"/>
                    </a:lnTo>
                    <a:lnTo>
                      <a:pt x="1159" y="33"/>
                    </a:lnTo>
                    <a:lnTo>
                      <a:pt x="1164" y="34"/>
                    </a:lnTo>
                    <a:lnTo>
                      <a:pt x="1165" y="35"/>
                    </a:lnTo>
                    <a:lnTo>
                      <a:pt x="1166" y="37"/>
                    </a:lnTo>
                    <a:lnTo>
                      <a:pt x="1165" y="37"/>
                    </a:lnTo>
                    <a:lnTo>
                      <a:pt x="1162" y="38"/>
                    </a:lnTo>
                    <a:lnTo>
                      <a:pt x="1161" y="39"/>
                    </a:lnTo>
                    <a:lnTo>
                      <a:pt x="1160" y="39"/>
                    </a:lnTo>
                    <a:lnTo>
                      <a:pt x="1160" y="39"/>
                    </a:lnTo>
                    <a:lnTo>
                      <a:pt x="1159" y="38"/>
                    </a:lnTo>
                    <a:lnTo>
                      <a:pt x="1155" y="37"/>
                    </a:lnTo>
                    <a:lnTo>
                      <a:pt x="1153" y="34"/>
                    </a:lnTo>
                    <a:lnTo>
                      <a:pt x="1153" y="32"/>
                    </a:lnTo>
                    <a:lnTo>
                      <a:pt x="1154" y="31"/>
                    </a:lnTo>
                    <a:lnTo>
                      <a:pt x="1156" y="28"/>
                    </a:lnTo>
                    <a:lnTo>
                      <a:pt x="1159" y="26"/>
                    </a:lnTo>
                    <a:lnTo>
                      <a:pt x="1160" y="26"/>
                    </a:lnTo>
                    <a:lnTo>
                      <a:pt x="1160" y="26"/>
                    </a:lnTo>
                    <a:lnTo>
                      <a:pt x="1161" y="22"/>
                    </a:lnTo>
                    <a:lnTo>
                      <a:pt x="1161" y="20"/>
                    </a:lnTo>
                    <a:lnTo>
                      <a:pt x="1162" y="20"/>
                    </a:lnTo>
                    <a:lnTo>
                      <a:pt x="1164" y="20"/>
                    </a:lnTo>
                    <a:lnTo>
                      <a:pt x="1167" y="17"/>
                    </a:lnTo>
                    <a:lnTo>
                      <a:pt x="1172" y="15"/>
                    </a:lnTo>
                    <a:lnTo>
                      <a:pt x="1172" y="14"/>
                    </a:lnTo>
                    <a:lnTo>
                      <a:pt x="1176" y="12"/>
                    </a:lnTo>
                    <a:lnTo>
                      <a:pt x="1178" y="11"/>
                    </a:lnTo>
                    <a:lnTo>
                      <a:pt x="1182" y="11"/>
                    </a:lnTo>
                    <a:lnTo>
                      <a:pt x="1184" y="11"/>
                    </a:lnTo>
                    <a:lnTo>
                      <a:pt x="1185" y="10"/>
                    </a:lnTo>
                    <a:lnTo>
                      <a:pt x="1188" y="8"/>
                    </a:lnTo>
                    <a:lnTo>
                      <a:pt x="1189" y="8"/>
                    </a:lnTo>
                    <a:lnTo>
                      <a:pt x="1190" y="5"/>
                    </a:lnTo>
                    <a:lnTo>
                      <a:pt x="1186" y="5"/>
                    </a:lnTo>
                    <a:lnTo>
                      <a:pt x="1180" y="4"/>
                    </a:lnTo>
                    <a:lnTo>
                      <a:pt x="1168" y="5"/>
                    </a:lnTo>
                    <a:lnTo>
                      <a:pt x="1159" y="6"/>
                    </a:lnTo>
                    <a:lnTo>
                      <a:pt x="1150" y="9"/>
                    </a:lnTo>
                    <a:lnTo>
                      <a:pt x="1142" y="12"/>
                    </a:lnTo>
                    <a:lnTo>
                      <a:pt x="1137" y="14"/>
                    </a:lnTo>
                    <a:lnTo>
                      <a:pt x="1135" y="16"/>
                    </a:lnTo>
                    <a:lnTo>
                      <a:pt x="1133" y="17"/>
                    </a:lnTo>
                    <a:lnTo>
                      <a:pt x="1132" y="18"/>
                    </a:lnTo>
                    <a:lnTo>
                      <a:pt x="1126" y="21"/>
                    </a:lnTo>
                    <a:lnTo>
                      <a:pt x="1121" y="24"/>
                    </a:lnTo>
                    <a:lnTo>
                      <a:pt x="1117" y="29"/>
                    </a:lnTo>
                    <a:lnTo>
                      <a:pt x="1115" y="29"/>
                    </a:lnTo>
                    <a:lnTo>
                      <a:pt x="1112" y="32"/>
                    </a:lnTo>
                    <a:lnTo>
                      <a:pt x="1112" y="34"/>
                    </a:lnTo>
                    <a:lnTo>
                      <a:pt x="1111" y="35"/>
                    </a:lnTo>
                    <a:lnTo>
                      <a:pt x="1108" y="37"/>
                    </a:lnTo>
                    <a:lnTo>
                      <a:pt x="1107" y="39"/>
                    </a:lnTo>
                    <a:lnTo>
                      <a:pt x="1107" y="39"/>
                    </a:lnTo>
                    <a:lnTo>
                      <a:pt x="1107" y="40"/>
                    </a:lnTo>
                    <a:lnTo>
                      <a:pt x="1109" y="41"/>
                    </a:lnTo>
                    <a:lnTo>
                      <a:pt x="1111" y="41"/>
                    </a:lnTo>
                    <a:lnTo>
                      <a:pt x="1115" y="40"/>
                    </a:lnTo>
                    <a:lnTo>
                      <a:pt x="1118" y="40"/>
                    </a:lnTo>
                    <a:lnTo>
                      <a:pt x="1123" y="40"/>
                    </a:lnTo>
                    <a:lnTo>
                      <a:pt x="1126" y="41"/>
                    </a:lnTo>
                    <a:lnTo>
                      <a:pt x="1129" y="43"/>
                    </a:lnTo>
                    <a:lnTo>
                      <a:pt x="1130" y="43"/>
                    </a:lnTo>
                    <a:lnTo>
                      <a:pt x="1131" y="44"/>
                    </a:lnTo>
                    <a:lnTo>
                      <a:pt x="1126" y="44"/>
                    </a:lnTo>
                    <a:lnTo>
                      <a:pt x="1121" y="44"/>
                    </a:lnTo>
                    <a:lnTo>
                      <a:pt x="1117" y="44"/>
                    </a:lnTo>
                    <a:lnTo>
                      <a:pt x="1114" y="43"/>
                    </a:lnTo>
                    <a:lnTo>
                      <a:pt x="1109" y="43"/>
                    </a:lnTo>
                    <a:lnTo>
                      <a:pt x="1108" y="43"/>
                    </a:lnTo>
                    <a:lnTo>
                      <a:pt x="1106" y="46"/>
                    </a:lnTo>
                    <a:lnTo>
                      <a:pt x="1106" y="47"/>
                    </a:lnTo>
                    <a:lnTo>
                      <a:pt x="1109" y="51"/>
                    </a:lnTo>
                    <a:lnTo>
                      <a:pt x="1113" y="52"/>
                    </a:lnTo>
                    <a:lnTo>
                      <a:pt x="1117" y="53"/>
                    </a:lnTo>
                    <a:lnTo>
                      <a:pt x="1119" y="55"/>
                    </a:lnTo>
                    <a:lnTo>
                      <a:pt x="1121" y="55"/>
                    </a:lnTo>
                    <a:lnTo>
                      <a:pt x="1121" y="55"/>
                    </a:lnTo>
                    <a:lnTo>
                      <a:pt x="1126" y="53"/>
                    </a:lnTo>
                    <a:lnTo>
                      <a:pt x="1126" y="53"/>
                    </a:lnTo>
                    <a:lnTo>
                      <a:pt x="1127" y="52"/>
                    </a:lnTo>
                    <a:lnTo>
                      <a:pt x="1127" y="53"/>
                    </a:lnTo>
                    <a:lnTo>
                      <a:pt x="1129" y="53"/>
                    </a:lnTo>
                    <a:lnTo>
                      <a:pt x="1130" y="56"/>
                    </a:lnTo>
                    <a:lnTo>
                      <a:pt x="1130" y="57"/>
                    </a:lnTo>
                    <a:lnTo>
                      <a:pt x="1130" y="58"/>
                    </a:lnTo>
                    <a:lnTo>
                      <a:pt x="1131" y="58"/>
                    </a:lnTo>
                    <a:lnTo>
                      <a:pt x="1132" y="58"/>
                    </a:lnTo>
                    <a:lnTo>
                      <a:pt x="1135" y="58"/>
                    </a:lnTo>
                    <a:lnTo>
                      <a:pt x="1138" y="58"/>
                    </a:lnTo>
                    <a:lnTo>
                      <a:pt x="1141" y="58"/>
                    </a:lnTo>
                    <a:lnTo>
                      <a:pt x="1143" y="58"/>
                    </a:lnTo>
                    <a:lnTo>
                      <a:pt x="1145" y="58"/>
                    </a:lnTo>
                    <a:lnTo>
                      <a:pt x="1149" y="57"/>
                    </a:lnTo>
                    <a:lnTo>
                      <a:pt x="1150" y="57"/>
                    </a:lnTo>
                    <a:lnTo>
                      <a:pt x="1152" y="58"/>
                    </a:lnTo>
                    <a:lnTo>
                      <a:pt x="1154" y="58"/>
                    </a:lnTo>
                    <a:lnTo>
                      <a:pt x="1156" y="58"/>
                    </a:lnTo>
                    <a:lnTo>
                      <a:pt x="1156" y="58"/>
                    </a:lnTo>
                    <a:lnTo>
                      <a:pt x="1160" y="57"/>
                    </a:lnTo>
                    <a:lnTo>
                      <a:pt x="1161" y="56"/>
                    </a:lnTo>
                    <a:lnTo>
                      <a:pt x="1162" y="57"/>
                    </a:lnTo>
                    <a:lnTo>
                      <a:pt x="1164" y="57"/>
                    </a:lnTo>
                    <a:lnTo>
                      <a:pt x="1164" y="57"/>
                    </a:lnTo>
                    <a:lnTo>
                      <a:pt x="1166" y="57"/>
                    </a:lnTo>
                    <a:lnTo>
                      <a:pt x="1165" y="58"/>
                    </a:lnTo>
                    <a:lnTo>
                      <a:pt x="1162" y="59"/>
                    </a:lnTo>
                    <a:lnTo>
                      <a:pt x="1161" y="61"/>
                    </a:lnTo>
                    <a:lnTo>
                      <a:pt x="1161" y="62"/>
                    </a:lnTo>
                    <a:lnTo>
                      <a:pt x="1160" y="62"/>
                    </a:lnTo>
                    <a:lnTo>
                      <a:pt x="1159" y="61"/>
                    </a:lnTo>
                    <a:lnTo>
                      <a:pt x="1154" y="59"/>
                    </a:lnTo>
                    <a:lnTo>
                      <a:pt x="1149" y="58"/>
                    </a:lnTo>
                    <a:lnTo>
                      <a:pt x="1147" y="59"/>
                    </a:lnTo>
                    <a:lnTo>
                      <a:pt x="1143" y="59"/>
                    </a:lnTo>
                    <a:lnTo>
                      <a:pt x="1139" y="59"/>
                    </a:lnTo>
                    <a:lnTo>
                      <a:pt x="1136" y="59"/>
                    </a:lnTo>
                    <a:lnTo>
                      <a:pt x="1136" y="59"/>
                    </a:lnTo>
                    <a:lnTo>
                      <a:pt x="1135" y="58"/>
                    </a:lnTo>
                    <a:lnTo>
                      <a:pt x="1132" y="61"/>
                    </a:lnTo>
                    <a:lnTo>
                      <a:pt x="1130" y="62"/>
                    </a:lnTo>
                    <a:lnTo>
                      <a:pt x="1129" y="67"/>
                    </a:lnTo>
                    <a:lnTo>
                      <a:pt x="1131" y="70"/>
                    </a:lnTo>
                    <a:lnTo>
                      <a:pt x="1133" y="73"/>
                    </a:lnTo>
                    <a:lnTo>
                      <a:pt x="1133" y="73"/>
                    </a:lnTo>
                    <a:lnTo>
                      <a:pt x="1135" y="71"/>
                    </a:lnTo>
                    <a:lnTo>
                      <a:pt x="1129" y="74"/>
                    </a:lnTo>
                    <a:lnTo>
                      <a:pt x="1127" y="74"/>
                    </a:lnTo>
                    <a:lnTo>
                      <a:pt x="1125" y="74"/>
                    </a:lnTo>
                    <a:lnTo>
                      <a:pt x="1120" y="74"/>
                    </a:lnTo>
                    <a:lnTo>
                      <a:pt x="1114" y="80"/>
                    </a:lnTo>
                    <a:lnTo>
                      <a:pt x="1109" y="85"/>
                    </a:lnTo>
                    <a:lnTo>
                      <a:pt x="1105" y="86"/>
                    </a:lnTo>
                    <a:lnTo>
                      <a:pt x="1105" y="87"/>
                    </a:lnTo>
                    <a:lnTo>
                      <a:pt x="1105" y="87"/>
                    </a:lnTo>
                    <a:lnTo>
                      <a:pt x="1107" y="83"/>
                    </a:lnTo>
                    <a:lnTo>
                      <a:pt x="1108" y="81"/>
                    </a:lnTo>
                    <a:lnTo>
                      <a:pt x="1107" y="80"/>
                    </a:lnTo>
                    <a:lnTo>
                      <a:pt x="1106" y="81"/>
                    </a:lnTo>
                    <a:lnTo>
                      <a:pt x="1103" y="81"/>
                    </a:lnTo>
                    <a:lnTo>
                      <a:pt x="1100" y="83"/>
                    </a:lnTo>
                    <a:lnTo>
                      <a:pt x="1097" y="85"/>
                    </a:lnTo>
                    <a:lnTo>
                      <a:pt x="1096" y="88"/>
                    </a:lnTo>
                    <a:lnTo>
                      <a:pt x="1096" y="88"/>
                    </a:lnTo>
                    <a:lnTo>
                      <a:pt x="1097" y="91"/>
                    </a:lnTo>
                    <a:lnTo>
                      <a:pt x="1099" y="91"/>
                    </a:lnTo>
                    <a:lnTo>
                      <a:pt x="1100" y="91"/>
                    </a:lnTo>
                    <a:lnTo>
                      <a:pt x="1097" y="92"/>
                    </a:lnTo>
                    <a:lnTo>
                      <a:pt x="1095" y="93"/>
                    </a:lnTo>
                    <a:lnTo>
                      <a:pt x="1094" y="93"/>
                    </a:lnTo>
                    <a:lnTo>
                      <a:pt x="1093" y="93"/>
                    </a:lnTo>
                    <a:lnTo>
                      <a:pt x="1091" y="93"/>
                    </a:lnTo>
                    <a:lnTo>
                      <a:pt x="1090" y="94"/>
                    </a:lnTo>
                    <a:lnTo>
                      <a:pt x="1089" y="96"/>
                    </a:lnTo>
                    <a:lnTo>
                      <a:pt x="1088" y="96"/>
                    </a:lnTo>
                    <a:lnTo>
                      <a:pt x="1085" y="97"/>
                    </a:lnTo>
                    <a:lnTo>
                      <a:pt x="1085" y="97"/>
                    </a:lnTo>
                    <a:lnTo>
                      <a:pt x="1085" y="96"/>
                    </a:lnTo>
                    <a:lnTo>
                      <a:pt x="1083" y="92"/>
                    </a:lnTo>
                    <a:lnTo>
                      <a:pt x="1082" y="91"/>
                    </a:lnTo>
                    <a:lnTo>
                      <a:pt x="1080" y="90"/>
                    </a:lnTo>
                    <a:lnTo>
                      <a:pt x="1082" y="88"/>
                    </a:lnTo>
                    <a:lnTo>
                      <a:pt x="1083" y="87"/>
                    </a:lnTo>
                    <a:lnTo>
                      <a:pt x="1084" y="85"/>
                    </a:lnTo>
                    <a:lnTo>
                      <a:pt x="1085" y="82"/>
                    </a:lnTo>
                    <a:lnTo>
                      <a:pt x="1085" y="82"/>
                    </a:lnTo>
                    <a:lnTo>
                      <a:pt x="1086" y="82"/>
                    </a:lnTo>
                    <a:lnTo>
                      <a:pt x="1086" y="82"/>
                    </a:lnTo>
                    <a:lnTo>
                      <a:pt x="1090" y="83"/>
                    </a:lnTo>
                    <a:lnTo>
                      <a:pt x="1090" y="83"/>
                    </a:lnTo>
                    <a:lnTo>
                      <a:pt x="1091" y="83"/>
                    </a:lnTo>
                    <a:lnTo>
                      <a:pt x="1093" y="85"/>
                    </a:lnTo>
                    <a:lnTo>
                      <a:pt x="1094" y="82"/>
                    </a:lnTo>
                    <a:lnTo>
                      <a:pt x="1094" y="82"/>
                    </a:lnTo>
                    <a:lnTo>
                      <a:pt x="1095" y="79"/>
                    </a:lnTo>
                    <a:lnTo>
                      <a:pt x="1095" y="79"/>
                    </a:lnTo>
                    <a:lnTo>
                      <a:pt x="1096" y="77"/>
                    </a:lnTo>
                    <a:lnTo>
                      <a:pt x="1096" y="75"/>
                    </a:lnTo>
                    <a:lnTo>
                      <a:pt x="1096" y="70"/>
                    </a:lnTo>
                    <a:lnTo>
                      <a:pt x="1095" y="70"/>
                    </a:lnTo>
                    <a:lnTo>
                      <a:pt x="1093" y="68"/>
                    </a:lnTo>
                    <a:lnTo>
                      <a:pt x="1091" y="67"/>
                    </a:lnTo>
                    <a:lnTo>
                      <a:pt x="1090" y="65"/>
                    </a:lnTo>
                    <a:lnTo>
                      <a:pt x="1088" y="65"/>
                    </a:lnTo>
                    <a:lnTo>
                      <a:pt x="1085" y="67"/>
                    </a:lnTo>
                    <a:lnTo>
                      <a:pt x="1078" y="71"/>
                    </a:lnTo>
                    <a:lnTo>
                      <a:pt x="1077" y="73"/>
                    </a:lnTo>
                    <a:lnTo>
                      <a:pt x="1073" y="76"/>
                    </a:lnTo>
                    <a:lnTo>
                      <a:pt x="1071" y="79"/>
                    </a:lnTo>
                    <a:lnTo>
                      <a:pt x="1070" y="80"/>
                    </a:lnTo>
                    <a:lnTo>
                      <a:pt x="1068" y="82"/>
                    </a:lnTo>
                    <a:lnTo>
                      <a:pt x="1068" y="82"/>
                    </a:lnTo>
                    <a:lnTo>
                      <a:pt x="1068" y="82"/>
                    </a:lnTo>
                    <a:lnTo>
                      <a:pt x="1068" y="79"/>
                    </a:lnTo>
                    <a:lnTo>
                      <a:pt x="1068" y="79"/>
                    </a:lnTo>
                    <a:lnTo>
                      <a:pt x="1070" y="75"/>
                    </a:lnTo>
                    <a:lnTo>
                      <a:pt x="1071" y="68"/>
                    </a:lnTo>
                    <a:lnTo>
                      <a:pt x="1073" y="69"/>
                    </a:lnTo>
                    <a:lnTo>
                      <a:pt x="1076" y="69"/>
                    </a:lnTo>
                    <a:lnTo>
                      <a:pt x="1077" y="70"/>
                    </a:lnTo>
                    <a:lnTo>
                      <a:pt x="1077" y="71"/>
                    </a:lnTo>
                    <a:lnTo>
                      <a:pt x="1079" y="70"/>
                    </a:lnTo>
                    <a:lnTo>
                      <a:pt x="1082" y="69"/>
                    </a:lnTo>
                    <a:lnTo>
                      <a:pt x="1084" y="68"/>
                    </a:lnTo>
                    <a:lnTo>
                      <a:pt x="1080" y="65"/>
                    </a:lnTo>
                    <a:lnTo>
                      <a:pt x="1074" y="63"/>
                    </a:lnTo>
                    <a:lnTo>
                      <a:pt x="1073" y="62"/>
                    </a:lnTo>
                    <a:lnTo>
                      <a:pt x="1073" y="61"/>
                    </a:lnTo>
                    <a:lnTo>
                      <a:pt x="1073" y="59"/>
                    </a:lnTo>
                    <a:lnTo>
                      <a:pt x="1072" y="59"/>
                    </a:lnTo>
                    <a:lnTo>
                      <a:pt x="1072" y="59"/>
                    </a:lnTo>
                    <a:lnTo>
                      <a:pt x="1070" y="61"/>
                    </a:lnTo>
                    <a:lnTo>
                      <a:pt x="1066" y="62"/>
                    </a:lnTo>
                    <a:lnTo>
                      <a:pt x="1062" y="63"/>
                    </a:lnTo>
                    <a:lnTo>
                      <a:pt x="1061" y="63"/>
                    </a:lnTo>
                    <a:lnTo>
                      <a:pt x="1061" y="62"/>
                    </a:lnTo>
                    <a:lnTo>
                      <a:pt x="1061" y="61"/>
                    </a:lnTo>
                    <a:lnTo>
                      <a:pt x="1064" y="61"/>
                    </a:lnTo>
                    <a:lnTo>
                      <a:pt x="1066" y="59"/>
                    </a:lnTo>
                    <a:lnTo>
                      <a:pt x="1066" y="59"/>
                    </a:lnTo>
                    <a:lnTo>
                      <a:pt x="1068" y="57"/>
                    </a:lnTo>
                    <a:lnTo>
                      <a:pt x="1068" y="56"/>
                    </a:lnTo>
                    <a:lnTo>
                      <a:pt x="1071" y="57"/>
                    </a:lnTo>
                    <a:lnTo>
                      <a:pt x="1073" y="57"/>
                    </a:lnTo>
                    <a:lnTo>
                      <a:pt x="1074" y="57"/>
                    </a:lnTo>
                    <a:lnTo>
                      <a:pt x="1076" y="57"/>
                    </a:lnTo>
                    <a:lnTo>
                      <a:pt x="1076" y="58"/>
                    </a:lnTo>
                    <a:lnTo>
                      <a:pt x="1077" y="56"/>
                    </a:lnTo>
                    <a:lnTo>
                      <a:pt x="1078" y="56"/>
                    </a:lnTo>
                    <a:lnTo>
                      <a:pt x="1078" y="53"/>
                    </a:lnTo>
                    <a:lnTo>
                      <a:pt x="1077" y="52"/>
                    </a:lnTo>
                    <a:lnTo>
                      <a:pt x="1076" y="51"/>
                    </a:lnTo>
                    <a:lnTo>
                      <a:pt x="1074" y="50"/>
                    </a:lnTo>
                    <a:lnTo>
                      <a:pt x="1073" y="47"/>
                    </a:lnTo>
                    <a:lnTo>
                      <a:pt x="1072" y="46"/>
                    </a:lnTo>
                    <a:lnTo>
                      <a:pt x="1072" y="46"/>
                    </a:lnTo>
                    <a:lnTo>
                      <a:pt x="1073" y="45"/>
                    </a:lnTo>
                    <a:lnTo>
                      <a:pt x="1078" y="40"/>
                    </a:lnTo>
                    <a:lnTo>
                      <a:pt x="1076" y="37"/>
                    </a:lnTo>
                    <a:lnTo>
                      <a:pt x="1076" y="35"/>
                    </a:lnTo>
                    <a:lnTo>
                      <a:pt x="1073" y="33"/>
                    </a:lnTo>
                    <a:lnTo>
                      <a:pt x="1072" y="33"/>
                    </a:lnTo>
                    <a:lnTo>
                      <a:pt x="1070" y="32"/>
                    </a:lnTo>
                    <a:lnTo>
                      <a:pt x="1070" y="32"/>
                    </a:lnTo>
                    <a:lnTo>
                      <a:pt x="1070" y="32"/>
                    </a:lnTo>
                    <a:lnTo>
                      <a:pt x="1070" y="32"/>
                    </a:lnTo>
                    <a:lnTo>
                      <a:pt x="1072" y="31"/>
                    </a:lnTo>
                    <a:lnTo>
                      <a:pt x="1078" y="28"/>
                    </a:lnTo>
                    <a:lnTo>
                      <a:pt x="1080" y="28"/>
                    </a:lnTo>
                    <a:lnTo>
                      <a:pt x="1082" y="27"/>
                    </a:lnTo>
                    <a:lnTo>
                      <a:pt x="1084" y="27"/>
                    </a:lnTo>
                    <a:lnTo>
                      <a:pt x="1085" y="26"/>
                    </a:lnTo>
                    <a:lnTo>
                      <a:pt x="1086" y="24"/>
                    </a:lnTo>
                    <a:lnTo>
                      <a:pt x="1086" y="23"/>
                    </a:lnTo>
                    <a:lnTo>
                      <a:pt x="1086" y="21"/>
                    </a:lnTo>
                    <a:lnTo>
                      <a:pt x="1086" y="21"/>
                    </a:lnTo>
                    <a:lnTo>
                      <a:pt x="1090" y="21"/>
                    </a:lnTo>
                    <a:lnTo>
                      <a:pt x="1095" y="21"/>
                    </a:lnTo>
                    <a:lnTo>
                      <a:pt x="1101" y="22"/>
                    </a:lnTo>
                    <a:lnTo>
                      <a:pt x="1103" y="21"/>
                    </a:lnTo>
                    <a:lnTo>
                      <a:pt x="1107" y="20"/>
                    </a:lnTo>
                    <a:lnTo>
                      <a:pt x="1111" y="18"/>
                    </a:lnTo>
                    <a:lnTo>
                      <a:pt x="1114" y="16"/>
                    </a:lnTo>
                    <a:lnTo>
                      <a:pt x="1120" y="14"/>
                    </a:lnTo>
                    <a:lnTo>
                      <a:pt x="1121" y="12"/>
                    </a:lnTo>
                    <a:lnTo>
                      <a:pt x="1129" y="10"/>
                    </a:lnTo>
                    <a:lnTo>
                      <a:pt x="1131" y="10"/>
                    </a:lnTo>
                    <a:lnTo>
                      <a:pt x="1132" y="10"/>
                    </a:lnTo>
                    <a:lnTo>
                      <a:pt x="1135" y="9"/>
                    </a:lnTo>
                    <a:lnTo>
                      <a:pt x="1138" y="8"/>
                    </a:lnTo>
                    <a:lnTo>
                      <a:pt x="1139" y="6"/>
                    </a:lnTo>
                    <a:lnTo>
                      <a:pt x="1139" y="5"/>
                    </a:lnTo>
                    <a:lnTo>
                      <a:pt x="1139" y="4"/>
                    </a:lnTo>
                    <a:lnTo>
                      <a:pt x="1138" y="3"/>
                    </a:lnTo>
                    <a:lnTo>
                      <a:pt x="1135" y="3"/>
                    </a:lnTo>
                    <a:lnTo>
                      <a:pt x="1133" y="2"/>
                    </a:lnTo>
                    <a:lnTo>
                      <a:pt x="1125" y="2"/>
                    </a:lnTo>
                    <a:lnTo>
                      <a:pt x="1121" y="2"/>
                    </a:lnTo>
                    <a:lnTo>
                      <a:pt x="1120" y="2"/>
                    </a:lnTo>
                    <a:lnTo>
                      <a:pt x="1120" y="2"/>
                    </a:lnTo>
                    <a:lnTo>
                      <a:pt x="1119" y="2"/>
                    </a:lnTo>
                    <a:lnTo>
                      <a:pt x="1117" y="2"/>
                    </a:lnTo>
                    <a:lnTo>
                      <a:pt x="1113" y="0"/>
                    </a:lnTo>
                    <a:lnTo>
                      <a:pt x="1109" y="0"/>
                    </a:lnTo>
                    <a:lnTo>
                      <a:pt x="1107" y="0"/>
                    </a:lnTo>
                    <a:lnTo>
                      <a:pt x="1101" y="0"/>
                    </a:lnTo>
                    <a:lnTo>
                      <a:pt x="1094" y="2"/>
                    </a:lnTo>
                    <a:lnTo>
                      <a:pt x="1091" y="2"/>
                    </a:lnTo>
                    <a:lnTo>
                      <a:pt x="1088" y="4"/>
                    </a:lnTo>
                    <a:lnTo>
                      <a:pt x="1089" y="8"/>
                    </a:lnTo>
                    <a:lnTo>
                      <a:pt x="1086" y="6"/>
                    </a:lnTo>
                    <a:lnTo>
                      <a:pt x="1082" y="6"/>
                    </a:lnTo>
                    <a:lnTo>
                      <a:pt x="1080" y="6"/>
                    </a:lnTo>
                    <a:lnTo>
                      <a:pt x="1079" y="8"/>
                    </a:lnTo>
                    <a:lnTo>
                      <a:pt x="1078" y="10"/>
                    </a:lnTo>
                    <a:lnTo>
                      <a:pt x="1076" y="14"/>
                    </a:lnTo>
                    <a:lnTo>
                      <a:pt x="1074" y="14"/>
                    </a:lnTo>
                    <a:lnTo>
                      <a:pt x="1073" y="14"/>
                    </a:lnTo>
                    <a:lnTo>
                      <a:pt x="1072" y="14"/>
                    </a:lnTo>
                    <a:lnTo>
                      <a:pt x="1071" y="15"/>
                    </a:lnTo>
                    <a:lnTo>
                      <a:pt x="1070" y="17"/>
                    </a:lnTo>
                    <a:lnTo>
                      <a:pt x="1068" y="20"/>
                    </a:lnTo>
                    <a:lnTo>
                      <a:pt x="1068" y="21"/>
                    </a:lnTo>
                    <a:lnTo>
                      <a:pt x="1067" y="24"/>
                    </a:lnTo>
                    <a:lnTo>
                      <a:pt x="1060" y="32"/>
                    </a:lnTo>
                    <a:lnTo>
                      <a:pt x="1059" y="32"/>
                    </a:lnTo>
                    <a:lnTo>
                      <a:pt x="1053" y="35"/>
                    </a:lnTo>
                    <a:lnTo>
                      <a:pt x="1050" y="34"/>
                    </a:lnTo>
                    <a:lnTo>
                      <a:pt x="1049" y="34"/>
                    </a:lnTo>
                    <a:lnTo>
                      <a:pt x="1048" y="35"/>
                    </a:lnTo>
                    <a:lnTo>
                      <a:pt x="1048" y="37"/>
                    </a:lnTo>
                    <a:lnTo>
                      <a:pt x="1049" y="38"/>
                    </a:lnTo>
                    <a:lnTo>
                      <a:pt x="1049" y="39"/>
                    </a:lnTo>
                    <a:lnTo>
                      <a:pt x="1047" y="39"/>
                    </a:lnTo>
                    <a:lnTo>
                      <a:pt x="1046" y="38"/>
                    </a:lnTo>
                    <a:lnTo>
                      <a:pt x="1043" y="38"/>
                    </a:lnTo>
                    <a:lnTo>
                      <a:pt x="1042" y="38"/>
                    </a:lnTo>
                    <a:lnTo>
                      <a:pt x="1040" y="40"/>
                    </a:lnTo>
                    <a:lnTo>
                      <a:pt x="1038" y="41"/>
                    </a:lnTo>
                    <a:lnTo>
                      <a:pt x="1036" y="41"/>
                    </a:lnTo>
                    <a:lnTo>
                      <a:pt x="1032" y="45"/>
                    </a:lnTo>
                    <a:lnTo>
                      <a:pt x="1032" y="46"/>
                    </a:lnTo>
                    <a:lnTo>
                      <a:pt x="1035" y="50"/>
                    </a:lnTo>
                    <a:lnTo>
                      <a:pt x="1036" y="50"/>
                    </a:lnTo>
                    <a:lnTo>
                      <a:pt x="1032" y="50"/>
                    </a:lnTo>
                    <a:lnTo>
                      <a:pt x="1027" y="52"/>
                    </a:lnTo>
                    <a:lnTo>
                      <a:pt x="1025" y="52"/>
                    </a:lnTo>
                    <a:lnTo>
                      <a:pt x="1023" y="53"/>
                    </a:lnTo>
                    <a:lnTo>
                      <a:pt x="1023" y="56"/>
                    </a:lnTo>
                    <a:lnTo>
                      <a:pt x="1026" y="61"/>
                    </a:lnTo>
                    <a:lnTo>
                      <a:pt x="1027" y="62"/>
                    </a:lnTo>
                    <a:lnTo>
                      <a:pt x="1030" y="63"/>
                    </a:lnTo>
                    <a:lnTo>
                      <a:pt x="1031" y="63"/>
                    </a:lnTo>
                    <a:lnTo>
                      <a:pt x="1034" y="63"/>
                    </a:lnTo>
                    <a:lnTo>
                      <a:pt x="1036" y="63"/>
                    </a:lnTo>
                    <a:lnTo>
                      <a:pt x="1040" y="63"/>
                    </a:lnTo>
                    <a:lnTo>
                      <a:pt x="1040" y="64"/>
                    </a:lnTo>
                    <a:lnTo>
                      <a:pt x="1041" y="65"/>
                    </a:lnTo>
                    <a:lnTo>
                      <a:pt x="1043" y="65"/>
                    </a:lnTo>
                    <a:lnTo>
                      <a:pt x="1041" y="67"/>
                    </a:lnTo>
                    <a:lnTo>
                      <a:pt x="1037" y="68"/>
                    </a:lnTo>
                    <a:lnTo>
                      <a:pt x="1036" y="68"/>
                    </a:lnTo>
                    <a:lnTo>
                      <a:pt x="1034" y="68"/>
                    </a:lnTo>
                    <a:lnTo>
                      <a:pt x="1034" y="69"/>
                    </a:lnTo>
                    <a:lnTo>
                      <a:pt x="1032" y="69"/>
                    </a:lnTo>
                    <a:lnTo>
                      <a:pt x="1029" y="70"/>
                    </a:lnTo>
                    <a:lnTo>
                      <a:pt x="1026" y="71"/>
                    </a:lnTo>
                    <a:lnTo>
                      <a:pt x="1025" y="73"/>
                    </a:lnTo>
                    <a:lnTo>
                      <a:pt x="1023" y="74"/>
                    </a:lnTo>
                    <a:lnTo>
                      <a:pt x="1025" y="75"/>
                    </a:lnTo>
                    <a:lnTo>
                      <a:pt x="1030" y="75"/>
                    </a:lnTo>
                    <a:lnTo>
                      <a:pt x="1030" y="76"/>
                    </a:lnTo>
                    <a:lnTo>
                      <a:pt x="1030" y="77"/>
                    </a:lnTo>
                    <a:lnTo>
                      <a:pt x="1029" y="77"/>
                    </a:lnTo>
                    <a:lnTo>
                      <a:pt x="1025" y="80"/>
                    </a:lnTo>
                    <a:lnTo>
                      <a:pt x="1023" y="81"/>
                    </a:lnTo>
                    <a:lnTo>
                      <a:pt x="1020" y="82"/>
                    </a:lnTo>
                    <a:lnTo>
                      <a:pt x="1017" y="83"/>
                    </a:lnTo>
                    <a:lnTo>
                      <a:pt x="1013" y="85"/>
                    </a:lnTo>
                    <a:lnTo>
                      <a:pt x="1009" y="85"/>
                    </a:lnTo>
                    <a:lnTo>
                      <a:pt x="1007" y="85"/>
                    </a:lnTo>
                    <a:lnTo>
                      <a:pt x="1006" y="85"/>
                    </a:lnTo>
                    <a:lnTo>
                      <a:pt x="1005" y="85"/>
                    </a:lnTo>
                    <a:lnTo>
                      <a:pt x="1002" y="87"/>
                    </a:lnTo>
                    <a:lnTo>
                      <a:pt x="1002" y="88"/>
                    </a:lnTo>
                    <a:lnTo>
                      <a:pt x="1002" y="91"/>
                    </a:lnTo>
                    <a:lnTo>
                      <a:pt x="1002" y="93"/>
                    </a:lnTo>
                    <a:lnTo>
                      <a:pt x="1002" y="93"/>
                    </a:lnTo>
                    <a:lnTo>
                      <a:pt x="1001" y="94"/>
                    </a:lnTo>
                    <a:lnTo>
                      <a:pt x="997" y="96"/>
                    </a:lnTo>
                    <a:lnTo>
                      <a:pt x="997" y="96"/>
                    </a:lnTo>
                    <a:lnTo>
                      <a:pt x="996" y="96"/>
                    </a:lnTo>
                    <a:lnTo>
                      <a:pt x="994" y="93"/>
                    </a:lnTo>
                    <a:lnTo>
                      <a:pt x="994" y="93"/>
                    </a:lnTo>
                    <a:lnTo>
                      <a:pt x="996" y="91"/>
                    </a:lnTo>
                    <a:lnTo>
                      <a:pt x="999" y="88"/>
                    </a:lnTo>
                    <a:lnTo>
                      <a:pt x="999" y="87"/>
                    </a:lnTo>
                    <a:lnTo>
                      <a:pt x="1002" y="85"/>
                    </a:lnTo>
                    <a:lnTo>
                      <a:pt x="1005" y="83"/>
                    </a:lnTo>
                    <a:lnTo>
                      <a:pt x="1007" y="82"/>
                    </a:lnTo>
                    <a:lnTo>
                      <a:pt x="1003" y="81"/>
                    </a:lnTo>
                    <a:lnTo>
                      <a:pt x="1001" y="81"/>
                    </a:lnTo>
                    <a:lnTo>
                      <a:pt x="997" y="81"/>
                    </a:lnTo>
                    <a:lnTo>
                      <a:pt x="996" y="81"/>
                    </a:lnTo>
                    <a:lnTo>
                      <a:pt x="995" y="80"/>
                    </a:lnTo>
                    <a:lnTo>
                      <a:pt x="994" y="79"/>
                    </a:lnTo>
                    <a:lnTo>
                      <a:pt x="995" y="79"/>
                    </a:lnTo>
                    <a:lnTo>
                      <a:pt x="996" y="79"/>
                    </a:lnTo>
                    <a:lnTo>
                      <a:pt x="1001" y="79"/>
                    </a:lnTo>
                    <a:lnTo>
                      <a:pt x="1003" y="79"/>
                    </a:lnTo>
                    <a:lnTo>
                      <a:pt x="1005" y="79"/>
                    </a:lnTo>
                    <a:lnTo>
                      <a:pt x="1008" y="77"/>
                    </a:lnTo>
                    <a:lnTo>
                      <a:pt x="1011" y="77"/>
                    </a:lnTo>
                    <a:lnTo>
                      <a:pt x="1013" y="76"/>
                    </a:lnTo>
                    <a:lnTo>
                      <a:pt x="1014" y="75"/>
                    </a:lnTo>
                    <a:lnTo>
                      <a:pt x="1018" y="74"/>
                    </a:lnTo>
                    <a:lnTo>
                      <a:pt x="1017" y="71"/>
                    </a:lnTo>
                    <a:lnTo>
                      <a:pt x="1017" y="70"/>
                    </a:lnTo>
                    <a:lnTo>
                      <a:pt x="1015" y="69"/>
                    </a:lnTo>
                    <a:lnTo>
                      <a:pt x="1017" y="68"/>
                    </a:lnTo>
                    <a:lnTo>
                      <a:pt x="1018" y="67"/>
                    </a:lnTo>
                    <a:lnTo>
                      <a:pt x="1019" y="67"/>
                    </a:lnTo>
                    <a:lnTo>
                      <a:pt x="1020" y="67"/>
                    </a:lnTo>
                    <a:lnTo>
                      <a:pt x="1020" y="67"/>
                    </a:lnTo>
                    <a:lnTo>
                      <a:pt x="1023" y="67"/>
                    </a:lnTo>
                    <a:lnTo>
                      <a:pt x="1025" y="65"/>
                    </a:lnTo>
                    <a:lnTo>
                      <a:pt x="1026" y="67"/>
                    </a:lnTo>
                    <a:lnTo>
                      <a:pt x="1027" y="67"/>
                    </a:lnTo>
                    <a:lnTo>
                      <a:pt x="1029" y="65"/>
                    </a:lnTo>
                    <a:lnTo>
                      <a:pt x="1027" y="64"/>
                    </a:lnTo>
                    <a:lnTo>
                      <a:pt x="1026" y="62"/>
                    </a:lnTo>
                    <a:lnTo>
                      <a:pt x="1025" y="61"/>
                    </a:lnTo>
                    <a:lnTo>
                      <a:pt x="1024" y="61"/>
                    </a:lnTo>
                    <a:lnTo>
                      <a:pt x="1021" y="61"/>
                    </a:lnTo>
                    <a:lnTo>
                      <a:pt x="1018" y="62"/>
                    </a:lnTo>
                    <a:lnTo>
                      <a:pt x="1014" y="63"/>
                    </a:lnTo>
                    <a:lnTo>
                      <a:pt x="1014" y="64"/>
                    </a:lnTo>
                    <a:lnTo>
                      <a:pt x="1013" y="63"/>
                    </a:lnTo>
                    <a:lnTo>
                      <a:pt x="1009" y="61"/>
                    </a:lnTo>
                    <a:lnTo>
                      <a:pt x="1008" y="59"/>
                    </a:lnTo>
                    <a:lnTo>
                      <a:pt x="1007" y="59"/>
                    </a:lnTo>
                    <a:lnTo>
                      <a:pt x="1005" y="58"/>
                    </a:lnTo>
                    <a:lnTo>
                      <a:pt x="1003" y="58"/>
                    </a:lnTo>
                    <a:lnTo>
                      <a:pt x="1000" y="59"/>
                    </a:lnTo>
                    <a:lnTo>
                      <a:pt x="999" y="62"/>
                    </a:lnTo>
                    <a:lnTo>
                      <a:pt x="996" y="63"/>
                    </a:lnTo>
                    <a:lnTo>
                      <a:pt x="995" y="63"/>
                    </a:lnTo>
                    <a:lnTo>
                      <a:pt x="994" y="63"/>
                    </a:lnTo>
                    <a:lnTo>
                      <a:pt x="993" y="63"/>
                    </a:lnTo>
                    <a:lnTo>
                      <a:pt x="990" y="68"/>
                    </a:lnTo>
                    <a:lnTo>
                      <a:pt x="989" y="68"/>
                    </a:lnTo>
                    <a:lnTo>
                      <a:pt x="987" y="68"/>
                    </a:lnTo>
                    <a:lnTo>
                      <a:pt x="983" y="68"/>
                    </a:lnTo>
                    <a:lnTo>
                      <a:pt x="982" y="68"/>
                    </a:lnTo>
                    <a:lnTo>
                      <a:pt x="977" y="70"/>
                    </a:lnTo>
                    <a:lnTo>
                      <a:pt x="976" y="71"/>
                    </a:lnTo>
                    <a:lnTo>
                      <a:pt x="975" y="73"/>
                    </a:lnTo>
                    <a:lnTo>
                      <a:pt x="977" y="74"/>
                    </a:lnTo>
                    <a:lnTo>
                      <a:pt x="983" y="74"/>
                    </a:lnTo>
                    <a:lnTo>
                      <a:pt x="985" y="74"/>
                    </a:lnTo>
                    <a:lnTo>
                      <a:pt x="985" y="74"/>
                    </a:lnTo>
                    <a:lnTo>
                      <a:pt x="989" y="74"/>
                    </a:lnTo>
                    <a:lnTo>
                      <a:pt x="989" y="75"/>
                    </a:lnTo>
                    <a:lnTo>
                      <a:pt x="988" y="76"/>
                    </a:lnTo>
                    <a:lnTo>
                      <a:pt x="987" y="77"/>
                    </a:lnTo>
                    <a:lnTo>
                      <a:pt x="984" y="79"/>
                    </a:lnTo>
                    <a:lnTo>
                      <a:pt x="983" y="79"/>
                    </a:lnTo>
                    <a:lnTo>
                      <a:pt x="981" y="79"/>
                    </a:lnTo>
                    <a:lnTo>
                      <a:pt x="978" y="79"/>
                    </a:lnTo>
                    <a:lnTo>
                      <a:pt x="977" y="79"/>
                    </a:lnTo>
                    <a:lnTo>
                      <a:pt x="977" y="79"/>
                    </a:lnTo>
                    <a:lnTo>
                      <a:pt x="975" y="80"/>
                    </a:lnTo>
                    <a:lnTo>
                      <a:pt x="976" y="82"/>
                    </a:lnTo>
                    <a:lnTo>
                      <a:pt x="976" y="83"/>
                    </a:lnTo>
                    <a:lnTo>
                      <a:pt x="976" y="85"/>
                    </a:lnTo>
                    <a:lnTo>
                      <a:pt x="975" y="85"/>
                    </a:lnTo>
                    <a:lnTo>
                      <a:pt x="973" y="85"/>
                    </a:lnTo>
                    <a:lnTo>
                      <a:pt x="972" y="85"/>
                    </a:lnTo>
                    <a:lnTo>
                      <a:pt x="971" y="85"/>
                    </a:lnTo>
                    <a:lnTo>
                      <a:pt x="972" y="87"/>
                    </a:lnTo>
                    <a:lnTo>
                      <a:pt x="973" y="88"/>
                    </a:lnTo>
                    <a:lnTo>
                      <a:pt x="967" y="88"/>
                    </a:lnTo>
                    <a:lnTo>
                      <a:pt x="965" y="88"/>
                    </a:lnTo>
                    <a:lnTo>
                      <a:pt x="964" y="88"/>
                    </a:lnTo>
                    <a:lnTo>
                      <a:pt x="964" y="88"/>
                    </a:lnTo>
                    <a:lnTo>
                      <a:pt x="961" y="88"/>
                    </a:lnTo>
                    <a:lnTo>
                      <a:pt x="960" y="88"/>
                    </a:lnTo>
                    <a:lnTo>
                      <a:pt x="955" y="87"/>
                    </a:lnTo>
                    <a:lnTo>
                      <a:pt x="950" y="87"/>
                    </a:lnTo>
                    <a:lnTo>
                      <a:pt x="950" y="87"/>
                    </a:lnTo>
                    <a:lnTo>
                      <a:pt x="935" y="88"/>
                    </a:lnTo>
                    <a:lnTo>
                      <a:pt x="929" y="87"/>
                    </a:lnTo>
                    <a:lnTo>
                      <a:pt x="925" y="87"/>
                    </a:lnTo>
                    <a:lnTo>
                      <a:pt x="924" y="85"/>
                    </a:lnTo>
                    <a:lnTo>
                      <a:pt x="920" y="82"/>
                    </a:lnTo>
                    <a:lnTo>
                      <a:pt x="919" y="83"/>
                    </a:lnTo>
                    <a:lnTo>
                      <a:pt x="917" y="83"/>
                    </a:lnTo>
                    <a:lnTo>
                      <a:pt x="916" y="83"/>
                    </a:lnTo>
                    <a:lnTo>
                      <a:pt x="913" y="85"/>
                    </a:lnTo>
                    <a:lnTo>
                      <a:pt x="913" y="83"/>
                    </a:lnTo>
                    <a:lnTo>
                      <a:pt x="912" y="83"/>
                    </a:lnTo>
                    <a:lnTo>
                      <a:pt x="916" y="81"/>
                    </a:lnTo>
                    <a:lnTo>
                      <a:pt x="917" y="81"/>
                    </a:lnTo>
                    <a:lnTo>
                      <a:pt x="918" y="80"/>
                    </a:lnTo>
                    <a:lnTo>
                      <a:pt x="918" y="79"/>
                    </a:lnTo>
                    <a:lnTo>
                      <a:pt x="918" y="79"/>
                    </a:lnTo>
                    <a:lnTo>
                      <a:pt x="916" y="76"/>
                    </a:lnTo>
                    <a:lnTo>
                      <a:pt x="914" y="76"/>
                    </a:lnTo>
                    <a:lnTo>
                      <a:pt x="912" y="77"/>
                    </a:lnTo>
                    <a:lnTo>
                      <a:pt x="912" y="77"/>
                    </a:lnTo>
                    <a:lnTo>
                      <a:pt x="909" y="75"/>
                    </a:lnTo>
                    <a:lnTo>
                      <a:pt x="908" y="74"/>
                    </a:lnTo>
                    <a:lnTo>
                      <a:pt x="911" y="74"/>
                    </a:lnTo>
                    <a:lnTo>
                      <a:pt x="911" y="74"/>
                    </a:lnTo>
                    <a:lnTo>
                      <a:pt x="909" y="73"/>
                    </a:lnTo>
                    <a:lnTo>
                      <a:pt x="906" y="71"/>
                    </a:lnTo>
                    <a:lnTo>
                      <a:pt x="901" y="73"/>
                    </a:lnTo>
                    <a:lnTo>
                      <a:pt x="899" y="73"/>
                    </a:lnTo>
                    <a:lnTo>
                      <a:pt x="891" y="75"/>
                    </a:lnTo>
                    <a:lnTo>
                      <a:pt x="888" y="75"/>
                    </a:lnTo>
                    <a:lnTo>
                      <a:pt x="883" y="75"/>
                    </a:lnTo>
                    <a:lnTo>
                      <a:pt x="878" y="76"/>
                    </a:lnTo>
                    <a:lnTo>
                      <a:pt x="875" y="77"/>
                    </a:lnTo>
                    <a:lnTo>
                      <a:pt x="870" y="79"/>
                    </a:lnTo>
                    <a:lnTo>
                      <a:pt x="869" y="80"/>
                    </a:lnTo>
                    <a:lnTo>
                      <a:pt x="869" y="81"/>
                    </a:lnTo>
                    <a:lnTo>
                      <a:pt x="870" y="82"/>
                    </a:lnTo>
                    <a:lnTo>
                      <a:pt x="873" y="85"/>
                    </a:lnTo>
                    <a:lnTo>
                      <a:pt x="877" y="86"/>
                    </a:lnTo>
                    <a:lnTo>
                      <a:pt x="876" y="86"/>
                    </a:lnTo>
                    <a:lnTo>
                      <a:pt x="872" y="87"/>
                    </a:lnTo>
                    <a:lnTo>
                      <a:pt x="869" y="88"/>
                    </a:lnTo>
                    <a:lnTo>
                      <a:pt x="869" y="90"/>
                    </a:lnTo>
                    <a:lnTo>
                      <a:pt x="869" y="91"/>
                    </a:lnTo>
                    <a:lnTo>
                      <a:pt x="867" y="93"/>
                    </a:lnTo>
                    <a:lnTo>
                      <a:pt x="866" y="98"/>
                    </a:lnTo>
                    <a:lnTo>
                      <a:pt x="866" y="99"/>
                    </a:lnTo>
                    <a:lnTo>
                      <a:pt x="866" y="100"/>
                    </a:lnTo>
                    <a:lnTo>
                      <a:pt x="865" y="100"/>
                    </a:lnTo>
                    <a:lnTo>
                      <a:pt x="863" y="100"/>
                    </a:lnTo>
                    <a:lnTo>
                      <a:pt x="861" y="99"/>
                    </a:lnTo>
                    <a:lnTo>
                      <a:pt x="863" y="98"/>
                    </a:lnTo>
                    <a:lnTo>
                      <a:pt x="865" y="97"/>
                    </a:lnTo>
                    <a:lnTo>
                      <a:pt x="864" y="94"/>
                    </a:lnTo>
                    <a:lnTo>
                      <a:pt x="863" y="93"/>
                    </a:lnTo>
                    <a:lnTo>
                      <a:pt x="860" y="92"/>
                    </a:lnTo>
                    <a:lnTo>
                      <a:pt x="858" y="91"/>
                    </a:lnTo>
                    <a:lnTo>
                      <a:pt x="859" y="91"/>
                    </a:lnTo>
                    <a:lnTo>
                      <a:pt x="859" y="90"/>
                    </a:lnTo>
                    <a:lnTo>
                      <a:pt x="858" y="88"/>
                    </a:lnTo>
                    <a:lnTo>
                      <a:pt x="857" y="87"/>
                    </a:lnTo>
                    <a:lnTo>
                      <a:pt x="855" y="87"/>
                    </a:lnTo>
                    <a:lnTo>
                      <a:pt x="853" y="87"/>
                    </a:lnTo>
                    <a:lnTo>
                      <a:pt x="853" y="87"/>
                    </a:lnTo>
                    <a:lnTo>
                      <a:pt x="855" y="86"/>
                    </a:lnTo>
                    <a:lnTo>
                      <a:pt x="858" y="85"/>
                    </a:lnTo>
                    <a:lnTo>
                      <a:pt x="861" y="83"/>
                    </a:lnTo>
                    <a:lnTo>
                      <a:pt x="861" y="83"/>
                    </a:lnTo>
                    <a:lnTo>
                      <a:pt x="860" y="82"/>
                    </a:lnTo>
                    <a:lnTo>
                      <a:pt x="859" y="82"/>
                    </a:lnTo>
                    <a:lnTo>
                      <a:pt x="847" y="85"/>
                    </a:lnTo>
                    <a:lnTo>
                      <a:pt x="836" y="87"/>
                    </a:lnTo>
                    <a:lnTo>
                      <a:pt x="826" y="88"/>
                    </a:lnTo>
                    <a:lnTo>
                      <a:pt x="818" y="90"/>
                    </a:lnTo>
                    <a:lnTo>
                      <a:pt x="808" y="88"/>
                    </a:lnTo>
                    <a:lnTo>
                      <a:pt x="805" y="88"/>
                    </a:lnTo>
                    <a:lnTo>
                      <a:pt x="794" y="87"/>
                    </a:lnTo>
                    <a:lnTo>
                      <a:pt x="796" y="85"/>
                    </a:lnTo>
                    <a:lnTo>
                      <a:pt x="799" y="85"/>
                    </a:lnTo>
                    <a:lnTo>
                      <a:pt x="802" y="83"/>
                    </a:lnTo>
                    <a:lnTo>
                      <a:pt x="805" y="83"/>
                    </a:lnTo>
                    <a:lnTo>
                      <a:pt x="806" y="82"/>
                    </a:lnTo>
                    <a:lnTo>
                      <a:pt x="806" y="82"/>
                    </a:lnTo>
                    <a:lnTo>
                      <a:pt x="808" y="82"/>
                    </a:lnTo>
                    <a:lnTo>
                      <a:pt x="810" y="83"/>
                    </a:lnTo>
                    <a:lnTo>
                      <a:pt x="812" y="83"/>
                    </a:lnTo>
                    <a:lnTo>
                      <a:pt x="813" y="82"/>
                    </a:lnTo>
                    <a:lnTo>
                      <a:pt x="816" y="81"/>
                    </a:lnTo>
                    <a:lnTo>
                      <a:pt x="816" y="77"/>
                    </a:lnTo>
                    <a:lnTo>
                      <a:pt x="816" y="76"/>
                    </a:lnTo>
                    <a:lnTo>
                      <a:pt x="812" y="73"/>
                    </a:lnTo>
                    <a:lnTo>
                      <a:pt x="806" y="70"/>
                    </a:lnTo>
                    <a:lnTo>
                      <a:pt x="802" y="71"/>
                    </a:lnTo>
                    <a:lnTo>
                      <a:pt x="801" y="71"/>
                    </a:lnTo>
                    <a:lnTo>
                      <a:pt x="800" y="71"/>
                    </a:lnTo>
                    <a:lnTo>
                      <a:pt x="790" y="70"/>
                    </a:lnTo>
                    <a:lnTo>
                      <a:pt x="782" y="69"/>
                    </a:lnTo>
                    <a:lnTo>
                      <a:pt x="779" y="68"/>
                    </a:lnTo>
                    <a:lnTo>
                      <a:pt x="776" y="67"/>
                    </a:lnTo>
                    <a:lnTo>
                      <a:pt x="773" y="67"/>
                    </a:lnTo>
                    <a:lnTo>
                      <a:pt x="771" y="67"/>
                    </a:lnTo>
                    <a:lnTo>
                      <a:pt x="767" y="65"/>
                    </a:lnTo>
                    <a:lnTo>
                      <a:pt x="765" y="64"/>
                    </a:lnTo>
                    <a:lnTo>
                      <a:pt x="761" y="62"/>
                    </a:lnTo>
                    <a:lnTo>
                      <a:pt x="755" y="59"/>
                    </a:lnTo>
                    <a:lnTo>
                      <a:pt x="747" y="59"/>
                    </a:lnTo>
                    <a:lnTo>
                      <a:pt x="742" y="59"/>
                    </a:lnTo>
                    <a:lnTo>
                      <a:pt x="742" y="59"/>
                    </a:lnTo>
                    <a:lnTo>
                      <a:pt x="739" y="61"/>
                    </a:lnTo>
                    <a:lnTo>
                      <a:pt x="736" y="61"/>
                    </a:lnTo>
                    <a:lnTo>
                      <a:pt x="735" y="62"/>
                    </a:lnTo>
                    <a:lnTo>
                      <a:pt x="733" y="63"/>
                    </a:lnTo>
                    <a:lnTo>
                      <a:pt x="728" y="64"/>
                    </a:lnTo>
                    <a:lnTo>
                      <a:pt x="724" y="65"/>
                    </a:lnTo>
                    <a:lnTo>
                      <a:pt x="724" y="65"/>
                    </a:lnTo>
                    <a:lnTo>
                      <a:pt x="724" y="65"/>
                    </a:lnTo>
                    <a:lnTo>
                      <a:pt x="725" y="64"/>
                    </a:lnTo>
                    <a:lnTo>
                      <a:pt x="726" y="64"/>
                    </a:lnTo>
                    <a:lnTo>
                      <a:pt x="726" y="64"/>
                    </a:lnTo>
                    <a:lnTo>
                      <a:pt x="726" y="64"/>
                    </a:lnTo>
                    <a:lnTo>
                      <a:pt x="728" y="62"/>
                    </a:lnTo>
                    <a:lnTo>
                      <a:pt x="729" y="62"/>
                    </a:lnTo>
                    <a:lnTo>
                      <a:pt x="733" y="58"/>
                    </a:lnTo>
                    <a:lnTo>
                      <a:pt x="735" y="56"/>
                    </a:lnTo>
                    <a:lnTo>
                      <a:pt x="731" y="55"/>
                    </a:lnTo>
                    <a:lnTo>
                      <a:pt x="729" y="55"/>
                    </a:lnTo>
                    <a:lnTo>
                      <a:pt x="726" y="53"/>
                    </a:lnTo>
                    <a:lnTo>
                      <a:pt x="723" y="56"/>
                    </a:lnTo>
                    <a:lnTo>
                      <a:pt x="720" y="58"/>
                    </a:lnTo>
                    <a:lnTo>
                      <a:pt x="717" y="61"/>
                    </a:lnTo>
                    <a:lnTo>
                      <a:pt x="713" y="63"/>
                    </a:lnTo>
                    <a:lnTo>
                      <a:pt x="710" y="64"/>
                    </a:lnTo>
                    <a:lnTo>
                      <a:pt x="705" y="64"/>
                    </a:lnTo>
                    <a:lnTo>
                      <a:pt x="704" y="64"/>
                    </a:lnTo>
                    <a:lnTo>
                      <a:pt x="702" y="64"/>
                    </a:lnTo>
                    <a:lnTo>
                      <a:pt x="702" y="63"/>
                    </a:lnTo>
                    <a:lnTo>
                      <a:pt x="704" y="61"/>
                    </a:lnTo>
                    <a:lnTo>
                      <a:pt x="705" y="56"/>
                    </a:lnTo>
                    <a:lnTo>
                      <a:pt x="706" y="52"/>
                    </a:lnTo>
                    <a:lnTo>
                      <a:pt x="706" y="50"/>
                    </a:lnTo>
                    <a:lnTo>
                      <a:pt x="704" y="49"/>
                    </a:lnTo>
                    <a:lnTo>
                      <a:pt x="701" y="47"/>
                    </a:lnTo>
                    <a:lnTo>
                      <a:pt x="700" y="47"/>
                    </a:lnTo>
                    <a:lnTo>
                      <a:pt x="699" y="49"/>
                    </a:lnTo>
                    <a:lnTo>
                      <a:pt x="699" y="51"/>
                    </a:lnTo>
                    <a:lnTo>
                      <a:pt x="698" y="55"/>
                    </a:lnTo>
                    <a:lnTo>
                      <a:pt x="692" y="56"/>
                    </a:lnTo>
                    <a:lnTo>
                      <a:pt x="684" y="58"/>
                    </a:lnTo>
                    <a:lnTo>
                      <a:pt x="681" y="59"/>
                    </a:lnTo>
                    <a:lnTo>
                      <a:pt x="678" y="59"/>
                    </a:lnTo>
                    <a:lnTo>
                      <a:pt x="678" y="59"/>
                    </a:lnTo>
                    <a:lnTo>
                      <a:pt x="680" y="58"/>
                    </a:lnTo>
                    <a:lnTo>
                      <a:pt x="683" y="56"/>
                    </a:lnTo>
                    <a:lnTo>
                      <a:pt x="684" y="55"/>
                    </a:lnTo>
                    <a:lnTo>
                      <a:pt x="682" y="53"/>
                    </a:lnTo>
                    <a:lnTo>
                      <a:pt x="676" y="55"/>
                    </a:lnTo>
                    <a:lnTo>
                      <a:pt x="674" y="55"/>
                    </a:lnTo>
                    <a:lnTo>
                      <a:pt x="672" y="55"/>
                    </a:lnTo>
                    <a:lnTo>
                      <a:pt x="667" y="55"/>
                    </a:lnTo>
                    <a:lnTo>
                      <a:pt x="665" y="56"/>
                    </a:lnTo>
                    <a:lnTo>
                      <a:pt x="663" y="56"/>
                    </a:lnTo>
                    <a:lnTo>
                      <a:pt x="658" y="57"/>
                    </a:lnTo>
                    <a:lnTo>
                      <a:pt x="655" y="57"/>
                    </a:lnTo>
                    <a:lnTo>
                      <a:pt x="652" y="58"/>
                    </a:lnTo>
                    <a:lnTo>
                      <a:pt x="649" y="59"/>
                    </a:lnTo>
                    <a:lnTo>
                      <a:pt x="647" y="59"/>
                    </a:lnTo>
                    <a:lnTo>
                      <a:pt x="646" y="61"/>
                    </a:lnTo>
                    <a:lnTo>
                      <a:pt x="643" y="59"/>
                    </a:lnTo>
                    <a:lnTo>
                      <a:pt x="641" y="59"/>
                    </a:lnTo>
                    <a:lnTo>
                      <a:pt x="640" y="59"/>
                    </a:lnTo>
                    <a:lnTo>
                      <a:pt x="637" y="61"/>
                    </a:lnTo>
                    <a:lnTo>
                      <a:pt x="634" y="62"/>
                    </a:lnTo>
                    <a:lnTo>
                      <a:pt x="631" y="63"/>
                    </a:lnTo>
                    <a:lnTo>
                      <a:pt x="630" y="63"/>
                    </a:lnTo>
                    <a:lnTo>
                      <a:pt x="625" y="64"/>
                    </a:lnTo>
                    <a:lnTo>
                      <a:pt x="625" y="63"/>
                    </a:lnTo>
                    <a:lnTo>
                      <a:pt x="627" y="62"/>
                    </a:lnTo>
                    <a:lnTo>
                      <a:pt x="624" y="62"/>
                    </a:lnTo>
                    <a:lnTo>
                      <a:pt x="623" y="62"/>
                    </a:lnTo>
                    <a:lnTo>
                      <a:pt x="619" y="62"/>
                    </a:lnTo>
                    <a:lnTo>
                      <a:pt x="616" y="63"/>
                    </a:lnTo>
                    <a:lnTo>
                      <a:pt x="615" y="64"/>
                    </a:lnTo>
                    <a:lnTo>
                      <a:pt x="612" y="63"/>
                    </a:lnTo>
                    <a:lnTo>
                      <a:pt x="606" y="62"/>
                    </a:lnTo>
                    <a:lnTo>
                      <a:pt x="605" y="63"/>
                    </a:lnTo>
                    <a:lnTo>
                      <a:pt x="605" y="64"/>
                    </a:lnTo>
                    <a:lnTo>
                      <a:pt x="606" y="65"/>
                    </a:lnTo>
                    <a:lnTo>
                      <a:pt x="605" y="67"/>
                    </a:lnTo>
                    <a:lnTo>
                      <a:pt x="604" y="67"/>
                    </a:lnTo>
                    <a:lnTo>
                      <a:pt x="602" y="65"/>
                    </a:lnTo>
                    <a:lnTo>
                      <a:pt x="599" y="67"/>
                    </a:lnTo>
                    <a:lnTo>
                      <a:pt x="599" y="67"/>
                    </a:lnTo>
                    <a:lnTo>
                      <a:pt x="595" y="69"/>
                    </a:lnTo>
                    <a:lnTo>
                      <a:pt x="594" y="69"/>
                    </a:lnTo>
                    <a:lnTo>
                      <a:pt x="592" y="70"/>
                    </a:lnTo>
                    <a:lnTo>
                      <a:pt x="593" y="71"/>
                    </a:lnTo>
                    <a:lnTo>
                      <a:pt x="594" y="73"/>
                    </a:lnTo>
                    <a:lnTo>
                      <a:pt x="593" y="73"/>
                    </a:lnTo>
                    <a:lnTo>
                      <a:pt x="588" y="73"/>
                    </a:lnTo>
                    <a:lnTo>
                      <a:pt x="583" y="73"/>
                    </a:lnTo>
                    <a:lnTo>
                      <a:pt x="580" y="73"/>
                    </a:lnTo>
                    <a:lnTo>
                      <a:pt x="580" y="73"/>
                    </a:lnTo>
                    <a:lnTo>
                      <a:pt x="577" y="73"/>
                    </a:lnTo>
                    <a:lnTo>
                      <a:pt x="574" y="70"/>
                    </a:lnTo>
                    <a:lnTo>
                      <a:pt x="571" y="69"/>
                    </a:lnTo>
                    <a:lnTo>
                      <a:pt x="568" y="68"/>
                    </a:lnTo>
                    <a:lnTo>
                      <a:pt x="569" y="67"/>
                    </a:lnTo>
                    <a:lnTo>
                      <a:pt x="570" y="64"/>
                    </a:lnTo>
                    <a:lnTo>
                      <a:pt x="571" y="62"/>
                    </a:lnTo>
                    <a:lnTo>
                      <a:pt x="569" y="61"/>
                    </a:lnTo>
                    <a:lnTo>
                      <a:pt x="566" y="62"/>
                    </a:lnTo>
                    <a:lnTo>
                      <a:pt x="564" y="62"/>
                    </a:lnTo>
                    <a:lnTo>
                      <a:pt x="559" y="63"/>
                    </a:lnTo>
                    <a:lnTo>
                      <a:pt x="553" y="62"/>
                    </a:lnTo>
                    <a:lnTo>
                      <a:pt x="548" y="62"/>
                    </a:lnTo>
                    <a:lnTo>
                      <a:pt x="543" y="59"/>
                    </a:lnTo>
                    <a:lnTo>
                      <a:pt x="540" y="58"/>
                    </a:lnTo>
                    <a:lnTo>
                      <a:pt x="535" y="56"/>
                    </a:lnTo>
                    <a:lnTo>
                      <a:pt x="527" y="55"/>
                    </a:lnTo>
                    <a:lnTo>
                      <a:pt x="523" y="56"/>
                    </a:lnTo>
                    <a:lnTo>
                      <a:pt x="523" y="56"/>
                    </a:lnTo>
                    <a:lnTo>
                      <a:pt x="518" y="57"/>
                    </a:lnTo>
                    <a:lnTo>
                      <a:pt x="516" y="56"/>
                    </a:lnTo>
                    <a:lnTo>
                      <a:pt x="515" y="56"/>
                    </a:lnTo>
                    <a:lnTo>
                      <a:pt x="511" y="56"/>
                    </a:lnTo>
                    <a:lnTo>
                      <a:pt x="507" y="56"/>
                    </a:lnTo>
                    <a:lnTo>
                      <a:pt x="504" y="55"/>
                    </a:lnTo>
                    <a:lnTo>
                      <a:pt x="499" y="55"/>
                    </a:lnTo>
                    <a:lnTo>
                      <a:pt x="495" y="55"/>
                    </a:lnTo>
                    <a:lnTo>
                      <a:pt x="494" y="55"/>
                    </a:lnTo>
                    <a:lnTo>
                      <a:pt x="492" y="53"/>
                    </a:lnTo>
                    <a:lnTo>
                      <a:pt x="491" y="52"/>
                    </a:lnTo>
                    <a:lnTo>
                      <a:pt x="487" y="51"/>
                    </a:lnTo>
                    <a:lnTo>
                      <a:pt x="483" y="50"/>
                    </a:lnTo>
                    <a:lnTo>
                      <a:pt x="482" y="50"/>
                    </a:lnTo>
                    <a:lnTo>
                      <a:pt x="475" y="50"/>
                    </a:lnTo>
                    <a:lnTo>
                      <a:pt x="470" y="50"/>
                    </a:lnTo>
                    <a:lnTo>
                      <a:pt x="464" y="50"/>
                    </a:lnTo>
                    <a:lnTo>
                      <a:pt x="459" y="51"/>
                    </a:lnTo>
                    <a:lnTo>
                      <a:pt x="458" y="51"/>
                    </a:lnTo>
                    <a:lnTo>
                      <a:pt x="454" y="51"/>
                    </a:lnTo>
                    <a:lnTo>
                      <a:pt x="453" y="51"/>
                    </a:lnTo>
                    <a:lnTo>
                      <a:pt x="453" y="50"/>
                    </a:lnTo>
                    <a:lnTo>
                      <a:pt x="453" y="50"/>
                    </a:lnTo>
                    <a:lnTo>
                      <a:pt x="456" y="49"/>
                    </a:lnTo>
                    <a:lnTo>
                      <a:pt x="457" y="47"/>
                    </a:lnTo>
                    <a:lnTo>
                      <a:pt x="457" y="46"/>
                    </a:lnTo>
                    <a:lnTo>
                      <a:pt x="457" y="45"/>
                    </a:lnTo>
                    <a:lnTo>
                      <a:pt x="453" y="44"/>
                    </a:lnTo>
                    <a:lnTo>
                      <a:pt x="450" y="44"/>
                    </a:lnTo>
                    <a:lnTo>
                      <a:pt x="444" y="44"/>
                    </a:lnTo>
                    <a:lnTo>
                      <a:pt x="441" y="44"/>
                    </a:lnTo>
                    <a:lnTo>
                      <a:pt x="439" y="46"/>
                    </a:lnTo>
                    <a:lnTo>
                      <a:pt x="439" y="46"/>
                    </a:lnTo>
                    <a:lnTo>
                      <a:pt x="438" y="45"/>
                    </a:lnTo>
                    <a:lnTo>
                      <a:pt x="438" y="44"/>
                    </a:lnTo>
                    <a:lnTo>
                      <a:pt x="435" y="43"/>
                    </a:lnTo>
                    <a:lnTo>
                      <a:pt x="435" y="43"/>
                    </a:lnTo>
                    <a:lnTo>
                      <a:pt x="432" y="41"/>
                    </a:lnTo>
                    <a:lnTo>
                      <a:pt x="430" y="41"/>
                    </a:lnTo>
                    <a:lnTo>
                      <a:pt x="429" y="41"/>
                    </a:lnTo>
                    <a:lnTo>
                      <a:pt x="428" y="43"/>
                    </a:lnTo>
                    <a:lnTo>
                      <a:pt x="424" y="44"/>
                    </a:lnTo>
                    <a:lnTo>
                      <a:pt x="424" y="44"/>
                    </a:lnTo>
                    <a:lnTo>
                      <a:pt x="424" y="44"/>
                    </a:lnTo>
                    <a:lnTo>
                      <a:pt x="427" y="41"/>
                    </a:lnTo>
                    <a:lnTo>
                      <a:pt x="428" y="40"/>
                    </a:lnTo>
                    <a:lnTo>
                      <a:pt x="425" y="39"/>
                    </a:lnTo>
                    <a:lnTo>
                      <a:pt x="423" y="38"/>
                    </a:lnTo>
                    <a:lnTo>
                      <a:pt x="419" y="38"/>
                    </a:lnTo>
                    <a:lnTo>
                      <a:pt x="417" y="39"/>
                    </a:lnTo>
                    <a:lnTo>
                      <a:pt x="411" y="41"/>
                    </a:lnTo>
                    <a:lnTo>
                      <a:pt x="403" y="44"/>
                    </a:lnTo>
                    <a:lnTo>
                      <a:pt x="398" y="45"/>
                    </a:lnTo>
                    <a:lnTo>
                      <a:pt x="393" y="45"/>
                    </a:lnTo>
                    <a:lnTo>
                      <a:pt x="388" y="45"/>
                    </a:lnTo>
                    <a:lnTo>
                      <a:pt x="386" y="45"/>
                    </a:lnTo>
                    <a:lnTo>
                      <a:pt x="386" y="44"/>
                    </a:lnTo>
                    <a:lnTo>
                      <a:pt x="382" y="45"/>
                    </a:lnTo>
                    <a:lnTo>
                      <a:pt x="381" y="45"/>
                    </a:lnTo>
                    <a:lnTo>
                      <a:pt x="377" y="46"/>
                    </a:lnTo>
                    <a:lnTo>
                      <a:pt x="375" y="47"/>
                    </a:lnTo>
                    <a:lnTo>
                      <a:pt x="374" y="47"/>
                    </a:lnTo>
                    <a:lnTo>
                      <a:pt x="369" y="50"/>
                    </a:lnTo>
                    <a:lnTo>
                      <a:pt x="368" y="50"/>
                    </a:lnTo>
                    <a:lnTo>
                      <a:pt x="365" y="50"/>
                    </a:lnTo>
                    <a:lnTo>
                      <a:pt x="362" y="50"/>
                    </a:lnTo>
                    <a:lnTo>
                      <a:pt x="359" y="51"/>
                    </a:lnTo>
                    <a:lnTo>
                      <a:pt x="356" y="52"/>
                    </a:lnTo>
                    <a:lnTo>
                      <a:pt x="353" y="52"/>
                    </a:lnTo>
                    <a:lnTo>
                      <a:pt x="352" y="51"/>
                    </a:lnTo>
                    <a:lnTo>
                      <a:pt x="347" y="52"/>
                    </a:lnTo>
                    <a:lnTo>
                      <a:pt x="341" y="53"/>
                    </a:lnTo>
                    <a:lnTo>
                      <a:pt x="336" y="53"/>
                    </a:lnTo>
                    <a:lnTo>
                      <a:pt x="332" y="56"/>
                    </a:lnTo>
                    <a:lnTo>
                      <a:pt x="327" y="58"/>
                    </a:lnTo>
                    <a:lnTo>
                      <a:pt x="324" y="59"/>
                    </a:lnTo>
                    <a:lnTo>
                      <a:pt x="320" y="61"/>
                    </a:lnTo>
                    <a:lnTo>
                      <a:pt x="316" y="63"/>
                    </a:lnTo>
                    <a:lnTo>
                      <a:pt x="316" y="63"/>
                    </a:lnTo>
                    <a:lnTo>
                      <a:pt x="312" y="64"/>
                    </a:lnTo>
                    <a:lnTo>
                      <a:pt x="307" y="67"/>
                    </a:lnTo>
                    <a:lnTo>
                      <a:pt x="305" y="68"/>
                    </a:lnTo>
                    <a:lnTo>
                      <a:pt x="303" y="69"/>
                    </a:lnTo>
                    <a:lnTo>
                      <a:pt x="298" y="69"/>
                    </a:lnTo>
                    <a:lnTo>
                      <a:pt x="293" y="70"/>
                    </a:lnTo>
                    <a:lnTo>
                      <a:pt x="288" y="70"/>
                    </a:lnTo>
                    <a:lnTo>
                      <a:pt x="281" y="71"/>
                    </a:lnTo>
                    <a:lnTo>
                      <a:pt x="276" y="71"/>
                    </a:lnTo>
                    <a:lnTo>
                      <a:pt x="273" y="71"/>
                    </a:lnTo>
                    <a:lnTo>
                      <a:pt x="271" y="71"/>
                    </a:lnTo>
                    <a:lnTo>
                      <a:pt x="271" y="71"/>
                    </a:lnTo>
                    <a:lnTo>
                      <a:pt x="269" y="73"/>
                    </a:lnTo>
                    <a:lnTo>
                      <a:pt x="267" y="74"/>
                    </a:lnTo>
                    <a:lnTo>
                      <a:pt x="262" y="76"/>
                    </a:lnTo>
                    <a:lnTo>
                      <a:pt x="259" y="77"/>
                    </a:lnTo>
                    <a:lnTo>
                      <a:pt x="256" y="79"/>
                    </a:lnTo>
                    <a:lnTo>
                      <a:pt x="255" y="79"/>
                    </a:lnTo>
                    <a:lnTo>
                      <a:pt x="252" y="81"/>
                    </a:lnTo>
                    <a:lnTo>
                      <a:pt x="256" y="83"/>
                    </a:lnTo>
                    <a:lnTo>
                      <a:pt x="259" y="83"/>
                    </a:lnTo>
                    <a:lnTo>
                      <a:pt x="262" y="86"/>
                    </a:lnTo>
                    <a:lnTo>
                      <a:pt x="264" y="88"/>
                    </a:lnTo>
                    <a:lnTo>
                      <a:pt x="264" y="91"/>
                    </a:lnTo>
                    <a:lnTo>
                      <a:pt x="263" y="92"/>
                    </a:lnTo>
                    <a:lnTo>
                      <a:pt x="262" y="94"/>
                    </a:lnTo>
                    <a:lnTo>
                      <a:pt x="259" y="96"/>
                    </a:lnTo>
                    <a:lnTo>
                      <a:pt x="258" y="97"/>
                    </a:lnTo>
                    <a:lnTo>
                      <a:pt x="259" y="99"/>
                    </a:lnTo>
                    <a:lnTo>
                      <a:pt x="259" y="100"/>
                    </a:lnTo>
                    <a:lnTo>
                      <a:pt x="264" y="100"/>
                    </a:lnTo>
                    <a:lnTo>
                      <a:pt x="267" y="100"/>
                    </a:lnTo>
                    <a:lnTo>
                      <a:pt x="268" y="102"/>
                    </a:lnTo>
                    <a:lnTo>
                      <a:pt x="271" y="100"/>
                    </a:lnTo>
                    <a:lnTo>
                      <a:pt x="273" y="99"/>
                    </a:lnTo>
                    <a:lnTo>
                      <a:pt x="274" y="98"/>
                    </a:lnTo>
                    <a:lnTo>
                      <a:pt x="273" y="100"/>
                    </a:lnTo>
                    <a:lnTo>
                      <a:pt x="270" y="104"/>
                    </a:lnTo>
                    <a:lnTo>
                      <a:pt x="268" y="105"/>
                    </a:lnTo>
                    <a:lnTo>
                      <a:pt x="265" y="108"/>
                    </a:lnTo>
                    <a:lnTo>
                      <a:pt x="264" y="108"/>
                    </a:lnTo>
                    <a:lnTo>
                      <a:pt x="262" y="110"/>
                    </a:lnTo>
                    <a:lnTo>
                      <a:pt x="262" y="110"/>
                    </a:lnTo>
                    <a:lnTo>
                      <a:pt x="262" y="112"/>
                    </a:lnTo>
                    <a:lnTo>
                      <a:pt x="259" y="112"/>
                    </a:lnTo>
                    <a:lnTo>
                      <a:pt x="255" y="112"/>
                    </a:lnTo>
                    <a:lnTo>
                      <a:pt x="249" y="112"/>
                    </a:lnTo>
                    <a:lnTo>
                      <a:pt x="244" y="112"/>
                    </a:lnTo>
                    <a:lnTo>
                      <a:pt x="241" y="112"/>
                    </a:lnTo>
                    <a:lnTo>
                      <a:pt x="240" y="111"/>
                    </a:lnTo>
                    <a:lnTo>
                      <a:pt x="241" y="110"/>
                    </a:lnTo>
                    <a:lnTo>
                      <a:pt x="245" y="108"/>
                    </a:lnTo>
                    <a:lnTo>
                      <a:pt x="249" y="104"/>
                    </a:lnTo>
                    <a:lnTo>
                      <a:pt x="247" y="104"/>
                    </a:lnTo>
                    <a:lnTo>
                      <a:pt x="244" y="103"/>
                    </a:lnTo>
                    <a:lnTo>
                      <a:pt x="238" y="104"/>
                    </a:lnTo>
                    <a:lnTo>
                      <a:pt x="233" y="105"/>
                    </a:lnTo>
                    <a:lnTo>
                      <a:pt x="224" y="108"/>
                    </a:lnTo>
                    <a:lnTo>
                      <a:pt x="221" y="108"/>
                    </a:lnTo>
                    <a:lnTo>
                      <a:pt x="221" y="108"/>
                    </a:lnTo>
                    <a:lnTo>
                      <a:pt x="217" y="110"/>
                    </a:lnTo>
                    <a:lnTo>
                      <a:pt x="217" y="112"/>
                    </a:lnTo>
                    <a:lnTo>
                      <a:pt x="216" y="112"/>
                    </a:lnTo>
                    <a:lnTo>
                      <a:pt x="215" y="111"/>
                    </a:lnTo>
                    <a:lnTo>
                      <a:pt x="211" y="111"/>
                    </a:lnTo>
                    <a:lnTo>
                      <a:pt x="209" y="110"/>
                    </a:lnTo>
                    <a:lnTo>
                      <a:pt x="206" y="111"/>
                    </a:lnTo>
                    <a:lnTo>
                      <a:pt x="202" y="114"/>
                    </a:lnTo>
                    <a:lnTo>
                      <a:pt x="196" y="115"/>
                    </a:lnTo>
                    <a:lnTo>
                      <a:pt x="194" y="115"/>
                    </a:lnTo>
                    <a:lnTo>
                      <a:pt x="188" y="116"/>
                    </a:lnTo>
                    <a:lnTo>
                      <a:pt x="186" y="117"/>
                    </a:lnTo>
                    <a:lnTo>
                      <a:pt x="183" y="118"/>
                    </a:lnTo>
                    <a:lnTo>
                      <a:pt x="183" y="118"/>
                    </a:lnTo>
                    <a:lnTo>
                      <a:pt x="179" y="121"/>
                    </a:lnTo>
                    <a:lnTo>
                      <a:pt x="181" y="122"/>
                    </a:lnTo>
                    <a:lnTo>
                      <a:pt x="183" y="123"/>
                    </a:lnTo>
                    <a:lnTo>
                      <a:pt x="187" y="124"/>
                    </a:lnTo>
                    <a:lnTo>
                      <a:pt x="191" y="124"/>
                    </a:lnTo>
                    <a:lnTo>
                      <a:pt x="191" y="124"/>
                    </a:lnTo>
                    <a:lnTo>
                      <a:pt x="190" y="124"/>
                    </a:lnTo>
                    <a:lnTo>
                      <a:pt x="185" y="124"/>
                    </a:lnTo>
                    <a:lnTo>
                      <a:pt x="182" y="127"/>
                    </a:lnTo>
                    <a:lnTo>
                      <a:pt x="182" y="128"/>
                    </a:lnTo>
                    <a:lnTo>
                      <a:pt x="182" y="129"/>
                    </a:lnTo>
                    <a:lnTo>
                      <a:pt x="182" y="129"/>
                    </a:lnTo>
                    <a:lnTo>
                      <a:pt x="181" y="129"/>
                    </a:lnTo>
                    <a:lnTo>
                      <a:pt x="179" y="130"/>
                    </a:lnTo>
                    <a:lnTo>
                      <a:pt x="179" y="132"/>
                    </a:lnTo>
                    <a:lnTo>
                      <a:pt x="176" y="134"/>
                    </a:lnTo>
                    <a:lnTo>
                      <a:pt x="179" y="136"/>
                    </a:lnTo>
                    <a:lnTo>
                      <a:pt x="182" y="138"/>
                    </a:lnTo>
                    <a:lnTo>
                      <a:pt x="185" y="139"/>
                    </a:lnTo>
                    <a:lnTo>
                      <a:pt x="186" y="138"/>
                    </a:lnTo>
                    <a:lnTo>
                      <a:pt x="194" y="136"/>
                    </a:lnTo>
                    <a:lnTo>
                      <a:pt x="203" y="135"/>
                    </a:lnTo>
                    <a:lnTo>
                      <a:pt x="206" y="135"/>
                    </a:lnTo>
                    <a:lnTo>
                      <a:pt x="208" y="135"/>
                    </a:lnTo>
                    <a:lnTo>
                      <a:pt x="209" y="135"/>
                    </a:lnTo>
                    <a:lnTo>
                      <a:pt x="209" y="136"/>
                    </a:lnTo>
                    <a:lnTo>
                      <a:pt x="209" y="138"/>
                    </a:lnTo>
                    <a:lnTo>
                      <a:pt x="211" y="139"/>
                    </a:lnTo>
                    <a:lnTo>
                      <a:pt x="212" y="139"/>
                    </a:lnTo>
                    <a:lnTo>
                      <a:pt x="215" y="140"/>
                    </a:lnTo>
                    <a:lnTo>
                      <a:pt x="217" y="138"/>
                    </a:lnTo>
                    <a:lnTo>
                      <a:pt x="221" y="136"/>
                    </a:lnTo>
                    <a:lnTo>
                      <a:pt x="222" y="136"/>
                    </a:lnTo>
                    <a:lnTo>
                      <a:pt x="227" y="136"/>
                    </a:lnTo>
                    <a:lnTo>
                      <a:pt x="230" y="135"/>
                    </a:lnTo>
                    <a:lnTo>
                      <a:pt x="235" y="133"/>
                    </a:lnTo>
                    <a:lnTo>
                      <a:pt x="235" y="133"/>
                    </a:lnTo>
                    <a:lnTo>
                      <a:pt x="235" y="133"/>
                    </a:lnTo>
                    <a:lnTo>
                      <a:pt x="236" y="133"/>
                    </a:lnTo>
                    <a:lnTo>
                      <a:pt x="239" y="132"/>
                    </a:lnTo>
                    <a:lnTo>
                      <a:pt x="240" y="130"/>
                    </a:lnTo>
                    <a:lnTo>
                      <a:pt x="242" y="128"/>
                    </a:lnTo>
                    <a:lnTo>
                      <a:pt x="242" y="128"/>
                    </a:lnTo>
                    <a:lnTo>
                      <a:pt x="245" y="129"/>
                    </a:lnTo>
                    <a:lnTo>
                      <a:pt x="244" y="130"/>
                    </a:lnTo>
                    <a:lnTo>
                      <a:pt x="239" y="133"/>
                    </a:lnTo>
                    <a:lnTo>
                      <a:pt x="234" y="135"/>
                    </a:lnTo>
                    <a:lnTo>
                      <a:pt x="232" y="135"/>
                    </a:lnTo>
                    <a:lnTo>
                      <a:pt x="232" y="135"/>
                    </a:lnTo>
                    <a:lnTo>
                      <a:pt x="229" y="138"/>
                    </a:lnTo>
                    <a:lnTo>
                      <a:pt x="229" y="141"/>
                    </a:lnTo>
                    <a:lnTo>
                      <a:pt x="227" y="142"/>
                    </a:lnTo>
                    <a:lnTo>
                      <a:pt x="224" y="144"/>
                    </a:lnTo>
                    <a:lnTo>
                      <a:pt x="222" y="146"/>
                    </a:lnTo>
                    <a:lnTo>
                      <a:pt x="217" y="149"/>
                    </a:lnTo>
                    <a:lnTo>
                      <a:pt x="211" y="151"/>
                    </a:lnTo>
                    <a:lnTo>
                      <a:pt x="211" y="151"/>
                    </a:lnTo>
                    <a:lnTo>
                      <a:pt x="206" y="151"/>
                    </a:lnTo>
                    <a:lnTo>
                      <a:pt x="202" y="150"/>
                    </a:lnTo>
                    <a:lnTo>
                      <a:pt x="200" y="150"/>
                    </a:lnTo>
                    <a:lnTo>
                      <a:pt x="199" y="150"/>
                    </a:lnTo>
                    <a:lnTo>
                      <a:pt x="196" y="151"/>
                    </a:lnTo>
                    <a:lnTo>
                      <a:pt x="194" y="152"/>
                    </a:lnTo>
                    <a:lnTo>
                      <a:pt x="185" y="157"/>
                    </a:lnTo>
                    <a:lnTo>
                      <a:pt x="182" y="157"/>
                    </a:lnTo>
                    <a:lnTo>
                      <a:pt x="181" y="157"/>
                    </a:lnTo>
                    <a:lnTo>
                      <a:pt x="180" y="156"/>
                    </a:lnTo>
                    <a:lnTo>
                      <a:pt x="179" y="155"/>
                    </a:lnTo>
                    <a:lnTo>
                      <a:pt x="179" y="153"/>
                    </a:lnTo>
                    <a:lnTo>
                      <a:pt x="179" y="153"/>
                    </a:lnTo>
                    <a:lnTo>
                      <a:pt x="174" y="153"/>
                    </a:lnTo>
                    <a:lnTo>
                      <a:pt x="170" y="156"/>
                    </a:lnTo>
                    <a:lnTo>
                      <a:pt x="168" y="157"/>
                    </a:lnTo>
                    <a:lnTo>
                      <a:pt x="165" y="158"/>
                    </a:lnTo>
                    <a:lnTo>
                      <a:pt x="164" y="157"/>
                    </a:lnTo>
                    <a:lnTo>
                      <a:pt x="163" y="157"/>
                    </a:lnTo>
                    <a:lnTo>
                      <a:pt x="159" y="158"/>
                    </a:lnTo>
                    <a:lnTo>
                      <a:pt x="156" y="163"/>
                    </a:lnTo>
                    <a:lnTo>
                      <a:pt x="156" y="164"/>
                    </a:lnTo>
                    <a:lnTo>
                      <a:pt x="155" y="165"/>
                    </a:lnTo>
                    <a:lnTo>
                      <a:pt x="140" y="168"/>
                    </a:lnTo>
                    <a:lnTo>
                      <a:pt x="140" y="168"/>
                    </a:lnTo>
                    <a:lnTo>
                      <a:pt x="139" y="168"/>
                    </a:lnTo>
                    <a:lnTo>
                      <a:pt x="137" y="168"/>
                    </a:lnTo>
                    <a:lnTo>
                      <a:pt x="134" y="171"/>
                    </a:lnTo>
                    <a:lnTo>
                      <a:pt x="134" y="171"/>
                    </a:lnTo>
                    <a:lnTo>
                      <a:pt x="132" y="174"/>
                    </a:lnTo>
                    <a:lnTo>
                      <a:pt x="129" y="175"/>
                    </a:lnTo>
                    <a:lnTo>
                      <a:pt x="128" y="176"/>
                    </a:lnTo>
                    <a:lnTo>
                      <a:pt x="127" y="175"/>
                    </a:lnTo>
                    <a:lnTo>
                      <a:pt x="126" y="175"/>
                    </a:lnTo>
                    <a:lnTo>
                      <a:pt x="124" y="174"/>
                    </a:lnTo>
                    <a:lnTo>
                      <a:pt x="123" y="175"/>
                    </a:lnTo>
                    <a:lnTo>
                      <a:pt x="122" y="176"/>
                    </a:lnTo>
                    <a:lnTo>
                      <a:pt x="122" y="175"/>
                    </a:lnTo>
                    <a:lnTo>
                      <a:pt x="121" y="175"/>
                    </a:lnTo>
                    <a:lnTo>
                      <a:pt x="120" y="177"/>
                    </a:lnTo>
                    <a:lnTo>
                      <a:pt x="120" y="182"/>
                    </a:lnTo>
                    <a:lnTo>
                      <a:pt x="118" y="183"/>
                    </a:lnTo>
                    <a:lnTo>
                      <a:pt x="117" y="185"/>
                    </a:lnTo>
                    <a:lnTo>
                      <a:pt x="116" y="187"/>
                    </a:lnTo>
                    <a:lnTo>
                      <a:pt x="117" y="188"/>
                    </a:lnTo>
                    <a:lnTo>
                      <a:pt x="120" y="189"/>
                    </a:lnTo>
                    <a:lnTo>
                      <a:pt x="121" y="189"/>
                    </a:lnTo>
                    <a:lnTo>
                      <a:pt x="118" y="191"/>
                    </a:lnTo>
                    <a:lnTo>
                      <a:pt x="114" y="192"/>
                    </a:lnTo>
                    <a:lnTo>
                      <a:pt x="110" y="194"/>
                    </a:lnTo>
                    <a:lnTo>
                      <a:pt x="110" y="197"/>
                    </a:lnTo>
                    <a:lnTo>
                      <a:pt x="110" y="200"/>
                    </a:lnTo>
                    <a:lnTo>
                      <a:pt x="110" y="200"/>
                    </a:lnTo>
                    <a:lnTo>
                      <a:pt x="111" y="205"/>
                    </a:lnTo>
                    <a:lnTo>
                      <a:pt x="111" y="205"/>
                    </a:lnTo>
                    <a:lnTo>
                      <a:pt x="111" y="208"/>
                    </a:lnTo>
                    <a:lnTo>
                      <a:pt x="112" y="209"/>
                    </a:lnTo>
                    <a:lnTo>
                      <a:pt x="112" y="209"/>
                    </a:lnTo>
                    <a:lnTo>
                      <a:pt x="116" y="209"/>
                    </a:lnTo>
                    <a:lnTo>
                      <a:pt x="120" y="209"/>
                    </a:lnTo>
                    <a:lnTo>
                      <a:pt x="123" y="206"/>
                    </a:lnTo>
                    <a:lnTo>
                      <a:pt x="127" y="205"/>
                    </a:lnTo>
                    <a:lnTo>
                      <a:pt x="129" y="204"/>
                    </a:lnTo>
                    <a:lnTo>
                      <a:pt x="129" y="204"/>
                    </a:lnTo>
                    <a:lnTo>
                      <a:pt x="133" y="204"/>
                    </a:lnTo>
                    <a:lnTo>
                      <a:pt x="133" y="203"/>
                    </a:lnTo>
                    <a:lnTo>
                      <a:pt x="135" y="200"/>
                    </a:lnTo>
                    <a:lnTo>
                      <a:pt x="137" y="199"/>
                    </a:lnTo>
                    <a:lnTo>
                      <a:pt x="139" y="198"/>
                    </a:lnTo>
                    <a:lnTo>
                      <a:pt x="141" y="195"/>
                    </a:lnTo>
                    <a:lnTo>
                      <a:pt x="146" y="193"/>
                    </a:lnTo>
                    <a:lnTo>
                      <a:pt x="147" y="193"/>
                    </a:lnTo>
                    <a:lnTo>
                      <a:pt x="139" y="199"/>
                    </a:lnTo>
                    <a:lnTo>
                      <a:pt x="138" y="200"/>
                    </a:lnTo>
                    <a:lnTo>
                      <a:pt x="135" y="204"/>
                    </a:lnTo>
                    <a:lnTo>
                      <a:pt x="134" y="206"/>
                    </a:lnTo>
                    <a:lnTo>
                      <a:pt x="132" y="209"/>
                    </a:lnTo>
                    <a:lnTo>
                      <a:pt x="129" y="211"/>
                    </a:lnTo>
                    <a:lnTo>
                      <a:pt x="127" y="212"/>
                    </a:lnTo>
                    <a:lnTo>
                      <a:pt x="124" y="214"/>
                    </a:lnTo>
                    <a:lnTo>
                      <a:pt x="121" y="215"/>
                    </a:lnTo>
                    <a:lnTo>
                      <a:pt x="120" y="217"/>
                    </a:lnTo>
                    <a:lnTo>
                      <a:pt x="118" y="218"/>
                    </a:lnTo>
                    <a:lnTo>
                      <a:pt x="118" y="220"/>
                    </a:lnTo>
                    <a:lnTo>
                      <a:pt x="118" y="220"/>
                    </a:lnTo>
                    <a:lnTo>
                      <a:pt x="116" y="221"/>
                    </a:lnTo>
                    <a:lnTo>
                      <a:pt x="112" y="222"/>
                    </a:lnTo>
                    <a:lnTo>
                      <a:pt x="110" y="223"/>
                    </a:lnTo>
                    <a:lnTo>
                      <a:pt x="110" y="224"/>
                    </a:lnTo>
                    <a:lnTo>
                      <a:pt x="116" y="227"/>
                    </a:lnTo>
                    <a:lnTo>
                      <a:pt x="118" y="227"/>
                    </a:lnTo>
                    <a:lnTo>
                      <a:pt x="121" y="226"/>
                    </a:lnTo>
                    <a:lnTo>
                      <a:pt x="122" y="227"/>
                    </a:lnTo>
                    <a:lnTo>
                      <a:pt x="122" y="228"/>
                    </a:lnTo>
                    <a:lnTo>
                      <a:pt x="123" y="229"/>
                    </a:lnTo>
                    <a:lnTo>
                      <a:pt x="126" y="226"/>
                    </a:lnTo>
                    <a:lnTo>
                      <a:pt x="131" y="221"/>
                    </a:lnTo>
                    <a:lnTo>
                      <a:pt x="134" y="220"/>
                    </a:lnTo>
                    <a:lnTo>
                      <a:pt x="135" y="218"/>
                    </a:lnTo>
                    <a:lnTo>
                      <a:pt x="138" y="218"/>
                    </a:lnTo>
                    <a:lnTo>
                      <a:pt x="138" y="218"/>
                    </a:lnTo>
                    <a:lnTo>
                      <a:pt x="138" y="221"/>
                    </a:lnTo>
                    <a:lnTo>
                      <a:pt x="139" y="223"/>
                    </a:lnTo>
                    <a:lnTo>
                      <a:pt x="140" y="226"/>
                    </a:lnTo>
                    <a:lnTo>
                      <a:pt x="143" y="224"/>
                    </a:lnTo>
                    <a:lnTo>
                      <a:pt x="143" y="222"/>
                    </a:lnTo>
                    <a:lnTo>
                      <a:pt x="143" y="226"/>
                    </a:lnTo>
                    <a:lnTo>
                      <a:pt x="141" y="227"/>
                    </a:lnTo>
                    <a:lnTo>
                      <a:pt x="144" y="228"/>
                    </a:lnTo>
                    <a:lnTo>
                      <a:pt x="144" y="228"/>
                    </a:lnTo>
                    <a:lnTo>
                      <a:pt x="150" y="226"/>
                    </a:lnTo>
                    <a:lnTo>
                      <a:pt x="153" y="222"/>
                    </a:lnTo>
                    <a:lnTo>
                      <a:pt x="156" y="221"/>
                    </a:lnTo>
                    <a:lnTo>
                      <a:pt x="158" y="220"/>
                    </a:lnTo>
                    <a:lnTo>
                      <a:pt x="162" y="217"/>
                    </a:lnTo>
                    <a:lnTo>
                      <a:pt x="159" y="220"/>
                    </a:lnTo>
                    <a:lnTo>
                      <a:pt x="155" y="223"/>
                    </a:lnTo>
                    <a:lnTo>
                      <a:pt x="157" y="224"/>
                    </a:lnTo>
                    <a:lnTo>
                      <a:pt x="159" y="224"/>
                    </a:lnTo>
                    <a:lnTo>
                      <a:pt x="164" y="223"/>
                    </a:lnTo>
                    <a:lnTo>
                      <a:pt x="168" y="222"/>
                    </a:lnTo>
                    <a:lnTo>
                      <a:pt x="169" y="222"/>
                    </a:lnTo>
                    <a:lnTo>
                      <a:pt x="170" y="222"/>
                    </a:lnTo>
                    <a:lnTo>
                      <a:pt x="167" y="223"/>
                    </a:lnTo>
                    <a:lnTo>
                      <a:pt x="161" y="226"/>
                    </a:lnTo>
                    <a:lnTo>
                      <a:pt x="157" y="230"/>
                    </a:lnTo>
                    <a:lnTo>
                      <a:pt x="152" y="234"/>
                    </a:lnTo>
                    <a:lnTo>
                      <a:pt x="144" y="240"/>
                    </a:lnTo>
                    <a:lnTo>
                      <a:pt x="139" y="240"/>
                    </a:lnTo>
                    <a:lnTo>
                      <a:pt x="138" y="240"/>
                    </a:lnTo>
                    <a:lnTo>
                      <a:pt x="133" y="242"/>
                    </a:lnTo>
                    <a:lnTo>
                      <a:pt x="126" y="246"/>
                    </a:lnTo>
                    <a:lnTo>
                      <a:pt x="123" y="247"/>
                    </a:lnTo>
                    <a:lnTo>
                      <a:pt x="118" y="250"/>
                    </a:lnTo>
                    <a:lnTo>
                      <a:pt x="118" y="251"/>
                    </a:lnTo>
                    <a:lnTo>
                      <a:pt x="117" y="251"/>
                    </a:lnTo>
                    <a:lnTo>
                      <a:pt x="116" y="251"/>
                    </a:lnTo>
                    <a:lnTo>
                      <a:pt x="109" y="252"/>
                    </a:lnTo>
                    <a:lnTo>
                      <a:pt x="106" y="254"/>
                    </a:lnTo>
                    <a:lnTo>
                      <a:pt x="105" y="254"/>
                    </a:lnTo>
                    <a:lnTo>
                      <a:pt x="104" y="254"/>
                    </a:lnTo>
                    <a:lnTo>
                      <a:pt x="99" y="256"/>
                    </a:lnTo>
                    <a:lnTo>
                      <a:pt x="92" y="258"/>
                    </a:lnTo>
                    <a:lnTo>
                      <a:pt x="85" y="260"/>
                    </a:lnTo>
                    <a:lnTo>
                      <a:pt x="81" y="264"/>
                    </a:lnTo>
                    <a:lnTo>
                      <a:pt x="80" y="267"/>
                    </a:lnTo>
                    <a:lnTo>
                      <a:pt x="79" y="265"/>
                    </a:lnTo>
                    <a:lnTo>
                      <a:pt x="76" y="264"/>
                    </a:lnTo>
                    <a:lnTo>
                      <a:pt x="72" y="264"/>
                    </a:lnTo>
                    <a:lnTo>
                      <a:pt x="67" y="265"/>
                    </a:lnTo>
                    <a:lnTo>
                      <a:pt x="61" y="267"/>
                    </a:lnTo>
                    <a:lnTo>
                      <a:pt x="55" y="269"/>
                    </a:lnTo>
                    <a:lnTo>
                      <a:pt x="47" y="271"/>
                    </a:lnTo>
                    <a:lnTo>
                      <a:pt x="38" y="275"/>
                    </a:lnTo>
                    <a:lnTo>
                      <a:pt x="37" y="275"/>
                    </a:lnTo>
                    <a:lnTo>
                      <a:pt x="33" y="277"/>
                    </a:lnTo>
                    <a:lnTo>
                      <a:pt x="32" y="279"/>
                    </a:lnTo>
                    <a:lnTo>
                      <a:pt x="31" y="280"/>
                    </a:lnTo>
                    <a:lnTo>
                      <a:pt x="31" y="280"/>
                    </a:lnTo>
                    <a:lnTo>
                      <a:pt x="28" y="280"/>
                    </a:lnTo>
                    <a:lnTo>
                      <a:pt x="23" y="277"/>
                    </a:lnTo>
                    <a:lnTo>
                      <a:pt x="22" y="279"/>
                    </a:lnTo>
                    <a:lnTo>
                      <a:pt x="17" y="280"/>
                    </a:lnTo>
                    <a:lnTo>
                      <a:pt x="16" y="280"/>
                    </a:lnTo>
                    <a:lnTo>
                      <a:pt x="14" y="281"/>
                    </a:lnTo>
                    <a:lnTo>
                      <a:pt x="8" y="283"/>
                    </a:lnTo>
                    <a:lnTo>
                      <a:pt x="3" y="286"/>
                    </a:lnTo>
                    <a:lnTo>
                      <a:pt x="3" y="286"/>
                    </a:lnTo>
                    <a:lnTo>
                      <a:pt x="0" y="288"/>
                    </a:lnTo>
                    <a:lnTo>
                      <a:pt x="2" y="291"/>
                    </a:lnTo>
                    <a:lnTo>
                      <a:pt x="3" y="292"/>
                    </a:lnTo>
                    <a:lnTo>
                      <a:pt x="5" y="292"/>
                    </a:lnTo>
                    <a:lnTo>
                      <a:pt x="9" y="291"/>
                    </a:lnTo>
                    <a:lnTo>
                      <a:pt x="10" y="289"/>
                    </a:lnTo>
                    <a:lnTo>
                      <a:pt x="15" y="288"/>
                    </a:lnTo>
                    <a:lnTo>
                      <a:pt x="15" y="287"/>
                    </a:lnTo>
                    <a:lnTo>
                      <a:pt x="15" y="288"/>
                    </a:lnTo>
                    <a:lnTo>
                      <a:pt x="20" y="288"/>
                    </a:lnTo>
                    <a:lnTo>
                      <a:pt x="25" y="287"/>
                    </a:lnTo>
                    <a:lnTo>
                      <a:pt x="27" y="286"/>
                    </a:lnTo>
                    <a:lnTo>
                      <a:pt x="27" y="286"/>
                    </a:lnTo>
                    <a:lnTo>
                      <a:pt x="27" y="285"/>
                    </a:lnTo>
                    <a:lnTo>
                      <a:pt x="29" y="285"/>
                    </a:lnTo>
                    <a:lnTo>
                      <a:pt x="29" y="285"/>
                    </a:lnTo>
                    <a:lnTo>
                      <a:pt x="33" y="283"/>
                    </a:lnTo>
                    <a:lnTo>
                      <a:pt x="35" y="283"/>
                    </a:lnTo>
                    <a:lnTo>
                      <a:pt x="38" y="283"/>
                    </a:lnTo>
                    <a:lnTo>
                      <a:pt x="43" y="285"/>
                    </a:lnTo>
                    <a:lnTo>
                      <a:pt x="45" y="281"/>
                    </a:lnTo>
                    <a:lnTo>
                      <a:pt x="46" y="280"/>
                    </a:lnTo>
                    <a:lnTo>
                      <a:pt x="49" y="281"/>
                    </a:lnTo>
                    <a:lnTo>
                      <a:pt x="50" y="282"/>
                    </a:lnTo>
                    <a:lnTo>
                      <a:pt x="52" y="280"/>
                    </a:lnTo>
                    <a:lnTo>
                      <a:pt x="55" y="276"/>
                    </a:lnTo>
                    <a:lnTo>
                      <a:pt x="58" y="275"/>
                    </a:lnTo>
                    <a:lnTo>
                      <a:pt x="61" y="275"/>
                    </a:lnTo>
                    <a:lnTo>
                      <a:pt x="63" y="277"/>
                    </a:lnTo>
                    <a:lnTo>
                      <a:pt x="65" y="279"/>
                    </a:lnTo>
                    <a:lnTo>
                      <a:pt x="70" y="279"/>
                    </a:lnTo>
                    <a:lnTo>
                      <a:pt x="73" y="279"/>
                    </a:lnTo>
                    <a:lnTo>
                      <a:pt x="74" y="279"/>
                    </a:lnTo>
                    <a:lnTo>
                      <a:pt x="78" y="276"/>
                    </a:lnTo>
                    <a:lnTo>
                      <a:pt x="76" y="273"/>
                    </a:lnTo>
                    <a:lnTo>
                      <a:pt x="76" y="271"/>
                    </a:lnTo>
                    <a:lnTo>
                      <a:pt x="76" y="271"/>
                    </a:lnTo>
                    <a:lnTo>
                      <a:pt x="76" y="271"/>
                    </a:lnTo>
                    <a:lnTo>
                      <a:pt x="76" y="271"/>
                    </a:lnTo>
                    <a:lnTo>
                      <a:pt x="79" y="273"/>
                    </a:lnTo>
                    <a:lnTo>
                      <a:pt x="81" y="271"/>
                    </a:lnTo>
                    <a:lnTo>
                      <a:pt x="84" y="269"/>
                    </a:lnTo>
                    <a:lnTo>
                      <a:pt x="86" y="268"/>
                    </a:lnTo>
                    <a:lnTo>
                      <a:pt x="86" y="268"/>
                    </a:lnTo>
                    <a:lnTo>
                      <a:pt x="85" y="270"/>
                    </a:lnTo>
                    <a:lnTo>
                      <a:pt x="86" y="273"/>
                    </a:lnTo>
                    <a:lnTo>
                      <a:pt x="92" y="269"/>
                    </a:lnTo>
                    <a:lnTo>
                      <a:pt x="92" y="269"/>
                    </a:lnTo>
                    <a:lnTo>
                      <a:pt x="96" y="269"/>
                    </a:lnTo>
                    <a:lnTo>
                      <a:pt x="98" y="269"/>
                    </a:lnTo>
                    <a:lnTo>
                      <a:pt x="100" y="268"/>
                    </a:lnTo>
                    <a:lnTo>
                      <a:pt x="103" y="267"/>
                    </a:lnTo>
                    <a:lnTo>
                      <a:pt x="108" y="264"/>
                    </a:lnTo>
                    <a:lnTo>
                      <a:pt x="112" y="263"/>
                    </a:lnTo>
                    <a:lnTo>
                      <a:pt x="115" y="259"/>
                    </a:lnTo>
                    <a:lnTo>
                      <a:pt x="115" y="258"/>
                    </a:lnTo>
                    <a:lnTo>
                      <a:pt x="116" y="259"/>
                    </a:lnTo>
                    <a:lnTo>
                      <a:pt x="117" y="259"/>
                    </a:lnTo>
                    <a:lnTo>
                      <a:pt x="118" y="259"/>
                    </a:lnTo>
                    <a:lnTo>
                      <a:pt x="121" y="259"/>
                    </a:lnTo>
                    <a:lnTo>
                      <a:pt x="123" y="257"/>
                    </a:lnTo>
                    <a:lnTo>
                      <a:pt x="124" y="254"/>
                    </a:lnTo>
                    <a:lnTo>
                      <a:pt x="124" y="254"/>
                    </a:lnTo>
                    <a:lnTo>
                      <a:pt x="126" y="254"/>
                    </a:lnTo>
                    <a:lnTo>
                      <a:pt x="127" y="257"/>
                    </a:lnTo>
                    <a:lnTo>
                      <a:pt x="129" y="258"/>
                    </a:lnTo>
                    <a:lnTo>
                      <a:pt x="132" y="257"/>
                    </a:lnTo>
                    <a:lnTo>
                      <a:pt x="134" y="254"/>
                    </a:lnTo>
                    <a:lnTo>
                      <a:pt x="135" y="252"/>
                    </a:lnTo>
                    <a:lnTo>
                      <a:pt x="140" y="251"/>
                    </a:lnTo>
                    <a:lnTo>
                      <a:pt x="145" y="250"/>
                    </a:lnTo>
                    <a:lnTo>
                      <a:pt x="146" y="250"/>
                    </a:lnTo>
                    <a:lnTo>
                      <a:pt x="149" y="250"/>
                    </a:lnTo>
                    <a:lnTo>
                      <a:pt x="150" y="250"/>
                    </a:lnTo>
                    <a:lnTo>
                      <a:pt x="153" y="247"/>
                    </a:lnTo>
                    <a:lnTo>
                      <a:pt x="156" y="244"/>
                    </a:lnTo>
                    <a:lnTo>
                      <a:pt x="157" y="244"/>
                    </a:lnTo>
                    <a:lnTo>
                      <a:pt x="158" y="244"/>
                    </a:lnTo>
                    <a:lnTo>
                      <a:pt x="162" y="242"/>
                    </a:lnTo>
                    <a:lnTo>
                      <a:pt x="164" y="241"/>
                    </a:lnTo>
                    <a:lnTo>
                      <a:pt x="170" y="239"/>
                    </a:lnTo>
                    <a:lnTo>
                      <a:pt x="177" y="235"/>
                    </a:lnTo>
                    <a:lnTo>
                      <a:pt x="179" y="235"/>
                    </a:lnTo>
                    <a:lnTo>
                      <a:pt x="181" y="235"/>
                    </a:lnTo>
                    <a:lnTo>
                      <a:pt x="185" y="234"/>
                    </a:lnTo>
                    <a:lnTo>
                      <a:pt x="186" y="234"/>
                    </a:lnTo>
                    <a:lnTo>
                      <a:pt x="191" y="233"/>
                    </a:lnTo>
                    <a:lnTo>
                      <a:pt x="192" y="234"/>
                    </a:lnTo>
                    <a:lnTo>
                      <a:pt x="193" y="234"/>
                    </a:lnTo>
                    <a:lnTo>
                      <a:pt x="192" y="235"/>
                    </a:lnTo>
                    <a:lnTo>
                      <a:pt x="191" y="239"/>
                    </a:lnTo>
                    <a:lnTo>
                      <a:pt x="188" y="239"/>
                    </a:lnTo>
                    <a:lnTo>
                      <a:pt x="188" y="239"/>
                    </a:lnTo>
                    <a:lnTo>
                      <a:pt x="186" y="239"/>
                    </a:lnTo>
                    <a:lnTo>
                      <a:pt x="182" y="239"/>
                    </a:lnTo>
                    <a:lnTo>
                      <a:pt x="181" y="238"/>
                    </a:lnTo>
                    <a:lnTo>
                      <a:pt x="179" y="239"/>
                    </a:lnTo>
                    <a:lnTo>
                      <a:pt x="176" y="241"/>
                    </a:lnTo>
                    <a:lnTo>
                      <a:pt x="175" y="242"/>
                    </a:lnTo>
                    <a:lnTo>
                      <a:pt x="174" y="244"/>
                    </a:lnTo>
                    <a:lnTo>
                      <a:pt x="171" y="246"/>
                    </a:lnTo>
                    <a:lnTo>
                      <a:pt x="170" y="247"/>
                    </a:lnTo>
                    <a:lnTo>
                      <a:pt x="170" y="251"/>
                    </a:lnTo>
                    <a:lnTo>
                      <a:pt x="173" y="252"/>
                    </a:lnTo>
                    <a:lnTo>
                      <a:pt x="173" y="252"/>
                    </a:lnTo>
                    <a:lnTo>
                      <a:pt x="175" y="254"/>
                    </a:lnTo>
                    <a:lnTo>
                      <a:pt x="177" y="253"/>
                    </a:lnTo>
                    <a:lnTo>
                      <a:pt x="180" y="252"/>
                    </a:lnTo>
                    <a:lnTo>
                      <a:pt x="182" y="250"/>
                    </a:lnTo>
                    <a:lnTo>
                      <a:pt x="182" y="250"/>
                    </a:lnTo>
                    <a:lnTo>
                      <a:pt x="182" y="248"/>
                    </a:lnTo>
                    <a:lnTo>
                      <a:pt x="183" y="248"/>
                    </a:lnTo>
                    <a:lnTo>
                      <a:pt x="185" y="250"/>
                    </a:lnTo>
                    <a:lnTo>
                      <a:pt x="185" y="250"/>
                    </a:lnTo>
                    <a:lnTo>
                      <a:pt x="186" y="250"/>
                    </a:lnTo>
                    <a:lnTo>
                      <a:pt x="186" y="250"/>
                    </a:lnTo>
                    <a:lnTo>
                      <a:pt x="191" y="248"/>
                    </a:lnTo>
                    <a:lnTo>
                      <a:pt x="192" y="247"/>
                    </a:lnTo>
                    <a:lnTo>
                      <a:pt x="193" y="246"/>
                    </a:lnTo>
                    <a:lnTo>
                      <a:pt x="193" y="245"/>
                    </a:lnTo>
                    <a:lnTo>
                      <a:pt x="194" y="245"/>
                    </a:lnTo>
                    <a:lnTo>
                      <a:pt x="196" y="245"/>
                    </a:lnTo>
                    <a:lnTo>
                      <a:pt x="198" y="245"/>
                    </a:lnTo>
                    <a:lnTo>
                      <a:pt x="198" y="245"/>
                    </a:lnTo>
                    <a:lnTo>
                      <a:pt x="202" y="244"/>
                    </a:lnTo>
                    <a:lnTo>
                      <a:pt x="205" y="242"/>
                    </a:lnTo>
                    <a:lnTo>
                      <a:pt x="206" y="242"/>
                    </a:lnTo>
                    <a:lnTo>
                      <a:pt x="210" y="241"/>
                    </a:lnTo>
                    <a:lnTo>
                      <a:pt x="211" y="238"/>
                    </a:lnTo>
                    <a:lnTo>
                      <a:pt x="211" y="236"/>
                    </a:lnTo>
                    <a:lnTo>
                      <a:pt x="211" y="234"/>
                    </a:lnTo>
                    <a:lnTo>
                      <a:pt x="211" y="234"/>
                    </a:lnTo>
                    <a:lnTo>
                      <a:pt x="212" y="233"/>
                    </a:lnTo>
                    <a:lnTo>
                      <a:pt x="212" y="233"/>
                    </a:lnTo>
                    <a:lnTo>
                      <a:pt x="212" y="233"/>
                    </a:lnTo>
                    <a:lnTo>
                      <a:pt x="214" y="234"/>
                    </a:lnTo>
                    <a:lnTo>
                      <a:pt x="216" y="233"/>
                    </a:lnTo>
                    <a:lnTo>
                      <a:pt x="221" y="232"/>
                    </a:lnTo>
                    <a:lnTo>
                      <a:pt x="223" y="232"/>
                    </a:lnTo>
                    <a:lnTo>
                      <a:pt x="223" y="232"/>
                    </a:lnTo>
                    <a:lnTo>
                      <a:pt x="226" y="229"/>
                    </a:lnTo>
                    <a:lnTo>
                      <a:pt x="226" y="228"/>
                    </a:lnTo>
                    <a:lnTo>
                      <a:pt x="223" y="227"/>
                    </a:lnTo>
                    <a:lnTo>
                      <a:pt x="223" y="227"/>
                    </a:lnTo>
                    <a:lnTo>
                      <a:pt x="223" y="227"/>
                    </a:lnTo>
                    <a:lnTo>
                      <a:pt x="224" y="227"/>
                    </a:lnTo>
                    <a:lnTo>
                      <a:pt x="224" y="227"/>
                    </a:lnTo>
                    <a:lnTo>
                      <a:pt x="226" y="226"/>
                    </a:lnTo>
                    <a:lnTo>
                      <a:pt x="226" y="224"/>
                    </a:lnTo>
                    <a:lnTo>
                      <a:pt x="218" y="224"/>
                    </a:lnTo>
                    <a:lnTo>
                      <a:pt x="216" y="226"/>
                    </a:lnTo>
                    <a:lnTo>
                      <a:pt x="212" y="228"/>
                    </a:lnTo>
                    <a:lnTo>
                      <a:pt x="209" y="228"/>
                    </a:lnTo>
                    <a:lnTo>
                      <a:pt x="208" y="229"/>
                    </a:lnTo>
                    <a:lnTo>
                      <a:pt x="203" y="232"/>
                    </a:lnTo>
                    <a:lnTo>
                      <a:pt x="202" y="234"/>
                    </a:lnTo>
                    <a:lnTo>
                      <a:pt x="202" y="235"/>
                    </a:lnTo>
                    <a:lnTo>
                      <a:pt x="198" y="234"/>
                    </a:lnTo>
                    <a:lnTo>
                      <a:pt x="196" y="234"/>
                    </a:lnTo>
                    <a:lnTo>
                      <a:pt x="194" y="233"/>
                    </a:lnTo>
                    <a:lnTo>
                      <a:pt x="194" y="233"/>
                    </a:lnTo>
                    <a:lnTo>
                      <a:pt x="196" y="233"/>
                    </a:lnTo>
                    <a:lnTo>
                      <a:pt x="197" y="230"/>
                    </a:lnTo>
                    <a:lnTo>
                      <a:pt x="203" y="227"/>
                    </a:lnTo>
                    <a:lnTo>
                      <a:pt x="205" y="227"/>
                    </a:lnTo>
                    <a:lnTo>
                      <a:pt x="209" y="227"/>
                    </a:lnTo>
                    <a:lnTo>
                      <a:pt x="212" y="224"/>
                    </a:lnTo>
                    <a:lnTo>
                      <a:pt x="218" y="222"/>
                    </a:lnTo>
                    <a:lnTo>
                      <a:pt x="221" y="221"/>
                    </a:lnTo>
                    <a:lnTo>
                      <a:pt x="218" y="217"/>
                    </a:lnTo>
                    <a:lnTo>
                      <a:pt x="217" y="217"/>
                    </a:lnTo>
                    <a:lnTo>
                      <a:pt x="217" y="217"/>
                    </a:lnTo>
                    <a:lnTo>
                      <a:pt x="216" y="215"/>
                    </a:lnTo>
                    <a:lnTo>
                      <a:pt x="216" y="215"/>
                    </a:lnTo>
                    <a:lnTo>
                      <a:pt x="217" y="215"/>
                    </a:lnTo>
                    <a:lnTo>
                      <a:pt x="221" y="214"/>
                    </a:lnTo>
                    <a:lnTo>
                      <a:pt x="223" y="212"/>
                    </a:lnTo>
                    <a:lnTo>
                      <a:pt x="226" y="211"/>
                    </a:lnTo>
                    <a:lnTo>
                      <a:pt x="228" y="210"/>
                    </a:lnTo>
                    <a:lnTo>
                      <a:pt x="228" y="210"/>
                    </a:lnTo>
                    <a:lnTo>
                      <a:pt x="232" y="210"/>
                    </a:lnTo>
                    <a:lnTo>
                      <a:pt x="235" y="210"/>
                    </a:lnTo>
                    <a:lnTo>
                      <a:pt x="236" y="208"/>
                    </a:lnTo>
                    <a:lnTo>
                      <a:pt x="240" y="205"/>
                    </a:lnTo>
                    <a:lnTo>
                      <a:pt x="241" y="205"/>
                    </a:lnTo>
                    <a:lnTo>
                      <a:pt x="241" y="205"/>
                    </a:lnTo>
                    <a:lnTo>
                      <a:pt x="242" y="206"/>
                    </a:lnTo>
                    <a:lnTo>
                      <a:pt x="245" y="206"/>
                    </a:lnTo>
                    <a:lnTo>
                      <a:pt x="246" y="205"/>
                    </a:lnTo>
                    <a:lnTo>
                      <a:pt x="251" y="203"/>
                    </a:lnTo>
                    <a:lnTo>
                      <a:pt x="251" y="200"/>
                    </a:lnTo>
                    <a:lnTo>
                      <a:pt x="253" y="199"/>
                    </a:lnTo>
                    <a:lnTo>
                      <a:pt x="256" y="199"/>
                    </a:lnTo>
                    <a:lnTo>
                      <a:pt x="256" y="199"/>
                    </a:lnTo>
                    <a:lnTo>
                      <a:pt x="259" y="198"/>
                    </a:lnTo>
                    <a:lnTo>
                      <a:pt x="261" y="195"/>
                    </a:lnTo>
                    <a:lnTo>
                      <a:pt x="261" y="195"/>
                    </a:lnTo>
                    <a:lnTo>
                      <a:pt x="262" y="195"/>
                    </a:lnTo>
                    <a:lnTo>
                      <a:pt x="262" y="195"/>
                    </a:lnTo>
                    <a:lnTo>
                      <a:pt x="262" y="197"/>
                    </a:lnTo>
                    <a:lnTo>
                      <a:pt x="263" y="198"/>
                    </a:lnTo>
                    <a:lnTo>
                      <a:pt x="267" y="194"/>
                    </a:lnTo>
                    <a:lnTo>
                      <a:pt x="268" y="193"/>
                    </a:lnTo>
                    <a:lnTo>
                      <a:pt x="270" y="192"/>
                    </a:lnTo>
                    <a:lnTo>
                      <a:pt x="274" y="191"/>
                    </a:lnTo>
                    <a:lnTo>
                      <a:pt x="276" y="189"/>
                    </a:lnTo>
                    <a:lnTo>
                      <a:pt x="277" y="189"/>
                    </a:lnTo>
                    <a:lnTo>
                      <a:pt x="276" y="189"/>
                    </a:lnTo>
                    <a:lnTo>
                      <a:pt x="271" y="194"/>
                    </a:lnTo>
                    <a:lnTo>
                      <a:pt x="269" y="194"/>
                    </a:lnTo>
                    <a:lnTo>
                      <a:pt x="268" y="197"/>
                    </a:lnTo>
                    <a:lnTo>
                      <a:pt x="263" y="199"/>
                    </a:lnTo>
                    <a:lnTo>
                      <a:pt x="261" y="199"/>
                    </a:lnTo>
                    <a:lnTo>
                      <a:pt x="258" y="200"/>
                    </a:lnTo>
                    <a:lnTo>
                      <a:pt x="256" y="201"/>
                    </a:lnTo>
                    <a:lnTo>
                      <a:pt x="253" y="204"/>
                    </a:lnTo>
                    <a:lnTo>
                      <a:pt x="250" y="208"/>
                    </a:lnTo>
                    <a:lnTo>
                      <a:pt x="251" y="209"/>
                    </a:lnTo>
                    <a:lnTo>
                      <a:pt x="252" y="209"/>
                    </a:lnTo>
                    <a:lnTo>
                      <a:pt x="252" y="210"/>
                    </a:lnTo>
                    <a:lnTo>
                      <a:pt x="251" y="210"/>
                    </a:lnTo>
                    <a:lnTo>
                      <a:pt x="249" y="210"/>
                    </a:lnTo>
                    <a:lnTo>
                      <a:pt x="242" y="212"/>
                    </a:lnTo>
                    <a:lnTo>
                      <a:pt x="241" y="214"/>
                    </a:lnTo>
                    <a:lnTo>
                      <a:pt x="239" y="214"/>
                    </a:lnTo>
                    <a:lnTo>
                      <a:pt x="240" y="216"/>
                    </a:lnTo>
                    <a:lnTo>
                      <a:pt x="244" y="217"/>
                    </a:lnTo>
                    <a:lnTo>
                      <a:pt x="249" y="217"/>
                    </a:lnTo>
                    <a:lnTo>
                      <a:pt x="252" y="216"/>
                    </a:lnTo>
                    <a:lnTo>
                      <a:pt x="258" y="215"/>
                    </a:lnTo>
                    <a:lnTo>
                      <a:pt x="262" y="212"/>
                    </a:lnTo>
                    <a:lnTo>
                      <a:pt x="264" y="212"/>
                    </a:lnTo>
                    <a:lnTo>
                      <a:pt x="267" y="212"/>
                    </a:lnTo>
                    <a:lnTo>
                      <a:pt x="269" y="211"/>
                    </a:lnTo>
                    <a:lnTo>
                      <a:pt x="270" y="211"/>
                    </a:lnTo>
                    <a:lnTo>
                      <a:pt x="276" y="210"/>
                    </a:lnTo>
                    <a:lnTo>
                      <a:pt x="281" y="206"/>
                    </a:lnTo>
                    <a:lnTo>
                      <a:pt x="281" y="206"/>
                    </a:lnTo>
                    <a:lnTo>
                      <a:pt x="283" y="205"/>
                    </a:lnTo>
                    <a:lnTo>
                      <a:pt x="285" y="205"/>
                    </a:lnTo>
                    <a:lnTo>
                      <a:pt x="286" y="205"/>
                    </a:lnTo>
                    <a:lnTo>
                      <a:pt x="289" y="205"/>
                    </a:lnTo>
                    <a:lnTo>
                      <a:pt x="293" y="206"/>
                    </a:lnTo>
                    <a:lnTo>
                      <a:pt x="298" y="203"/>
                    </a:lnTo>
                    <a:lnTo>
                      <a:pt x="298" y="203"/>
                    </a:lnTo>
                    <a:lnTo>
                      <a:pt x="298" y="204"/>
                    </a:lnTo>
                    <a:lnTo>
                      <a:pt x="298" y="208"/>
                    </a:lnTo>
                    <a:lnTo>
                      <a:pt x="300" y="208"/>
                    </a:lnTo>
                    <a:lnTo>
                      <a:pt x="303" y="208"/>
                    </a:lnTo>
                    <a:lnTo>
                      <a:pt x="309" y="204"/>
                    </a:lnTo>
                    <a:lnTo>
                      <a:pt x="312" y="200"/>
                    </a:lnTo>
                    <a:lnTo>
                      <a:pt x="314" y="198"/>
                    </a:lnTo>
                    <a:lnTo>
                      <a:pt x="315" y="195"/>
                    </a:lnTo>
                    <a:lnTo>
                      <a:pt x="316" y="193"/>
                    </a:lnTo>
                    <a:lnTo>
                      <a:pt x="316" y="192"/>
                    </a:lnTo>
                    <a:lnTo>
                      <a:pt x="316" y="192"/>
                    </a:lnTo>
                    <a:lnTo>
                      <a:pt x="320" y="191"/>
                    </a:lnTo>
                    <a:lnTo>
                      <a:pt x="326" y="188"/>
                    </a:lnTo>
                    <a:lnTo>
                      <a:pt x="328" y="187"/>
                    </a:lnTo>
                    <a:lnTo>
                      <a:pt x="328" y="187"/>
                    </a:lnTo>
                    <a:lnTo>
                      <a:pt x="329" y="188"/>
                    </a:lnTo>
                    <a:lnTo>
                      <a:pt x="332" y="189"/>
                    </a:lnTo>
                    <a:lnTo>
                      <a:pt x="329" y="191"/>
                    </a:lnTo>
                    <a:lnTo>
                      <a:pt x="327" y="192"/>
                    </a:lnTo>
                    <a:lnTo>
                      <a:pt x="323" y="194"/>
                    </a:lnTo>
                    <a:lnTo>
                      <a:pt x="322" y="197"/>
                    </a:lnTo>
                    <a:lnTo>
                      <a:pt x="320" y="199"/>
                    </a:lnTo>
                    <a:lnTo>
                      <a:pt x="318" y="201"/>
                    </a:lnTo>
                    <a:lnTo>
                      <a:pt x="320" y="203"/>
                    </a:lnTo>
                    <a:lnTo>
                      <a:pt x="322" y="201"/>
                    </a:lnTo>
                    <a:lnTo>
                      <a:pt x="323" y="200"/>
                    </a:lnTo>
                    <a:lnTo>
                      <a:pt x="332" y="197"/>
                    </a:lnTo>
                    <a:lnTo>
                      <a:pt x="333" y="195"/>
                    </a:lnTo>
                    <a:lnTo>
                      <a:pt x="334" y="194"/>
                    </a:lnTo>
                    <a:lnTo>
                      <a:pt x="334" y="195"/>
                    </a:lnTo>
                    <a:lnTo>
                      <a:pt x="333" y="198"/>
                    </a:lnTo>
                    <a:lnTo>
                      <a:pt x="333" y="199"/>
                    </a:lnTo>
                    <a:lnTo>
                      <a:pt x="334" y="200"/>
                    </a:lnTo>
                    <a:lnTo>
                      <a:pt x="336" y="200"/>
                    </a:lnTo>
                    <a:lnTo>
                      <a:pt x="339" y="199"/>
                    </a:lnTo>
                    <a:lnTo>
                      <a:pt x="340" y="199"/>
                    </a:lnTo>
                    <a:lnTo>
                      <a:pt x="341" y="200"/>
                    </a:lnTo>
                    <a:lnTo>
                      <a:pt x="342" y="201"/>
                    </a:lnTo>
                    <a:lnTo>
                      <a:pt x="340" y="203"/>
                    </a:lnTo>
                    <a:lnTo>
                      <a:pt x="338" y="208"/>
                    </a:lnTo>
                    <a:lnTo>
                      <a:pt x="338" y="208"/>
                    </a:lnTo>
                    <a:lnTo>
                      <a:pt x="338" y="209"/>
                    </a:lnTo>
                    <a:lnTo>
                      <a:pt x="339" y="209"/>
                    </a:lnTo>
                    <a:lnTo>
                      <a:pt x="344" y="206"/>
                    </a:lnTo>
                    <a:lnTo>
                      <a:pt x="347" y="204"/>
                    </a:lnTo>
                    <a:lnTo>
                      <a:pt x="350" y="204"/>
                    </a:lnTo>
                    <a:lnTo>
                      <a:pt x="350" y="204"/>
                    </a:lnTo>
                    <a:lnTo>
                      <a:pt x="353" y="204"/>
                    </a:lnTo>
                    <a:lnTo>
                      <a:pt x="356" y="204"/>
                    </a:lnTo>
                    <a:lnTo>
                      <a:pt x="360" y="203"/>
                    </a:lnTo>
                    <a:lnTo>
                      <a:pt x="363" y="201"/>
                    </a:lnTo>
                    <a:lnTo>
                      <a:pt x="368" y="203"/>
                    </a:lnTo>
                    <a:lnTo>
                      <a:pt x="369" y="203"/>
                    </a:lnTo>
                    <a:lnTo>
                      <a:pt x="371" y="204"/>
                    </a:lnTo>
                    <a:lnTo>
                      <a:pt x="375" y="205"/>
                    </a:lnTo>
                    <a:lnTo>
                      <a:pt x="379" y="209"/>
                    </a:lnTo>
                    <a:lnTo>
                      <a:pt x="380" y="210"/>
                    </a:lnTo>
                    <a:lnTo>
                      <a:pt x="383" y="211"/>
                    </a:lnTo>
                    <a:lnTo>
                      <a:pt x="387" y="209"/>
                    </a:lnTo>
                    <a:lnTo>
                      <a:pt x="389" y="208"/>
                    </a:lnTo>
                    <a:lnTo>
                      <a:pt x="388" y="209"/>
                    </a:lnTo>
                    <a:lnTo>
                      <a:pt x="387" y="210"/>
                    </a:lnTo>
                    <a:lnTo>
                      <a:pt x="387" y="211"/>
                    </a:lnTo>
                    <a:lnTo>
                      <a:pt x="388" y="214"/>
                    </a:lnTo>
                    <a:lnTo>
                      <a:pt x="391" y="215"/>
                    </a:lnTo>
                    <a:lnTo>
                      <a:pt x="394" y="217"/>
                    </a:lnTo>
                    <a:lnTo>
                      <a:pt x="398" y="218"/>
                    </a:lnTo>
                    <a:lnTo>
                      <a:pt x="398" y="218"/>
                    </a:lnTo>
                    <a:lnTo>
                      <a:pt x="398" y="220"/>
                    </a:lnTo>
                    <a:lnTo>
                      <a:pt x="397" y="221"/>
                    </a:lnTo>
                    <a:lnTo>
                      <a:pt x="397" y="226"/>
                    </a:lnTo>
                    <a:lnTo>
                      <a:pt x="401" y="229"/>
                    </a:lnTo>
                    <a:lnTo>
                      <a:pt x="404" y="229"/>
                    </a:lnTo>
                    <a:lnTo>
                      <a:pt x="404" y="229"/>
                    </a:lnTo>
                    <a:lnTo>
                      <a:pt x="404" y="230"/>
                    </a:lnTo>
                    <a:lnTo>
                      <a:pt x="401" y="234"/>
                    </a:lnTo>
                    <a:lnTo>
                      <a:pt x="400" y="238"/>
                    </a:lnTo>
                    <a:lnTo>
                      <a:pt x="400" y="240"/>
                    </a:lnTo>
                    <a:lnTo>
                      <a:pt x="400" y="240"/>
                    </a:lnTo>
                    <a:lnTo>
                      <a:pt x="398" y="245"/>
                    </a:lnTo>
                    <a:lnTo>
                      <a:pt x="395" y="246"/>
                    </a:lnTo>
                    <a:lnTo>
                      <a:pt x="394" y="248"/>
                    </a:lnTo>
                    <a:lnTo>
                      <a:pt x="394" y="250"/>
                    </a:lnTo>
                    <a:lnTo>
                      <a:pt x="394" y="252"/>
                    </a:lnTo>
                    <a:lnTo>
                      <a:pt x="397" y="252"/>
                    </a:lnTo>
                    <a:lnTo>
                      <a:pt x="397" y="252"/>
                    </a:lnTo>
                    <a:lnTo>
                      <a:pt x="399" y="251"/>
                    </a:lnTo>
                    <a:lnTo>
                      <a:pt x="397" y="253"/>
                    </a:lnTo>
                    <a:lnTo>
                      <a:pt x="395" y="256"/>
                    </a:lnTo>
                    <a:lnTo>
                      <a:pt x="394" y="259"/>
                    </a:lnTo>
                    <a:lnTo>
                      <a:pt x="395" y="264"/>
                    </a:lnTo>
                    <a:lnTo>
                      <a:pt x="398" y="264"/>
                    </a:lnTo>
                    <a:lnTo>
                      <a:pt x="399" y="263"/>
                    </a:lnTo>
                    <a:lnTo>
                      <a:pt x="398" y="264"/>
                    </a:lnTo>
                    <a:lnTo>
                      <a:pt x="398" y="265"/>
                    </a:lnTo>
                    <a:lnTo>
                      <a:pt x="398" y="268"/>
                    </a:lnTo>
                    <a:lnTo>
                      <a:pt x="398" y="269"/>
                    </a:lnTo>
                    <a:lnTo>
                      <a:pt x="398" y="271"/>
                    </a:lnTo>
                    <a:lnTo>
                      <a:pt x="397" y="271"/>
                    </a:lnTo>
                    <a:lnTo>
                      <a:pt x="395" y="275"/>
                    </a:lnTo>
                    <a:lnTo>
                      <a:pt x="395" y="276"/>
                    </a:lnTo>
                    <a:lnTo>
                      <a:pt x="395" y="279"/>
                    </a:lnTo>
                    <a:lnTo>
                      <a:pt x="395" y="280"/>
                    </a:lnTo>
                    <a:lnTo>
                      <a:pt x="395" y="283"/>
                    </a:lnTo>
                    <a:lnTo>
                      <a:pt x="395" y="285"/>
                    </a:lnTo>
                    <a:lnTo>
                      <a:pt x="395" y="286"/>
                    </a:lnTo>
                    <a:lnTo>
                      <a:pt x="395" y="287"/>
                    </a:lnTo>
                    <a:lnTo>
                      <a:pt x="398" y="287"/>
                    </a:lnTo>
                    <a:lnTo>
                      <a:pt x="399" y="287"/>
                    </a:lnTo>
                    <a:lnTo>
                      <a:pt x="403" y="283"/>
                    </a:lnTo>
                    <a:lnTo>
                      <a:pt x="404" y="281"/>
                    </a:lnTo>
                    <a:lnTo>
                      <a:pt x="405" y="283"/>
                    </a:lnTo>
                    <a:lnTo>
                      <a:pt x="407" y="285"/>
                    </a:lnTo>
                    <a:lnTo>
                      <a:pt x="411" y="282"/>
                    </a:lnTo>
                    <a:lnTo>
                      <a:pt x="412" y="280"/>
                    </a:lnTo>
                    <a:lnTo>
                      <a:pt x="413" y="277"/>
                    </a:lnTo>
                    <a:lnTo>
                      <a:pt x="413" y="274"/>
                    </a:lnTo>
                    <a:lnTo>
                      <a:pt x="415" y="271"/>
                    </a:lnTo>
                    <a:lnTo>
                      <a:pt x="416" y="269"/>
                    </a:lnTo>
                    <a:lnTo>
                      <a:pt x="417" y="267"/>
                    </a:lnTo>
                    <a:lnTo>
                      <a:pt x="417" y="263"/>
                    </a:lnTo>
                    <a:lnTo>
                      <a:pt x="418" y="262"/>
                    </a:lnTo>
                    <a:lnTo>
                      <a:pt x="418" y="262"/>
                    </a:lnTo>
                    <a:lnTo>
                      <a:pt x="418" y="264"/>
                    </a:lnTo>
                    <a:lnTo>
                      <a:pt x="417" y="273"/>
                    </a:lnTo>
                    <a:lnTo>
                      <a:pt x="416" y="275"/>
                    </a:lnTo>
                    <a:lnTo>
                      <a:pt x="417" y="277"/>
                    </a:lnTo>
                    <a:lnTo>
                      <a:pt x="417" y="281"/>
                    </a:lnTo>
                    <a:lnTo>
                      <a:pt x="417" y="283"/>
                    </a:lnTo>
                    <a:lnTo>
                      <a:pt x="416" y="286"/>
                    </a:lnTo>
                    <a:lnTo>
                      <a:pt x="416" y="287"/>
                    </a:lnTo>
                    <a:lnTo>
                      <a:pt x="416" y="289"/>
                    </a:lnTo>
                    <a:lnTo>
                      <a:pt x="416" y="288"/>
                    </a:lnTo>
                    <a:lnTo>
                      <a:pt x="416" y="288"/>
                    </a:lnTo>
                    <a:lnTo>
                      <a:pt x="419" y="291"/>
                    </a:lnTo>
                    <a:lnTo>
                      <a:pt x="421" y="291"/>
                    </a:lnTo>
                    <a:lnTo>
                      <a:pt x="419" y="292"/>
                    </a:lnTo>
                    <a:lnTo>
                      <a:pt x="416" y="293"/>
                    </a:lnTo>
                    <a:lnTo>
                      <a:pt x="411" y="297"/>
                    </a:lnTo>
                    <a:lnTo>
                      <a:pt x="411" y="298"/>
                    </a:lnTo>
                    <a:lnTo>
                      <a:pt x="411" y="304"/>
                    </a:lnTo>
                    <a:lnTo>
                      <a:pt x="411" y="304"/>
                    </a:lnTo>
                    <a:lnTo>
                      <a:pt x="412" y="307"/>
                    </a:lnTo>
                    <a:lnTo>
                      <a:pt x="413" y="307"/>
                    </a:lnTo>
                    <a:lnTo>
                      <a:pt x="413" y="309"/>
                    </a:lnTo>
                    <a:lnTo>
                      <a:pt x="413" y="312"/>
                    </a:lnTo>
                    <a:lnTo>
                      <a:pt x="413" y="315"/>
                    </a:lnTo>
                    <a:lnTo>
                      <a:pt x="413" y="318"/>
                    </a:lnTo>
                    <a:lnTo>
                      <a:pt x="413" y="318"/>
                    </a:lnTo>
                    <a:lnTo>
                      <a:pt x="415" y="322"/>
                    </a:lnTo>
                    <a:lnTo>
                      <a:pt x="416" y="324"/>
                    </a:lnTo>
                    <a:lnTo>
                      <a:pt x="415" y="327"/>
                    </a:lnTo>
                    <a:lnTo>
                      <a:pt x="412" y="329"/>
                    </a:lnTo>
                    <a:lnTo>
                      <a:pt x="411" y="335"/>
                    </a:lnTo>
                    <a:lnTo>
                      <a:pt x="411" y="335"/>
                    </a:lnTo>
                    <a:lnTo>
                      <a:pt x="411" y="338"/>
                    </a:lnTo>
                    <a:lnTo>
                      <a:pt x="412" y="338"/>
                    </a:lnTo>
                    <a:lnTo>
                      <a:pt x="412" y="338"/>
                    </a:lnTo>
                    <a:lnTo>
                      <a:pt x="412" y="338"/>
                    </a:lnTo>
                    <a:lnTo>
                      <a:pt x="412" y="338"/>
                    </a:lnTo>
                    <a:lnTo>
                      <a:pt x="410" y="340"/>
                    </a:lnTo>
                    <a:lnTo>
                      <a:pt x="411" y="342"/>
                    </a:lnTo>
                    <a:lnTo>
                      <a:pt x="411" y="345"/>
                    </a:lnTo>
                    <a:lnTo>
                      <a:pt x="415" y="347"/>
                    </a:lnTo>
                    <a:lnTo>
                      <a:pt x="417" y="345"/>
                    </a:lnTo>
                    <a:lnTo>
                      <a:pt x="418" y="345"/>
                    </a:lnTo>
                    <a:lnTo>
                      <a:pt x="419" y="347"/>
                    </a:lnTo>
                    <a:lnTo>
                      <a:pt x="419" y="348"/>
                    </a:lnTo>
                    <a:lnTo>
                      <a:pt x="419" y="350"/>
                    </a:lnTo>
                    <a:lnTo>
                      <a:pt x="418" y="350"/>
                    </a:lnTo>
                    <a:lnTo>
                      <a:pt x="417" y="350"/>
                    </a:lnTo>
                    <a:lnTo>
                      <a:pt x="412" y="347"/>
                    </a:lnTo>
                    <a:lnTo>
                      <a:pt x="410" y="345"/>
                    </a:lnTo>
                    <a:lnTo>
                      <a:pt x="406" y="342"/>
                    </a:lnTo>
                    <a:lnTo>
                      <a:pt x="404" y="342"/>
                    </a:lnTo>
                    <a:lnTo>
                      <a:pt x="401" y="344"/>
                    </a:lnTo>
                    <a:lnTo>
                      <a:pt x="397" y="346"/>
                    </a:lnTo>
                    <a:lnTo>
                      <a:pt x="395" y="347"/>
                    </a:lnTo>
                    <a:lnTo>
                      <a:pt x="397" y="352"/>
                    </a:lnTo>
                    <a:lnTo>
                      <a:pt x="397" y="353"/>
                    </a:lnTo>
                    <a:lnTo>
                      <a:pt x="398" y="354"/>
                    </a:lnTo>
                    <a:lnTo>
                      <a:pt x="398" y="354"/>
                    </a:lnTo>
                    <a:lnTo>
                      <a:pt x="397" y="357"/>
                    </a:lnTo>
                    <a:lnTo>
                      <a:pt x="400" y="359"/>
                    </a:lnTo>
                    <a:lnTo>
                      <a:pt x="400" y="359"/>
                    </a:lnTo>
                    <a:lnTo>
                      <a:pt x="403" y="360"/>
                    </a:lnTo>
                    <a:lnTo>
                      <a:pt x="404" y="362"/>
                    </a:lnTo>
                    <a:lnTo>
                      <a:pt x="404" y="364"/>
                    </a:lnTo>
                    <a:lnTo>
                      <a:pt x="405" y="369"/>
                    </a:lnTo>
                    <a:lnTo>
                      <a:pt x="405" y="369"/>
                    </a:lnTo>
                    <a:lnTo>
                      <a:pt x="409" y="371"/>
                    </a:lnTo>
                    <a:lnTo>
                      <a:pt x="410" y="374"/>
                    </a:lnTo>
                    <a:lnTo>
                      <a:pt x="411" y="376"/>
                    </a:lnTo>
                    <a:lnTo>
                      <a:pt x="412" y="378"/>
                    </a:lnTo>
                    <a:lnTo>
                      <a:pt x="413" y="380"/>
                    </a:lnTo>
                    <a:lnTo>
                      <a:pt x="415" y="381"/>
                    </a:lnTo>
                    <a:lnTo>
                      <a:pt x="416" y="381"/>
                    </a:lnTo>
                    <a:lnTo>
                      <a:pt x="416" y="382"/>
                    </a:lnTo>
                    <a:lnTo>
                      <a:pt x="415" y="383"/>
                    </a:lnTo>
                    <a:lnTo>
                      <a:pt x="412" y="387"/>
                    </a:lnTo>
                    <a:lnTo>
                      <a:pt x="412" y="391"/>
                    </a:lnTo>
                    <a:lnTo>
                      <a:pt x="412" y="393"/>
                    </a:lnTo>
                    <a:lnTo>
                      <a:pt x="411" y="399"/>
                    </a:lnTo>
                    <a:lnTo>
                      <a:pt x="411" y="399"/>
                    </a:lnTo>
                    <a:lnTo>
                      <a:pt x="409" y="403"/>
                    </a:lnTo>
                    <a:lnTo>
                      <a:pt x="409" y="404"/>
                    </a:lnTo>
                    <a:lnTo>
                      <a:pt x="407" y="407"/>
                    </a:lnTo>
                    <a:lnTo>
                      <a:pt x="405" y="411"/>
                    </a:lnTo>
                    <a:lnTo>
                      <a:pt x="405" y="412"/>
                    </a:lnTo>
                    <a:lnTo>
                      <a:pt x="403" y="415"/>
                    </a:lnTo>
                    <a:lnTo>
                      <a:pt x="401" y="416"/>
                    </a:lnTo>
                    <a:lnTo>
                      <a:pt x="401" y="417"/>
                    </a:lnTo>
                    <a:lnTo>
                      <a:pt x="400" y="421"/>
                    </a:lnTo>
                    <a:lnTo>
                      <a:pt x="395" y="428"/>
                    </a:lnTo>
                    <a:lnTo>
                      <a:pt x="387" y="441"/>
                    </a:lnTo>
                    <a:lnTo>
                      <a:pt x="377" y="453"/>
                    </a:lnTo>
                    <a:lnTo>
                      <a:pt x="371" y="460"/>
                    </a:lnTo>
                    <a:lnTo>
                      <a:pt x="358" y="475"/>
                    </a:lnTo>
                    <a:lnTo>
                      <a:pt x="358" y="475"/>
                    </a:lnTo>
                    <a:lnTo>
                      <a:pt x="358" y="477"/>
                    </a:lnTo>
                    <a:lnTo>
                      <a:pt x="357" y="477"/>
                    </a:lnTo>
                    <a:lnTo>
                      <a:pt x="354" y="481"/>
                    </a:lnTo>
                    <a:lnTo>
                      <a:pt x="352" y="496"/>
                    </a:lnTo>
                    <a:lnTo>
                      <a:pt x="344" y="505"/>
                    </a:lnTo>
                    <a:lnTo>
                      <a:pt x="338" y="512"/>
                    </a:lnTo>
                    <a:lnTo>
                      <a:pt x="336" y="517"/>
                    </a:lnTo>
                    <a:lnTo>
                      <a:pt x="339" y="519"/>
                    </a:lnTo>
                    <a:lnTo>
                      <a:pt x="340" y="521"/>
                    </a:lnTo>
                    <a:lnTo>
                      <a:pt x="340" y="524"/>
                    </a:lnTo>
                    <a:lnTo>
                      <a:pt x="338" y="527"/>
                    </a:lnTo>
                    <a:lnTo>
                      <a:pt x="335" y="531"/>
                    </a:lnTo>
                    <a:lnTo>
                      <a:pt x="334" y="539"/>
                    </a:lnTo>
                    <a:lnTo>
                      <a:pt x="333" y="541"/>
                    </a:lnTo>
                    <a:lnTo>
                      <a:pt x="338" y="547"/>
                    </a:lnTo>
                    <a:lnTo>
                      <a:pt x="336" y="548"/>
                    </a:lnTo>
                    <a:lnTo>
                      <a:pt x="336" y="552"/>
                    </a:lnTo>
                    <a:lnTo>
                      <a:pt x="338" y="554"/>
                    </a:lnTo>
                    <a:lnTo>
                      <a:pt x="340" y="555"/>
                    </a:lnTo>
                    <a:lnTo>
                      <a:pt x="339" y="562"/>
                    </a:lnTo>
                    <a:lnTo>
                      <a:pt x="336" y="566"/>
                    </a:lnTo>
                    <a:lnTo>
                      <a:pt x="338" y="570"/>
                    </a:lnTo>
                    <a:lnTo>
                      <a:pt x="340" y="571"/>
                    </a:lnTo>
                    <a:lnTo>
                      <a:pt x="342" y="571"/>
                    </a:lnTo>
                    <a:lnTo>
                      <a:pt x="341" y="572"/>
                    </a:lnTo>
                    <a:lnTo>
                      <a:pt x="339" y="576"/>
                    </a:lnTo>
                    <a:lnTo>
                      <a:pt x="336" y="581"/>
                    </a:lnTo>
                    <a:lnTo>
                      <a:pt x="339" y="586"/>
                    </a:lnTo>
                    <a:lnTo>
                      <a:pt x="340" y="589"/>
                    </a:lnTo>
                    <a:lnTo>
                      <a:pt x="342" y="594"/>
                    </a:lnTo>
                    <a:lnTo>
                      <a:pt x="342" y="596"/>
                    </a:lnTo>
                    <a:lnTo>
                      <a:pt x="342" y="599"/>
                    </a:lnTo>
                    <a:lnTo>
                      <a:pt x="344" y="601"/>
                    </a:lnTo>
                    <a:lnTo>
                      <a:pt x="342" y="602"/>
                    </a:lnTo>
                    <a:lnTo>
                      <a:pt x="341" y="607"/>
                    </a:lnTo>
                    <a:lnTo>
                      <a:pt x="341" y="610"/>
                    </a:lnTo>
                    <a:lnTo>
                      <a:pt x="341" y="611"/>
                    </a:lnTo>
                    <a:lnTo>
                      <a:pt x="342" y="612"/>
                    </a:lnTo>
                    <a:lnTo>
                      <a:pt x="344" y="612"/>
                    </a:lnTo>
                    <a:lnTo>
                      <a:pt x="345" y="612"/>
                    </a:lnTo>
                    <a:lnTo>
                      <a:pt x="346" y="613"/>
                    </a:lnTo>
                    <a:lnTo>
                      <a:pt x="347" y="613"/>
                    </a:lnTo>
                    <a:lnTo>
                      <a:pt x="352" y="612"/>
                    </a:lnTo>
                    <a:lnTo>
                      <a:pt x="354" y="613"/>
                    </a:lnTo>
                    <a:lnTo>
                      <a:pt x="357" y="614"/>
                    </a:lnTo>
                    <a:lnTo>
                      <a:pt x="359" y="616"/>
                    </a:lnTo>
                    <a:lnTo>
                      <a:pt x="363" y="619"/>
                    </a:lnTo>
                    <a:lnTo>
                      <a:pt x="364" y="621"/>
                    </a:lnTo>
                    <a:lnTo>
                      <a:pt x="364" y="622"/>
                    </a:lnTo>
                    <a:lnTo>
                      <a:pt x="365" y="624"/>
                    </a:lnTo>
                    <a:lnTo>
                      <a:pt x="366" y="624"/>
                    </a:lnTo>
                    <a:lnTo>
                      <a:pt x="368" y="624"/>
                    </a:lnTo>
                    <a:lnTo>
                      <a:pt x="369" y="624"/>
                    </a:lnTo>
                    <a:lnTo>
                      <a:pt x="371" y="625"/>
                    </a:lnTo>
                    <a:lnTo>
                      <a:pt x="374" y="628"/>
                    </a:lnTo>
                    <a:lnTo>
                      <a:pt x="375" y="629"/>
                    </a:lnTo>
                    <a:lnTo>
                      <a:pt x="376" y="630"/>
                    </a:lnTo>
                    <a:lnTo>
                      <a:pt x="376" y="631"/>
                    </a:lnTo>
                    <a:lnTo>
                      <a:pt x="376" y="633"/>
                    </a:lnTo>
                    <a:lnTo>
                      <a:pt x="375" y="636"/>
                    </a:lnTo>
                    <a:lnTo>
                      <a:pt x="375" y="641"/>
                    </a:lnTo>
                    <a:lnTo>
                      <a:pt x="376" y="646"/>
                    </a:lnTo>
                    <a:lnTo>
                      <a:pt x="377" y="648"/>
                    </a:lnTo>
                    <a:lnTo>
                      <a:pt x="377" y="652"/>
                    </a:lnTo>
                    <a:lnTo>
                      <a:pt x="379" y="653"/>
                    </a:lnTo>
                    <a:lnTo>
                      <a:pt x="377" y="655"/>
                    </a:lnTo>
                    <a:lnTo>
                      <a:pt x="376" y="657"/>
                    </a:lnTo>
                    <a:lnTo>
                      <a:pt x="375" y="660"/>
                    </a:lnTo>
                    <a:lnTo>
                      <a:pt x="377" y="663"/>
                    </a:lnTo>
                    <a:lnTo>
                      <a:pt x="379" y="665"/>
                    </a:lnTo>
                    <a:lnTo>
                      <a:pt x="379" y="666"/>
                    </a:lnTo>
                    <a:lnTo>
                      <a:pt x="377" y="670"/>
                    </a:lnTo>
                    <a:lnTo>
                      <a:pt x="380" y="671"/>
                    </a:lnTo>
                    <a:lnTo>
                      <a:pt x="380" y="672"/>
                    </a:lnTo>
                    <a:lnTo>
                      <a:pt x="379" y="675"/>
                    </a:lnTo>
                    <a:lnTo>
                      <a:pt x="377" y="677"/>
                    </a:lnTo>
                    <a:lnTo>
                      <a:pt x="380" y="678"/>
                    </a:lnTo>
                    <a:lnTo>
                      <a:pt x="381" y="680"/>
                    </a:lnTo>
                    <a:lnTo>
                      <a:pt x="380" y="681"/>
                    </a:lnTo>
                    <a:lnTo>
                      <a:pt x="379" y="688"/>
                    </a:lnTo>
                    <a:lnTo>
                      <a:pt x="380" y="690"/>
                    </a:lnTo>
                    <a:lnTo>
                      <a:pt x="382" y="694"/>
                    </a:lnTo>
                    <a:lnTo>
                      <a:pt x="387" y="696"/>
                    </a:lnTo>
                    <a:lnTo>
                      <a:pt x="388" y="698"/>
                    </a:lnTo>
                    <a:lnTo>
                      <a:pt x="391" y="701"/>
                    </a:lnTo>
                    <a:lnTo>
                      <a:pt x="392" y="702"/>
                    </a:lnTo>
                    <a:lnTo>
                      <a:pt x="394" y="707"/>
                    </a:lnTo>
                    <a:lnTo>
                      <a:pt x="393" y="712"/>
                    </a:lnTo>
                    <a:lnTo>
                      <a:pt x="393" y="712"/>
                    </a:lnTo>
                    <a:lnTo>
                      <a:pt x="389" y="718"/>
                    </a:lnTo>
                    <a:lnTo>
                      <a:pt x="386" y="719"/>
                    </a:lnTo>
                    <a:lnTo>
                      <a:pt x="383" y="719"/>
                    </a:lnTo>
                    <a:lnTo>
                      <a:pt x="380" y="718"/>
                    </a:lnTo>
                    <a:lnTo>
                      <a:pt x="379" y="718"/>
                    </a:lnTo>
                    <a:lnTo>
                      <a:pt x="377" y="718"/>
                    </a:lnTo>
                    <a:lnTo>
                      <a:pt x="379" y="717"/>
                    </a:lnTo>
                    <a:lnTo>
                      <a:pt x="380" y="716"/>
                    </a:lnTo>
                    <a:lnTo>
                      <a:pt x="380" y="712"/>
                    </a:lnTo>
                    <a:lnTo>
                      <a:pt x="377" y="711"/>
                    </a:lnTo>
                    <a:lnTo>
                      <a:pt x="375" y="713"/>
                    </a:lnTo>
                    <a:lnTo>
                      <a:pt x="374" y="716"/>
                    </a:lnTo>
                    <a:lnTo>
                      <a:pt x="374" y="719"/>
                    </a:lnTo>
                    <a:lnTo>
                      <a:pt x="376" y="719"/>
                    </a:lnTo>
                    <a:lnTo>
                      <a:pt x="377" y="720"/>
                    </a:lnTo>
                    <a:lnTo>
                      <a:pt x="377" y="720"/>
                    </a:lnTo>
                    <a:lnTo>
                      <a:pt x="377" y="722"/>
                    </a:lnTo>
                    <a:lnTo>
                      <a:pt x="376" y="723"/>
                    </a:lnTo>
                    <a:lnTo>
                      <a:pt x="379" y="724"/>
                    </a:lnTo>
                    <a:lnTo>
                      <a:pt x="379" y="724"/>
                    </a:lnTo>
                    <a:lnTo>
                      <a:pt x="382" y="728"/>
                    </a:lnTo>
                    <a:lnTo>
                      <a:pt x="383" y="730"/>
                    </a:lnTo>
                    <a:lnTo>
                      <a:pt x="383" y="732"/>
                    </a:lnTo>
                    <a:lnTo>
                      <a:pt x="386" y="734"/>
                    </a:lnTo>
                    <a:lnTo>
                      <a:pt x="387" y="734"/>
                    </a:lnTo>
                    <a:lnTo>
                      <a:pt x="389" y="735"/>
                    </a:lnTo>
                    <a:lnTo>
                      <a:pt x="391" y="736"/>
                    </a:lnTo>
                    <a:lnTo>
                      <a:pt x="393" y="739"/>
                    </a:lnTo>
                    <a:lnTo>
                      <a:pt x="394" y="739"/>
                    </a:lnTo>
                    <a:lnTo>
                      <a:pt x="395" y="739"/>
                    </a:lnTo>
                    <a:lnTo>
                      <a:pt x="398" y="739"/>
                    </a:lnTo>
                    <a:lnTo>
                      <a:pt x="399" y="739"/>
                    </a:lnTo>
                    <a:lnTo>
                      <a:pt x="400" y="740"/>
                    </a:lnTo>
                    <a:lnTo>
                      <a:pt x="401" y="743"/>
                    </a:lnTo>
                    <a:lnTo>
                      <a:pt x="403" y="745"/>
                    </a:lnTo>
                    <a:lnTo>
                      <a:pt x="404" y="747"/>
                    </a:lnTo>
                    <a:lnTo>
                      <a:pt x="406" y="747"/>
                    </a:lnTo>
                    <a:lnTo>
                      <a:pt x="409" y="748"/>
                    </a:lnTo>
                    <a:lnTo>
                      <a:pt x="410" y="751"/>
                    </a:lnTo>
                    <a:lnTo>
                      <a:pt x="411" y="753"/>
                    </a:lnTo>
                    <a:lnTo>
                      <a:pt x="407" y="761"/>
                    </a:lnTo>
                    <a:lnTo>
                      <a:pt x="405" y="767"/>
                    </a:lnTo>
                    <a:lnTo>
                      <a:pt x="404" y="771"/>
                    </a:lnTo>
                    <a:lnTo>
                      <a:pt x="404" y="772"/>
                    </a:lnTo>
                    <a:lnTo>
                      <a:pt x="406" y="775"/>
                    </a:lnTo>
                    <a:lnTo>
                      <a:pt x="406" y="775"/>
                    </a:lnTo>
                    <a:lnTo>
                      <a:pt x="409" y="777"/>
                    </a:lnTo>
                    <a:lnTo>
                      <a:pt x="410" y="778"/>
                    </a:lnTo>
                    <a:lnTo>
                      <a:pt x="411" y="778"/>
                    </a:lnTo>
                    <a:lnTo>
                      <a:pt x="411" y="778"/>
                    </a:lnTo>
                    <a:lnTo>
                      <a:pt x="412" y="778"/>
                    </a:lnTo>
                    <a:lnTo>
                      <a:pt x="413" y="778"/>
                    </a:lnTo>
                    <a:lnTo>
                      <a:pt x="419" y="784"/>
                    </a:lnTo>
                    <a:lnTo>
                      <a:pt x="423" y="788"/>
                    </a:lnTo>
                    <a:lnTo>
                      <a:pt x="425" y="789"/>
                    </a:lnTo>
                    <a:lnTo>
                      <a:pt x="428" y="790"/>
                    </a:lnTo>
                    <a:lnTo>
                      <a:pt x="428" y="796"/>
                    </a:lnTo>
                    <a:lnTo>
                      <a:pt x="428" y="800"/>
                    </a:lnTo>
                    <a:lnTo>
                      <a:pt x="428" y="802"/>
                    </a:lnTo>
                    <a:lnTo>
                      <a:pt x="429" y="804"/>
                    </a:lnTo>
                    <a:lnTo>
                      <a:pt x="429" y="804"/>
                    </a:lnTo>
                    <a:lnTo>
                      <a:pt x="432" y="804"/>
                    </a:lnTo>
                    <a:lnTo>
                      <a:pt x="436" y="801"/>
                    </a:lnTo>
                    <a:lnTo>
                      <a:pt x="438" y="799"/>
                    </a:lnTo>
                    <a:lnTo>
                      <a:pt x="440" y="795"/>
                    </a:lnTo>
                    <a:lnTo>
                      <a:pt x="440" y="791"/>
                    </a:lnTo>
                    <a:lnTo>
                      <a:pt x="439" y="787"/>
                    </a:lnTo>
                    <a:lnTo>
                      <a:pt x="433" y="778"/>
                    </a:lnTo>
                    <a:lnTo>
                      <a:pt x="430" y="778"/>
                    </a:lnTo>
                    <a:lnTo>
                      <a:pt x="428" y="779"/>
                    </a:lnTo>
                    <a:lnTo>
                      <a:pt x="427" y="778"/>
                    </a:lnTo>
                    <a:lnTo>
                      <a:pt x="425" y="771"/>
                    </a:lnTo>
                    <a:lnTo>
                      <a:pt x="427" y="770"/>
                    </a:lnTo>
                    <a:lnTo>
                      <a:pt x="427" y="765"/>
                    </a:lnTo>
                    <a:lnTo>
                      <a:pt x="424" y="757"/>
                    </a:lnTo>
                    <a:lnTo>
                      <a:pt x="422" y="752"/>
                    </a:lnTo>
                    <a:lnTo>
                      <a:pt x="422" y="751"/>
                    </a:lnTo>
                    <a:lnTo>
                      <a:pt x="422" y="749"/>
                    </a:lnTo>
                    <a:lnTo>
                      <a:pt x="424" y="745"/>
                    </a:lnTo>
                    <a:lnTo>
                      <a:pt x="419" y="739"/>
                    </a:lnTo>
                    <a:lnTo>
                      <a:pt x="419" y="736"/>
                    </a:lnTo>
                    <a:lnTo>
                      <a:pt x="419" y="730"/>
                    </a:lnTo>
                    <a:lnTo>
                      <a:pt x="412" y="720"/>
                    </a:lnTo>
                    <a:lnTo>
                      <a:pt x="411" y="716"/>
                    </a:lnTo>
                    <a:lnTo>
                      <a:pt x="411" y="713"/>
                    </a:lnTo>
                    <a:lnTo>
                      <a:pt x="411" y="707"/>
                    </a:lnTo>
                    <a:lnTo>
                      <a:pt x="410" y="704"/>
                    </a:lnTo>
                    <a:lnTo>
                      <a:pt x="409" y="701"/>
                    </a:lnTo>
                    <a:lnTo>
                      <a:pt x="407" y="700"/>
                    </a:lnTo>
                    <a:lnTo>
                      <a:pt x="405" y="696"/>
                    </a:lnTo>
                    <a:lnTo>
                      <a:pt x="400" y="690"/>
                    </a:lnTo>
                    <a:lnTo>
                      <a:pt x="398" y="684"/>
                    </a:lnTo>
                    <a:lnTo>
                      <a:pt x="399" y="682"/>
                    </a:lnTo>
                    <a:lnTo>
                      <a:pt x="399" y="676"/>
                    </a:lnTo>
                    <a:lnTo>
                      <a:pt x="399" y="675"/>
                    </a:lnTo>
                    <a:lnTo>
                      <a:pt x="399" y="671"/>
                    </a:lnTo>
                    <a:lnTo>
                      <a:pt x="399" y="669"/>
                    </a:lnTo>
                    <a:lnTo>
                      <a:pt x="399" y="665"/>
                    </a:lnTo>
                    <a:lnTo>
                      <a:pt x="400" y="661"/>
                    </a:lnTo>
                    <a:lnTo>
                      <a:pt x="403" y="658"/>
                    </a:lnTo>
                    <a:lnTo>
                      <a:pt x="403" y="658"/>
                    </a:lnTo>
                    <a:lnTo>
                      <a:pt x="403" y="657"/>
                    </a:lnTo>
                    <a:lnTo>
                      <a:pt x="405" y="658"/>
                    </a:lnTo>
                    <a:lnTo>
                      <a:pt x="409" y="660"/>
                    </a:lnTo>
                    <a:lnTo>
                      <a:pt x="410" y="660"/>
                    </a:lnTo>
                    <a:lnTo>
                      <a:pt x="416" y="660"/>
                    </a:lnTo>
                    <a:lnTo>
                      <a:pt x="416" y="659"/>
                    </a:lnTo>
                    <a:lnTo>
                      <a:pt x="416" y="660"/>
                    </a:lnTo>
                    <a:lnTo>
                      <a:pt x="416" y="663"/>
                    </a:lnTo>
                    <a:lnTo>
                      <a:pt x="416" y="665"/>
                    </a:lnTo>
                    <a:lnTo>
                      <a:pt x="417" y="665"/>
                    </a:lnTo>
                    <a:lnTo>
                      <a:pt x="418" y="665"/>
                    </a:lnTo>
                    <a:lnTo>
                      <a:pt x="421" y="664"/>
                    </a:lnTo>
                    <a:lnTo>
                      <a:pt x="422" y="664"/>
                    </a:lnTo>
                    <a:lnTo>
                      <a:pt x="422" y="665"/>
                    </a:lnTo>
                    <a:lnTo>
                      <a:pt x="422" y="670"/>
                    </a:lnTo>
                    <a:lnTo>
                      <a:pt x="421" y="675"/>
                    </a:lnTo>
                    <a:lnTo>
                      <a:pt x="421" y="677"/>
                    </a:lnTo>
                    <a:lnTo>
                      <a:pt x="422" y="682"/>
                    </a:lnTo>
                    <a:lnTo>
                      <a:pt x="422" y="687"/>
                    </a:lnTo>
                    <a:lnTo>
                      <a:pt x="422" y="689"/>
                    </a:lnTo>
                    <a:lnTo>
                      <a:pt x="423" y="694"/>
                    </a:lnTo>
                    <a:lnTo>
                      <a:pt x="423" y="696"/>
                    </a:lnTo>
                    <a:lnTo>
                      <a:pt x="423" y="696"/>
                    </a:lnTo>
                    <a:lnTo>
                      <a:pt x="419" y="700"/>
                    </a:lnTo>
                    <a:lnTo>
                      <a:pt x="418" y="704"/>
                    </a:lnTo>
                    <a:lnTo>
                      <a:pt x="418" y="706"/>
                    </a:lnTo>
                    <a:lnTo>
                      <a:pt x="421" y="707"/>
                    </a:lnTo>
                    <a:lnTo>
                      <a:pt x="422" y="706"/>
                    </a:lnTo>
                    <a:lnTo>
                      <a:pt x="425" y="704"/>
                    </a:lnTo>
                    <a:lnTo>
                      <a:pt x="428" y="707"/>
                    </a:lnTo>
                    <a:lnTo>
                      <a:pt x="432" y="716"/>
                    </a:lnTo>
                    <a:lnTo>
                      <a:pt x="435" y="719"/>
                    </a:lnTo>
                    <a:lnTo>
                      <a:pt x="438" y="719"/>
                    </a:lnTo>
                    <a:lnTo>
                      <a:pt x="442" y="720"/>
                    </a:lnTo>
                    <a:lnTo>
                      <a:pt x="441" y="725"/>
                    </a:lnTo>
                    <a:lnTo>
                      <a:pt x="441" y="731"/>
                    </a:lnTo>
                    <a:lnTo>
                      <a:pt x="445" y="732"/>
                    </a:lnTo>
                    <a:lnTo>
                      <a:pt x="446" y="734"/>
                    </a:lnTo>
                    <a:lnTo>
                      <a:pt x="447" y="737"/>
                    </a:lnTo>
                    <a:lnTo>
                      <a:pt x="448" y="740"/>
                    </a:lnTo>
                    <a:lnTo>
                      <a:pt x="451" y="740"/>
                    </a:lnTo>
                    <a:lnTo>
                      <a:pt x="453" y="740"/>
                    </a:lnTo>
                    <a:lnTo>
                      <a:pt x="453" y="741"/>
                    </a:lnTo>
                    <a:lnTo>
                      <a:pt x="451" y="748"/>
                    </a:lnTo>
                    <a:lnTo>
                      <a:pt x="448" y="753"/>
                    </a:lnTo>
                    <a:lnTo>
                      <a:pt x="450" y="755"/>
                    </a:lnTo>
                    <a:lnTo>
                      <a:pt x="451" y="757"/>
                    </a:lnTo>
                    <a:lnTo>
                      <a:pt x="454" y="759"/>
                    </a:lnTo>
                    <a:lnTo>
                      <a:pt x="456" y="760"/>
                    </a:lnTo>
                    <a:lnTo>
                      <a:pt x="459" y="763"/>
                    </a:lnTo>
                    <a:lnTo>
                      <a:pt x="463" y="766"/>
                    </a:lnTo>
                    <a:lnTo>
                      <a:pt x="465" y="771"/>
                    </a:lnTo>
                    <a:lnTo>
                      <a:pt x="466" y="776"/>
                    </a:lnTo>
                    <a:lnTo>
                      <a:pt x="477" y="789"/>
                    </a:lnTo>
                    <a:lnTo>
                      <a:pt x="477" y="789"/>
                    </a:lnTo>
                    <a:lnTo>
                      <a:pt x="481" y="794"/>
                    </a:lnTo>
                    <a:lnTo>
                      <a:pt x="481" y="796"/>
                    </a:lnTo>
                    <a:lnTo>
                      <a:pt x="483" y="800"/>
                    </a:lnTo>
                    <a:lnTo>
                      <a:pt x="486" y="804"/>
                    </a:lnTo>
                    <a:lnTo>
                      <a:pt x="489" y="808"/>
                    </a:lnTo>
                    <a:lnTo>
                      <a:pt x="489" y="812"/>
                    </a:lnTo>
                    <a:lnTo>
                      <a:pt x="489" y="818"/>
                    </a:lnTo>
                    <a:lnTo>
                      <a:pt x="491" y="822"/>
                    </a:lnTo>
                    <a:lnTo>
                      <a:pt x="493" y="826"/>
                    </a:lnTo>
                    <a:lnTo>
                      <a:pt x="489" y="832"/>
                    </a:lnTo>
                    <a:lnTo>
                      <a:pt x="488" y="836"/>
                    </a:lnTo>
                    <a:lnTo>
                      <a:pt x="489" y="838"/>
                    </a:lnTo>
                    <a:lnTo>
                      <a:pt x="491" y="838"/>
                    </a:lnTo>
                    <a:lnTo>
                      <a:pt x="488" y="838"/>
                    </a:lnTo>
                    <a:lnTo>
                      <a:pt x="484" y="842"/>
                    </a:lnTo>
                    <a:lnTo>
                      <a:pt x="488" y="857"/>
                    </a:lnTo>
                    <a:lnTo>
                      <a:pt x="488" y="859"/>
                    </a:lnTo>
                    <a:lnTo>
                      <a:pt x="492" y="861"/>
                    </a:lnTo>
                    <a:lnTo>
                      <a:pt x="493" y="864"/>
                    </a:lnTo>
                    <a:lnTo>
                      <a:pt x="498" y="866"/>
                    </a:lnTo>
                    <a:lnTo>
                      <a:pt x="506" y="871"/>
                    </a:lnTo>
                    <a:lnTo>
                      <a:pt x="507" y="873"/>
                    </a:lnTo>
                    <a:lnTo>
                      <a:pt x="510" y="876"/>
                    </a:lnTo>
                    <a:lnTo>
                      <a:pt x="510" y="877"/>
                    </a:lnTo>
                    <a:lnTo>
                      <a:pt x="511" y="879"/>
                    </a:lnTo>
                    <a:lnTo>
                      <a:pt x="512" y="879"/>
                    </a:lnTo>
                    <a:lnTo>
                      <a:pt x="516" y="879"/>
                    </a:lnTo>
                    <a:lnTo>
                      <a:pt x="524" y="882"/>
                    </a:lnTo>
                    <a:lnTo>
                      <a:pt x="531" y="883"/>
                    </a:lnTo>
                    <a:lnTo>
                      <a:pt x="534" y="887"/>
                    </a:lnTo>
                    <a:lnTo>
                      <a:pt x="536" y="891"/>
                    </a:lnTo>
                    <a:lnTo>
                      <a:pt x="546" y="897"/>
                    </a:lnTo>
                    <a:lnTo>
                      <a:pt x="552" y="900"/>
                    </a:lnTo>
                    <a:lnTo>
                      <a:pt x="556" y="901"/>
                    </a:lnTo>
                    <a:lnTo>
                      <a:pt x="559" y="902"/>
                    </a:lnTo>
                    <a:lnTo>
                      <a:pt x="562" y="905"/>
                    </a:lnTo>
                    <a:lnTo>
                      <a:pt x="563" y="905"/>
                    </a:lnTo>
                    <a:lnTo>
                      <a:pt x="568" y="906"/>
                    </a:lnTo>
                    <a:lnTo>
                      <a:pt x="569" y="906"/>
                    </a:lnTo>
                    <a:lnTo>
                      <a:pt x="571" y="906"/>
                    </a:lnTo>
                    <a:lnTo>
                      <a:pt x="575" y="907"/>
                    </a:lnTo>
                    <a:lnTo>
                      <a:pt x="575" y="908"/>
                    </a:lnTo>
                    <a:lnTo>
                      <a:pt x="577" y="911"/>
                    </a:lnTo>
                    <a:lnTo>
                      <a:pt x="581" y="912"/>
                    </a:lnTo>
                    <a:lnTo>
                      <a:pt x="583" y="913"/>
                    </a:lnTo>
                    <a:lnTo>
                      <a:pt x="583" y="913"/>
                    </a:lnTo>
                    <a:lnTo>
                      <a:pt x="584" y="916"/>
                    </a:lnTo>
                    <a:lnTo>
                      <a:pt x="592" y="917"/>
                    </a:lnTo>
                    <a:lnTo>
                      <a:pt x="595" y="918"/>
                    </a:lnTo>
                    <a:lnTo>
                      <a:pt x="595" y="919"/>
                    </a:lnTo>
                    <a:lnTo>
                      <a:pt x="599" y="922"/>
                    </a:lnTo>
                    <a:lnTo>
                      <a:pt x="599" y="922"/>
                    </a:lnTo>
                    <a:lnTo>
                      <a:pt x="616" y="918"/>
                    </a:lnTo>
                    <a:lnTo>
                      <a:pt x="619" y="916"/>
                    </a:lnTo>
                    <a:lnTo>
                      <a:pt x="622" y="913"/>
                    </a:lnTo>
                    <a:lnTo>
                      <a:pt x="627" y="912"/>
                    </a:lnTo>
                    <a:lnTo>
                      <a:pt x="628" y="912"/>
                    </a:lnTo>
                    <a:lnTo>
                      <a:pt x="629" y="912"/>
                    </a:lnTo>
                    <a:lnTo>
                      <a:pt x="630" y="912"/>
                    </a:lnTo>
                    <a:lnTo>
                      <a:pt x="635" y="913"/>
                    </a:lnTo>
                    <a:lnTo>
                      <a:pt x="640" y="914"/>
                    </a:lnTo>
                    <a:lnTo>
                      <a:pt x="642" y="917"/>
                    </a:lnTo>
                    <a:lnTo>
                      <a:pt x="646" y="919"/>
                    </a:lnTo>
                    <a:lnTo>
                      <a:pt x="649" y="923"/>
                    </a:lnTo>
                    <a:lnTo>
                      <a:pt x="652" y="925"/>
                    </a:lnTo>
                    <a:lnTo>
                      <a:pt x="655" y="930"/>
                    </a:lnTo>
                    <a:lnTo>
                      <a:pt x="660" y="937"/>
                    </a:lnTo>
                    <a:lnTo>
                      <a:pt x="661" y="940"/>
                    </a:lnTo>
                    <a:lnTo>
                      <a:pt x="666" y="944"/>
                    </a:lnTo>
                    <a:lnTo>
                      <a:pt x="669" y="944"/>
                    </a:lnTo>
                    <a:lnTo>
                      <a:pt x="670" y="944"/>
                    </a:lnTo>
                    <a:lnTo>
                      <a:pt x="670" y="946"/>
                    </a:lnTo>
                    <a:lnTo>
                      <a:pt x="670" y="948"/>
                    </a:lnTo>
                    <a:lnTo>
                      <a:pt x="672" y="949"/>
                    </a:lnTo>
                    <a:lnTo>
                      <a:pt x="676" y="949"/>
                    </a:lnTo>
                    <a:lnTo>
                      <a:pt x="678" y="949"/>
                    </a:lnTo>
                    <a:lnTo>
                      <a:pt x="682" y="950"/>
                    </a:lnTo>
                    <a:lnTo>
                      <a:pt x="686" y="952"/>
                    </a:lnTo>
                    <a:lnTo>
                      <a:pt x="688" y="953"/>
                    </a:lnTo>
                    <a:lnTo>
                      <a:pt x="692" y="954"/>
                    </a:lnTo>
                    <a:lnTo>
                      <a:pt x="693" y="954"/>
                    </a:lnTo>
                    <a:lnTo>
                      <a:pt x="695" y="956"/>
                    </a:lnTo>
                    <a:lnTo>
                      <a:pt x="702" y="958"/>
                    </a:lnTo>
                    <a:lnTo>
                      <a:pt x="704" y="958"/>
                    </a:lnTo>
                    <a:lnTo>
                      <a:pt x="705" y="959"/>
                    </a:lnTo>
                    <a:lnTo>
                      <a:pt x="707" y="960"/>
                    </a:lnTo>
                    <a:lnTo>
                      <a:pt x="713" y="961"/>
                    </a:lnTo>
                    <a:lnTo>
                      <a:pt x="714" y="961"/>
                    </a:lnTo>
                    <a:lnTo>
                      <a:pt x="716" y="962"/>
                    </a:lnTo>
                    <a:lnTo>
                      <a:pt x="718" y="964"/>
                    </a:lnTo>
                    <a:lnTo>
                      <a:pt x="719" y="964"/>
                    </a:lnTo>
                    <a:lnTo>
                      <a:pt x="722" y="962"/>
                    </a:lnTo>
                    <a:lnTo>
                      <a:pt x="723" y="960"/>
                    </a:lnTo>
                    <a:lnTo>
                      <a:pt x="723" y="960"/>
                    </a:lnTo>
                    <a:lnTo>
                      <a:pt x="724" y="960"/>
                    </a:lnTo>
                    <a:lnTo>
                      <a:pt x="725" y="959"/>
                    </a:lnTo>
                    <a:lnTo>
                      <a:pt x="726" y="959"/>
                    </a:lnTo>
                    <a:lnTo>
                      <a:pt x="728" y="960"/>
                    </a:lnTo>
                    <a:lnTo>
                      <a:pt x="728" y="961"/>
                    </a:lnTo>
                    <a:lnTo>
                      <a:pt x="725" y="965"/>
                    </a:lnTo>
                    <a:lnTo>
                      <a:pt x="725" y="965"/>
                    </a:lnTo>
                    <a:lnTo>
                      <a:pt x="728" y="970"/>
                    </a:lnTo>
                    <a:lnTo>
                      <a:pt x="730" y="972"/>
                    </a:lnTo>
                    <a:lnTo>
                      <a:pt x="733" y="973"/>
                    </a:lnTo>
                    <a:lnTo>
                      <a:pt x="736" y="977"/>
                    </a:lnTo>
                    <a:lnTo>
                      <a:pt x="737" y="979"/>
                    </a:lnTo>
                    <a:lnTo>
                      <a:pt x="740" y="982"/>
                    </a:lnTo>
                    <a:lnTo>
                      <a:pt x="741" y="984"/>
                    </a:lnTo>
                    <a:lnTo>
                      <a:pt x="747" y="991"/>
                    </a:lnTo>
                    <a:lnTo>
                      <a:pt x="751" y="993"/>
                    </a:lnTo>
                    <a:lnTo>
                      <a:pt x="748" y="994"/>
                    </a:lnTo>
                    <a:lnTo>
                      <a:pt x="748" y="995"/>
                    </a:lnTo>
                    <a:lnTo>
                      <a:pt x="749" y="996"/>
                    </a:lnTo>
                    <a:lnTo>
                      <a:pt x="749" y="999"/>
                    </a:lnTo>
                    <a:lnTo>
                      <a:pt x="749" y="1001"/>
                    </a:lnTo>
                    <a:lnTo>
                      <a:pt x="749" y="1003"/>
                    </a:lnTo>
                    <a:lnTo>
                      <a:pt x="748" y="1003"/>
                    </a:lnTo>
                    <a:lnTo>
                      <a:pt x="747" y="1006"/>
                    </a:lnTo>
                    <a:lnTo>
                      <a:pt x="747" y="1006"/>
                    </a:lnTo>
                    <a:lnTo>
                      <a:pt x="746" y="1007"/>
                    </a:lnTo>
                    <a:lnTo>
                      <a:pt x="747" y="1009"/>
                    </a:lnTo>
                    <a:lnTo>
                      <a:pt x="748" y="1013"/>
                    </a:lnTo>
                    <a:lnTo>
                      <a:pt x="749" y="1017"/>
                    </a:lnTo>
                    <a:lnTo>
                      <a:pt x="753" y="1018"/>
                    </a:lnTo>
                    <a:lnTo>
                      <a:pt x="755" y="1018"/>
                    </a:lnTo>
                    <a:lnTo>
                      <a:pt x="757" y="1020"/>
                    </a:lnTo>
                    <a:lnTo>
                      <a:pt x="758" y="1023"/>
                    </a:lnTo>
                    <a:lnTo>
                      <a:pt x="758" y="1023"/>
                    </a:lnTo>
                    <a:lnTo>
                      <a:pt x="759" y="1019"/>
                    </a:lnTo>
                    <a:lnTo>
                      <a:pt x="761" y="1014"/>
                    </a:lnTo>
                    <a:lnTo>
                      <a:pt x="761" y="1014"/>
                    </a:lnTo>
                    <a:lnTo>
                      <a:pt x="763" y="1017"/>
                    </a:lnTo>
                    <a:lnTo>
                      <a:pt x="765" y="1020"/>
                    </a:lnTo>
                    <a:lnTo>
                      <a:pt x="772" y="1024"/>
                    </a:lnTo>
                    <a:lnTo>
                      <a:pt x="775" y="1026"/>
                    </a:lnTo>
                    <a:lnTo>
                      <a:pt x="777" y="1030"/>
                    </a:lnTo>
                    <a:lnTo>
                      <a:pt x="777" y="1032"/>
                    </a:lnTo>
                    <a:lnTo>
                      <a:pt x="778" y="1037"/>
                    </a:lnTo>
                    <a:lnTo>
                      <a:pt x="782" y="1041"/>
                    </a:lnTo>
                    <a:lnTo>
                      <a:pt x="783" y="1043"/>
                    </a:lnTo>
                    <a:lnTo>
                      <a:pt x="784" y="1044"/>
                    </a:lnTo>
                    <a:lnTo>
                      <a:pt x="785" y="1046"/>
                    </a:lnTo>
                    <a:lnTo>
                      <a:pt x="787" y="1048"/>
                    </a:lnTo>
                    <a:lnTo>
                      <a:pt x="790" y="1050"/>
                    </a:lnTo>
                    <a:lnTo>
                      <a:pt x="792" y="1048"/>
                    </a:lnTo>
                    <a:lnTo>
                      <a:pt x="793" y="1044"/>
                    </a:lnTo>
                    <a:lnTo>
                      <a:pt x="793" y="1042"/>
                    </a:lnTo>
                    <a:lnTo>
                      <a:pt x="794" y="1042"/>
                    </a:lnTo>
                    <a:lnTo>
                      <a:pt x="794" y="1042"/>
                    </a:lnTo>
                    <a:lnTo>
                      <a:pt x="798" y="1044"/>
                    </a:lnTo>
                    <a:lnTo>
                      <a:pt x="800" y="1044"/>
                    </a:lnTo>
                    <a:lnTo>
                      <a:pt x="804" y="1046"/>
                    </a:lnTo>
                    <a:lnTo>
                      <a:pt x="806" y="1046"/>
                    </a:lnTo>
                    <a:lnTo>
                      <a:pt x="807" y="1047"/>
                    </a:lnTo>
                    <a:lnTo>
                      <a:pt x="807" y="1048"/>
                    </a:lnTo>
                    <a:lnTo>
                      <a:pt x="807" y="1049"/>
                    </a:lnTo>
                    <a:lnTo>
                      <a:pt x="806" y="1052"/>
                    </a:lnTo>
                    <a:lnTo>
                      <a:pt x="805" y="1053"/>
                    </a:lnTo>
                    <a:lnTo>
                      <a:pt x="804" y="1052"/>
                    </a:lnTo>
                    <a:lnTo>
                      <a:pt x="802" y="1052"/>
                    </a:lnTo>
                    <a:lnTo>
                      <a:pt x="801" y="1052"/>
                    </a:lnTo>
                    <a:lnTo>
                      <a:pt x="801" y="1054"/>
                    </a:lnTo>
                    <a:lnTo>
                      <a:pt x="802" y="1056"/>
                    </a:lnTo>
                    <a:lnTo>
                      <a:pt x="805" y="1059"/>
                    </a:lnTo>
                    <a:lnTo>
                      <a:pt x="805" y="1059"/>
                    </a:lnTo>
                    <a:lnTo>
                      <a:pt x="806" y="1059"/>
                    </a:lnTo>
                    <a:lnTo>
                      <a:pt x="808" y="1056"/>
                    </a:lnTo>
                    <a:lnTo>
                      <a:pt x="808" y="1054"/>
                    </a:lnTo>
                    <a:lnTo>
                      <a:pt x="810" y="1054"/>
                    </a:lnTo>
                    <a:lnTo>
                      <a:pt x="812" y="1054"/>
                    </a:lnTo>
                    <a:lnTo>
                      <a:pt x="812" y="1054"/>
                    </a:lnTo>
                    <a:lnTo>
                      <a:pt x="813" y="1055"/>
                    </a:lnTo>
                    <a:lnTo>
                      <a:pt x="813" y="1056"/>
                    </a:lnTo>
                    <a:lnTo>
                      <a:pt x="817" y="1059"/>
                    </a:lnTo>
                    <a:lnTo>
                      <a:pt x="822" y="1060"/>
                    </a:lnTo>
                    <a:lnTo>
                      <a:pt x="825" y="1059"/>
                    </a:lnTo>
                    <a:lnTo>
                      <a:pt x="825" y="1059"/>
                    </a:lnTo>
                    <a:lnTo>
                      <a:pt x="826" y="1059"/>
                    </a:lnTo>
                    <a:lnTo>
                      <a:pt x="829" y="1056"/>
                    </a:lnTo>
                    <a:lnTo>
                      <a:pt x="829" y="1055"/>
                    </a:lnTo>
                    <a:lnTo>
                      <a:pt x="829" y="1052"/>
                    </a:lnTo>
                    <a:lnTo>
                      <a:pt x="829" y="1050"/>
                    </a:lnTo>
                    <a:lnTo>
                      <a:pt x="826" y="1046"/>
                    </a:lnTo>
                    <a:lnTo>
                      <a:pt x="824" y="1043"/>
                    </a:lnTo>
                    <a:lnTo>
                      <a:pt x="824" y="1043"/>
                    </a:lnTo>
                    <a:lnTo>
                      <a:pt x="828" y="1042"/>
                    </a:lnTo>
                    <a:lnTo>
                      <a:pt x="829" y="1042"/>
                    </a:lnTo>
                    <a:lnTo>
                      <a:pt x="830" y="1042"/>
                    </a:lnTo>
                    <a:lnTo>
                      <a:pt x="834" y="1040"/>
                    </a:lnTo>
                    <a:lnTo>
                      <a:pt x="836" y="1036"/>
                    </a:lnTo>
                    <a:lnTo>
                      <a:pt x="837" y="1034"/>
                    </a:lnTo>
                    <a:lnTo>
                      <a:pt x="837" y="1032"/>
                    </a:lnTo>
                    <a:lnTo>
                      <a:pt x="840" y="1030"/>
                    </a:lnTo>
                    <a:lnTo>
                      <a:pt x="842" y="1030"/>
                    </a:lnTo>
                    <a:lnTo>
                      <a:pt x="847" y="1032"/>
                    </a:lnTo>
                    <a:lnTo>
                      <a:pt x="849" y="1035"/>
                    </a:lnTo>
                    <a:lnTo>
                      <a:pt x="852" y="1037"/>
                    </a:lnTo>
                    <a:lnTo>
                      <a:pt x="853" y="1040"/>
                    </a:lnTo>
                    <a:lnTo>
                      <a:pt x="853" y="1042"/>
                    </a:lnTo>
                    <a:lnTo>
                      <a:pt x="853" y="1046"/>
                    </a:lnTo>
                    <a:lnTo>
                      <a:pt x="854" y="1049"/>
                    </a:lnTo>
                    <a:lnTo>
                      <a:pt x="855" y="1052"/>
                    </a:lnTo>
                    <a:lnTo>
                      <a:pt x="857" y="1055"/>
                    </a:lnTo>
                    <a:lnTo>
                      <a:pt x="860" y="1058"/>
                    </a:lnTo>
                    <a:lnTo>
                      <a:pt x="863" y="1061"/>
                    </a:lnTo>
                    <a:lnTo>
                      <a:pt x="865" y="1067"/>
                    </a:lnTo>
                    <a:lnTo>
                      <a:pt x="866" y="1071"/>
                    </a:lnTo>
                    <a:lnTo>
                      <a:pt x="866" y="1071"/>
                    </a:lnTo>
                    <a:lnTo>
                      <a:pt x="865" y="1072"/>
                    </a:lnTo>
                    <a:lnTo>
                      <a:pt x="864" y="1077"/>
                    </a:lnTo>
                    <a:lnTo>
                      <a:pt x="866" y="1078"/>
                    </a:lnTo>
                    <a:lnTo>
                      <a:pt x="867" y="1080"/>
                    </a:lnTo>
                    <a:lnTo>
                      <a:pt x="867" y="1080"/>
                    </a:lnTo>
                    <a:lnTo>
                      <a:pt x="867" y="1084"/>
                    </a:lnTo>
                    <a:lnTo>
                      <a:pt x="865" y="1084"/>
                    </a:lnTo>
                    <a:lnTo>
                      <a:pt x="864" y="1084"/>
                    </a:lnTo>
                    <a:lnTo>
                      <a:pt x="864" y="1086"/>
                    </a:lnTo>
                    <a:lnTo>
                      <a:pt x="865" y="1094"/>
                    </a:lnTo>
                    <a:lnTo>
                      <a:pt x="866" y="1100"/>
                    </a:lnTo>
                    <a:lnTo>
                      <a:pt x="865" y="1105"/>
                    </a:lnTo>
                    <a:lnTo>
                      <a:pt x="864" y="1106"/>
                    </a:lnTo>
                    <a:lnTo>
                      <a:pt x="864" y="1108"/>
                    </a:lnTo>
                    <a:lnTo>
                      <a:pt x="863" y="1109"/>
                    </a:lnTo>
                    <a:lnTo>
                      <a:pt x="861" y="1108"/>
                    </a:lnTo>
                    <a:lnTo>
                      <a:pt x="859" y="1108"/>
                    </a:lnTo>
                    <a:lnTo>
                      <a:pt x="858" y="1109"/>
                    </a:lnTo>
                    <a:lnTo>
                      <a:pt x="858" y="1112"/>
                    </a:lnTo>
                    <a:lnTo>
                      <a:pt x="858" y="1114"/>
                    </a:lnTo>
                    <a:lnTo>
                      <a:pt x="859" y="1117"/>
                    </a:lnTo>
                    <a:lnTo>
                      <a:pt x="863" y="1118"/>
                    </a:lnTo>
                    <a:lnTo>
                      <a:pt x="866" y="1118"/>
                    </a:lnTo>
                    <a:lnTo>
                      <a:pt x="867" y="1118"/>
                    </a:lnTo>
                    <a:lnTo>
                      <a:pt x="867" y="1118"/>
                    </a:lnTo>
                    <a:lnTo>
                      <a:pt x="866" y="1119"/>
                    </a:lnTo>
                    <a:lnTo>
                      <a:pt x="865" y="1121"/>
                    </a:lnTo>
                    <a:lnTo>
                      <a:pt x="863" y="1125"/>
                    </a:lnTo>
                    <a:lnTo>
                      <a:pt x="860" y="1129"/>
                    </a:lnTo>
                    <a:lnTo>
                      <a:pt x="859" y="1131"/>
                    </a:lnTo>
                    <a:lnTo>
                      <a:pt x="855" y="1135"/>
                    </a:lnTo>
                    <a:lnTo>
                      <a:pt x="853" y="1135"/>
                    </a:lnTo>
                    <a:lnTo>
                      <a:pt x="849" y="1137"/>
                    </a:lnTo>
                    <a:lnTo>
                      <a:pt x="848" y="1138"/>
                    </a:lnTo>
                    <a:lnTo>
                      <a:pt x="846" y="1142"/>
                    </a:lnTo>
                    <a:lnTo>
                      <a:pt x="846" y="1145"/>
                    </a:lnTo>
                    <a:lnTo>
                      <a:pt x="846" y="1148"/>
                    </a:lnTo>
                    <a:lnTo>
                      <a:pt x="846" y="1148"/>
                    </a:lnTo>
                    <a:lnTo>
                      <a:pt x="844" y="1148"/>
                    </a:lnTo>
                    <a:lnTo>
                      <a:pt x="843" y="1148"/>
                    </a:lnTo>
                    <a:lnTo>
                      <a:pt x="842" y="1149"/>
                    </a:lnTo>
                    <a:lnTo>
                      <a:pt x="840" y="1149"/>
                    </a:lnTo>
                    <a:lnTo>
                      <a:pt x="840" y="1153"/>
                    </a:lnTo>
                    <a:lnTo>
                      <a:pt x="842" y="1156"/>
                    </a:lnTo>
                    <a:lnTo>
                      <a:pt x="843" y="1158"/>
                    </a:lnTo>
                    <a:lnTo>
                      <a:pt x="842" y="1158"/>
                    </a:lnTo>
                    <a:lnTo>
                      <a:pt x="838" y="1159"/>
                    </a:lnTo>
                    <a:lnTo>
                      <a:pt x="836" y="1159"/>
                    </a:lnTo>
                    <a:lnTo>
                      <a:pt x="835" y="1160"/>
                    </a:lnTo>
                    <a:lnTo>
                      <a:pt x="828" y="1164"/>
                    </a:lnTo>
                    <a:lnTo>
                      <a:pt x="826" y="1164"/>
                    </a:lnTo>
                    <a:lnTo>
                      <a:pt x="825" y="1164"/>
                    </a:lnTo>
                    <a:lnTo>
                      <a:pt x="824" y="1165"/>
                    </a:lnTo>
                    <a:lnTo>
                      <a:pt x="824" y="1167"/>
                    </a:lnTo>
                    <a:lnTo>
                      <a:pt x="824" y="1171"/>
                    </a:lnTo>
                    <a:lnTo>
                      <a:pt x="824" y="1174"/>
                    </a:lnTo>
                    <a:lnTo>
                      <a:pt x="824" y="1176"/>
                    </a:lnTo>
                    <a:lnTo>
                      <a:pt x="823" y="1177"/>
                    </a:lnTo>
                    <a:lnTo>
                      <a:pt x="822" y="1180"/>
                    </a:lnTo>
                    <a:lnTo>
                      <a:pt x="820" y="1182"/>
                    </a:lnTo>
                    <a:lnTo>
                      <a:pt x="820" y="1182"/>
                    </a:lnTo>
                    <a:lnTo>
                      <a:pt x="819" y="1184"/>
                    </a:lnTo>
                    <a:lnTo>
                      <a:pt x="820" y="1186"/>
                    </a:lnTo>
                    <a:lnTo>
                      <a:pt x="820" y="1188"/>
                    </a:lnTo>
                    <a:lnTo>
                      <a:pt x="820" y="1188"/>
                    </a:lnTo>
                    <a:lnTo>
                      <a:pt x="820" y="1188"/>
                    </a:lnTo>
                    <a:lnTo>
                      <a:pt x="819" y="1189"/>
                    </a:lnTo>
                    <a:lnTo>
                      <a:pt x="818" y="1190"/>
                    </a:lnTo>
                    <a:lnTo>
                      <a:pt x="816" y="1191"/>
                    </a:lnTo>
                    <a:lnTo>
                      <a:pt x="813" y="1195"/>
                    </a:lnTo>
                    <a:lnTo>
                      <a:pt x="813" y="1198"/>
                    </a:lnTo>
                    <a:lnTo>
                      <a:pt x="813" y="1201"/>
                    </a:lnTo>
                    <a:lnTo>
                      <a:pt x="812" y="1203"/>
                    </a:lnTo>
                    <a:lnTo>
                      <a:pt x="812" y="1207"/>
                    </a:lnTo>
                    <a:lnTo>
                      <a:pt x="814" y="1209"/>
                    </a:lnTo>
                    <a:lnTo>
                      <a:pt x="816" y="1211"/>
                    </a:lnTo>
                    <a:lnTo>
                      <a:pt x="816" y="1211"/>
                    </a:lnTo>
                    <a:lnTo>
                      <a:pt x="816" y="1211"/>
                    </a:lnTo>
                    <a:lnTo>
                      <a:pt x="813" y="1214"/>
                    </a:lnTo>
                    <a:lnTo>
                      <a:pt x="812" y="1215"/>
                    </a:lnTo>
                    <a:lnTo>
                      <a:pt x="812" y="1217"/>
                    </a:lnTo>
                    <a:lnTo>
                      <a:pt x="813" y="1218"/>
                    </a:lnTo>
                    <a:lnTo>
                      <a:pt x="813" y="1219"/>
                    </a:lnTo>
                    <a:lnTo>
                      <a:pt x="816" y="1219"/>
                    </a:lnTo>
                    <a:lnTo>
                      <a:pt x="819" y="1221"/>
                    </a:lnTo>
                    <a:lnTo>
                      <a:pt x="820" y="1223"/>
                    </a:lnTo>
                    <a:lnTo>
                      <a:pt x="823" y="1225"/>
                    </a:lnTo>
                    <a:lnTo>
                      <a:pt x="824" y="1224"/>
                    </a:lnTo>
                    <a:lnTo>
                      <a:pt x="826" y="1219"/>
                    </a:lnTo>
                    <a:lnTo>
                      <a:pt x="828" y="1219"/>
                    </a:lnTo>
                    <a:lnTo>
                      <a:pt x="826" y="1223"/>
                    </a:lnTo>
                    <a:lnTo>
                      <a:pt x="826" y="1223"/>
                    </a:lnTo>
                    <a:lnTo>
                      <a:pt x="823" y="1230"/>
                    </a:lnTo>
                    <a:lnTo>
                      <a:pt x="822" y="1231"/>
                    </a:lnTo>
                    <a:lnTo>
                      <a:pt x="819" y="1232"/>
                    </a:lnTo>
                    <a:lnTo>
                      <a:pt x="819" y="1232"/>
                    </a:lnTo>
                    <a:lnTo>
                      <a:pt x="817" y="1235"/>
                    </a:lnTo>
                    <a:lnTo>
                      <a:pt x="817" y="1236"/>
                    </a:lnTo>
                    <a:lnTo>
                      <a:pt x="813" y="1241"/>
                    </a:lnTo>
                    <a:lnTo>
                      <a:pt x="808" y="1248"/>
                    </a:lnTo>
                    <a:lnTo>
                      <a:pt x="807" y="1251"/>
                    </a:lnTo>
                    <a:lnTo>
                      <a:pt x="808" y="1257"/>
                    </a:lnTo>
                    <a:lnTo>
                      <a:pt x="810" y="1257"/>
                    </a:lnTo>
                    <a:lnTo>
                      <a:pt x="811" y="1257"/>
                    </a:lnTo>
                    <a:lnTo>
                      <a:pt x="811" y="1260"/>
                    </a:lnTo>
                    <a:lnTo>
                      <a:pt x="811" y="1263"/>
                    </a:lnTo>
                    <a:lnTo>
                      <a:pt x="811" y="1267"/>
                    </a:lnTo>
                    <a:lnTo>
                      <a:pt x="814" y="1267"/>
                    </a:lnTo>
                    <a:lnTo>
                      <a:pt x="814" y="1267"/>
                    </a:lnTo>
                    <a:lnTo>
                      <a:pt x="816" y="1268"/>
                    </a:lnTo>
                    <a:lnTo>
                      <a:pt x="813" y="1272"/>
                    </a:lnTo>
                    <a:lnTo>
                      <a:pt x="812" y="1277"/>
                    </a:lnTo>
                    <a:lnTo>
                      <a:pt x="811" y="1278"/>
                    </a:lnTo>
                    <a:lnTo>
                      <a:pt x="813" y="1283"/>
                    </a:lnTo>
                    <a:lnTo>
                      <a:pt x="824" y="1288"/>
                    </a:lnTo>
                    <a:lnTo>
                      <a:pt x="830" y="1291"/>
                    </a:lnTo>
                    <a:lnTo>
                      <a:pt x="834" y="1298"/>
                    </a:lnTo>
                    <a:lnTo>
                      <a:pt x="836" y="1304"/>
                    </a:lnTo>
                    <a:lnTo>
                      <a:pt x="838" y="1307"/>
                    </a:lnTo>
                    <a:lnTo>
                      <a:pt x="842" y="1312"/>
                    </a:lnTo>
                    <a:lnTo>
                      <a:pt x="848" y="1319"/>
                    </a:lnTo>
                    <a:lnTo>
                      <a:pt x="852" y="1327"/>
                    </a:lnTo>
                    <a:lnTo>
                      <a:pt x="852" y="1328"/>
                    </a:lnTo>
                    <a:lnTo>
                      <a:pt x="853" y="1332"/>
                    </a:lnTo>
                    <a:lnTo>
                      <a:pt x="857" y="1341"/>
                    </a:lnTo>
                    <a:lnTo>
                      <a:pt x="859" y="1348"/>
                    </a:lnTo>
                    <a:lnTo>
                      <a:pt x="863" y="1354"/>
                    </a:lnTo>
                    <a:lnTo>
                      <a:pt x="866" y="1357"/>
                    </a:lnTo>
                    <a:lnTo>
                      <a:pt x="867" y="1361"/>
                    </a:lnTo>
                    <a:lnTo>
                      <a:pt x="867" y="1362"/>
                    </a:lnTo>
                    <a:lnTo>
                      <a:pt x="867" y="1365"/>
                    </a:lnTo>
                    <a:lnTo>
                      <a:pt x="871" y="1367"/>
                    </a:lnTo>
                    <a:lnTo>
                      <a:pt x="873" y="1369"/>
                    </a:lnTo>
                    <a:lnTo>
                      <a:pt x="875" y="1372"/>
                    </a:lnTo>
                    <a:lnTo>
                      <a:pt x="878" y="1379"/>
                    </a:lnTo>
                    <a:lnTo>
                      <a:pt x="884" y="1389"/>
                    </a:lnTo>
                    <a:lnTo>
                      <a:pt x="888" y="1394"/>
                    </a:lnTo>
                    <a:lnTo>
                      <a:pt x="890" y="1397"/>
                    </a:lnTo>
                    <a:lnTo>
                      <a:pt x="893" y="1401"/>
                    </a:lnTo>
                    <a:lnTo>
                      <a:pt x="891" y="1403"/>
                    </a:lnTo>
                    <a:lnTo>
                      <a:pt x="890" y="1406"/>
                    </a:lnTo>
                    <a:lnTo>
                      <a:pt x="891" y="1410"/>
                    </a:lnTo>
                    <a:lnTo>
                      <a:pt x="894" y="1415"/>
                    </a:lnTo>
                    <a:lnTo>
                      <a:pt x="897" y="1419"/>
                    </a:lnTo>
                    <a:lnTo>
                      <a:pt x="901" y="1424"/>
                    </a:lnTo>
                    <a:lnTo>
                      <a:pt x="903" y="1427"/>
                    </a:lnTo>
                    <a:lnTo>
                      <a:pt x="907" y="1430"/>
                    </a:lnTo>
                    <a:lnTo>
                      <a:pt x="908" y="1431"/>
                    </a:lnTo>
                    <a:lnTo>
                      <a:pt x="912" y="1433"/>
                    </a:lnTo>
                    <a:lnTo>
                      <a:pt x="918" y="1438"/>
                    </a:lnTo>
                    <a:lnTo>
                      <a:pt x="922" y="1439"/>
                    </a:lnTo>
                    <a:lnTo>
                      <a:pt x="925" y="1442"/>
                    </a:lnTo>
                    <a:lnTo>
                      <a:pt x="925" y="1443"/>
                    </a:lnTo>
                    <a:lnTo>
                      <a:pt x="930" y="1445"/>
                    </a:lnTo>
                    <a:lnTo>
                      <a:pt x="931" y="1446"/>
                    </a:lnTo>
                    <a:lnTo>
                      <a:pt x="936" y="1449"/>
                    </a:lnTo>
                    <a:lnTo>
                      <a:pt x="940" y="1451"/>
                    </a:lnTo>
                    <a:lnTo>
                      <a:pt x="942" y="1453"/>
                    </a:lnTo>
                    <a:lnTo>
                      <a:pt x="946" y="1454"/>
                    </a:lnTo>
                    <a:lnTo>
                      <a:pt x="950" y="1456"/>
                    </a:lnTo>
                    <a:lnTo>
                      <a:pt x="955" y="1459"/>
                    </a:lnTo>
                    <a:lnTo>
                      <a:pt x="960" y="1461"/>
                    </a:lnTo>
                    <a:lnTo>
                      <a:pt x="965" y="1465"/>
                    </a:lnTo>
                    <a:lnTo>
                      <a:pt x="967" y="1467"/>
                    </a:lnTo>
                    <a:lnTo>
                      <a:pt x="967" y="1468"/>
                    </a:lnTo>
                    <a:lnTo>
                      <a:pt x="970" y="1472"/>
                    </a:lnTo>
                    <a:lnTo>
                      <a:pt x="973" y="1474"/>
                    </a:lnTo>
                    <a:lnTo>
                      <a:pt x="977" y="1477"/>
                    </a:lnTo>
                    <a:lnTo>
                      <a:pt x="979" y="1479"/>
                    </a:lnTo>
                    <a:lnTo>
                      <a:pt x="983" y="1481"/>
                    </a:lnTo>
                    <a:lnTo>
                      <a:pt x="984" y="1484"/>
                    </a:lnTo>
                    <a:lnTo>
                      <a:pt x="985" y="1487"/>
                    </a:lnTo>
                    <a:lnTo>
                      <a:pt x="985" y="1491"/>
                    </a:lnTo>
                    <a:lnTo>
                      <a:pt x="988" y="1496"/>
                    </a:lnTo>
                    <a:lnTo>
                      <a:pt x="988" y="1497"/>
                    </a:lnTo>
                    <a:lnTo>
                      <a:pt x="989" y="1501"/>
                    </a:lnTo>
                    <a:lnTo>
                      <a:pt x="990" y="1504"/>
                    </a:lnTo>
                    <a:lnTo>
                      <a:pt x="990" y="1507"/>
                    </a:lnTo>
                    <a:lnTo>
                      <a:pt x="990" y="1510"/>
                    </a:lnTo>
                    <a:lnTo>
                      <a:pt x="990" y="1514"/>
                    </a:lnTo>
                    <a:lnTo>
                      <a:pt x="990" y="1519"/>
                    </a:lnTo>
                    <a:lnTo>
                      <a:pt x="993" y="1525"/>
                    </a:lnTo>
                    <a:lnTo>
                      <a:pt x="994" y="1528"/>
                    </a:lnTo>
                    <a:lnTo>
                      <a:pt x="994" y="1530"/>
                    </a:lnTo>
                    <a:lnTo>
                      <a:pt x="994" y="1533"/>
                    </a:lnTo>
                    <a:lnTo>
                      <a:pt x="994" y="1534"/>
                    </a:lnTo>
                    <a:lnTo>
                      <a:pt x="994" y="1539"/>
                    </a:lnTo>
                    <a:lnTo>
                      <a:pt x="994" y="1543"/>
                    </a:lnTo>
                    <a:lnTo>
                      <a:pt x="994" y="1548"/>
                    </a:lnTo>
                    <a:lnTo>
                      <a:pt x="994" y="1550"/>
                    </a:lnTo>
                    <a:lnTo>
                      <a:pt x="994" y="1552"/>
                    </a:lnTo>
                    <a:lnTo>
                      <a:pt x="994" y="1555"/>
                    </a:lnTo>
                    <a:lnTo>
                      <a:pt x="993" y="1555"/>
                    </a:lnTo>
                    <a:lnTo>
                      <a:pt x="990" y="1557"/>
                    </a:lnTo>
                    <a:lnTo>
                      <a:pt x="990" y="1560"/>
                    </a:lnTo>
                    <a:lnTo>
                      <a:pt x="991" y="1566"/>
                    </a:lnTo>
                    <a:lnTo>
                      <a:pt x="994" y="1567"/>
                    </a:lnTo>
                    <a:lnTo>
                      <a:pt x="994" y="1567"/>
                    </a:lnTo>
                    <a:lnTo>
                      <a:pt x="994" y="1567"/>
                    </a:lnTo>
                    <a:lnTo>
                      <a:pt x="994" y="1569"/>
                    </a:lnTo>
                    <a:lnTo>
                      <a:pt x="993" y="1572"/>
                    </a:lnTo>
                    <a:lnTo>
                      <a:pt x="993" y="1577"/>
                    </a:lnTo>
                    <a:lnTo>
                      <a:pt x="994" y="1581"/>
                    </a:lnTo>
                    <a:lnTo>
                      <a:pt x="994" y="1584"/>
                    </a:lnTo>
                    <a:lnTo>
                      <a:pt x="995" y="1589"/>
                    </a:lnTo>
                    <a:lnTo>
                      <a:pt x="996" y="1591"/>
                    </a:lnTo>
                    <a:lnTo>
                      <a:pt x="997" y="1593"/>
                    </a:lnTo>
                    <a:lnTo>
                      <a:pt x="996" y="1596"/>
                    </a:lnTo>
                    <a:lnTo>
                      <a:pt x="994" y="1598"/>
                    </a:lnTo>
                    <a:lnTo>
                      <a:pt x="994" y="1599"/>
                    </a:lnTo>
                    <a:lnTo>
                      <a:pt x="995" y="1604"/>
                    </a:lnTo>
                    <a:lnTo>
                      <a:pt x="997" y="1607"/>
                    </a:lnTo>
                    <a:lnTo>
                      <a:pt x="997" y="1608"/>
                    </a:lnTo>
                    <a:lnTo>
                      <a:pt x="997" y="1626"/>
                    </a:lnTo>
                    <a:lnTo>
                      <a:pt x="996" y="1627"/>
                    </a:lnTo>
                    <a:lnTo>
                      <a:pt x="996" y="1632"/>
                    </a:lnTo>
                    <a:lnTo>
                      <a:pt x="996" y="1634"/>
                    </a:lnTo>
                    <a:lnTo>
                      <a:pt x="995" y="1638"/>
                    </a:lnTo>
                    <a:lnTo>
                      <a:pt x="995" y="1644"/>
                    </a:lnTo>
                    <a:lnTo>
                      <a:pt x="995" y="1649"/>
                    </a:lnTo>
                    <a:lnTo>
                      <a:pt x="994" y="1652"/>
                    </a:lnTo>
                    <a:lnTo>
                      <a:pt x="993" y="1655"/>
                    </a:lnTo>
                    <a:lnTo>
                      <a:pt x="993" y="1656"/>
                    </a:lnTo>
                    <a:lnTo>
                      <a:pt x="995" y="1660"/>
                    </a:lnTo>
                    <a:lnTo>
                      <a:pt x="995" y="1661"/>
                    </a:lnTo>
                    <a:lnTo>
                      <a:pt x="999" y="1668"/>
                    </a:lnTo>
                    <a:lnTo>
                      <a:pt x="1000" y="1670"/>
                    </a:lnTo>
                    <a:lnTo>
                      <a:pt x="999" y="1674"/>
                    </a:lnTo>
                    <a:lnTo>
                      <a:pt x="997" y="1676"/>
                    </a:lnTo>
                    <a:lnTo>
                      <a:pt x="996" y="1679"/>
                    </a:lnTo>
                    <a:lnTo>
                      <a:pt x="996" y="1684"/>
                    </a:lnTo>
                    <a:lnTo>
                      <a:pt x="997" y="1686"/>
                    </a:lnTo>
                    <a:lnTo>
                      <a:pt x="997" y="1687"/>
                    </a:lnTo>
                    <a:lnTo>
                      <a:pt x="1000" y="1692"/>
                    </a:lnTo>
                    <a:lnTo>
                      <a:pt x="1000" y="1692"/>
                    </a:lnTo>
                    <a:lnTo>
                      <a:pt x="1001" y="1697"/>
                    </a:lnTo>
                    <a:lnTo>
                      <a:pt x="1002" y="1701"/>
                    </a:lnTo>
                    <a:lnTo>
                      <a:pt x="1003" y="1703"/>
                    </a:lnTo>
                    <a:lnTo>
                      <a:pt x="1006" y="1707"/>
                    </a:lnTo>
                    <a:lnTo>
                      <a:pt x="1008" y="1711"/>
                    </a:lnTo>
                    <a:lnTo>
                      <a:pt x="1008" y="1716"/>
                    </a:lnTo>
                    <a:lnTo>
                      <a:pt x="1007" y="1720"/>
                    </a:lnTo>
                    <a:lnTo>
                      <a:pt x="1006" y="1723"/>
                    </a:lnTo>
                    <a:lnTo>
                      <a:pt x="1008" y="1729"/>
                    </a:lnTo>
                    <a:lnTo>
                      <a:pt x="1008" y="1731"/>
                    </a:lnTo>
                    <a:lnTo>
                      <a:pt x="1009" y="1733"/>
                    </a:lnTo>
                    <a:lnTo>
                      <a:pt x="1008" y="1734"/>
                    </a:lnTo>
                    <a:lnTo>
                      <a:pt x="1008" y="1739"/>
                    </a:lnTo>
                    <a:lnTo>
                      <a:pt x="1008" y="1744"/>
                    </a:lnTo>
                    <a:lnTo>
                      <a:pt x="1007" y="1746"/>
                    </a:lnTo>
                    <a:lnTo>
                      <a:pt x="1008" y="1749"/>
                    </a:lnTo>
                    <a:lnTo>
                      <a:pt x="1008" y="1754"/>
                    </a:lnTo>
                    <a:lnTo>
                      <a:pt x="1006" y="1757"/>
                    </a:lnTo>
                    <a:lnTo>
                      <a:pt x="1005" y="1762"/>
                    </a:lnTo>
                    <a:lnTo>
                      <a:pt x="1005" y="1764"/>
                    </a:lnTo>
                    <a:lnTo>
                      <a:pt x="1005" y="1769"/>
                    </a:lnTo>
                    <a:lnTo>
                      <a:pt x="1005" y="1770"/>
                    </a:lnTo>
                    <a:lnTo>
                      <a:pt x="1005" y="1775"/>
                    </a:lnTo>
                    <a:lnTo>
                      <a:pt x="1005" y="1779"/>
                    </a:lnTo>
                    <a:lnTo>
                      <a:pt x="1005" y="1780"/>
                    </a:lnTo>
                    <a:lnTo>
                      <a:pt x="1003" y="1781"/>
                    </a:lnTo>
                    <a:lnTo>
                      <a:pt x="1002" y="1784"/>
                    </a:lnTo>
                    <a:lnTo>
                      <a:pt x="1003" y="1786"/>
                    </a:lnTo>
                    <a:lnTo>
                      <a:pt x="1003" y="1787"/>
                    </a:lnTo>
                    <a:lnTo>
                      <a:pt x="1005" y="1790"/>
                    </a:lnTo>
                    <a:lnTo>
                      <a:pt x="1005" y="1790"/>
                    </a:lnTo>
                    <a:lnTo>
                      <a:pt x="1005" y="1790"/>
                    </a:lnTo>
                    <a:lnTo>
                      <a:pt x="1003" y="1790"/>
                    </a:lnTo>
                    <a:lnTo>
                      <a:pt x="1002" y="1790"/>
                    </a:lnTo>
                    <a:lnTo>
                      <a:pt x="1000" y="1790"/>
                    </a:lnTo>
                    <a:lnTo>
                      <a:pt x="999" y="1791"/>
                    </a:lnTo>
                    <a:lnTo>
                      <a:pt x="999" y="1791"/>
                    </a:lnTo>
                    <a:lnTo>
                      <a:pt x="996" y="1791"/>
                    </a:lnTo>
                    <a:lnTo>
                      <a:pt x="997" y="1792"/>
                    </a:lnTo>
                    <a:lnTo>
                      <a:pt x="1001" y="1798"/>
                    </a:lnTo>
                    <a:lnTo>
                      <a:pt x="1005" y="1804"/>
                    </a:lnTo>
                    <a:lnTo>
                      <a:pt x="1006" y="1805"/>
                    </a:lnTo>
                    <a:lnTo>
                      <a:pt x="1007" y="1807"/>
                    </a:lnTo>
                    <a:lnTo>
                      <a:pt x="1006" y="1808"/>
                    </a:lnTo>
                    <a:lnTo>
                      <a:pt x="1006" y="1811"/>
                    </a:lnTo>
                    <a:lnTo>
                      <a:pt x="1008" y="1814"/>
                    </a:lnTo>
                    <a:lnTo>
                      <a:pt x="1011" y="1817"/>
                    </a:lnTo>
                    <a:lnTo>
                      <a:pt x="1013" y="1820"/>
                    </a:lnTo>
                    <a:lnTo>
                      <a:pt x="1014" y="1822"/>
                    </a:lnTo>
                    <a:lnTo>
                      <a:pt x="1015" y="1823"/>
                    </a:lnTo>
                    <a:lnTo>
                      <a:pt x="1017" y="1827"/>
                    </a:lnTo>
                    <a:lnTo>
                      <a:pt x="1017" y="1829"/>
                    </a:lnTo>
                    <a:lnTo>
                      <a:pt x="1017" y="1834"/>
                    </a:lnTo>
                    <a:lnTo>
                      <a:pt x="1017" y="1834"/>
                    </a:lnTo>
                    <a:lnTo>
                      <a:pt x="1015" y="1834"/>
                    </a:lnTo>
                    <a:lnTo>
                      <a:pt x="1014" y="1835"/>
                    </a:lnTo>
                    <a:lnTo>
                      <a:pt x="1014" y="1838"/>
                    </a:lnTo>
                    <a:lnTo>
                      <a:pt x="1014" y="1843"/>
                    </a:lnTo>
                    <a:lnTo>
                      <a:pt x="1014" y="1845"/>
                    </a:lnTo>
                    <a:lnTo>
                      <a:pt x="1013" y="1849"/>
                    </a:lnTo>
                    <a:lnTo>
                      <a:pt x="1013" y="1850"/>
                    </a:lnTo>
                    <a:lnTo>
                      <a:pt x="1014" y="1853"/>
                    </a:lnTo>
                    <a:lnTo>
                      <a:pt x="1015" y="1856"/>
                    </a:lnTo>
                    <a:lnTo>
                      <a:pt x="1018" y="1858"/>
                    </a:lnTo>
                    <a:lnTo>
                      <a:pt x="1020" y="1861"/>
                    </a:lnTo>
                    <a:lnTo>
                      <a:pt x="1023" y="1863"/>
                    </a:lnTo>
                    <a:lnTo>
                      <a:pt x="1025" y="1866"/>
                    </a:lnTo>
                    <a:lnTo>
                      <a:pt x="1024" y="1867"/>
                    </a:lnTo>
                    <a:lnTo>
                      <a:pt x="1021" y="1866"/>
                    </a:lnTo>
                    <a:lnTo>
                      <a:pt x="1020" y="1864"/>
                    </a:lnTo>
                    <a:lnTo>
                      <a:pt x="1020" y="1864"/>
                    </a:lnTo>
                    <a:lnTo>
                      <a:pt x="1019" y="1867"/>
                    </a:lnTo>
                    <a:lnTo>
                      <a:pt x="1021" y="1872"/>
                    </a:lnTo>
                    <a:lnTo>
                      <a:pt x="1021" y="1873"/>
                    </a:lnTo>
                    <a:lnTo>
                      <a:pt x="1021" y="1875"/>
                    </a:lnTo>
                    <a:lnTo>
                      <a:pt x="1021" y="1879"/>
                    </a:lnTo>
                    <a:lnTo>
                      <a:pt x="1024" y="1882"/>
                    </a:lnTo>
                    <a:lnTo>
                      <a:pt x="1024" y="1885"/>
                    </a:lnTo>
                    <a:lnTo>
                      <a:pt x="1024" y="1887"/>
                    </a:lnTo>
                    <a:lnTo>
                      <a:pt x="1024" y="1891"/>
                    </a:lnTo>
                    <a:lnTo>
                      <a:pt x="1030" y="1893"/>
                    </a:lnTo>
                    <a:lnTo>
                      <a:pt x="1032" y="1892"/>
                    </a:lnTo>
                    <a:lnTo>
                      <a:pt x="1034" y="1891"/>
                    </a:lnTo>
                    <a:lnTo>
                      <a:pt x="1035" y="1887"/>
                    </a:lnTo>
                    <a:lnTo>
                      <a:pt x="1035" y="1886"/>
                    </a:lnTo>
                    <a:lnTo>
                      <a:pt x="1035" y="1884"/>
                    </a:lnTo>
                    <a:lnTo>
                      <a:pt x="1034" y="1879"/>
                    </a:lnTo>
                    <a:lnTo>
                      <a:pt x="1030" y="1875"/>
                    </a:lnTo>
                    <a:lnTo>
                      <a:pt x="1030" y="1874"/>
                    </a:lnTo>
                    <a:lnTo>
                      <a:pt x="1030" y="1870"/>
                    </a:lnTo>
                    <a:lnTo>
                      <a:pt x="1030" y="1868"/>
                    </a:lnTo>
                    <a:lnTo>
                      <a:pt x="1030" y="1867"/>
                    </a:lnTo>
                    <a:lnTo>
                      <a:pt x="1031" y="1866"/>
                    </a:lnTo>
                    <a:lnTo>
                      <a:pt x="1031" y="1864"/>
                    </a:lnTo>
                    <a:lnTo>
                      <a:pt x="1031" y="1864"/>
                    </a:lnTo>
                    <a:lnTo>
                      <a:pt x="1032" y="1863"/>
                    </a:lnTo>
                    <a:lnTo>
                      <a:pt x="1032" y="1863"/>
                    </a:lnTo>
                    <a:lnTo>
                      <a:pt x="1034" y="1863"/>
                    </a:lnTo>
                    <a:lnTo>
                      <a:pt x="1035" y="1863"/>
                    </a:lnTo>
                    <a:lnTo>
                      <a:pt x="1036" y="1863"/>
                    </a:lnTo>
                    <a:lnTo>
                      <a:pt x="1037" y="1863"/>
                    </a:lnTo>
                    <a:lnTo>
                      <a:pt x="1037" y="1866"/>
                    </a:lnTo>
                    <a:lnTo>
                      <a:pt x="1037" y="1868"/>
                    </a:lnTo>
                    <a:lnTo>
                      <a:pt x="1038" y="1872"/>
                    </a:lnTo>
                    <a:lnTo>
                      <a:pt x="1040" y="1873"/>
                    </a:lnTo>
                    <a:lnTo>
                      <a:pt x="1040" y="1878"/>
                    </a:lnTo>
                    <a:lnTo>
                      <a:pt x="1040" y="1879"/>
                    </a:lnTo>
                    <a:lnTo>
                      <a:pt x="1041" y="1884"/>
                    </a:lnTo>
                    <a:lnTo>
                      <a:pt x="1042" y="1885"/>
                    </a:lnTo>
                    <a:lnTo>
                      <a:pt x="1042" y="1886"/>
                    </a:lnTo>
                    <a:lnTo>
                      <a:pt x="1042" y="1888"/>
                    </a:lnTo>
                    <a:lnTo>
                      <a:pt x="1042" y="1891"/>
                    </a:lnTo>
                    <a:lnTo>
                      <a:pt x="1044" y="1891"/>
                    </a:lnTo>
                    <a:lnTo>
                      <a:pt x="1044" y="1891"/>
                    </a:lnTo>
                    <a:lnTo>
                      <a:pt x="1044" y="1893"/>
                    </a:lnTo>
                    <a:lnTo>
                      <a:pt x="1043" y="1899"/>
                    </a:lnTo>
                    <a:lnTo>
                      <a:pt x="1044" y="1902"/>
                    </a:lnTo>
                    <a:lnTo>
                      <a:pt x="1046" y="1903"/>
                    </a:lnTo>
                    <a:lnTo>
                      <a:pt x="1046" y="1903"/>
                    </a:lnTo>
                    <a:lnTo>
                      <a:pt x="1046" y="1903"/>
                    </a:lnTo>
                    <a:lnTo>
                      <a:pt x="1046" y="1905"/>
                    </a:lnTo>
                    <a:lnTo>
                      <a:pt x="1044" y="1906"/>
                    </a:lnTo>
                    <a:lnTo>
                      <a:pt x="1044" y="1909"/>
                    </a:lnTo>
                    <a:lnTo>
                      <a:pt x="1044" y="1911"/>
                    </a:lnTo>
                    <a:lnTo>
                      <a:pt x="1042" y="1910"/>
                    </a:lnTo>
                    <a:lnTo>
                      <a:pt x="1038" y="1905"/>
                    </a:lnTo>
                    <a:lnTo>
                      <a:pt x="1036" y="1903"/>
                    </a:lnTo>
                    <a:lnTo>
                      <a:pt x="1035" y="1902"/>
                    </a:lnTo>
                    <a:lnTo>
                      <a:pt x="1034" y="1900"/>
                    </a:lnTo>
                    <a:lnTo>
                      <a:pt x="1032" y="1903"/>
                    </a:lnTo>
                    <a:lnTo>
                      <a:pt x="1031" y="1905"/>
                    </a:lnTo>
                    <a:lnTo>
                      <a:pt x="1032" y="1910"/>
                    </a:lnTo>
                    <a:lnTo>
                      <a:pt x="1034" y="1912"/>
                    </a:lnTo>
                    <a:lnTo>
                      <a:pt x="1036" y="1916"/>
                    </a:lnTo>
                    <a:lnTo>
                      <a:pt x="1037" y="1922"/>
                    </a:lnTo>
                    <a:lnTo>
                      <a:pt x="1036" y="1925"/>
                    </a:lnTo>
                    <a:lnTo>
                      <a:pt x="1036" y="1927"/>
                    </a:lnTo>
                    <a:lnTo>
                      <a:pt x="1036" y="1928"/>
                    </a:lnTo>
                    <a:lnTo>
                      <a:pt x="1036" y="1929"/>
                    </a:lnTo>
                    <a:lnTo>
                      <a:pt x="1034" y="1933"/>
                    </a:lnTo>
                    <a:lnTo>
                      <a:pt x="1035" y="1937"/>
                    </a:lnTo>
                    <a:lnTo>
                      <a:pt x="1035" y="1938"/>
                    </a:lnTo>
                    <a:lnTo>
                      <a:pt x="1032" y="1941"/>
                    </a:lnTo>
                    <a:lnTo>
                      <a:pt x="1032" y="1941"/>
                    </a:lnTo>
                    <a:lnTo>
                      <a:pt x="1032" y="1941"/>
                    </a:lnTo>
                    <a:lnTo>
                      <a:pt x="1031" y="1943"/>
                    </a:lnTo>
                    <a:lnTo>
                      <a:pt x="1032" y="1946"/>
                    </a:lnTo>
                    <a:lnTo>
                      <a:pt x="1032" y="1949"/>
                    </a:lnTo>
                    <a:lnTo>
                      <a:pt x="1035" y="1951"/>
                    </a:lnTo>
                    <a:lnTo>
                      <a:pt x="1036" y="1950"/>
                    </a:lnTo>
                    <a:lnTo>
                      <a:pt x="1037" y="1947"/>
                    </a:lnTo>
                    <a:lnTo>
                      <a:pt x="1037" y="1946"/>
                    </a:lnTo>
                    <a:lnTo>
                      <a:pt x="1038" y="1945"/>
                    </a:lnTo>
                    <a:lnTo>
                      <a:pt x="1038" y="1945"/>
                    </a:lnTo>
                    <a:lnTo>
                      <a:pt x="1038" y="1946"/>
                    </a:lnTo>
                    <a:lnTo>
                      <a:pt x="1038" y="1947"/>
                    </a:lnTo>
                    <a:lnTo>
                      <a:pt x="1038" y="1949"/>
                    </a:lnTo>
                    <a:lnTo>
                      <a:pt x="1041" y="1949"/>
                    </a:lnTo>
                    <a:lnTo>
                      <a:pt x="1042" y="1949"/>
                    </a:lnTo>
                    <a:lnTo>
                      <a:pt x="1043" y="1949"/>
                    </a:lnTo>
                    <a:lnTo>
                      <a:pt x="1046" y="1949"/>
                    </a:lnTo>
                    <a:lnTo>
                      <a:pt x="1047" y="1949"/>
                    </a:lnTo>
                    <a:lnTo>
                      <a:pt x="1049" y="1947"/>
                    </a:lnTo>
                    <a:lnTo>
                      <a:pt x="1050" y="1946"/>
                    </a:lnTo>
                    <a:lnTo>
                      <a:pt x="1053" y="1945"/>
                    </a:lnTo>
                    <a:lnTo>
                      <a:pt x="1054" y="1945"/>
                    </a:lnTo>
                    <a:lnTo>
                      <a:pt x="1055" y="1943"/>
                    </a:lnTo>
                    <a:lnTo>
                      <a:pt x="1056" y="1941"/>
                    </a:lnTo>
                    <a:lnTo>
                      <a:pt x="1056" y="1941"/>
                    </a:lnTo>
                    <a:lnTo>
                      <a:pt x="1058" y="1943"/>
                    </a:lnTo>
                    <a:lnTo>
                      <a:pt x="1059" y="1946"/>
                    </a:lnTo>
                    <a:lnTo>
                      <a:pt x="1059" y="1947"/>
                    </a:lnTo>
                    <a:lnTo>
                      <a:pt x="1060" y="1949"/>
                    </a:lnTo>
                    <a:lnTo>
                      <a:pt x="1060" y="1951"/>
                    </a:lnTo>
                    <a:lnTo>
                      <a:pt x="1061" y="1952"/>
                    </a:lnTo>
                    <a:lnTo>
                      <a:pt x="1061" y="1952"/>
                    </a:lnTo>
                    <a:lnTo>
                      <a:pt x="1061" y="1957"/>
                    </a:lnTo>
                    <a:lnTo>
                      <a:pt x="1061" y="1959"/>
                    </a:lnTo>
                    <a:lnTo>
                      <a:pt x="1059" y="1958"/>
                    </a:lnTo>
                    <a:lnTo>
                      <a:pt x="1058" y="1958"/>
                    </a:lnTo>
                    <a:lnTo>
                      <a:pt x="1053" y="1956"/>
                    </a:lnTo>
                    <a:lnTo>
                      <a:pt x="1052" y="1956"/>
                    </a:lnTo>
                    <a:lnTo>
                      <a:pt x="1050" y="1958"/>
                    </a:lnTo>
                    <a:lnTo>
                      <a:pt x="1052" y="1962"/>
                    </a:lnTo>
                    <a:lnTo>
                      <a:pt x="1052" y="1962"/>
                    </a:lnTo>
                    <a:lnTo>
                      <a:pt x="1052" y="1962"/>
                    </a:lnTo>
                    <a:lnTo>
                      <a:pt x="1052" y="1962"/>
                    </a:lnTo>
                    <a:lnTo>
                      <a:pt x="1052" y="1962"/>
                    </a:lnTo>
                    <a:lnTo>
                      <a:pt x="1050" y="1961"/>
                    </a:lnTo>
                    <a:lnTo>
                      <a:pt x="1047" y="1964"/>
                    </a:lnTo>
                    <a:lnTo>
                      <a:pt x="1043" y="1968"/>
                    </a:lnTo>
                    <a:lnTo>
                      <a:pt x="1042" y="1971"/>
                    </a:lnTo>
                    <a:lnTo>
                      <a:pt x="1043" y="1975"/>
                    </a:lnTo>
                    <a:lnTo>
                      <a:pt x="1046" y="1977"/>
                    </a:lnTo>
                    <a:lnTo>
                      <a:pt x="1047" y="1980"/>
                    </a:lnTo>
                    <a:lnTo>
                      <a:pt x="1047" y="1981"/>
                    </a:lnTo>
                    <a:lnTo>
                      <a:pt x="1048" y="1982"/>
                    </a:lnTo>
                    <a:lnTo>
                      <a:pt x="1049" y="1984"/>
                    </a:lnTo>
                    <a:lnTo>
                      <a:pt x="1052" y="1986"/>
                    </a:lnTo>
                    <a:lnTo>
                      <a:pt x="1054" y="1990"/>
                    </a:lnTo>
                    <a:lnTo>
                      <a:pt x="1054" y="1990"/>
                    </a:lnTo>
                    <a:lnTo>
                      <a:pt x="1054" y="1992"/>
                    </a:lnTo>
                    <a:lnTo>
                      <a:pt x="1056" y="1993"/>
                    </a:lnTo>
                    <a:lnTo>
                      <a:pt x="1056" y="1993"/>
                    </a:lnTo>
                    <a:lnTo>
                      <a:pt x="1056" y="1994"/>
                    </a:lnTo>
                    <a:lnTo>
                      <a:pt x="1056" y="1997"/>
                    </a:lnTo>
                    <a:lnTo>
                      <a:pt x="1056" y="1999"/>
                    </a:lnTo>
                    <a:lnTo>
                      <a:pt x="1059" y="1999"/>
                    </a:lnTo>
                    <a:lnTo>
                      <a:pt x="1059" y="1999"/>
                    </a:lnTo>
                    <a:lnTo>
                      <a:pt x="1060" y="2000"/>
                    </a:lnTo>
                    <a:lnTo>
                      <a:pt x="1061" y="2002"/>
                    </a:lnTo>
                    <a:lnTo>
                      <a:pt x="1062" y="2002"/>
                    </a:lnTo>
                    <a:lnTo>
                      <a:pt x="1062" y="2004"/>
                    </a:lnTo>
                    <a:lnTo>
                      <a:pt x="1062" y="2006"/>
                    </a:lnTo>
                    <a:lnTo>
                      <a:pt x="1062" y="2008"/>
                    </a:lnTo>
                    <a:lnTo>
                      <a:pt x="1062" y="2010"/>
                    </a:lnTo>
                    <a:lnTo>
                      <a:pt x="1065" y="2011"/>
                    </a:lnTo>
                    <a:lnTo>
                      <a:pt x="1065" y="2014"/>
                    </a:lnTo>
                    <a:lnTo>
                      <a:pt x="1066" y="2014"/>
                    </a:lnTo>
                    <a:lnTo>
                      <a:pt x="1066" y="2014"/>
                    </a:lnTo>
                    <a:lnTo>
                      <a:pt x="1067" y="2014"/>
                    </a:lnTo>
                    <a:lnTo>
                      <a:pt x="1067" y="2014"/>
                    </a:lnTo>
                    <a:lnTo>
                      <a:pt x="1070" y="2012"/>
                    </a:lnTo>
                    <a:lnTo>
                      <a:pt x="1070" y="2012"/>
                    </a:lnTo>
                    <a:lnTo>
                      <a:pt x="1070" y="2014"/>
                    </a:lnTo>
                    <a:lnTo>
                      <a:pt x="1072" y="2017"/>
                    </a:lnTo>
                    <a:lnTo>
                      <a:pt x="1071" y="2017"/>
                    </a:lnTo>
                    <a:lnTo>
                      <a:pt x="1070" y="2020"/>
                    </a:lnTo>
                    <a:lnTo>
                      <a:pt x="1071" y="2022"/>
                    </a:lnTo>
                    <a:lnTo>
                      <a:pt x="1076" y="2026"/>
                    </a:lnTo>
                    <a:lnTo>
                      <a:pt x="1076" y="2028"/>
                    </a:lnTo>
                    <a:lnTo>
                      <a:pt x="1077" y="2030"/>
                    </a:lnTo>
                    <a:lnTo>
                      <a:pt x="1077" y="2030"/>
                    </a:lnTo>
                    <a:lnTo>
                      <a:pt x="1077" y="2030"/>
                    </a:lnTo>
                    <a:lnTo>
                      <a:pt x="1077" y="2033"/>
                    </a:lnTo>
                    <a:lnTo>
                      <a:pt x="1078" y="2034"/>
                    </a:lnTo>
                    <a:lnTo>
                      <a:pt x="1078" y="2034"/>
                    </a:lnTo>
                    <a:lnTo>
                      <a:pt x="1080" y="2033"/>
                    </a:lnTo>
                    <a:lnTo>
                      <a:pt x="1083" y="2029"/>
                    </a:lnTo>
                    <a:lnTo>
                      <a:pt x="1083" y="2032"/>
                    </a:lnTo>
                    <a:lnTo>
                      <a:pt x="1083" y="2035"/>
                    </a:lnTo>
                    <a:lnTo>
                      <a:pt x="1083" y="2038"/>
                    </a:lnTo>
                    <a:lnTo>
                      <a:pt x="1083" y="2038"/>
                    </a:lnTo>
                    <a:lnTo>
                      <a:pt x="1083" y="2038"/>
                    </a:lnTo>
                    <a:lnTo>
                      <a:pt x="1084" y="2036"/>
                    </a:lnTo>
                    <a:lnTo>
                      <a:pt x="1085" y="2034"/>
                    </a:lnTo>
                    <a:lnTo>
                      <a:pt x="1086" y="2033"/>
                    </a:lnTo>
                    <a:lnTo>
                      <a:pt x="1086" y="2033"/>
                    </a:lnTo>
                    <a:lnTo>
                      <a:pt x="1088" y="2034"/>
                    </a:lnTo>
                    <a:lnTo>
                      <a:pt x="1089" y="2036"/>
                    </a:lnTo>
                    <a:lnTo>
                      <a:pt x="1090" y="2036"/>
                    </a:lnTo>
                    <a:lnTo>
                      <a:pt x="1090" y="2036"/>
                    </a:lnTo>
                    <a:lnTo>
                      <a:pt x="1090" y="2036"/>
                    </a:lnTo>
                    <a:lnTo>
                      <a:pt x="1091" y="2035"/>
                    </a:lnTo>
                    <a:lnTo>
                      <a:pt x="1091" y="2035"/>
                    </a:lnTo>
                    <a:lnTo>
                      <a:pt x="1091" y="2038"/>
                    </a:lnTo>
                    <a:lnTo>
                      <a:pt x="1094" y="2040"/>
                    </a:lnTo>
                    <a:lnTo>
                      <a:pt x="1095" y="2038"/>
                    </a:lnTo>
                    <a:lnTo>
                      <a:pt x="1095" y="2039"/>
                    </a:lnTo>
                    <a:lnTo>
                      <a:pt x="1096" y="2040"/>
                    </a:lnTo>
                    <a:lnTo>
                      <a:pt x="1096" y="2043"/>
                    </a:lnTo>
                    <a:lnTo>
                      <a:pt x="1094" y="2041"/>
                    </a:lnTo>
                    <a:lnTo>
                      <a:pt x="1093" y="2041"/>
                    </a:lnTo>
                    <a:lnTo>
                      <a:pt x="1089" y="2040"/>
                    </a:lnTo>
                    <a:lnTo>
                      <a:pt x="1088" y="2040"/>
                    </a:lnTo>
                    <a:lnTo>
                      <a:pt x="1088" y="2041"/>
                    </a:lnTo>
                    <a:lnTo>
                      <a:pt x="1086" y="2044"/>
                    </a:lnTo>
                    <a:lnTo>
                      <a:pt x="1086" y="2045"/>
                    </a:lnTo>
                    <a:lnTo>
                      <a:pt x="1089" y="2047"/>
                    </a:lnTo>
                    <a:lnTo>
                      <a:pt x="1089" y="2047"/>
                    </a:lnTo>
                    <a:lnTo>
                      <a:pt x="1090" y="2046"/>
                    </a:lnTo>
                    <a:lnTo>
                      <a:pt x="1090" y="2046"/>
                    </a:lnTo>
                    <a:lnTo>
                      <a:pt x="1091" y="2047"/>
                    </a:lnTo>
                    <a:lnTo>
                      <a:pt x="1094" y="2047"/>
                    </a:lnTo>
                    <a:lnTo>
                      <a:pt x="1094" y="2047"/>
                    </a:lnTo>
                    <a:lnTo>
                      <a:pt x="1094" y="2047"/>
                    </a:lnTo>
                    <a:lnTo>
                      <a:pt x="1095" y="2049"/>
                    </a:lnTo>
                    <a:lnTo>
                      <a:pt x="1096" y="2050"/>
                    </a:lnTo>
                    <a:lnTo>
                      <a:pt x="1099" y="2050"/>
                    </a:lnTo>
                    <a:lnTo>
                      <a:pt x="1101" y="2050"/>
                    </a:lnTo>
                    <a:lnTo>
                      <a:pt x="1101" y="2049"/>
                    </a:lnTo>
                    <a:lnTo>
                      <a:pt x="1102" y="2050"/>
                    </a:lnTo>
                    <a:lnTo>
                      <a:pt x="1102" y="2051"/>
                    </a:lnTo>
                    <a:lnTo>
                      <a:pt x="1103" y="2052"/>
                    </a:lnTo>
                    <a:lnTo>
                      <a:pt x="1105" y="2051"/>
                    </a:lnTo>
                    <a:lnTo>
                      <a:pt x="1105" y="2052"/>
                    </a:lnTo>
                    <a:lnTo>
                      <a:pt x="1105" y="2055"/>
                    </a:lnTo>
                    <a:lnTo>
                      <a:pt x="1106" y="2055"/>
                    </a:lnTo>
                    <a:lnTo>
                      <a:pt x="1111" y="2059"/>
                    </a:lnTo>
                    <a:lnTo>
                      <a:pt x="1112" y="2057"/>
                    </a:lnTo>
                    <a:lnTo>
                      <a:pt x="1112" y="2056"/>
                    </a:lnTo>
                    <a:lnTo>
                      <a:pt x="1113" y="2057"/>
                    </a:lnTo>
                    <a:lnTo>
                      <a:pt x="1115" y="2059"/>
                    </a:lnTo>
                    <a:lnTo>
                      <a:pt x="1117" y="2059"/>
                    </a:lnTo>
                    <a:lnTo>
                      <a:pt x="1118" y="2057"/>
                    </a:lnTo>
                    <a:lnTo>
                      <a:pt x="1120" y="2061"/>
                    </a:lnTo>
                    <a:lnTo>
                      <a:pt x="1121" y="2063"/>
                    </a:lnTo>
                    <a:lnTo>
                      <a:pt x="1121" y="2064"/>
                    </a:lnTo>
                    <a:lnTo>
                      <a:pt x="1123" y="2067"/>
                    </a:lnTo>
                    <a:lnTo>
                      <a:pt x="1124" y="2065"/>
                    </a:lnTo>
                    <a:lnTo>
                      <a:pt x="1124" y="2065"/>
                    </a:lnTo>
                    <a:lnTo>
                      <a:pt x="1126" y="2068"/>
                    </a:lnTo>
                    <a:lnTo>
                      <a:pt x="1127" y="2068"/>
                    </a:lnTo>
                    <a:lnTo>
                      <a:pt x="1127" y="2067"/>
                    </a:lnTo>
                    <a:lnTo>
                      <a:pt x="1130" y="2069"/>
                    </a:lnTo>
                    <a:lnTo>
                      <a:pt x="1130" y="2069"/>
                    </a:lnTo>
                    <a:lnTo>
                      <a:pt x="1131" y="2069"/>
                    </a:lnTo>
                    <a:lnTo>
                      <a:pt x="1131" y="2068"/>
                    </a:lnTo>
                    <a:lnTo>
                      <a:pt x="1132" y="2069"/>
                    </a:lnTo>
                    <a:lnTo>
                      <a:pt x="1135" y="2071"/>
                    </a:lnTo>
                    <a:lnTo>
                      <a:pt x="1136" y="2070"/>
                    </a:lnTo>
                    <a:lnTo>
                      <a:pt x="1136" y="2070"/>
                    </a:lnTo>
                    <a:lnTo>
                      <a:pt x="1137" y="2070"/>
                    </a:lnTo>
                    <a:lnTo>
                      <a:pt x="1137" y="2071"/>
                    </a:lnTo>
                    <a:lnTo>
                      <a:pt x="1139" y="2074"/>
                    </a:lnTo>
                    <a:lnTo>
                      <a:pt x="1141" y="2073"/>
                    </a:lnTo>
                    <a:lnTo>
                      <a:pt x="1142" y="2070"/>
                    </a:lnTo>
                    <a:lnTo>
                      <a:pt x="1143" y="2069"/>
                    </a:lnTo>
                    <a:lnTo>
                      <a:pt x="1143" y="2070"/>
                    </a:lnTo>
                    <a:lnTo>
                      <a:pt x="1145" y="2073"/>
                    </a:lnTo>
                    <a:lnTo>
                      <a:pt x="1154" y="2079"/>
                    </a:lnTo>
                    <a:lnTo>
                      <a:pt x="1154" y="2079"/>
                    </a:lnTo>
                    <a:lnTo>
                      <a:pt x="1155" y="2076"/>
                    </a:lnTo>
                    <a:lnTo>
                      <a:pt x="1156" y="2075"/>
                    </a:lnTo>
                    <a:lnTo>
                      <a:pt x="1156" y="2075"/>
                    </a:lnTo>
                    <a:lnTo>
                      <a:pt x="1156" y="2076"/>
                    </a:lnTo>
                    <a:lnTo>
                      <a:pt x="1159" y="2080"/>
                    </a:lnTo>
                    <a:lnTo>
                      <a:pt x="1160" y="2079"/>
                    </a:lnTo>
                    <a:lnTo>
                      <a:pt x="1161" y="2079"/>
                    </a:lnTo>
                    <a:lnTo>
                      <a:pt x="1161" y="2079"/>
                    </a:lnTo>
                    <a:lnTo>
                      <a:pt x="1165" y="2081"/>
                    </a:lnTo>
                    <a:lnTo>
                      <a:pt x="1165" y="2081"/>
                    </a:lnTo>
                    <a:lnTo>
                      <a:pt x="1168" y="2083"/>
                    </a:lnTo>
                    <a:lnTo>
                      <a:pt x="1171" y="2083"/>
                    </a:lnTo>
                    <a:lnTo>
                      <a:pt x="1176" y="2083"/>
                    </a:lnTo>
                    <a:lnTo>
                      <a:pt x="1177" y="2083"/>
                    </a:lnTo>
                    <a:lnTo>
                      <a:pt x="1177" y="2083"/>
                    </a:lnTo>
                    <a:lnTo>
                      <a:pt x="1178" y="2083"/>
                    </a:lnTo>
                    <a:lnTo>
                      <a:pt x="1179" y="2083"/>
                    </a:lnTo>
                    <a:lnTo>
                      <a:pt x="1180" y="2083"/>
                    </a:lnTo>
                    <a:lnTo>
                      <a:pt x="1184" y="2085"/>
                    </a:lnTo>
                    <a:lnTo>
                      <a:pt x="1185" y="2086"/>
                    </a:lnTo>
                    <a:lnTo>
                      <a:pt x="1186" y="2087"/>
                    </a:lnTo>
                    <a:lnTo>
                      <a:pt x="1189" y="2089"/>
                    </a:lnTo>
                    <a:lnTo>
                      <a:pt x="1191" y="2089"/>
                    </a:lnTo>
                    <a:lnTo>
                      <a:pt x="1192" y="2088"/>
                    </a:lnTo>
                    <a:lnTo>
                      <a:pt x="1191" y="2086"/>
                    </a:lnTo>
                    <a:lnTo>
                      <a:pt x="1191" y="2083"/>
                    </a:lnTo>
                    <a:lnTo>
                      <a:pt x="1192" y="2086"/>
                    </a:lnTo>
                    <a:lnTo>
                      <a:pt x="1194" y="2087"/>
                    </a:lnTo>
                    <a:lnTo>
                      <a:pt x="1195" y="2088"/>
                    </a:lnTo>
                    <a:lnTo>
                      <a:pt x="1197" y="2089"/>
                    </a:lnTo>
                    <a:lnTo>
                      <a:pt x="1197" y="2089"/>
                    </a:lnTo>
                    <a:lnTo>
                      <a:pt x="1198" y="2091"/>
                    </a:lnTo>
                    <a:lnTo>
                      <a:pt x="1198" y="2092"/>
                    </a:lnTo>
                    <a:lnTo>
                      <a:pt x="1200" y="2093"/>
                    </a:lnTo>
                    <a:lnTo>
                      <a:pt x="1201" y="2093"/>
                    </a:lnTo>
                    <a:lnTo>
                      <a:pt x="1204" y="2092"/>
                    </a:lnTo>
                    <a:lnTo>
                      <a:pt x="1204" y="2092"/>
                    </a:lnTo>
                    <a:lnTo>
                      <a:pt x="1206" y="2092"/>
                    </a:lnTo>
                    <a:lnTo>
                      <a:pt x="1206" y="2092"/>
                    </a:lnTo>
                    <a:lnTo>
                      <a:pt x="1204" y="2089"/>
                    </a:lnTo>
                    <a:lnTo>
                      <a:pt x="1200" y="2086"/>
                    </a:lnTo>
                    <a:lnTo>
                      <a:pt x="1198" y="2085"/>
                    </a:lnTo>
                    <a:lnTo>
                      <a:pt x="1198" y="2085"/>
                    </a:lnTo>
                    <a:lnTo>
                      <a:pt x="1200" y="2085"/>
                    </a:lnTo>
                    <a:lnTo>
                      <a:pt x="1201" y="2085"/>
                    </a:lnTo>
                    <a:lnTo>
                      <a:pt x="1202" y="2085"/>
                    </a:lnTo>
                    <a:lnTo>
                      <a:pt x="1203" y="2085"/>
                    </a:lnTo>
                    <a:lnTo>
                      <a:pt x="1204" y="2083"/>
                    </a:lnTo>
                    <a:lnTo>
                      <a:pt x="1207" y="2081"/>
                    </a:lnTo>
                    <a:lnTo>
                      <a:pt x="1207" y="2081"/>
                    </a:lnTo>
                    <a:lnTo>
                      <a:pt x="1207" y="2081"/>
                    </a:lnTo>
                    <a:lnTo>
                      <a:pt x="1208" y="2081"/>
                    </a:lnTo>
                    <a:lnTo>
                      <a:pt x="1208" y="2081"/>
                    </a:lnTo>
                    <a:lnTo>
                      <a:pt x="1208" y="2082"/>
                    </a:lnTo>
                    <a:lnTo>
                      <a:pt x="1208" y="2082"/>
                    </a:lnTo>
                    <a:lnTo>
                      <a:pt x="1209" y="2082"/>
                    </a:lnTo>
                    <a:lnTo>
                      <a:pt x="1209" y="2082"/>
                    </a:lnTo>
                    <a:lnTo>
                      <a:pt x="1210" y="2082"/>
                    </a:lnTo>
                    <a:lnTo>
                      <a:pt x="1215" y="2080"/>
                    </a:lnTo>
                    <a:lnTo>
                      <a:pt x="1215" y="2079"/>
                    </a:lnTo>
                    <a:lnTo>
                      <a:pt x="1217" y="2077"/>
                    </a:lnTo>
                    <a:lnTo>
                      <a:pt x="1217" y="2077"/>
                    </a:lnTo>
                    <a:lnTo>
                      <a:pt x="1217" y="2077"/>
                    </a:lnTo>
                    <a:lnTo>
                      <a:pt x="1220" y="2077"/>
                    </a:lnTo>
                    <a:lnTo>
                      <a:pt x="1223" y="2074"/>
                    </a:lnTo>
                    <a:lnTo>
                      <a:pt x="1221" y="2071"/>
                    </a:lnTo>
                    <a:lnTo>
                      <a:pt x="1221" y="2071"/>
                    </a:lnTo>
                    <a:lnTo>
                      <a:pt x="1220" y="2071"/>
                    </a:lnTo>
                    <a:lnTo>
                      <a:pt x="1218" y="2070"/>
                    </a:lnTo>
                    <a:lnTo>
                      <a:pt x="1210" y="2069"/>
                    </a:lnTo>
                    <a:lnTo>
                      <a:pt x="1200" y="2067"/>
                    </a:lnTo>
                    <a:lnTo>
                      <a:pt x="1194" y="2064"/>
                    </a:lnTo>
                    <a:lnTo>
                      <a:pt x="1188" y="2061"/>
                    </a:lnTo>
                    <a:lnTo>
                      <a:pt x="1180" y="2057"/>
                    </a:lnTo>
                    <a:lnTo>
                      <a:pt x="1174" y="2052"/>
                    </a:lnTo>
                    <a:lnTo>
                      <a:pt x="1167" y="2043"/>
                    </a:lnTo>
                    <a:lnTo>
                      <a:pt x="1164" y="2034"/>
                    </a:lnTo>
                    <a:lnTo>
                      <a:pt x="1164" y="2034"/>
                    </a:lnTo>
                    <a:lnTo>
                      <a:pt x="1158" y="2029"/>
                    </a:lnTo>
                    <a:lnTo>
                      <a:pt x="1150" y="2023"/>
                    </a:lnTo>
                    <a:lnTo>
                      <a:pt x="1144" y="2016"/>
                    </a:lnTo>
                    <a:lnTo>
                      <a:pt x="1142" y="2010"/>
                    </a:lnTo>
                    <a:lnTo>
                      <a:pt x="1143" y="2006"/>
                    </a:lnTo>
                    <a:lnTo>
                      <a:pt x="1145" y="2004"/>
                    </a:lnTo>
                    <a:lnTo>
                      <a:pt x="1149" y="2003"/>
                    </a:lnTo>
                    <a:lnTo>
                      <a:pt x="1152" y="2002"/>
                    </a:lnTo>
                    <a:lnTo>
                      <a:pt x="1153" y="2000"/>
                    </a:lnTo>
                    <a:lnTo>
                      <a:pt x="1154" y="1999"/>
                    </a:lnTo>
                    <a:lnTo>
                      <a:pt x="1155" y="1996"/>
                    </a:lnTo>
                    <a:lnTo>
                      <a:pt x="1154" y="1992"/>
                    </a:lnTo>
                    <a:lnTo>
                      <a:pt x="1153" y="1988"/>
                    </a:lnTo>
                    <a:lnTo>
                      <a:pt x="1150" y="1985"/>
                    </a:lnTo>
                    <a:lnTo>
                      <a:pt x="1150" y="1982"/>
                    </a:lnTo>
                    <a:lnTo>
                      <a:pt x="1153" y="1980"/>
                    </a:lnTo>
                    <a:lnTo>
                      <a:pt x="1155" y="1977"/>
                    </a:lnTo>
                    <a:lnTo>
                      <a:pt x="1159" y="1975"/>
                    </a:lnTo>
                    <a:lnTo>
                      <a:pt x="1162" y="1973"/>
                    </a:lnTo>
                    <a:lnTo>
                      <a:pt x="1165" y="1970"/>
                    </a:lnTo>
                    <a:lnTo>
                      <a:pt x="1166" y="1968"/>
                    </a:lnTo>
                    <a:lnTo>
                      <a:pt x="1167" y="1967"/>
                    </a:lnTo>
                    <a:lnTo>
                      <a:pt x="1166" y="1964"/>
                    </a:lnTo>
                    <a:lnTo>
                      <a:pt x="1166" y="1959"/>
                    </a:lnTo>
                    <a:lnTo>
                      <a:pt x="1165" y="1956"/>
                    </a:lnTo>
                    <a:lnTo>
                      <a:pt x="1162" y="1952"/>
                    </a:lnTo>
                    <a:lnTo>
                      <a:pt x="1160" y="1951"/>
                    </a:lnTo>
                    <a:lnTo>
                      <a:pt x="1153" y="1949"/>
                    </a:lnTo>
                    <a:lnTo>
                      <a:pt x="1145" y="1946"/>
                    </a:lnTo>
                    <a:lnTo>
                      <a:pt x="1138" y="1943"/>
                    </a:lnTo>
                    <a:lnTo>
                      <a:pt x="1133" y="1939"/>
                    </a:lnTo>
                    <a:lnTo>
                      <a:pt x="1132" y="1937"/>
                    </a:lnTo>
                    <a:lnTo>
                      <a:pt x="1132" y="1933"/>
                    </a:lnTo>
                    <a:lnTo>
                      <a:pt x="1133" y="1929"/>
                    </a:lnTo>
                    <a:lnTo>
                      <a:pt x="1135" y="1927"/>
                    </a:lnTo>
                    <a:lnTo>
                      <a:pt x="1139" y="1922"/>
                    </a:lnTo>
                    <a:lnTo>
                      <a:pt x="1144" y="1922"/>
                    </a:lnTo>
                    <a:lnTo>
                      <a:pt x="1145" y="1922"/>
                    </a:lnTo>
                    <a:lnTo>
                      <a:pt x="1152" y="1918"/>
                    </a:lnTo>
                    <a:lnTo>
                      <a:pt x="1153" y="1914"/>
                    </a:lnTo>
                    <a:lnTo>
                      <a:pt x="1152" y="1906"/>
                    </a:lnTo>
                    <a:lnTo>
                      <a:pt x="1150" y="1900"/>
                    </a:lnTo>
                    <a:lnTo>
                      <a:pt x="1148" y="1896"/>
                    </a:lnTo>
                    <a:lnTo>
                      <a:pt x="1147" y="1893"/>
                    </a:lnTo>
                    <a:lnTo>
                      <a:pt x="1155" y="1888"/>
                    </a:lnTo>
                    <a:lnTo>
                      <a:pt x="1156" y="1887"/>
                    </a:lnTo>
                    <a:lnTo>
                      <a:pt x="1152" y="1884"/>
                    </a:lnTo>
                    <a:lnTo>
                      <a:pt x="1145" y="1881"/>
                    </a:lnTo>
                    <a:lnTo>
                      <a:pt x="1145" y="1880"/>
                    </a:lnTo>
                    <a:lnTo>
                      <a:pt x="1153" y="1879"/>
                    </a:lnTo>
                    <a:lnTo>
                      <a:pt x="1155" y="1882"/>
                    </a:lnTo>
                    <a:lnTo>
                      <a:pt x="1158" y="1886"/>
                    </a:lnTo>
                    <a:lnTo>
                      <a:pt x="1164" y="1884"/>
                    </a:lnTo>
                    <a:lnTo>
                      <a:pt x="1165" y="1878"/>
                    </a:lnTo>
                    <a:lnTo>
                      <a:pt x="1164" y="1876"/>
                    </a:lnTo>
                    <a:lnTo>
                      <a:pt x="1162" y="1874"/>
                    </a:lnTo>
                    <a:lnTo>
                      <a:pt x="1162" y="1872"/>
                    </a:lnTo>
                    <a:lnTo>
                      <a:pt x="1160" y="1870"/>
                    </a:lnTo>
                    <a:lnTo>
                      <a:pt x="1158" y="1870"/>
                    </a:lnTo>
                    <a:lnTo>
                      <a:pt x="1153" y="1872"/>
                    </a:lnTo>
                    <a:lnTo>
                      <a:pt x="1152" y="1873"/>
                    </a:lnTo>
                    <a:lnTo>
                      <a:pt x="1152" y="1874"/>
                    </a:lnTo>
                    <a:lnTo>
                      <a:pt x="1150" y="1874"/>
                    </a:lnTo>
                    <a:lnTo>
                      <a:pt x="1148" y="1873"/>
                    </a:lnTo>
                    <a:lnTo>
                      <a:pt x="1148" y="1873"/>
                    </a:lnTo>
                    <a:lnTo>
                      <a:pt x="1144" y="1873"/>
                    </a:lnTo>
                    <a:lnTo>
                      <a:pt x="1144" y="1873"/>
                    </a:lnTo>
                    <a:lnTo>
                      <a:pt x="1142" y="1872"/>
                    </a:lnTo>
                    <a:lnTo>
                      <a:pt x="1141" y="1867"/>
                    </a:lnTo>
                    <a:lnTo>
                      <a:pt x="1139" y="1862"/>
                    </a:lnTo>
                    <a:lnTo>
                      <a:pt x="1137" y="1858"/>
                    </a:lnTo>
                    <a:lnTo>
                      <a:pt x="1135" y="1851"/>
                    </a:lnTo>
                    <a:lnTo>
                      <a:pt x="1135" y="1850"/>
                    </a:lnTo>
                    <a:lnTo>
                      <a:pt x="1139" y="1851"/>
                    </a:lnTo>
                    <a:lnTo>
                      <a:pt x="1145" y="1855"/>
                    </a:lnTo>
                    <a:lnTo>
                      <a:pt x="1152" y="1857"/>
                    </a:lnTo>
                    <a:lnTo>
                      <a:pt x="1155" y="1858"/>
                    </a:lnTo>
                    <a:lnTo>
                      <a:pt x="1162" y="1858"/>
                    </a:lnTo>
                    <a:lnTo>
                      <a:pt x="1166" y="1857"/>
                    </a:lnTo>
                    <a:lnTo>
                      <a:pt x="1170" y="1855"/>
                    </a:lnTo>
                    <a:lnTo>
                      <a:pt x="1171" y="1852"/>
                    </a:lnTo>
                    <a:lnTo>
                      <a:pt x="1172" y="1850"/>
                    </a:lnTo>
                    <a:lnTo>
                      <a:pt x="1168" y="1844"/>
                    </a:lnTo>
                    <a:lnTo>
                      <a:pt x="1167" y="1843"/>
                    </a:lnTo>
                    <a:lnTo>
                      <a:pt x="1167" y="1835"/>
                    </a:lnTo>
                    <a:lnTo>
                      <a:pt x="1167" y="1834"/>
                    </a:lnTo>
                    <a:lnTo>
                      <a:pt x="1167" y="1833"/>
                    </a:lnTo>
                    <a:lnTo>
                      <a:pt x="1167" y="1832"/>
                    </a:lnTo>
                    <a:lnTo>
                      <a:pt x="1167" y="1831"/>
                    </a:lnTo>
                    <a:lnTo>
                      <a:pt x="1167" y="1828"/>
                    </a:lnTo>
                    <a:lnTo>
                      <a:pt x="1165" y="1826"/>
                    </a:lnTo>
                    <a:lnTo>
                      <a:pt x="1161" y="1819"/>
                    </a:lnTo>
                    <a:lnTo>
                      <a:pt x="1162" y="1819"/>
                    </a:lnTo>
                    <a:lnTo>
                      <a:pt x="1166" y="1820"/>
                    </a:lnTo>
                    <a:lnTo>
                      <a:pt x="1170" y="1822"/>
                    </a:lnTo>
                    <a:lnTo>
                      <a:pt x="1174" y="1823"/>
                    </a:lnTo>
                    <a:lnTo>
                      <a:pt x="1177" y="1822"/>
                    </a:lnTo>
                    <a:lnTo>
                      <a:pt x="1182" y="1822"/>
                    </a:lnTo>
                    <a:lnTo>
                      <a:pt x="1191" y="1820"/>
                    </a:lnTo>
                    <a:lnTo>
                      <a:pt x="1203" y="1817"/>
                    </a:lnTo>
                    <a:lnTo>
                      <a:pt x="1209" y="1815"/>
                    </a:lnTo>
                    <a:lnTo>
                      <a:pt x="1214" y="1814"/>
                    </a:lnTo>
                    <a:lnTo>
                      <a:pt x="1219" y="1811"/>
                    </a:lnTo>
                    <a:lnTo>
                      <a:pt x="1223" y="1808"/>
                    </a:lnTo>
                    <a:lnTo>
                      <a:pt x="1223" y="1808"/>
                    </a:lnTo>
                    <a:lnTo>
                      <a:pt x="1223" y="1800"/>
                    </a:lnTo>
                    <a:lnTo>
                      <a:pt x="1225" y="1797"/>
                    </a:lnTo>
                    <a:lnTo>
                      <a:pt x="1226" y="1794"/>
                    </a:lnTo>
                    <a:lnTo>
                      <a:pt x="1229" y="1792"/>
                    </a:lnTo>
                    <a:lnTo>
                      <a:pt x="1230" y="1788"/>
                    </a:lnTo>
                    <a:lnTo>
                      <a:pt x="1230" y="1785"/>
                    </a:lnTo>
                    <a:lnTo>
                      <a:pt x="1229" y="1781"/>
                    </a:lnTo>
                    <a:lnTo>
                      <a:pt x="1229" y="1779"/>
                    </a:lnTo>
                    <a:lnTo>
                      <a:pt x="1229" y="1778"/>
                    </a:lnTo>
                    <a:lnTo>
                      <a:pt x="1227" y="1776"/>
                    </a:lnTo>
                    <a:lnTo>
                      <a:pt x="1225" y="1775"/>
                    </a:lnTo>
                    <a:lnTo>
                      <a:pt x="1215" y="1770"/>
                    </a:lnTo>
                    <a:lnTo>
                      <a:pt x="1217" y="1766"/>
                    </a:lnTo>
                    <a:lnTo>
                      <a:pt x="1217" y="1760"/>
                    </a:lnTo>
                    <a:lnTo>
                      <a:pt x="1215" y="1758"/>
                    </a:lnTo>
                    <a:lnTo>
                      <a:pt x="1210" y="1756"/>
                    </a:lnTo>
                    <a:lnTo>
                      <a:pt x="1202" y="1750"/>
                    </a:lnTo>
                    <a:lnTo>
                      <a:pt x="1197" y="1744"/>
                    </a:lnTo>
                    <a:lnTo>
                      <a:pt x="1197" y="1744"/>
                    </a:lnTo>
                    <a:lnTo>
                      <a:pt x="1198" y="1743"/>
                    </a:lnTo>
                    <a:lnTo>
                      <a:pt x="1203" y="1745"/>
                    </a:lnTo>
                    <a:lnTo>
                      <a:pt x="1203" y="1746"/>
                    </a:lnTo>
                    <a:lnTo>
                      <a:pt x="1203" y="1746"/>
                    </a:lnTo>
                    <a:lnTo>
                      <a:pt x="1207" y="1746"/>
                    </a:lnTo>
                    <a:lnTo>
                      <a:pt x="1214" y="1748"/>
                    </a:lnTo>
                    <a:lnTo>
                      <a:pt x="1218" y="1750"/>
                    </a:lnTo>
                    <a:lnTo>
                      <a:pt x="1219" y="1751"/>
                    </a:lnTo>
                    <a:lnTo>
                      <a:pt x="1221" y="1754"/>
                    </a:lnTo>
                    <a:lnTo>
                      <a:pt x="1224" y="1755"/>
                    </a:lnTo>
                    <a:lnTo>
                      <a:pt x="1226" y="1755"/>
                    </a:lnTo>
                    <a:lnTo>
                      <a:pt x="1231" y="1754"/>
                    </a:lnTo>
                    <a:lnTo>
                      <a:pt x="1233" y="1754"/>
                    </a:lnTo>
                    <a:lnTo>
                      <a:pt x="1237" y="1752"/>
                    </a:lnTo>
                    <a:lnTo>
                      <a:pt x="1239" y="1754"/>
                    </a:lnTo>
                    <a:lnTo>
                      <a:pt x="1244" y="1756"/>
                    </a:lnTo>
                    <a:lnTo>
                      <a:pt x="1249" y="1755"/>
                    </a:lnTo>
                    <a:lnTo>
                      <a:pt x="1253" y="1752"/>
                    </a:lnTo>
                    <a:lnTo>
                      <a:pt x="1257" y="1749"/>
                    </a:lnTo>
                    <a:lnTo>
                      <a:pt x="1260" y="1746"/>
                    </a:lnTo>
                    <a:lnTo>
                      <a:pt x="1261" y="1743"/>
                    </a:lnTo>
                    <a:lnTo>
                      <a:pt x="1263" y="1737"/>
                    </a:lnTo>
                    <a:lnTo>
                      <a:pt x="1267" y="1733"/>
                    </a:lnTo>
                    <a:lnTo>
                      <a:pt x="1271" y="1728"/>
                    </a:lnTo>
                    <a:lnTo>
                      <a:pt x="1271" y="1727"/>
                    </a:lnTo>
                    <a:lnTo>
                      <a:pt x="1272" y="1720"/>
                    </a:lnTo>
                    <a:lnTo>
                      <a:pt x="1272" y="1715"/>
                    </a:lnTo>
                    <a:lnTo>
                      <a:pt x="1274" y="1711"/>
                    </a:lnTo>
                    <a:lnTo>
                      <a:pt x="1279" y="1702"/>
                    </a:lnTo>
                    <a:lnTo>
                      <a:pt x="1278" y="1701"/>
                    </a:lnTo>
                    <a:lnTo>
                      <a:pt x="1277" y="1701"/>
                    </a:lnTo>
                    <a:lnTo>
                      <a:pt x="1276" y="1701"/>
                    </a:lnTo>
                    <a:lnTo>
                      <a:pt x="1274" y="1701"/>
                    </a:lnTo>
                    <a:lnTo>
                      <a:pt x="1276" y="1696"/>
                    </a:lnTo>
                    <a:lnTo>
                      <a:pt x="1278" y="1692"/>
                    </a:lnTo>
                    <a:lnTo>
                      <a:pt x="1282" y="1687"/>
                    </a:lnTo>
                    <a:lnTo>
                      <a:pt x="1283" y="1682"/>
                    </a:lnTo>
                    <a:lnTo>
                      <a:pt x="1285" y="1679"/>
                    </a:lnTo>
                    <a:lnTo>
                      <a:pt x="1285" y="1679"/>
                    </a:lnTo>
                    <a:lnTo>
                      <a:pt x="1290" y="1678"/>
                    </a:lnTo>
                    <a:lnTo>
                      <a:pt x="1291" y="1678"/>
                    </a:lnTo>
                    <a:lnTo>
                      <a:pt x="1290" y="1684"/>
                    </a:lnTo>
                    <a:lnTo>
                      <a:pt x="1289" y="1685"/>
                    </a:lnTo>
                    <a:lnTo>
                      <a:pt x="1286" y="1690"/>
                    </a:lnTo>
                    <a:lnTo>
                      <a:pt x="1285" y="1691"/>
                    </a:lnTo>
                    <a:lnTo>
                      <a:pt x="1284" y="1697"/>
                    </a:lnTo>
                    <a:lnTo>
                      <a:pt x="1284" y="1697"/>
                    </a:lnTo>
                    <a:lnTo>
                      <a:pt x="1285" y="1698"/>
                    </a:lnTo>
                    <a:lnTo>
                      <a:pt x="1290" y="1695"/>
                    </a:lnTo>
                    <a:lnTo>
                      <a:pt x="1290" y="1695"/>
                    </a:lnTo>
                    <a:lnTo>
                      <a:pt x="1292" y="1689"/>
                    </a:lnTo>
                    <a:lnTo>
                      <a:pt x="1294" y="1686"/>
                    </a:lnTo>
                    <a:lnTo>
                      <a:pt x="1295" y="1684"/>
                    </a:lnTo>
                    <a:lnTo>
                      <a:pt x="1296" y="1679"/>
                    </a:lnTo>
                    <a:lnTo>
                      <a:pt x="1296" y="1676"/>
                    </a:lnTo>
                    <a:lnTo>
                      <a:pt x="1296" y="1672"/>
                    </a:lnTo>
                    <a:lnTo>
                      <a:pt x="1297" y="1670"/>
                    </a:lnTo>
                    <a:lnTo>
                      <a:pt x="1300" y="1663"/>
                    </a:lnTo>
                    <a:lnTo>
                      <a:pt x="1302" y="1658"/>
                    </a:lnTo>
                    <a:lnTo>
                      <a:pt x="1304" y="1657"/>
                    </a:lnTo>
                    <a:lnTo>
                      <a:pt x="1310" y="1652"/>
                    </a:lnTo>
                    <a:lnTo>
                      <a:pt x="1313" y="1648"/>
                    </a:lnTo>
                    <a:lnTo>
                      <a:pt x="1314" y="1642"/>
                    </a:lnTo>
                    <a:lnTo>
                      <a:pt x="1315" y="1637"/>
                    </a:lnTo>
                    <a:lnTo>
                      <a:pt x="1315" y="1630"/>
                    </a:lnTo>
                    <a:lnTo>
                      <a:pt x="1312" y="1620"/>
                    </a:lnTo>
                    <a:lnTo>
                      <a:pt x="1312" y="1614"/>
                    </a:lnTo>
                    <a:lnTo>
                      <a:pt x="1312" y="1609"/>
                    </a:lnTo>
                    <a:lnTo>
                      <a:pt x="1310" y="1605"/>
                    </a:lnTo>
                    <a:lnTo>
                      <a:pt x="1312" y="1599"/>
                    </a:lnTo>
                    <a:lnTo>
                      <a:pt x="1314" y="1598"/>
                    </a:lnTo>
                    <a:lnTo>
                      <a:pt x="1316" y="1595"/>
                    </a:lnTo>
                    <a:lnTo>
                      <a:pt x="1316" y="1593"/>
                    </a:lnTo>
                    <a:lnTo>
                      <a:pt x="1320" y="1589"/>
                    </a:lnTo>
                    <a:lnTo>
                      <a:pt x="1321" y="1586"/>
                    </a:lnTo>
                    <a:lnTo>
                      <a:pt x="1327" y="1581"/>
                    </a:lnTo>
                    <a:lnTo>
                      <a:pt x="1335" y="1577"/>
                    </a:lnTo>
                    <a:lnTo>
                      <a:pt x="1336" y="1575"/>
                    </a:lnTo>
                    <a:lnTo>
                      <a:pt x="1337" y="1574"/>
                    </a:lnTo>
                    <a:lnTo>
                      <a:pt x="1343" y="1572"/>
                    </a:lnTo>
                    <a:lnTo>
                      <a:pt x="1347" y="1574"/>
                    </a:lnTo>
                    <a:lnTo>
                      <a:pt x="1350" y="1575"/>
                    </a:lnTo>
                    <a:lnTo>
                      <a:pt x="1353" y="1574"/>
                    </a:lnTo>
                    <a:lnTo>
                      <a:pt x="1351" y="1569"/>
                    </a:lnTo>
                    <a:lnTo>
                      <a:pt x="1350" y="1568"/>
                    </a:lnTo>
                    <a:lnTo>
                      <a:pt x="1354" y="1566"/>
                    </a:lnTo>
                    <a:lnTo>
                      <a:pt x="1355" y="1566"/>
                    </a:lnTo>
                    <a:lnTo>
                      <a:pt x="1356" y="1566"/>
                    </a:lnTo>
                    <a:lnTo>
                      <a:pt x="1360" y="1563"/>
                    </a:lnTo>
                    <a:lnTo>
                      <a:pt x="1362" y="1561"/>
                    </a:lnTo>
                    <a:lnTo>
                      <a:pt x="1363" y="1558"/>
                    </a:lnTo>
                    <a:lnTo>
                      <a:pt x="1366" y="1557"/>
                    </a:lnTo>
                    <a:lnTo>
                      <a:pt x="1368" y="1557"/>
                    </a:lnTo>
                    <a:lnTo>
                      <a:pt x="1371" y="1557"/>
                    </a:lnTo>
                    <a:lnTo>
                      <a:pt x="1378" y="1557"/>
                    </a:lnTo>
                    <a:lnTo>
                      <a:pt x="1385" y="1557"/>
                    </a:lnTo>
                    <a:lnTo>
                      <a:pt x="1391" y="1558"/>
                    </a:lnTo>
                    <a:lnTo>
                      <a:pt x="1397" y="1557"/>
                    </a:lnTo>
                    <a:lnTo>
                      <a:pt x="1398" y="1552"/>
                    </a:lnTo>
                    <a:lnTo>
                      <a:pt x="1398" y="1550"/>
                    </a:lnTo>
                    <a:lnTo>
                      <a:pt x="1403" y="1548"/>
                    </a:lnTo>
                    <a:lnTo>
                      <a:pt x="1408" y="1544"/>
                    </a:lnTo>
                    <a:lnTo>
                      <a:pt x="1412" y="1542"/>
                    </a:lnTo>
                    <a:lnTo>
                      <a:pt x="1410" y="1534"/>
                    </a:lnTo>
                    <a:lnTo>
                      <a:pt x="1409" y="1530"/>
                    </a:lnTo>
                    <a:lnTo>
                      <a:pt x="1410" y="1527"/>
                    </a:lnTo>
                    <a:lnTo>
                      <a:pt x="1412" y="1524"/>
                    </a:lnTo>
                    <a:lnTo>
                      <a:pt x="1419" y="1516"/>
                    </a:lnTo>
                    <a:lnTo>
                      <a:pt x="1419" y="1513"/>
                    </a:lnTo>
                    <a:lnTo>
                      <a:pt x="1421" y="1507"/>
                    </a:lnTo>
                    <a:lnTo>
                      <a:pt x="1424" y="1504"/>
                    </a:lnTo>
                    <a:lnTo>
                      <a:pt x="1426" y="1499"/>
                    </a:lnTo>
                    <a:lnTo>
                      <a:pt x="1425" y="1495"/>
                    </a:lnTo>
                    <a:lnTo>
                      <a:pt x="1424" y="1485"/>
                    </a:lnTo>
                    <a:lnTo>
                      <a:pt x="1426" y="1478"/>
                    </a:lnTo>
                    <a:lnTo>
                      <a:pt x="1431" y="1472"/>
                    </a:lnTo>
                    <a:lnTo>
                      <a:pt x="1431" y="1463"/>
                    </a:lnTo>
                    <a:lnTo>
                      <a:pt x="1431" y="1459"/>
                    </a:lnTo>
                    <a:lnTo>
                      <a:pt x="1432" y="1451"/>
                    </a:lnTo>
                    <a:lnTo>
                      <a:pt x="1433" y="1442"/>
                    </a:lnTo>
                    <a:lnTo>
                      <a:pt x="1434" y="1440"/>
                    </a:lnTo>
                    <a:lnTo>
                      <a:pt x="1433" y="1433"/>
                    </a:lnTo>
                    <a:lnTo>
                      <a:pt x="1432" y="1428"/>
                    </a:lnTo>
                    <a:lnTo>
                      <a:pt x="1432" y="1425"/>
                    </a:lnTo>
                    <a:lnTo>
                      <a:pt x="1431" y="1416"/>
                    </a:lnTo>
                    <a:lnTo>
                      <a:pt x="1431" y="1410"/>
                    </a:lnTo>
                    <a:lnTo>
                      <a:pt x="1431" y="1409"/>
                    </a:lnTo>
                    <a:lnTo>
                      <a:pt x="1431" y="1406"/>
                    </a:lnTo>
                    <a:lnTo>
                      <a:pt x="1431" y="1397"/>
                    </a:lnTo>
                    <a:lnTo>
                      <a:pt x="1432" y="1396"/>
                    </a:lnTo>
                    <a:lnTo>
                      <a:pt x="1436" y="1394"/>
                    </a:lnTo>
                    <a:lnTo>
                      <a:pt x="1439" y="1391"/>
                    </a:lnTo>
                    <a:lnTo>
                      <a:pt x="1442" y="1387"/>
                    </a:lnTo>
                    <a:lnTo>
                      <a:pt x="1443" y="1385"/>
                    </a:lnTo>
                    <a:lnTo>
                      <a:pt x="1448" y="1377"/>
                    </a:lnTo>
                    <a:lnTo>
                      <a:pt x="1451" y="1367"/>
                    </a:lnTo>
                    <a:lnTo>
                      <a:pt x="1455" y="1360"/>
                    </a:lnTo>
                    <a:lnTo>
                      <a:pt x="1459" y="1355"/>
                    </a:lnTo>
                    <a:lnTo>
                      <a:pt x="1469" y="1344"/>
                    </a:lnTo>
                    <a:lnTo>
                      <a:pt x="1480" y="1330"/>
                    </a:lnTo>
                    <a:lnTo>
                      <a:pt x="1483" y="1324"/>
                    </a:lnTo>
                    <a:lnTo>
                      <a:pt x="1485" y="1315"/>
                    </a:lnTo>
                    <a:lnTo>
                      <a:pt x="1487" y="1307"/>
                    </a:lnTo>
                    <a:lnTo>
                      <a:pt x="1487" y="1297"/>
                    </a:lnTo>
                    <a:lnTo>
                      <a:pt x="1485" y="1286"/>
                    </a:lnTo>
                    <a:lnTo>
                      <a:pt x="1483" y="1277"/>
                    </a:lnTo>
                    <a:lnTo>
                      <a:pt x="1479" y="1268"/>
                    </a:lnTo>
                    <a:lnTo>
                      <a:pt x="1474" y="1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9" name="Freeform 90">
                <a:extLst>
                  <a:ext uri="{FF2B5EF4-FFF2-40B4-BE49-F238E27FC236}">
                    <a16:creationId xmlns:a16="http://schemas.microsoft.com/office/drawing/2014/main" id="{8A3EF1B5-C784-41EE-B9D0-735A32E757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3" y="992188"/>
                <a:ext cx="0" cy="0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0" name="Freeform 91">
                <a:extLst>
                  <a:ext uri="{FF2B5EF4-FFF2-40B4-BE49-F238E27FC236}">
                    <a16:creationId xmlns:a16="http://schemas.microsoft.com/office/drawing/2014/main" id="{9B098270-F19F-4DE9-8E29-CBEEF93FC2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3538" y="1525588"/>
                <a:ext cx="0" cy="1587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1" name="Freeform 92">
                <a:extLst>
                  <a:ext uri="{FF2B5EF4-FFF2-40B4-BE49-F238E27FC236}">
                    <a16:creationId xmlns:a16="http://schemas.microsoft.com/office/drawing/2014/main" id="{1AE9D1AE-6F6E-4177-B472-834F956D3C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300" y="1200150"/>
                <a:ext cx="3175" cy="4762"/>
              </a:xfrm>
              <a:custGeom>
                <a:avLst/>
                <a:gdLst>
                  <a:gd name="T0" fmla="*/ 14 w 14"/>
                  <a:gd name="T1" fmla="*/ 3 h 15"/>
                  <a:gd name="T2" fmla="*/ 14 w 14"/>
                  <a:gd name="T3" fmla="*/ 3 h 15"/>
                  <a:gd name="T4" fmla="*/ 14 w 14"/>
                  <a:gd name="T5" fmla="*/ 1 h 15"/>
                  <a:gd name="T6" fmla="*/ 12 w 14"/>
                  <a:gd name="T7" fmla="*/ 0 h 15"/>
                  <a:gd name="T8" fmla="*/ 7 w 14"/>
                  <a:gd name="T9" fmla="*/ 1 h 15"/>
                  <a:gd name="T10" fmla="*/ 6 w 14"/>
                  <a:gd name="T11" fmla="*/ 2 h 15"/>
                  <a:gd name="T12" fmla="*/ 5 w 14"/>
                  <a:gd name="T13" fmla="*/ 6 h 15"/>
                  <a:gd name="T14" fmla="*/ 5 w 14"/>
                  <a:gd name="T15" fmla="*/ 8 h 15"/>
                  <a:gd name="T16" fmla="*/ 5 w 14"/>
                  <a:gd name="T17" fmla="*/ 9 h 15"/>
                  <a:gd name="T18" fmla="*/ 0 w 14"/>
                  <a:gd name="T19" fmla="*/ 12 h 15"/>
                  <a:gd name="T20" fmla="*/ 0 w 14"/>
                  <a:gd name="T21" fmla="*/ 13 h 15"/>
                  <a:gd name="T22" fmla="*/ 0 w 14"/>
                  <a:gd name="T23" fmla="*/ 14 h 15"/>
                  <a:gd name="T24" fmla="*/ 8 w 14"/>
                  <a:gd name="T25" fmla="*/ 15 h 15"/>
                  <a:gd name="T26" fmla="*/ 11 w 14"/>
                  <a:gd name="T27" fmla="*/ 15 h 15"/>
                  <a:gd name="T28" fmla="*/ 14 w 14"/>
                  <a:gd name="T29" fmla="*/ 9 h 15"/>
                  <a:gd name="T30" fmla="*/ 13 w 14"/>
                  <a:gd name="T31" fmla="*/ 7 h 15"/>
                  <a:gd name="T32" fmla="*/ 13 w 14"/>
                  <a:gd name="T33" fmla="*/ 6 h 15"/>
                  <a:gd name="T34" fmla="*/ 13 w 14"/>
                  <a:gd name="T35" fmla="*/ 6 h 15"/>
                  <a:gd name="T36" fmla="*/ 14 w 14"/>
                  <a:gd name="T37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15">
                    <a:moveTo>
                      <a:pt x="14" y="3"/>
                    </a:moveTo>
                    <a:lnTo>
                      <a:pt x="14" y="3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4" y="9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2" name="Freeform 93">
                <a:extLst>
                  <a:ext uri="{FF2B5EF4-FFF2-40B4-BE49-F238E27FC236}">
                    <a16:creationId xmlns:a16="http://schemas.microsoft.com/office/drawing/2014/main" id="{A778F34B-04F8-42F8-A539-F74F4B01BB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1198563"/>
                <a:ext cx="3175" cy="1587"/>
              </a:xfrm>
              <a:custGeom>
                <a:avLst/>
                <a:gdLst>
                  <a:gd name="T0" fmla="*/ 10 w 10"/>
                  <a:gd name="T1" fmla="*/ 2 h 8"/>
                  <a:gd name="T2" fmla="*/ 8 w 10"/>
                  <a:gd name="T3" fmla="*/ 0 h 8"/>
                  <a:gd name="T4" fmla="*/ 7 w 10"/>
                  <a:gd name="T5" fmla="*/ 2 h 8"/>
                  <a:gd name="T6" fmla="*/ 4 w 10"/>
                  <a:gd name="T7" fmla="*/ 1 h 8"/>
                  <a:gd name="T8" fmla="*/ 2 w 10"/>
                  <a:gd name="T9" fmla="*/ 3 h 8"/>
                  <a:gd name="T10" fmla="*/ 0 w 10"/>
                  <a:gd name="T11" fmla="*/ 4 h 8"/>
                  <a:gd name="T12" fmla="*/ 2 w 10"/>
                  <a:gd name="T13" fmla="*/ 8 h 8"/>
                  <a:gd name="T14" fmla="*/ 4 w 10"/>
                  <a:gd name="T15" fmla="*/ 8 h 8"/>
                  <a:gd name="T16" fmla="*/ 7 w 10"/>
                  <a:gd name="T17" fmla="*/ 8 h 8"/>
                  <a:gd name="T18" fmla="*/ 7 w 10"/>
                  <a:gd name="T19" fmla="*/ 8 h 8"/>
                  <a:gd name="T20" fmla="*/ 10 w 10"/>
                  <a:gd name="T21" fmla="*/ 4 h 8"/>
                  <a:gd name="T22" fmla="*/ 10 w 10"/>
                  <a:gd name="T23" fmla="*/ 2 h 8"/>
                  <a:gd name="T24" fmla="*/ 10 w 10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8">
                    <a:moveTo>
                      <a:pt x="10" y="2"/>
                    </a:moveTo>
                    <a:lnTo>
                      <a:pt x="8" y="0"/>
                    </a:lnTo>
                    <a:lnTo>
                      <a:pt x="7" y="2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3" name="Freeform 94">
                <a:extLst>
                  <a:ext uri="{FF2B5EF4-FFF2-40B4-BE49-F238E27FC236}">
                    <a16:creationId xmlns:a16="http://schemas.microsoft.com/office/drawing/2014/main" id="{E021E8E3-F021-4F8B-A547-48249D3135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2113" y="1011238"/>
                <a:ext cx="11113" cy="6350"/>
              </a:xfrm>
              <a:custGeom>
                <a:avLst/>
                <a:gdLst>
                  <a:gd name="T0" fmla="*/ 27 w 33"/>
                  <a:gd name="T1" fmla="*/ 13 h 20"/>
                  <a:gd name="T2" fmla="*/ 27 w 33"/>
                  <a:gd name="T3" fmla="*/ 13 h 20"/>
                  <a:gd name="T4" fmla="*/ 29 w 33"/>
                  <a:gd name="T5" fmla="*/ 13 h 20"/>
                  <a:gd name="T6" fmla="*/ 32 w 33"/>
                  <a:gd name="T7" fmla="*/ 12 h 20"/>
                  <a:gd name="T8" fmla="*/ 33 w 33"/>
                  <a:gd name="T9" fmla="*/ 12 h 20"/>
                  <a:gd name="T10" fmla="*/ 32 w 33"/>
                  <a:gd name="T11" fmla="*/ 10 h 20"/>
                  <a:gd name="T12" fmla="*/ 32 w 33"/>
                  <a:gd name="T13" fmla="*/ 8 h 20"/>
                  <a:gd name="T14" fmla="*/ 29 w 33"/>
                  <a:gd name="T15" fmla="*/ 7 h 20"/>
                  <a:gd name="T16" fmla="*/ 29 w 33"/>
                  <a:gd name="T17" fmla="*/ 7 h 20"/>
                  <a:gd name="T18" fmla="*/ 26 w 33"/>
                  <a:gd name="T19" fmla="*/ 8 h 20"/>
                  <a:gd name="T20" fmla="*/ 22 w 33"/>
                  <a:gd name="T21" fmla="*/ 8 h 20"/>
                  <a:gd name="T22" fmla="*/ 15 w 33"/>
                  <a:gd name="T23" fmla="*/ 7 h 20"/>
                  <a:gd name="T24" fmla="*/ 12 w 33"/>
                  <a:gd name="T25" fmla="*/ 7 h 20"/>
                  <a:gd name="T26" fmla="*/ 11 w 33"/>
                  <a:gd name="T27" fmla="*/ 8 h 20"/>
                  <a:gd name="T28" fmla="*/ 11 w 33"/>
                  <a:gd name="T29" fmla="*/ 7 h 20"/>
                  <a:gd name="T30" fmla="*/ 9 w 33"/>
                  <a:gd name="T31" fmla="*/ 6 h 20"/>
                  <a:gd name="T32" fmla="*/ 8 w 33"/>
                  <a:gd name="T33" fmla="*/ 6 h 20"/>
                  <a:gd name="T34" fmla="*/ 8 w 33"/>
                  <a:gd name="T35" fmla="*/ 5 h 20"/>
                  <a:gd name="T36" fmla="*/ 9 w 33"/>
                  <a:gd name="T37" fmla="*/ 4 h 20"/>
                  <a:gd name="T38" fmla="*/ 10 w 33"/>
                  <a:gd name="T39" fmla="*/ 1 h 20"/>
                  <a:gd name="T40" fmla="*/ 8 w 33"/>
                  <a:gd name="T41" fmla="*/ 0 h 20"/>
                  <a:gd name="T42" fmla="*/ 5 w 33"/>
                  <a:gd name="T43" fmla="*/ 1 h 20"/>
                  <a:gd name="T44" fmla="*/ 4 w 33"/>
                  <a:gd name="T45" fmla="*/ 2 h 20"/>
                  <a:gd name="T46" fmla="*/ 0 w 33"/>
                  <a:gd name="T47" fmla="*/ 6 h 20"/>
                  <a:gd name="T48" fmla="*/ 0 w 33"/>
                  <a:gd name="T49" fmla="*/ 7 h 20"/>
                  <a:gd name="T50" fmla="*/ 2 w 33"/>
                  <a:gd name="T51" fmla="*/ 8 h 20"/>
                  <a:gd name="T52" fmla="*/ 3 w 33"/>
                  <a:gd name="T53" fmla="*/ 10 h 20"/>
                  <a:gd name="T54" fmla="*/ 3 w 33"/>
                  <a:gd name="T55" fmla="*/ 11 h 20"/>
                  <a:gd name="T56" fmla="*/ 4 w 33"/>
                  <a:gd name="T57" fmla="*/ 13 h 20"/>
                  <a:gd name="T58" fmla="*/ 6 w 33"/>
                  <a:gd name="T59" fmla="*/ 14 h 20"/>
                  <a:gd name="T60" fmla="*/ 8 w 33"/>
                  <a:gd name="T61" fmla="*/ 14 h 20"/>
                  <a:gd name="T62" fmla="*/ 8 w 33"/>
                  <a:gd name="T63" fmla="*/ 14 h 20"/>
                  <a:gd name="T64" fmla="*/ 9 w 33"/>
                  <a:gd name="T65" fmla="*/ 16 h 20"/>
                  <a:gd name="T66" fmla="*/ 11 w 33"/>
                  <a:gd name="T67" fmla="*/ 17 h 20"/>
                  <a:gd name="T68" fmla="*/ 15 w 33"/>
                  <a:gd name="T69" fmla="*/ 16 h 20"/>
                  <a:gd name="T70" fmla="*/ 16 w 33"/>
                  <a:gd name="T71" fmla="*/ 18 h 20"/>
                  <a:gd name="T72" fmla="*/ 17 w 33"/>
                  <a:gd name="T73" fmla="*/ 19 h 20"/>
                  <a:gd name="T74" fmla="*/ 20 w 33"/>
                  <a:gd name="T75" fmla="*/ 20 h 20"/>
                  <a:gd name="T76" fmla="*/ 21 w 33"/>
                  <a:gd name="T77" fmla="*/ 20 h 20"/>
                  <a:gd name="T78" fmla="*/ 22 w 33"/>
                  <a:gd name="T79" fmla="*/ 19 h 20"/>
                  <a:gd name="T80" fmla="*/ 22 w 33"/>
                  <a:gd name="T81" fmla="*/ 19 h 20"/>
                  <a:gd name="T82" fmla="*/ 24 w 33"/>
                  <a:gd name="T83" fmla="*/ 18 h 20"/>
                  <a:gd name="T84" fmla="*/ 24 w 33"/>
                  <a:gd name="T85" fmla="*/ 16 h 20"/>
                  <a:gd name="T86" fmla="*/ 24 w 33"/>
                  <a:gd name="T87" fmla="*/ 14 h 20"/>
                  <a:gd name="T88" fmla="*/ 27 w 33"/>
                  <a:gd name="T89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" h="20">
                    <a:moveTo>
                      <a:pt x="27" y="13"/>
                    </a:moveTo>
                    <a:lnTo>
                      <a:pt x="27" y="13"/>
                    </a:lnTo>
                    <a:lnTo>
                      <a:pt x="29" y="13"/>
                    </a:lnTo>
                    <a:lnTo>
                      <a:pt x="32" y="12"/>
                    </a:lnTo>
                    <a:lnTo>
                      <a:pt x="33" y="12"/>
                    </a:lnTo>
                    <a:lnTo>
                      <a:pt x="32" y="10"/>
                    </a:lnTo>
                    <a:lnTo>
                      <a:pt x="32" y="8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6" y="8"/>
                    </a:lnTo>
                    <a:lnTo>
                      <a:pt x="22" y="8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6"/>
                    </a:lnTo>
                    <a:lnTo>
                      <a:pt x="11" y="17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7" y="19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2" y="19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4" y="16"/>
                    </a:lnTo>
                    <a:lnTo>
                      <a:pt x="24" y="14"/>
                    </a:lnTo>
                    <a:lnTo>
                      <a:pt x="27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4" name="Freeform 95">
                <a:extLst>
                  <a:ext uri="{FF2B5EF4-FFF2-40B4-BE49-F238E27FC236}">
                    <a16:creationId xmlns:a16="http://schemas.microsoft.com/office/drawing/2014/main" id="{DF5A898B-0D10-46DA-A5AA-FDFC6F62AD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8463" y="996950"/>
                <a:ext cx="11113" cy="4762"/>
              </a:xfrm>
              <a:custGeom>
                <a:avLst/>
                <a:gdLst>
                  <a:gd name="T0" fmla="*/ 29 w 32"/>
                  <a:gd name="T1" fmla="*/ 17 h 17"/>
                  <a:gd name="T2" fmla="*/ 31 w 32"/>
                  <a:gd name="T3" fmla="*/ 16 h 17"/>
                  <a:gd name="T4" fmla="*/ 32 w 32"/>
                  <a:gd name="T5" fmla="*/ 14 h 17"/>
                  <a:gd name="T6" fmla="*/ 32 w 32"/>
                  <a:gd name="T7" fmla="*/ 12 h 17"/>
                  <a:gd name="T8" fmla="*/ 31 w 32"/>
                  <a:gd name="T9" fmla="*/ 10 h 17"/>
                  <a:gd name="T10" fmla="*/ 29 w 32"/>
                  <a:gd name="T11" fmla="*/ 8 h 17"/>
                  <a:gd name="T12" fmla="*/ 21 w 32"/>
                  <a:gd name="T13" fmla="*/ 5 h 17"/>
                  <a:gd name="T14" fmla="*/ 19 w 32"/>
                  <a:gd name="T15" fmla="*/ 4 h 17"/>
                  <a:gd name="T16" fmla="*/ 18 w 32"/>
                  <a:gd name="T17" fmla="*/ 4 h 17"/>
                  <a:gd name="T18" fmla="*/ 14 w 32"/>
                  <a:gd name="T19" fmla="*/ 1 h 17"/>
                  <a:gd name="T20" fmla="*/ 10 w 32"/>
                  <a:gd name="T21" fmla="*/ 1 h 17"/>
                  <a:gd name="T22" fmla="*/ 8 w 32"/>
                  <a:gd name="T23" fmla="*/ 1 h 17"/>
                  <a:gd name="T24" fmla="*/ 6 w 32"/>
                  <a:gd name="T25" fmla="*/ 0 h 17"/>
                  <a:gd name="T26" fmla="*/ 4 w 32"/>
                  <a:gd name="T27" fmla="*/ 0 h 17"/>
                  <a:gd name="T28" fmla="*/ 2 w 32"/>
                  <a:gd name="T29" fmla="*/ 0 h 17"/>
                  <a:gd name="T30" fmla="*/ 0 w 32"/>
                  <a:gd name="T31" fmla="*/ 1 h 17"/>
                  <a:gd name="T32" fmla="*/ 0 w 32"/>
                  <a:gd name="T33" fmla="*/ 2 h 17"/>
                  <a:gd name="T34" fmla="*/ 2 w 32"/>
                  <a:gd name="T35" fmla="*/ 5 h 17"/>
                  <a:gd name="T36" fmla="*/ 6 w 32"/>
                  <a:gd name="T37" fmla="*/ 6 h 17"/>
                  <a:gd name="T38" fmla="*/ 7 w 32"/>
                  <a:gd name="T39" fmla="*/ 8 h 17"/>
                  <a:gd name="T40" fmla="*/ 9 w 32"/>
                  <a:gd name="T41" fmla="*/ 12 h 17"/>
                  <a:gd name="T42" fmla="*/ 10 w 32"/>
                  <a:gd name="T43" fmla="*/ 13 h 17"/>
                  <a:gd name="T44" fmla="*/ 15 w 32"/>
                  <a:gd name="T45" fmla="*/ 16 h 17"/>
                  <a:gd name="T46" fmla="*/ 16 w 32"/>
                  <a:gd name="T47" fmla="*/ 14 h 17"/>
                  <a:gd name="T48" fmla="*/ 21 w 32"/>
                  <a:gd name="T49" fmla="*/ 16 h 17"/>
                  <a:gd name="T50" fmla="*/ 24 w 32"/>
                  <a:gd name="T51" fmla="*/ 17 h 17"/>
                  <a:gd name="T52" fmla="*/ 25 w 32"/>
                  <a:gd name="T53" fmla="*/ 17 h 17"/>
                  <a:gd name="T54" fmla="*/ 29 w 32"/>
                  <a:gd name="T5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2" h="17">
                    <a:moveTo>
                      <a:pt x="29" y="17"/>
                    </a:moveTo>
                    <a:lnTo>
                      <a:pt x="31" y="16"/>
                    </a:lnTo>
                    <a:lnTo>
                      <a:pt x="32" y="14"/>
                    </a:lnTo>
                    <a:lnTo>
                      <a:pt x="32" y="12"/>
                    </a:lnTo>
                    <a:lnTo>
                      <a:pt x="31" y="10"/>
                    </a:lnTo>
                    <a:lnTo>
                      <a:pt x="29" y="8"/>
                    </a:lnTo>
                    <a:lnTo>
                      <a:pt x="21" y="5"/>
                    </a:lnTo>
                    <a:lnTo>
                      <a:pt x="19" y="4"/>
                    </a:lnTo>
                    <a:lnTo>
                      <a:pt x="18" y="4"/>
                    </a:lnTo>
                    <a:lnTo>
                      <a:pt x="14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6" y="6"/>
                    </a:lnTo>
                    <a:lnTo>
                      <a:pt x="7" y="8"/>
                    </a:lnTo>
                    <a:lnTo>
                      <a:pt x="9" y="12"/>
                    </a:lnTo>
                    <a:lnTo>
                      <a:pt x="10" y="13"/>
                    </a:lnTo>
                    <a:lnTo>
                      <a:pt x="15" y="16"/>
                    </a:lnTo>
                    <a:lnTo>
                      <a:pt x="16" y="14"/>
                    </a:lnTo>
                    <a:lnTo>
                      <a:pt x="21" y="16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9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5" name="Freeform 96">
                <a:extLst>
                  <a:ext uri="{FF2B5EF4-FFF2-40B4-BE49-F238E27FC236}">
                    <a16:creationId xmlns:a16="http://schemas.microsoft.com/office/drawing/2014/main" id="{07677F96-628F-43AD-8D4C-6C4E45B5E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9575" y="944563"/>
                <a:ext cx="3175" cy="1587"/>
              </a:xfrm>
              <a:custGeom>
                <a:avLst/>
                <a:gdLst>
                  <a:gd name="T0" fmla="*/ 8 w 11"/>
                  <a:gd name="T1" fmla="*/ 0 h 9"/>
                  <a:gd name="T2" fmla="*/ 5 w 11"/>
                  <a:gd name="T3" fmla="*/ 3 h 9"/>
                  <a:gd name="T4" fmla="*/ 1 w 11"/>
                  <a:gd name="T5" fmla="*/ 6 h 9"/>
                  <a:gd name="T6" fmla="*/ 0 w 11"/>
                  <a:gd name="T7" fmla="*/ 8 h 9"/>
                  <a:gd name="T8" fmla="*/ 4 w 11"/>
                  <a:gd name="T9" fmla="*/ 9 h 9"/>
                  <a:gd name="T10" fmla="*/ 7 w 11"/>
                  <a:gd name="T11" fmla="*/ 8 h 9"/>
                  <a:gd name="T12" fmla="*/ 8 w 11"/>
                  <a:gd name="T13" fmla="*/ 7 h 9"/>
                  <a:gd name="T14" fmla="*/ 11 w 11"/>
                  <a:gd name="T15" fmla="*/ 3 h 9"/>
                  <a:gd name="T16" fmla="*/ 11 w 11"/>
                  <a:gd name="T17" fmla="*/ 0 h 9"/>
                  <a:gd name="T18" fmla="*/ 8 w 11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9">
                    <a:moveTo>
                      <a:pt x="8" y="0"/>
                    </a:moveTo>
                    <a:lnTo>
                      <a:pt x="5" y="3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4" y="9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6" name="Freeform 97">
                <a:extLst>
                  <a:ext uri="{FF2B5EF4-FFF2-40B4-BE49-F238E27FC236}">
                    <a16:creationId xmlns:a16="http://schemas.microsoft.com/office/drawing/2014/main" id="{318E01F5-CE74-42C5-8BE2-26B2D5580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5763" y="928688"/>
                <a:ext cx="4763" cy="3175"/>
              </a:xfrm>
              <a:custGeom>
                <a:avLst/>
                <a:gdLst>
                  <a:gd name="T0" fmla="*/ 4 w 11"/>
                  <a:gd name="T1" fmla="*/ 6 h 7"/>
                  <a:gd name="T2" fmla="*/ 6 w 11"/>
                  <a:gd name="T3" fmla="*/ 7 h 7"/>
                  <a:gd name="T4" fmla="*/ 10 w 11"/>
                  <a:gd name="T5" fmla="*/ 7 h 7"/>
                  <a:gd name="T6" fmla="*/ 11 w 11"/>
                  <a:gd name="T7" fmla="*/ 7 h 7"/>
                  <a:gd name="T8" fmla="*/ 11 w 11"/>
                  <a:gd name="T9" fmla="*/ 5 h 7"/>
                  <a:gd name="T10" fmla="*/ 8 w 11"/>
                  <a:gd name="T11" fmla="*/ 3 h 7"/>
                  <a:gd name="T12" fmla="*/ 7 w 11"/>
                  <a:gd name="T13" fmla="*/ 1 h 7"/>
                  <a:gd name="T14" fmla="*/ 2 w 11"/>
                  <a:gd name="T15" fmla="*/ 0 h 7"/>
                  <a:gd name="T16" fmla="*/ 2 w 11"/>
                  <a:gd name="T17" fmla="*/ 0 h 7"/>
                  <a:gd name="T18" fmla="*/ 2 w 11"/>
                  <a:gd name="T19" fmla="*/ 1 h 7"/>
                  <a:gd name="T20" fmla="*/ 1 w 11"/>
                  <a:gd name="T21" fmla="*/ 0 h 7"/>
                  <a:gd name="T22" fmla="*/ 1 w 11"/>
                  <a:gd name="T23" fmla="*/ 1 h 7"/>
                  <a:gd name="T24" fmla="*/ 1 w 11"/>
                  <a:gd name="T25" fmla="*/ 3 h 7"/>
                  <a:gd name="T26" fmla="*/ 0 w 11"/>
                  <a:gd name="T27" fmla="*/ 5 h 7"/>
                  <a:gd name="T28" fmla="*/ 4 w 1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7">
                    <a:moveTo>
                      <a:pt x="4" y="6"/>
                    </a:moveTo>
                    <a:lnTo>
                      <a:pt x="6" y="7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7" name="Freeform 98">
                <a:extLst>
                  <a:ext uri="{FF2B5EF4-FFF2-40B4-BE49-F238E27FC236}">
                    <a16:creationId xmlns:a16="http://schemas.microsoft.com/office/drawing/2014/main" id="{1E173F17-1F06-432E-8C07-158B3D07ED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2588" y="930275"/>
                <a:ext cx="3175" cy="3175"/>
              </a:xfrm>
              <a:custGeom>
                <a:avLst/>
                <a:gdLst>
                  <a:gd name="T0" fmla="*/ 8 w 11"/>
                  <a:gd name="T1" fmla="*/ 1 h 9"/>
                  <a:gd name="T2" fmla="*/ 7 w 11"/>
                  <a:gd name="T3" fmla="*/ 1 h 9"/>
                  <a:gd name="T4" fmla="*/ 6 w 11"/>
                  <a:gd name="T5" fmla="*/ 0 h 9"/>
                  <a:gd name="T6" fmla="*/ 3 w 11"/>
                  <a:gd name="T7" fmla="*/ 0 h 9"/>
                  <a:gd name="T8" fmla="*/ 0 w 11"/>
                  <a:gd name="T9" fmla="*/ 1 h 9"/>
                  <a:gd name="T10" fmla="*/ 0 w 11"/>
                  <a:gd name="T11" fmla="*/ 2 h 9"/>
                  <a:gd name="T12" fmla="*/ 0 w 11"/>
                  <a:gd name="T13" fmla="*/ 2 h 9"/>
                  <a:gd name="T14" fmla="*/ 0 w 11"/>
                  <a:gd name="T15" fmla="*/ 3 h 9"/>
                  <a:gd name="T16" fmla="*/ 1 w 11"/>
                  <a:gd name="T17" fmla="*/ 7 h 9"/>
                  <a:gd name="T18" fmla="*/ 2 w 11"/>
                  <a:gd name="T19" fmla="*/ 8 h 9"/>
                  <a:gd name="T20" fmla="*/ 4 w 11"/>
                  <a:gd name="T21" fmla="*/ 9 h 9"/>
                  <a:gd name="T22" fmla="*/ 6 w 11"/>
                  <a:gd name="T23" fmla="*/ 8 h 9"/>
                  <a:gd name="T24" fmla="*/ 8 w 11"/>
                  <a:gd name="T25" fmla="*/ 7 h 9"/>
                  <a:gd name="T26" fmla="*/ 11 w 11"/>
                  <a:gd name="T27" fmla="*/ 6 h 9"/>
                  <a:gd name="T28" fmla="*/ 11 w 11"/>
                  <a:gd name="T29" fmla="*/ 4 h 9"/>
                  <a:gd name="T30" fmla="*/ 8 w 11"/>
                  <a:gd name="T3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9">
                    <a:moveTo>
                      <a:pt x="8" y="1"/>
                    </a:moveTo>
                    <a:lnTo>
                      <a:pt x="7" y="1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6" y="8"/>
                    </a:lnTo>
                    <a:lnTo>
                      <a:pt x="8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8" name="Freeform 99">
                <a:extLst>
                  <a:ext uri="{FF2B5EF4-FFF2-40B4-BE49-F238E27FC236}">
                    <a16:creationId xmlns:a16="http://schemas.microsoft.com/office/drawing/2014/main" id="{50702A0A-D64C-42F9-BCF9-ADD998C56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5763" y="927100"/>
                <a:ext cx="3175" cy="1587"/>
              </a:xfrm>
              <a:custGeom>
                <a:avLst/>
                <a:gdLst>
                  <a:gd name="T0" fmla="*/ 4 w 10"/>
                  <a:gd name="T1" fmla="*/ 5 h 6"/>
                  <a:gd name="T2" fmla="*/ 6 w 10"/>
                  <a:gd name="T3" fmla="*/ 5 h 6"/>
                  <a:gd name="T4" fmla="*/ 10 w 10"/>
                  <a:gd name="T5" fmla="*/ 4 h 6"/>
                  <a:gd name="T6" fmla="*/ 10 w 10"/>
                  <a:gd name="T7" fmla="*/ 2 h 6"/>
                  <a:gd name="T8" fmla="*/ 6 w 10"/>
                  <a:gd name="T9" fmla="*/ 1 h 6"/>
                  <a:gd name="T10" fmla="*/ 5 w 10"/>
                  <a:gd name="T11" fmla="*/ 1 h 6"/>
                  <a:gd name="T12" fmla="*/ 4 w 10"/>
                  <a:gd name="T13" fmla="*/ 0 h 6"/>
                  <a:gd name="T14" fmla="*/ 0 w 10"/>
                  <a:gd name="T15" fmla="*/ 2 h 6"/>
                  <a:gd name="T16" fmla="*/ 0 w 10"/>
                  <a:gd name="T17" fmla="*/ 2 h 6"/>
                  <a:gd name="T18" fmla="*/ 0 w 10"/>
                  <a:gd name="T19" fmla="*/ 2 h 6"/>
                  <a:gd name="T20" fmla="*/ 0 w 10"/>
                  <a:gd name="T21" fmla="*/ 4 h 6"/>
                  <a:gd name="T22" fmla="*/ 3 w 10"/>
                  <a:gd name="T23" fmla="*/ 6 h 6"/>
                  <a:gd name="T24" fmla="*/ 4 w 10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6">
                    <a:moveTo>
                      <a:pt x="4" y="5"/>
                    </a:moveTo>
                    <a:lnTo>
                      <a:pt x="6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9" name="Freeform 100">
                <a:extLst>
                  <a:ext uri="{FF2B5EF4-FFF2-40B4-BE49-F238E27FC236}">
                    <a16:creationId xmlns:a16="http://schemas.microsoft.com/office/drawing/2014/main" id="{9C36082C-FB12-4330-ADE4-5429AAA9AE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3700" y="933450"/>
                <a:ext cx="3175" cy="1587"/>
              </a:xfrm>
              <a:custGeom>
                <a:avLst/>
                <a:gdLst>
                  <a:gd name="T0" fmla="*/ 6 w 8"/>
                  <a:gd name="T1" fmla="*/ 0 h 6"/>
                  <a:gd name="T2" fmla="*/ 5 w 8"/>
                  <a:gd name="T3" fmla="*/ 0 h 6"/>
                  <a:gd name="T4" fmla="*/ 2 w 8"/>
                  <a:gd name="T5" fmla="*/ 2 h 6"/>
                  <a:gd name="T6" fmla="*/ 1 w 8"/>
                  <a:gd name="T7" fmla="*/ 2 h 6"/>
                  <a:gd name="T8" fmla="*/ 0 w 8"/>
                  <a:gd name="T9" fmla="*/ 3 h 6"/>
                  <a:gd name="T10" fmla="*/ 0 w 8"/>
                  <a:gd name="T11" fmla="*/ 3 h 6"/>
                  <a:gd name="T12" fmla="*/ 3 w 8"/>
                  <a:gd name="T13" fmla="*/ 6 h 6"/>
                  <a:gd name="T14" fmla="*/ 5 w 8"/>
                  <a:gd name="T15" fmla="*/ 5 h 6"/>
                  <a:gd name="T16" fmla="*/ 6 w 8"/>
                  <a:gd name="T17" fmla="*/ 5 h 6"/>
                  <a:gd name="T18" fmla="*/ 8 w 8"/>
                  <a:gd name="T19" fmla="*/ 4 h 6"/>
                  <a:gd name="T20" fmla="*/ 8 w 8"/>
                  <a:gd name="T21" fmla="*/ 3 h 6"/>
                  <a:gd name="T22" fmla="*/ 7 w 8"/>
                  <a:gd name="T23" fmla="*/ 3 h 6"/>
                  <a:gd name="T24" fmla="*/ 6 w 8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0" name="Freeform 101">
                <a:extLst>
                  <a:ext uri="{FF2B5EF4-FFF2-40B4-BE49-F238E27FC236}">
                    <a16:creationId xmlns:a16="http://schemas.microsoft.com/office/drawing/2014/main" id="{58EA6B8D-7252-4F82-8736-60F7A0B3D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9888" y="935038"/>
                <a:ext cx="6350" cy="6350"/>
              </a:xfrm>
              <a:custGeom>
                <a:avLst/>
                <a:gdLst>
                  <a:gd name="T0" fmla="*/ 17 w 20"/>
                  <a:gd name="T1" fmla="*/ 2 h 17"/>
                  <a:gd name="T2" fmla="*/ 14 w 20"/>
                  <a:gd name="T3" fmla="*/ 0 h 17"/>
                  <a:gd name="T4" fmla="*/ 11 w 20"/>
                  <a:gd name="T5" fmla="*/ 0 h 17"/>
                  <a:gd name="T6" fmla="*/ 9 w 20"/>
                  <a:gd name="T7" fmla="*/ 2 h 17"/>
                  <a:gd name="T8" fmla="*/ 8 w 20"/>
                  <a:gd name="T9" fmla="*/ 3 h 17"/>
                  <a:gd name="T10" fmla="*/ 4 w 20"/>
                  <a:gd name="T11" fmla="*/ 6 h 17"/>
                  <a:gd name="T12" fmla="*/ 0 w 20"/>
                  <a:gd name="T13" fmla="*/ 11 h 17"/>
                  <a:gd name="T14" fmla="*/ 2 w 20"/>
                  <a:gd name="T15" fmla="*/ 11 h 17"/>
                  <a:gd name="T16" fmla="*/ 5 w 20"/>
                  <a:gd name="T17" fmla="*/ 16 h 17"/>
                  <a:gd name="T18" fmla="*/ 6 w 20"/>
                  <a:gd name="T19" fmla="*/ 17 h 17"/>
                  <a:gd name="T20" fmla="*/ 9 w 20"/>
                  <a:gd name="T21" fmla="*/ 15 h 17"/>
                  <a:gd name="T22" fmla="*/ 10 w 20"/>
                  <a:gd name="T23" fmla="*/ 12 h 17"/>
                  <a:gd name="T24" fmla="*/ 11 w 20"/>
                  <a:gd name="T25" fmla="*/ 11 h 17"/>
                  <a:gd name="T26" fmla="*/ 17 w 20"/>
                  <a:gd name="T27" fmla="*/ 8 h 17"/>
                  <a:gd name="T28" fmla="*/ 20 w 20"/>
                  <a:gd name="T29" fmla="*/ 4 h 17"/>
                  <a:gd name="T30" fmla="*/ 18 w 20"/>
                  <a:gd name="T31" fmla="*/ 3 h 17"/>
                  <a:gd name="T32" fmla="*/ 17 w 20"/>
                  <a:gd name="T3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17">
                    <a:moveTo>
                      <a:pt x="17" y="2"/>
                    </a:moveTo>
                    <a:lnTo>
                      <a:pt x="14" y="0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4" y="6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9" y="15"/>
                    </a:lnTo>
                    <a:lnTo>
                      <a:pt x="10" y="12"/>
                    </a:lnTo>
                    <a:lnTo>
                      <a:pt x="11" y="11"/>
                    </a:lnTo>
                    <a:lnTo>
                      <a:pt x="17" y="8"/>
                    </a:lnTo>
                    <a:lnTo>
                      <a:pt x="20" y="4"/>
                    </a:lnTo>
                    <a:lnTo>
                      <a:pt x="18" y="3"/>
                    </a:lnTo>
                    <a:lnTo>
                      <a:pt x="1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1" name="Freeform 102">
                <a:extLst>
                  <a:ext uri="{FF2B5EF4-FFF2-40B4-BE49-F238E27FC236}">
                    <a16:creationId xmlns:a16="http://schemas.microsoft.com/office/drawing/2014/main" id="{34367A16-6867-47B1-8E08-EE118DAFE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8775" y="931863"/>
                <a:ext cx="9525" cy="4762"/>
              </a:xfrm>
              <a:custGeom>
                <a:avLst/>
                <a:gdLst>
                  <a:gd name="T0" fmla="*/ 27 w 31"/>
                  <a:gd name="T1" fmla="*/ 0 h 15"/>
                  <a:gd name="T2" fmla="*/ 22 w 31"/>
                  <a:gd name="T3" fmla="*/ 1 h 15"/>
                  <a:gd name="T4" fmla="*/ 21 w 31"/>
                  <a:gd name="T5" fmla="*/ 1 h 15"/>
                  <a:gd name="T6" fmla="*/ 18 w 31"/>
                  <a:gd name="T7" fmla="*/ 2 h 15"/>
                  <a:gd name="T8" fmla="*/ 17 w 31"/>
                  <a:gd name="T9" fmla="*/ 2 h 15"/>
                  <a:gd name="T10" fmla="*/ 16 w 31"/>
                  <a:gd name="T11" fmla="*/ 2 h 15"/>
                  <a:gd name="T12" fmla="*/ 16 w 31"/>
                  <a:gd name="T13" fmla="*/ 2 h 15"/>
                  <a:gd name="T14" fmla="*/ 14 w 31"/>
                  <a:gd name="T15" fmla="*/ 1 h 15"/>
                  <a:gd name="T16" fmla="*/ 12 w 31"/>
                  <a:gd name="T17" fmla="*/ 1 h 15"/>
                  <a:gd name="T18" fmla="*/ 10 w 31"/>
                  <a:gd name="T19" fmla="*/ 3 h 15"/>
                  <a:gd name="T20" fmla="*/ 9 w 31"/>
                  <a:gd name="T21" fmla="*/ 5 h 15"/>
                  <a:gd name="T22" fmla="*/ 9 w 31"/>
                  <a:gd name="T23" fmla="*/ 5 h 15"/>
                  <a:gd name="T24" fmla="*/ 8 w 31"/>
                  <a:gd name="T25" fmla="*/ 6 h 15"/>
                  <a:gd name="T26" fmla="*/ 5 w 31"/>
                  <a:gd name="T27" fmla="*/ 7 h 15"/>
                  <a:gd name="T28" fmla="*/ 3 w 31"/>
                  <a:gd name="T29" fmla="*/ 8 h 15"/>
                  <a:gd name="T30" fmla="*/ 0 w 31"/>
                  <a:gd name="T31" fmla="*/ 11 h 15"/>
                  <a:gd name="T32" fmla="*/ 0 w 31"/>
                  <a:gd name="T33" fmla="*/ 12 h 15"/>
                  <a:gd name="T34" fmla="*/ 3 w 31"/>
                  <a:gd name="T35" fmla="*/ 14 h 15"/>
                  <a:gd name="T36" fmla="*/ 4 w 31"/>
                  <a:gd name="T37" fmla="*/ 15 h 15"/>
                  <a:gd name="T38" fmla="*/ 6 w 31"/>
                  <a:gd name="T39" fmla="*/ 15 h 15"/>
                  <a:gd name="T40" fmla="*/ 11 w 31"/>
                  <a:gd name="T41" fmla="*/ 14 h 15"/>
                  <a:gd name="T42" fmla="*/ 12 w 31"/>
                  <a:gd name="T43" fmla="*/ 14 h 15"/>
                  <a:gd name="T44" fmla="*/ 17 w 31"/>
                  <a:gd name="T45" fmla="*/ 13 h 15"/>
                  <a:gd name="T46" fmla="*/ 22 w 31"/>
                  <a:gd name="T47" fmla="*/ 11 h 15"/>
                  <a:gd name="T48" fmla="*/ 26 w 31"/>
                  <a:gd name="T49" fmla="*/ 9 h 15"/>
                  <a:gd name="T50" fmla="*/ 28 w 31"/>
                  <a:gd name="T51" fmla="*/ 7 h 15"/>
                  <a:gd name="T52" fmla="*/ 31 w 31"/>
                  <a:gd name="T53" fmla="*/ 5 h 15"/>
                  <a:gd name="T54" fmla="*/ 31 w 31"/>
                  <a:gd name="T55" fmla="*/ 3 h 15"/>
                  <a:gd name="T56" fmla="*/ 28 w 31"/>
                  <a:gd name="T57" fmla="*/ 1 h 15"/>
                  <a:gd name="T58" fmla="*/ 27 w 31"/>
                  <a:gd name="T5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" h="15">
                    <a:moveTo>
                      <a:pt x="27" y="0"/>
                    </a:moveTo>
                    <a:lnTo>
                      <a:pt x="22" y="1"/>
                    </a:lnTo>
                    <a:lnTo>
                      <a:pt x="21" y="1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6"/>
                    </a:lnTo>
                    <a:lnTo>
                      <a:pt x="5" y="7"/>
                    </a:lnTo>
                    <a:lnTo>
                      <a:pt x="3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7" y="13"/>
                    </a:lnTo>
                    <a:lnTo>
                      <a:pt x="22" y="11"/>
                    </a:lnTo>
                    <a:lnTo>
                      <a:pt x="26" y="9"/>
                    </a:lnTo>
                    <a:lnTo>
                      <a:pt x="28" y="7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28" y="1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2" name="Freeform 103">
                <a:extLst>
                  <a:ext uri="{FF2B5EF4-FFF2-40B4-BE49-F238E27FC236}">
                    <a16:creationId xmlns:a16="http://schemas.microsoft.com/office/drawing/2014/main" id="{A00E982B-D86C-43D2-BD69-6CC371257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6550" y="979488"/>
                <a:ext cx="6350" cy="4762"/>
              </a:xfrm>
              <a:custGeom>
                <a:avLst/>
                <a:gdLst>
                  <a:gd name="T0" fmla="*/ 17 w 18"/>
                  <a:gd name="T1" fmla="*/ 5 h 11"/>
                  <a:gd name="T2" fmla="*/ 16 w 18"/>
                  <a:gd name="T3" fmla="*/ 1 h 11"/>
                  <a:gd name="T4" fmla="*/ 11 w 18"/>
                  <a:gd name="T5" fmla="*/ 0 h 11"/>
                  <a:gd name="T6" fmla="*/ 6 w 18"/>
                  <a:gd name="T7" fmla="*/ 1 h 11"/>
                  <a:gd name="T8" fmla="*/ 2 w 18"/>
                  <a:gd name="T9" fmla="*/ 4 h 11"/>
                  <a:gd name="T10" fmla="*/ 0 w 18"/>
                  <a:gd name="T11" fmla="*/ 5 h 11"/>
                  <a:gd name="T12" fmla="*/ 3 w 18"/>
                  <a:gd name="T13" fmla="*/ 6 h 11"/>
                  <a:gd name="T14" fmla="*/ 4 w 18"/>
                  <a:gd name="T15" fmla="*/ 7 h 11"/>
                  <a:gd name="T16" fmla="*/ 6 w 18"/>
                  <a:gd name="T17" fmla="*/ 7 h 11"/>
                  <a:gd name="T18" fmla="*/ 8 w 18"/>
                  <a:gd name="T19" fmla="*/ 7 h 11"/>
                  <a:gd name="T20" fmla="*/ 9 w 18"/>
                  <a:gd name="T21" fmla="*/ 9 h 11"/>
                  <a:gd name="T22" fmla="*/ 12 w 18"/>
                  <a:gd name="T23" fmla="*/ 10 h 11"/>
                  <a:gd name="T24" fmla="*/ 15 w 18"/>
                  <a:gd name="T25" fmla="*/ 11 h 11"/>
                  <a:gd name="T26" fmla="*/ 17 w 18"/>
                  <a:gd name="T27" fmla="*/ 10 h 11"/>
                  <a:gd name="T28" fmla="*/ 18 w 18"/>
                  <a:gd name="T29" fmla="*/ 6 h 11"/>
                  <a:gd name="T30" fmla="*/ 18 w 18"/>
                  <a:gd name="T31" fmla="*/ 5 h 11"/>
                  <a:gd name="T32" fmla="*/ 17 w 18"/>
                  <a:gd name="T3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1">
                    <a:moveTo>
                      <a:pt x="17" y="5"/>
                    </a:moveTo>
                    <a:lnTo>
                      <a:pt x="16" y="1"/>
                    </a:lnTo>
                    <a:lnTo>
                      <a:pt x="11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9" y="9"/>
                    </a:lnTo>
                    <a:lnTo>
                      <a:pt x="12" y="10"/>
                    </a:lnTo>
                    <a:lnTo>
                      <a:pt x="15" y="11"/>
                    </a:lnTo>
                    <a:lnTo>
                      <a:pt x="17" y="10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3" name="Freeform 104">
                <a:extLst>
                  <a:ext uri="{FF2B5EF4-FFF2-40B4-BE49-F238E27FC236}">
                    <a16:creationId xmlns:a16="http://schemas.microsoft.com/office/drawing/2014/main" id="{3A924CF0-C37D-4F16-8267-787EFA938D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0050" y="908050"/>
                <a:ext cx="9525" cy="6350"/>
              </a:xfrm>
              <a:custGeom>
                <a:avLst/>
                <a:gdLst>
                  <a:gd name="T0" fmla="*/ 10 w 30"/>
                  <a:gd name="T1" fmla="*/ 3 h 18"/>
                  <a:gd name="T2" fmla="*/ 7 w 30"/>
                  <a:gd name="T3" fmla="*/ 4 h 18"/>
                  <a:gd name="T4" fmla="*/ 5 w 30"/>
                  <a:gd name="T5" fmla="*/ 7 h 18"/>
                  <a:gd name="T6" fmla="*/ 1 w 30"/>
                  <a:gd name="T7" fmla="*/ 9 h 18"/>
                  <a:gd name="T8" fmla="*/ 0 w 30"/>
                  <a:gd name="T9" fmla="*/ 18 h 18"/>
                  <a:gd name="T10" fmla="*/ 0 w 30"/>
                  <a:gd name="T11" fmla="*/ 18 h 18"/>
                  <a:gd name="T12" fmla="*/ 0 w 30"/>
                  <a:gd name="T13" fmla="*/ 18 h 18"/>
                  <a:gd name="T14" fmla="*/ 4 w 30"/>
                  <a:gd name="T15" fmla="*/ 18 h 18"/>
                  <a:gd name="T16" fmla="*/ 6 w 30"/>
                  <a:gd name="T17" fmla="*/ 18 h 18"/>
                  <a:gd name="T18" fmla="*/ 13 w 30"/>
                  <a:gd name="T19" fmla="*/ 18 h 18"/>
                  <a:gd name="T20" fmla="*/ 20 w 30"/>
                  <a:gd name="T21" fmla="*/ 17 h 18"/>
                  <a:gd name="T22" fmla="*/ 24 w 30"/>
                  <a:gd name="T23" fmla="*/ 14 h 18"/>
                  <a:gd name="T24" fmla="*/ 27 w 30"/>
                  <a:gd name="T25" fmla="*/ 11 h 18"/>
                  <a:gd name="T26" fmla="*/ 28 w 30"/>
                  <a:gd name="T27" fmla="*/ 8 h 18"/>
                  <a:gd name="T28" fmla="*/ 30 w 30"/>
                  <a:gd name="T29" fmla="*/ 2 h 18"/>
                  <a:gd name="T30" fmla="*/ 28 w 30"/>
                  <a:gd name="T31" fmla="*/ 0 h 18"/>
                  <a:gd name="T32" fmla="*/ 26 w 30"/>
                  <a:gd name="T33" fmla="*/ 1 h 18"/>
                  <a:gd name="T34" fmla="*/ 23 w 30"/>
                  <a:gd name="T35" fmla="*/ 1 h 18"/>
                  <a:gd name="T36" fmla="*/ 17 w 30"/>
                  <a:gd name="T37" fmla="*/ 1 h 18"/>
                  <a:gd name="T38" fmla="*/ 15 w 30"/>
                  <a:gd name="T39" fmla="*/ 1 h 18"/>
                  <a:gd name="T40" fmla="*/ 10 w 30"/>
                  <a:gd name="T4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18">
                    <a:moveTo>
                      <a:pt x="10" y="3"/>
                    </a:moveTo>
                    <a:lnTo>
                      <a:pt x="7" y="4"/>
                    </a:lnTo>
                    <a:lnTo>
                      <a:pt x="5" y="7"/>
                    </a:lnTo>
                    <a:lnTo>
                      <a:pt x="1" y="9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13" y="18"/>
                    </a:lnTo>
                    <a:lnTo>
                      <a:pt x="20" y="17"/>
                    </a:lnTo>
                    <a:lnTo>
                      <a:pt x="24" y="14"/>
                    </a:lnTo>
                    <a:lnTo>
                      <a:pt x="27" y="11"/>
                    </a:lnTo>
                    <a:lnTo>
                      <a:pt x="28" y="8"/>
                    </a:lnTo>
                    <a:lnTo>
                      <a:pt x="30" y="2"/>
                    </a:lnTo>
                    <a:lnTo>
                      <a:pt x="28" y="0"/>
                    </a:lnTo>
                    <a:lnTo>
                      <a:pt x="26" y="1"/>
                    </a:lnTo>
                    <a:lnTo>
                      <a:pt x="23" y="1"/>
                    </a:lnTo>
                    <a:lnTo>
                      <a:pt x="17" y="1"/>
                    </a:lnTo>
                    <a:lnTo>
                      <a:pt x="15" y="1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4" name="Freeform 105">
                <a:extLst>
                  <a:ext uri="{FF2B5EF4-FFF2-40B4-BE49-F238E27FC236}">
                    <a16:creationId xmlns:a16="http://schemas.microsoft.com/office/drawing/2014/main" id="{681FA517-B3F9-4BBD-A15D-CFFB45A0D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5288" y="906463"/>
                <a:ext cx="4763" cy="3175"/>
              </a:xfrm>
              <a:custGeom>
                <a:avLst/>
                <a:gdLst>
                  <a:gd name="T0" fmla="*/ 0 w 11"/>
                  <a:gd name="T1" fmla="*/ 6 h 11"/>
                  <a:gd name="T2" fmla="*/ 0 w 11"/>
                  <a:gd name="T3" fmla="*/ 6 h 11"/>
                  <a:gd name="T4" fmla="*/ 0 w 11"/>
                  <a:gd name="T5" fmla="*/ 10 h 11"/>
                  <a:gd name="T6" fmla="*/ 1 w 11"/>
                  <a:gd name="T7" fmla="*/ 11 h 11"/>
                  <a:gd name="T8" fmla="*/ 1 w 11"/>
                  <a:gd name="T9" fmla="*/ 11 h 11"/>
                  <a:gd name="T10" fmla="*/ 2 w 11"/>
                  <a:gd name="T11" fmla="*/ 10 h 11"/>
                  <a:gd name="T12" fmla="*/ 6 w 11"/>
                  <a:gd name="T13" fmla="*/ 8 h 11"/>
                  <a:gd name="T14" fmla="*/ 5 w 11"/>
                  <a:gd name="T15" fmla="*/ 6 h 11"/>
                  <a:gd name="T16" fmla="*/ 5 w 11"/>
                  <a:gd name="T17" fmla="*/ 5 h 11"/>
                  <a:gd name="T18" fmla="*/ 5 w 11"/>
                  <a:gd name="T19" fmla="*/ 5 h 11"/>
                  <a:gd name="T20" fmla="*/ 6 w 11"/>
                  <a:gd name="T21" fmla="*/ 6 h 11"/>
                  <a:gd name="T22" fmla="*/ 7 w 11"/>
                  <a:gd name="T23" fmla="*/ 6 h 11"/>
                  <a:gd name="T24" fmla="*/ 8 w 11"/>
                  <a:gd name="T25" fmla="*/ 5 h 11"/>
                  <a:gd name="T26" fmla="*/ 8 w 11"/>
                  <a:gd name="T27" fmla="*/ 5 h 11"/>
                  <a:gd name="T28" fmla="*/ 11 w 11"/>
                  <a:gd name="T29" fmla="*/ 4 h 11"/>
                  <a:gd name="T30" fmla="*/ 11 w 11"/>
                  <a:gd name="T31" fmla="*/ 1 h 11"/>
                  <a:gd name="T32" fmla="*/ 10 w 11"/>
                  <a:gd name="T33" fmla="*/ 0 h 11"/>
                  <a:gd name="T34" fmla="*/ 8 w 11"/>
                  <a:gd name="T35" fmla="*/ 1 h 11"/>
                  <a:gd name="T36" fmla="*/ 6 w 11"/>
                  <a:gd name="T37" fmla="*/ 1 h 11"/>
                  <a:gd name="T38" fmla="*/ 5 w 11"/>
                  <a:gd name="T39" fmla="*/ 2 h 11"/>
                  <a:gd name="T40" fmla="*/ 4 w 11"/>
                  <a:gd name="T41" fmla="*/ 4 h 11"/>
                  <a:gd name="T42" fmla="*/ 4 w 11"/>
                  <a:gd name="T43" fmla="*/ 5 h 11"/>
                  <a:gd name="T44" fmla="*/ 2 w 11"/>
                  <a:gd name="T45" fmla="*/ 4 h 11"/>
                  <a:gd name="T46" fmla="*/ 0 w 11"/>
                  <a:gd name="T4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11">
                    <a:moveTo>
                      <a:pt x="0" y="6"/>
                    </a:moveTo>
                    <a:lnTo>
                      <a:pt x="0" y="6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6" y="8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11" y="4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5" name="Freeform 106">
                <a:extLst>
                  <a:ext uri="{FF2B5EF4-FFF2-40B4-BE49-F238E27FC236}">
                    <a16:creationId xmlns:a16="http://schemas.microsoft.com/office/drawing/2014/main" id="{0B1E3212-73E7-426F-9B45-F435C6717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6875" y="901700"/>
                <a:ext cx="7938" cy="4762"/>
              </a:xfrm>
              <a:custGeom>
                <a:avLst/>
                <a:gdLst>
                  <a:gd name="T0" fmla="*/ 22 w 24"/>
                  <a:gd name="T1" fmla="*/ 0 h 17"/>
                  <a:gd name="T2" fmla="*/ 19 w 24"/>
                  <a:gd name="T3" fmla="*/ 3 h 17"/>
                  <a:gd name="T4" fmla="*/ 15 w 24"/>
                  <a:gd name="T5" fmla="*/ 3 h 17"/>
                  <a:gd name="T6" fmla="*/ 13 w 24"/>
                  <a:gd name="T7" fmla="*/ 5 h 17"/>
                  <a:gd name="T8" fmla="*/ 13 w 24"/>
                  <a:gd name="T9" fmla="*/ 5 h 17"/>
                  <a:gd name="T10" fmla="*/ 12 w 24"/>
                  <a:gd name="T11" fmla="*/ 6 h 17"/>
                  <a:gd name="T12" fmla="*/ 9 w 24"/>
                  <a:gd name="T13" fmla="*/ 9 h 17"/>
                  <a:gd name="T14" fmla="*/ 7 w 24"/>
                  <a:gd name="T15" fmla="*/ 10 h 17"/>
                  <a:gd name="T16" fmla="*/ 4 w 24"/>
                  <a:gd name="T17" fmla="*/ 10 h 17"/>
                  <a:gd name="T18" fmla="*/ 3 w 24"/>
                  <a:gd name="T19" fmla="*/ 11 h 17"/>
                  <a:gd name="T20" fmla="*/ 0 w 24"/>
                  <a:gd name="T21" fmla="*/ 14 h 17"/>
                  <a:gd name="T22" fmla="*/ 0 w 24"/>
                  <a:gd name="T23" fmla="*/ 14 h 17"/>
                  <a:gd name="T24" fmla="*/ 0 w 24"/>
                  <a:gd name="T25" fmla="*/ 16 h 17"/>
                  <a:gd name="T26" fmla="*/ 1 w 24"/>
                  <a:gd name="T27" fmla="*/ 17 h 17"/>
                  <a:gd name="T28" fmla="*/ 6 w 24"/>
                  <a:gd name="T29" fmla="*/ 15 h 17"/>
                  <a:gd name="T30" fmla="*/ 8 w 24"/>
                  <a:gd name="T31" fmla="*/ 14 h 17"/>
                  <a:gd name="T32" fmla="*/ 10 w 24"/>
                  <a:gd name="T33" fmla="*/ 14 h 17"/>
                  <a:gd name="T34" fmla="*/ 15 w 24"/>
                  <a:gd name="T35" fmla="*/ 10 h 17"/>
                  <a:gd name="T36" fmla="*/ 21 w 24"/>
                  <a:gd name="T37" fmla="*/ 6 h 17"/>
                  <a:gd name="T38" fmla="*/ 24 w 24"/>
                  <a:gd name="T39" fmla="*/ 4 h 17"/>
                  <a:gd name="T40" fmla="*/ 24 w 24"/>
                  <a:gd name="T41" fmla="*/ 2 h 17"/>
                  <a:gd name="T42" fmla="*/ 22 w 24"/>
                  <a:gd name="T4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" h="17">
                    <a:moveTo>
                      <a:pt x="22" y="0"/>
                    </a:moveTo>
                    <a:lnTo>
                      <a:pt x="19" y="3"/>
                    </a:lnTo>
                    <a:lnTo>
                      <a:pt x="15" y="3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4" y="10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6" y="15"/>
                    </a:lnTo>
                    <a:lnTo>
                      <a:pt x="8" y="14"/>
                    </a:lnTo>
                    <a:lnTo>
                      <a:pt x="10" y="14"/>
                    </a:lnTo>
                    <a:lnTo>
                      <a:pt x="15" y="10"/>
                    </a:lnTo>
                    <a:lnTo>
                      <a:pt x="21" y="6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6" name="Freeform 107">
                <a:extLst>
                  <a:ext uri="{FF2B5EF4-FFF2-40B4-BE49-F238E27FC236}">
                    <a16:creationId xmlns:a16="http://schemas.microsoft.com/office/drawing/2014/main" id="{B3A61E38-0954-4424-A13E-3AA095543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4813" y="903288"/>
                <a:ext cx="3175" cy="1587"/>
              </a:xfrm>
              <a:custGeom>
                <a:avLst/>
                <a:gdLst>
                  <a:gd name="T0" fmla="*/ 8 w 8"/>
                  <a:gd name="T1" fmla="*/ 0 h 6"/>
                  <a:gd name="T2" fmla="*/ 7 w 8"/>
                  <a:gd name="T3" fmla="*/ 0 h 6"/>
                  <a:gd name="T4" fmla="*/ 6 w 8"/>
                  <a:gd name="T5" fmla="*/ 0 h 6"/>
                  <a:gd name="T6" fmla="*/ 2 w 8"/>
                  <a:gd name="T7" fmla="*/ 1 h 6"/>
                  <a:gd name="T8" fmla="*/ 2 w 8"/>
                  <a:gd name="T9" fmla="*/ 1 h 6"/>
                  <a:gd name="T10" fmla="*/ 1 w 8"/>
                  <a:gd name="T11" fmla="*/ 3 h 6"/>
                  <a:gd name="T12" fmla="*/ 0 w 8"/>
                  <a:gd name="T13" fmla="*/ 5 h 6"/>
                  <a:gd name="T14" fmla="*/ 0 w 8"/>
                  <a:gd name="T15" fmla="*/ 5 h 6"/>
                  <a:gd name="T16" fmla="*/ 2 w 8"/>
                  <a:gd name="T17" fmla="*/ 6 h 6"/>
                  <a:gd name="T18" fmla="*/ 4 w 8"/>
                  <a:gd name="T19" fmla="*/ 6 h 6"/>
                  <a:gd name="T20" fmla="*/ 6 w 8"/>
                  <a:gd name="T21" fmla="*/ 5 h 6"/>
                  <a:gd name="T22" fmla="*/ 7 w 8"/>
                  <a:gd name="T23" fmla="*/ 4 h 6"/>
                  <a:gd name="T24" fmla="*/ 8 w 8"/>
                  <a:gd name="T25" fmla="*/ 1 h 6"/>
                  <a:gd name="T26" fmla="*/ 8 w 8"/>
                  <a:gd name="T27" fmla="*/ 1 h 6"/>
                  <a:gd name="T28" fmla="*/ 8 w 8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7" name="Freeform 108">
                <a:extLst>
                  <a:ext uri="{FF2B5EF4-FFF2-40B4-BE49-F238E27FC236}">
                    <a16:creationId xmlns:a16="http://schemas.microsoft.com/office/drawing/2014/main" id="{6C06A40C-EDF3-4E5F-ADFD-2526740AB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700" y="974725"/>
                <a:ext cx="7938" cy="12700"/>
              </a:xfrm>
              <a:custGeom>
                <a:avLst/>
                <a:gdLst>
                  <a:gd name="T0" fmla="*/ 4 w 28"/>
                  <a:gd name="T1" fmla="*/ 7 h 38"/>
                  <a:gd name="T2" fmla="*/ 3 w 28"/>
                  <a:gd name="T3" fmla="*/ 12 h 38"/>
                  <a:gd name="T4" fmla="*/ 1 w 28"/>
                  <a:gd name="T5" fmla="*/ 14 h 38"/>
                  <a:gd name="T6" fmla="*/ 1 w 28"/>
                  <a:gd name="T7" fmla="*/ 21 h 38"/>
                  <a:gd name="T8" fmla="*/ 0 w 28"/>
                  <a:gd name="T9" fmla="*/ 25 h 38"/>
                  <a:gd name="T10" fmla="*/ 0 w 28"/>
                  <a:gd name="T11" fmla="*/ 27 h 38"/>
                  <a:gd name="T12" fmla="*/ 1 w 28"/>
                  <a:gd name="T13" fmla="*/ 32 h 38"/>
                  <a:gd name="T14" fmla="*/ 3 w 28"/>
                  <a:gd name="T15" fmla="*/ 35 h 38"/>
                  <a:gd name="T16" fmla="*/ 5 w 28"/>
                  <a:gd name="T17" fmla="*/ 38 h 38"/>
                  <a:gd name="T18" fmla="*/ 7 w 28"/>
                  <a:gd name="T19" fmla="*/ 36 h 38"/>
                  <a:gd name="T20" fmla="*/ 10 w 28"/>
                  <a:gd name="T21" fmla="*/ 30 h 38"/>
                  <a:gd name="T22" fmla="*/ 10 w 28"/>
                  <a:gd name="T23" fmla="*/ 27 h 38"/>
                  <a:gd name="T24" fmla="*/ 11 w 28"/>
                  <a:gd name="T25" fmla="*/ 24 h 38"/>
                  <a:gd name="T26" fmla="*/ 11 w 28"/>
                  <a:gd name="T27" fmla="*/ 18 h 38"/>
                  <a:gd name="T28" fmla="*/ 16 w 28"/>
                  <a:gd name="T29" fmla="*/ 12 h 38"/>
                  <a:gd name="T30" fmla="*/ 18 w 28"/>
                  <a:gd name="T31" fmla="*/ 10 h 38"/>
                  <a:gd name="T32" fmla="*/ 22 w 28"/>
                  <a:gd name="T33" fmla="*/ 8 h 38"/>
                  <a:gd name="T34" fmla="*/ 27 w 28"/>
                  <a:gd name="T35" fmla="*/ 4 h 38"/>
                  <a:gd name="T36" fmla="*/ 28 w 28"/>
                  <a:gd name="T37" fmla="*/ 2 h 38"/>
                  <a:gd name="T38" fmla="*/ 27 w 28"/>
                  <a:gd name="T39" fmla="*/ 2 h 38"/>
                  <a:gd name="T40" fmla="*/ 25 w 28"/>
                  <a:gd name="T41" fmla="*/ 1 h 38"/>
                  <a:gd name="T42" fmla="*/ 24 w 28"/>
                  <a:gd name="T43" fmla="*/ 1 h 38"/>
                  <a:gd name="T44" fmla="*/ 21 w 28"/>
                  <a:gd name="T45" fmla="*/ 2 h 38"/>
                  <a:gd name="T46" fmla="*/ 18 w 28"/>
                  <a:gd name="T47" fmla="*/ 2 h 38"/>
                  <a:gd name="T48" fmla="*/ 12 w 28"/>
                  <a:gd name="T49" fmla="*/ 1 h 38"/>
                  <a:gd name="T50" fmla="*/ 9 w 28"/>
                  <a:gd name="T51" fmla="*/ 0 h 38"/>
                  <a:gd name="T52" fmla="*/ 7 w 28"/>
                  <a:gd name="T53" fmla="*/ 1 h 38"/>
                  <a:gd name="T54" fmla="*/ 6 w 28"/>
                  <a:gd name="T55" fmla="*/ 3 h 38"/>
                  <a:gd name="T56" fmla="*/ 4 w 28"/>
                  <a:gd name="T57" fmla="*/ 7 h 38"/>
                  <a:gd name="T58" fmla="*/ 4 w 28"/>
                  <a:gd name="T59" fmla="*/ 7 h 38"/>
                  <a:gd name="T60" fmla="*/ 4 w 28"/>
                  <a:gd name="T61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38">
                    <a:moveTo>
                      <a:pt x="4" y="7"/>
                    </a:moveTo>
                    <a:lnTo>
                      <a:pt x="3" y="12"/>
                    </a:lnTo>
                    <a:lnTo>
                      <a:pt x="1" y="14"/>
                    </a:lnTo>
                    <a:lnTo>
                      <a:pt x="1" y="21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3" y="35"/>
                    </a:lnTo>
                    <a:lnTo>
                      <a:pt x="5" y="38"/>
                    </a:lnTo>
                    <a:lnTo>
                      <a:pt x="7" y="36"/>
                    </a:lnTo>
                    <a:lnTo>
                      <a:pt x="10" y="30"/>
                    </a:lnTo>
                    <a:lnTo>
                      <a:pt x="10" y="27"/>
                    </a:lnTo>
                    <a:lnTo>
                      <a:pt x="11" y="24"/>
                    </a:lnTo>
                    <a:lnTo>
                      <a:pt x="11" y="18"/>
                    </a:lnTo>
                    <a:lnTo>
                      <a:pt x="16" y="12"/>
                    </a:lnTo>
                    <a:lnTo>
                      <a:pt x="18" y="10"/>
                    </a:lnTo>
                    <a:lnTo>
                      <a:pt x="22" y="8"/>
                    </a:lnTo>
                    <a:lnTo>
                      <a:pt x="27" y="4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1"/>
                    </a:lnTo>
                    <a:lnTo>
                      <a:pt x="24" y="1"/>
                    </a:lnTo>
                    <a:lnTo>
                      <a:pt x="21" y="2"/>
                    </a:lnTo>
                    <a:lnTo>
                      <a:pt x="18" y="2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8" name="Freeform 109">
                <a:extLst>
                  <a:ext uri="{FF2B5EF4-FFF2-40B4-BE49-F238E27FC236}">
                    <a16:creationId xmlns:a16="http://schemas.microsoft.com/office/drawing/2014/main" id="{72A94DC9-8AB5-4AB7-A3CE-9577D6D4E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5925" y="1524000"/>
                <a:ext cx="14288" cy="6350"/>
              </a:xfrm>
              <a:custGeom>
                <a:avLst/>
                <a:gdLst>
                  <a:gd name="T0" fmla="*/ 44 w 46"/>
                  <a:gd name="T1" fmla="*/ 5 h 22"/>
                  <a:gd name="T2" fmla="*/ 42 w 46"/>
                  <a:gd name="T3" fmla="*/ 5 h 22"/>
                  <a:gd name="T4" fmla="*/ 41 w 46"/>
                  <a:gd name="T5" fmla="*/ 4 h 22"/>
                  <a:gd name="T6" fmla="*/ 40 w 46"/>
                  <a:gd name="T7" fmla="*/ 3 h 22"/>
                  <a:gd name="T8" fmla="*/ 37 w 46"/>
                  <a:gd name="T9" fmla="*/ 1 h 22"/>
                  <a:gd name="T10" fmla="*/ 36 w 46"/>
                  <a:gd name="T11" fmla="*/ 3 h 22"/>
                  <a:gd name="T12" fmla="*/ 35 w 46"/>
                  <a:gd name="T13" fmla="*/ 3 h 22"/>
                  <a:gd name="T14" fmla="*/ 35 w 46"/>
                  <a:gd name="T15" fmla="*/ 4 h 22"/>
                  <a:gd name="T16" fmla="*/ 34 w 46"/>
                  <a:gd name="T17" fmla="*/ 3 h 22"/>
                  <a:gd name="T18" fmla="*/ 31 w 46"/>
                  <a:gd name="T19" fmla="*/ 1 h 22"/>
                  <a:gd name="T20" fmla="*/ 29 w 46"/>
                  <a:gd name="T21" fmla="*/ 1 h 22"/>
                  <a:gd name="T22" fmla="*/ 28 w 46"/>
                  <a:gd name="T23" fmla="*/ 1 h 22"/>
                  <a:gd name="T24" fmla="*/ 26 w 46"/>
                  <a:gd name="T25" fmla="*/ 1 h 22"/>
                  <a:gd name="T26" fmla="*/ 25 w 46"/>
                  <a:gd name="T27" fmla="*/ 6 h 22"/>
                  <a:gd name="T28" fmla="*/ 25 w 46"/>
                  <a:gd name="T29" fmla="*/ 9 h 22"/>
                  <a:gd name="T30" fmla="*/ 24 w 46"/>
                  <a:gd name="T31" fmla="*/ 9 h 22"/>
                  <a:gd name="T32" fmla="*/ 23 w 46"/>
                  <a:gd name="T33" fmla="*/ 10 h 22"/>
                  <a:gd name="T34" fmla="*/ 24 w 46"/>
                  <a:gd name="T35" fmla="*/ 9 h 22"/>
                  <a:gd name="T36" fmla="*/ 24 w 46"/>
                  <a:gd name="T37" fmla="*/ 5 h 22"/>
                  <a:gd name="T38" fmla="*/ 24 w 46"/>
                  <a:gd name="T39" fmla="*/ 3 h 22"/>
                  <a:gd name="T40" fmla="*/ 21 w 46"/>
                  <a:gd name="T41" fmla="*/ 1 h 22"/>
                  <a:gd name="T42" fmla="*/ 20 w 46"/>
                  <a:gd name="T43" fmla="*/ 1 h 22"/>
                  <a:gd name="T44" fmla="*/ 17 w 46"/>
                  <a:gd name="T45" fmla="*/ 0 h 22"/>
                  <a:gd name="T46" fmla="*/ 12 w 46"/>
                  <a:gd name="T47" fmla="*/ 1 h 22"/>
                  <a:gd name="T48" fmla="*/ 9 w 46"/>
                  <a:gd name="T49" fmla="*/ 3 h 22"/>
                  <a:gd name="T50" fmla="*/ 6 w 46"/>
                  <a:gd name="T51" fmla="*/ 4 h 22"/>
                  <a:gd name="T52" fmla="*/ 7 w 46"/>
                  <a:gd name="T53" fmla="*/ 6 h 22"/>
                  <a:gd name="T54" fmla="*/ 9 w 46"/>
                  <a:gd name="T55" fmla="*/ 7 h 22"/>
                  <a:gd name="T56" fmla="*/ 12 w 46"/>
                  <a:gd name="T57" fmla="*/ 9 h 22"/>
                  <a:gd name="T58" fmla="*/ 13 w 46"/>
                  <a:gd name="T59" fmla="*/ 10 h 22"/>
                  <a:gd name="T60" fmla="*/ 12 w 46"/>
                  <a:gd name="T61" fmla="*/ 10 h 22"/>
                  <a:gd name="T62" fmla="*/ 9 w 46"/>
                  <a:gd name="T63" fmla="*/ 11 h 22"/>
                  <a:gd name="T64" fmla="*/ 9 w 46"/>
                  <a:gd name="T65" fmla="*/ 12 h 22"/>
                  <a:gd name="T66" fmla="*/ 7 w 46"/>
                  <a:gd name="T67" fmla="*/ 11 h 22"/>
                  <a:gd name="T68" fmla="*/ 6 w 46"/>
                  <a:gd name="T69" fmla="*/ 9 h 22"/>
                  <a:gd name="T70" fmla="*/ 3 w 46"/>
                  <a:gd name="T71" fmla="*/ 7 h 22"/>
                  <a:gd name="T72" fmla="*/ 1 w 46"/>
                  <a:gd name="T73" fmla="*/ 11 h 22"/>
                  <a:gd name="T74" fmla="*/ 0 w 46"/>
                  <a:gd name="T75" fmla="*/ 12 h 22"/>
                  <a:gd name="T76" fmla="*/ 2 w 46"/>
                  <a:gd name="T77" fmla="*/ 16 h 22"/>
                  <a:gd name="T78" fmla="*/ 5 w 46"/>
                  <a:gd name="T79" fmla="*/ 18 h 22"/>
                  <a:gd name="T80" fmla="*/ 5 w 46"/>
                  <a:gd name="T81" fmla="*/ 18 h 22"/>
                  <a:gd name="T82" fmla="*/ 5 w 46"/>
                  <a:gd name="T83" fmla="*/ 18 h 22"/>
                  <a:gd name="T84" fmla="*/ 8 w 46"/>
                  <a:gd name="T85" fmla="*/ 19 h 22"/>
                  <a:gd name="T86" fmla="*/ 9 w 46"/>
                  <a:gd name="T87" fmla="*/ 21 h 22"/>
                  <a:gd name="T88" fmla="*/ 12 w 46"/>
                  <a:gd name="T89" fmla="*/ 22 h 22"/>
                  <a:gd name="T90" fmla="*/ 13 w 46"/>
                  <a:gd name="T91" fmla="*/ 22 h 22"/>
                  <a:gd name="T92" fmla="*/ 15 w 46"/>
                  <a:gd name="T93" fmla="*/ 19 h 22"/>
                  <a:gd name="T94" fmla="*/ 18 w 46"/>
                  <a:gd name="T95" fmla="*/ 17 h 22"/>
                  <a:gd name="T96" fmla="*/ 20 w 46"/>
                  <a:gd name="T97" fmla="*/ 13 h 22"/>
                  <a:gd name="T98" fmla="*/ 20 w 46"/>
                  <a:gd name="T99" fmla="*/ 13 h 22"/>
                  <a:gd name="T100" fmla="*/ 20 w 46"/>
                  <a:gd name="T101" fmla="*/ 17 h 22"/>
                  <a:gd name="T102" fmla="*/ 20 w 46"/>
                  <a:gd name="T103" fmla="*/ 18 h 22"/>
                  <a:gd name="T104" fmla="*/ 23 w 46"/>
                  <a:gd name="T105" fmla="*/ 21 h 22"/>
                  <a:gd name="T106" fmla="*/ 24 w 46"/>
                  <a:gd name="T107" fmla="*/ 21 h 22"/>
                  <a:gd name="T108" fmla="*/ 25 w 46"/>
                  <a:gd name="T109" fmla="*/ 22 h 22"/>
                  <a:gd name="T110" fmla="*/ 34 w 46"/>
                  <a:gd name="T111" fmla="*/ 17 h 22"/>
                  <a:gd name="T112" fmla="*/ 36 w 46"/>
                  <a:gd name="T113" fmla="*/ 16 h 22"/>
                  <a:gd name="T114" fmla="*/ 38 w 46"/>
                  <a:gd name="T115" fmla="*/ 13 h 22"/>
                  <a:gd name="T116" fmla="*/ 38 w 46"/>
                  <a:gd name="T117" fmla="*/ 13 h 22"/>
                  <a:gd name="T118" fmla="*/ 44 w 46"/>
                  <a:gd name="T119" fmla="*/ 9 h 22"/>
                  <a:gd name="T120" fmla="*/ 46 w 46"/>
                  <a:gd name="T121" fmla="*/ 6 h 22"/>
                  <a:gd name="T122" fmla="*/ 44 w 46"/>
                  <a:gd name="T123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" h="22">
                    <a:moveTo>
                      <a:pt x="44" y="5"/>
                    </a:moveTo>
                    <a:lnTo>
                      <a:pt x="42" y="5"/>
                    </a:lnTo>
                    <a:lnTo>
                      <a:pt x="41" y="4"/>
                    </a:lnTo>
                    <a:lnTo>
                      <a:pt x="40" y="3"/>
                    </a:lnTo>
                    <a:lnTo>
                      <a:pt x="37" y="1"/>
                    </a:lnTo>
                    <a:lnTo>
                      <a:pt x="36" y="3"/>
                    </a:lnTo>
                    <a:lnTo>
                      <a:pt x="35" y="3"/>
                    </a:lnTo>
                    <a:lnTo>
                      <a:pt x="35" y="4"/>
                    </a:lnTo>
                    <a:lnTo>
                      <a:pt x="34" y="3"/>
                    </a:lnTo>
                    <a:lnTo>
                      <a:pt x="31" y="1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5" y="6"/>
                    </a:lnTo>
                    <a:lnTo>
                      <a:pt x="25" y="9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4" y="9"/>
                    </a:lnTo>
                    <a:lnTo>
                      <a:pt x="24" y="5"/>
                    </a:lnTo>
                    <a:lnTo>
                      <a:pt x="24" y="3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2" y="1"/>
                    </a:lnTo>
                    <a:lnTo>
                      <a:pt x="9" y="3"/>
                    </a:lnTo>
                    <a:lnTo>
                      <a:pt x="6" y="4"/>
                    </a:lnTo>
                    <a:lnTo>
                      <a:pt x="7" y="6"/>
                    </a:lnTo>
                    <a:lnTo>
                      <a:pt x="9" y="7"/>
                    </a:lnTo>
                    <a:lnTo>
                      <a:pt x="12" y="9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9" y="11"/>
                    </a:lnTo>
                    <a:lnTo>
                      <a:pt x="9" y="12"/>
                    </a:lnTo>
                    <a:lnTo>
                      <a:pt x="7" y="11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8" y="19"/>
                    </a:lnTo>
                    <a:lnTo>
                      <a:pt x="9" y="21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5" y="19"/>
                    </a:lnTo>
                    <a:lnTo>
                      <a:pt x="18" y="17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0" y="17"/>
                    </a:lnTo>
                    <a:lnTo>
                      <a:pt x="20" y="18"/>
                    </a:lnTo>
                    <a:lnTo>
                      <a:pt x="23" y="21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34" y="17"/>
                    </a:lnTo>
                    <a:lnTo>
                      <a:pt x="36" y="16"/>
                    </a:lnTo>
                    <a:lnTo>
                      <a:pt x="38" y="13"/>
                    </a:lnTo>
                    <a:lnTo>
                      <a:pt x="38" y="13"/>
                    </a:lnTo>
                    <a:lnTo>
                      <a:pt x="44" y="9"/>
                    </a:lnTo>
                    <a:lnTo>
                      <a:pt x="46" y="6"/>
                    </a:lnTo>
                    <a:lnTo>
                      <a:pt x="4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9" name="Freeform 110">
                <a:extLst>
                  <a:ext uri="{FF2B5EF4-FFF2-40B4-BE49-F238E27FC236}">
                    <a16:creationId xmlns:a16="http://schemas.microsoft.com/office/drawing/2014/main" id="{3B52EB4B-2625-4B4B-A503-0756F6C2E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8288" y="1135063"/>
                <a:ext cx="49213" cy="19050"/>
              </a:xfrm>
              <a:custGeom>
                <a:avLst/>
                <a:gdLst>
                  <a:gd name="T0" fmla="*/ 128 w 154"/>
                  <a:gd name="T1" fmla="*/ 57 h 57"/>
                  <a:gd name="T2" fmla="*/ 133 w 154"/>
                  <a:gd name="T3" fmla="*/ 57 h 57"/>
                  <a:gd name="T4" fmla="*/ 138 w 154"/>
                  <a:gd name="T5" fmla="*/ 54 h 57"/>
                  <a:gd name="T6" fmla="*/ 145 w 154"/>
                  <a:gd name="T7" fmla="*/ 53 h 57"/>
                  <a:gd name="T8" fmla="*/ 153 w 154"/>
                  <a:gd name="T9" fmla="*/ 52 h 57"/>
                  <a:gd name="T10" fmla="*/ 151 w 154"/>
                  <a:gd name="T11" fmla="*/ 48 h 57"/>
                  <a:gd name="T12" fmla="*/ 144 w 154"/>
                  <a:gd name="T13" fmla="*/ 45 h 57"/>
                  <a:gd name="T14" fmla="*/ 137 w 154"/>
                  <a:gd name="T15" fmla="*/ 41 h 57"/>
                  <a:gd name="T16" fmla="*/ 133 w 154"/>
                  <a:gd name="T17" fmla="*/ 41 h 57"/>
                  <a:gd name="T18" fmla="*/ 131 w 154"/>
                  <a:gd name="T19" fmla="*/ 41 h 57"/>
                  <a:gd name="T20" fmla="*/ 133 w 154"/>
                  <a:gd name="T21" fmla="*/ 39 h 57"/>
                  <a:gd name="T22" fmla="*/ 128 w 154"/>
                  <a:gd name="T23" fmla="*/ 34 h 57"/>
                  <a:gd name="T24" fmla="*/ 115 w 154"/>
                  <a:gd name="T25" fmla="*/ 29 h 57"/>
                  <a:gd name="T26" fmla="*/ 109 w 154"/>
                  <a:gd name="T27" fmla="*/ 24 h 57"/>
                  <a:gd name="T28" fmla="*/ 94 w 154"/>
                  <a:gd name="T29" fmla="*/ 13 h 57"/>
                  <a:gd name="T30" fmla="*/ 90 w 154"/>
                  <a:gd name="T31" fmla="*/ 13 h 57"/>
                  <a:gd name="T32" fmla="*/ 82 w 154"/>
                  <a:gd name="T33" fmla="*/ 11 h 57"/>
                  <a:gd name="T34" fmla="*/ 79 w 154"/>
                  <a:gd name="T35" fmla="*/ 6 h 57"/>
                  <a:gd name="T36" fmla="*/ 68 w 154"/>
                  <a:gd name="T37" fmla="*/ 3 h 57"/>
                  <a:gd name="T38" fmla="*/ 60 w 154"/>
                  <a:gd name="T39" fmla="*/ 1 h 57"/>
                  <a:gd name="T40" fmla="*/ 49 w 154"/>
                  <a:gd name="T41" fmla="*/ 0 h 57"/>
                  <a:gd name="T42" fmla="*/ 41 w 154"/>
                  <a:gd name="T43" fmla="*/ 3 h 57"/>
                  <a:gd name="T44" fmla="*/ 33 w 154"/>
                  <a:gd name="T45" fmla="*/ 5 h 57"/>
                  <a:gd name="T46" fmla="*/ 18 w 154"/>
                  <a:gd name="T47" fmla="*/ 10 h 57"/>
                  <a:gd name="T48" fmla="*/ 11 w 154"/>
                  <a:gd name="T49" fmla="*/ 17 h 57"/>
                  <a:gd name="T50" fmla="*/ 9 w 154"/>
                  <a:gd name="T51" fmla="*/ 19 h 57"/>
                  <a:gd name="T52" fmla="*/ 6 w 154"/>
                  <a:gd name="T53" fmla="*/ 21 h 57"/>
                  <a:gd name="T54" fmla="*/ 0 w 154"/>
                  <a:gd name="T55" fmla="*/ 24 h 57"/>
                  <a:gd name="T56" fmla="*/ 8 w 154"/>
                  <a:gd name="T57" fmla="*/ 24 h 57"/>
                  <a:gd name="T58" fmla="*/ 9 w 154"/>
                  <a:gd name="T59" fmla="*/ 27 h 57"/>
                  <a:gd name="T60" fmla="*/ 11 w 154"/>
                  <a:gd name="T61" fmla="*/ 25 h 57"/>
                  <a:gd name="T62" fmla="*/ 17 w 154"/>
                  <a:gd name="T63" fmla="*/ 21 h 57"/>
                  <a:gd name="T64" fmla="*/ 20 w 154"/>
                  <a:gd name="T65" fmla="*/ 19 h 57"/>
                  <a:gd name="T66" fmla="*/ 26 w 154"/>
                  <a:gd name="T67" fmla="*/ 19 h 57"/>
                  <a:gd name="T68" fmla="*/ 35 w 154"/>
                  <a:gd name="T69" fmla="*/ 13 h 57"/>
                  <a:gd name="T70" fmla="*/ 38 w 154"/>
                  <a:gd name="T71" fmla="*/ 11 h 57"/>
                  <a:gd name="T72" fmla="*/ 48 w 154"/>
                  <a:gd name="T73" fmla="*/ 12 h 57"/>
                  <a:gd name="T74" fmla="*/ 48 w 154"/>
                  <a:gd name="T75" fmla="*/ 13 h 57"/>
                  <a:gd name="T76" fmla="*/ 48 w 154"/>
                  <a:gd name="T77" fmla="*/ 15 h 57"/>
                  <a:gd name="T78" fmla="*/ 47 w 154"/>
                  <a:gd name="T79" fmla="*/ 15 h 57"/>
                  <a:gd name="T80" fmla="*/ 44 w 154"/>
                  <a:gd name="T81" fmla="*/ 16 h 57"/>
                  <a:gd name="T82" fmla="*/ 47 w 154"/>
                  <a:gd name="T83" fmla="*/ 18 h 57"/>
                  <a:gd name="T84" fmla="*/ 53 w 154"/>
                  <a:gd name="T85" fmla="*/ 19 h 57"/>
                  <a:gd name="T86" fmla="*/ 56 w 154"/>
                  <a:gd name="T87" fmla="*/ 21 h 57"/>
                  <a:gd name="T88" fmla="*/ 62 w 154"/>
                  <a:gd name="T89" fmla="*/ 22 h 57"/>
                  <a:gd name="T90" fmla="*/ 66 w 154"/>
                  <a:gd name="T91" fmla="*/ 22 h 57"/>
                  <a:gd name="T92" fmla="*/ 70 w 154"/>
                  <a:gd name="T93" fmla="*/ 25 h 57"/>
                  <a:gd name="T94" fmla="*/ 78 w 154"/>
                  <a:gd name="T95" fmla="*/ 28 h 57"/>
                  <a:gd name="T96" fmla="*/ 85 w 154"/>
                  <a:gd name="T97" fmla="*/ 28 h 57"/>
                  <a:gd name="T98" fmla="*/ 91 w 154"/>
                  <a:gd name="T99" fmla="*/ 33 h 57"/>
                  <a:gd name="T100" fmla="*/ 92 w 154"/>
                  <a:gd name="T101" fmla="*/ 39 h 57"/>
                  <a:gd name="T102" fmla="*/ 97 w 154"/>
                  <a:gd name="T103" fmla="*/ 43 h 57"/>
                  <a:gd name="T104" fmla="*/ 103 w 154"/>
                  <a:gd name="T105" fmla="*/ 45 h 57"/>
                  <a:gd name="T106" fmla="*/ 108 w 154"/>
                  <a:gd name="T107" fmla="*/ 43 h 57"/>
                  <a:gd name="T108" fmla="*/ 106 w 154"/>
                  <a:gd name="T109" fmla="*/ 49 h 57"/>
                  <a:gd name="T110" fmla="*/ 100 w 154"/>
                  <a:gd name="T111" fmla="*/ 55 h 57"/>
                  <a:gd name="T112" fmla="*/ 100 w 154"/>
                  <a:gd name="T113" fmla="*/ 57 h 57"/>
                  <a:gd name="T114" fmla="*/ 109 w 154"/>
                  <a:gd name="T115" fmla="*/ 57 h 57"/>
                  <a:gd name="T116" fmla="*/ 114 w 154"/>
                  <a:gd name="T117" fmla="*/ 55 h 57"/>
                  <a:gd name="T118" fmla="*/ 124 w 154"/>
                  <a:gd name="T11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4" h="57">
                    <a:moveTo>
                      <a:pt x="124" y="55"/>
                    </a:moveTo>
                    <a:lnTo>
                      <a:pt x="128" y="57"/>
                    </a:lnTo>
                    <a:lnTo>
                      <a:pt x="131" y="57"/>
                    </a:lnTo>
                    <a:lnTo>
                      <a:pt x="133" y="57"/>
                    </a:lnTo>
                    <a:lnTo>
                      <a:pt x="135" y="55"/>
                    </a:lnTo>
                    <a:lnTo>
                      <a:pt x="138" y="54"/>
                    </a:lnTo>
                    <a:lnTo>
                      <a:pt x="143" y="53"/>
                    </a:lnTo>
                    <a:lnTo>
                      <a:pt x="145" y="53"/>
                    </a:lnTo>
                    <a:lnTo>
                      <a:pt x="147" y="53"/>
                    </a:lnTo>
                    <a:lnTo>
                      <a:pt x="153" y="52"/>
                    </a:lnTo>
                    <a:lnTo>
                      <a:pt x="154" y="49"/>
                    </a:lnTo>
                    <a:lnTo>
                      <a:pt x="151" y="48"/>
                    </a:lnTo>
                    <a:lnTo>
                      <a:pt x="150" y="48"/>
                    </a:lnTo>
                    <a:lnTo>
                      <a:pt x="144" y="45"/>
                    </a:lnTo>
                    <a:lnTo>
                      <a:pt x="138" y="42"/>
                    </a:lnTo>
                    <a:lnTo>
                      <a:pt x="137" y="41"/>
                    </a:lnTo>
                    <a:lnTo>
                      <a:pt x="135" y="41"/>
                    </a:lnTo>
                    <a:lnTo>
                      <a:pt x="133" y="41"/>
                    </a:lnTo>
                    <a:lnTo>
                      <a:pt x="132" y="41"/>
                    </a:lnTo>
                    <a:lnTo>
                      <a:pt x="131" y="41"/>
                    </a:lnTo>
                    <a:lnTo>
                      <a:pt x="131" y="41"/>
                    </a:lnTo>
                    <a:lnTo>
                      <a:pt x="133" y="39"/>
                    </a:lnTo>
                    <a:lnTo>
                      <a:pt x="135" y="36"/>
                    </a:lnTo>
                    <a:lnTo>
                      <a:pt x="128" y="34"/>
                    </a:lnTo>
                    <a:lnTo>
                      <a:pt x="122" y="33"/>
                    </a:lnTo>
                    <a:lnTo>
                      <a:pt x="115" y="29"/>
                    </a:lnTo>
                    <a:lnTo>
                      <a:pt x="109" y="25"/>
                    </a:lnTo>
                    <a:lnTo>
                      <a:pt x="109" y="24"/>
                    </a:lnTo>
                    <a:lnTo>
                      <a:pt x="102" y="17"/>
                    </a:lnTo>
                    <a:lnTo>
                      <a:pt x="94" y="13"/>
                    </a:lnTo>
                    <a:lnTo>
                      <a:pt x="92" y="13"/>
                    </a:lnTo>
                    <a:lnTo>
                      <a:pt x="90" y="13"/>
                    </a:lnTo>
                    <a:lnTo>
                      <a:pt x="84" y="13"/>
                    </a:lnTo>
                    <a:lnTo>
                      <a:pt x="82" y="11"/>
                    </a:lnTo>
                    <a:lnTo>
                      <a:pt x="82" y="10"/>
                    </a:lnTo>
                    <a:lnTo>
                      <a:pt x="79" y="6"/>
                    </a:lnTo>
                    <a:lnTo>
                      <a:pt x="74" y="4"/>
                    </a:lnTo>
                    <a:lnTo>
                      <a:pt x="68" y="3"/>
                    </a:lnTo>
                    <a:lnTo>
                      <a:pt x="65" y="1"/>
                    </a:lnTo>
                    <a:lnTo>
                      <a:pt x="60" y="1"/>
                    </a:lnTo>
                    <a:lnTo>
                      <a:pt x="54" y="1"/>
                    </a:lnTo>
                    <a:lnTo>
                      <a:pt x="49" y="0"/>
                    </a:lnTo>
                    <a:lnTo>
                      <a:pt x="44" y="1"/>
                    </a:lnTo>
                    <a:lnTo>
                      <a:pt x="41" y="3"/>
                    </a:lnTo>
                    <a:lnTo>
                      <a:pt x="38" y="5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18" y="10"/>
                    </a:lnTo>
                    <a:lnTo>
                      <a:pt x="13" y="15"/>
                    </a:lnTo>
                    <a:lnTo>
                      <a:pt x="11" y="17"/>
                    </a:lnTo>
                    <a:lnTo>
                      <a:pt x="11" y="18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6" y="21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9" y="23"/>
                    </a:lnTo>
                    <a:lnTo>
                      <a:pt x="8" y="24"/>
                    </a:lnTo>
                    <a:lnTo>
                      <a:pt x="8" y="25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11" y="25"/>
                    </a:lnTo>
                    <a:lnTo>
                      <a:pt x="13" y="24"/>
                    </a:lnTo>
                    <a:lnTo>
                      <a:pt x="17" y="21"/>
                    </a:lnTo>
                    <a:lnTo>
                      <a:pt x="18" y="19"/>
                    </a:lnTo>
                    <a:lnTo>
                      <a:pt x="20" y="19"/>
                    </a:lnTo>
                    <a:lnTo>
                      <a:pt x="23" y="19"/>
                    </a:lnTo>
                    <a:lnTo>
                      <a:pt x="26" y="19"/>
                    </a:lnTo>
                    <a:lnTo>
                      <a:pt x="32" y="15"/>
                    </a:lnTo>
                    <a:lnTo>
                      <a:pt x="35" y="13"/>
                    </a:lnTo>
                    <a:lnTo>
                      <a:pt x="36" y="12"/>
                    </a:lnTo>
                    <a:lnTo>
                      <a:pt x="38" y="11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9" y="13"/>
                    </a:lnTo>
                    <a:lnTo>
                      <a:pt x="48" y="13"/>
                    </a:lnTo>
                    <a:lnTo>
                      <a:pt x="48" y="15"/>
                    </a:lnTo>
                    <a:lnTo>
                      <a:pt x="48" y="15"/>
                    </a:lnTo>
                    <a:lnTo>
                      <a:pt x="47" y="15"/>
                    </a:lnTo>
                    <a:lnTo>
                      <a:pt x="47" y="15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3" y="17"/>
                    </a:lnTo>
                    <a:lnTo>
                      <a:pt x="47" y="18"/>
                    </a:lnTo>
                    <a:lnTo>
                      <a:pt x="48" y="18"/>
                    </a:lnTo>
                    <a:lnTo>
                      <a:pt x="53" y="19"/>
                    </a:lnTo>
                    <a:lnTo>
                      <a:pt x="55" y="21"/>
                    </a:lnTo>
                    <a:lnTo>
                      <a:pt x="56" y="21"/>
                    </a:lnTo>
                    <a:lnTo>
                      <a:pt x="61" y="22"/>
                    </a:lnTo>
                    <a:lnTo>
                      <a:pt x="62" y="22"/>
                    </a:lnTo>
                    <a:lnTo>
                      <a:pt x="63" y="22"/>
                    </a:lnTo>
                    <a:lnTo>
                      <a:pt x="66" y="22"/>
                    </a:lnTo>
                    <a:lnTo>
                      <a:pt x="67" y="23"/>
                    </a:lnTo>
                    <a:lnTo>
                      <a:pt x="70" y="25"/>
                    </a:lnTo>
                    <a:lnTo>
                      <a:pt x="74" y="27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5" y="28"/>
                    </a:lnTo>
                    <a:lnTo>
                      <a:pt x="88" y="28"/>
                    </a:lnTo>
                    <a:lnTo>
                      <a:pt x="91" y="33"/>
                    </a:lnTo>
                    <a:lnTo>
                      <a:pt x="92" y="35"/>
                    </a:lnTo>
                    <a:lnTo>
                      <a:pt x="92" y="39"/>
                    </a:lnTo>
                    <a:lnTo>
                      <a:pt x="96" y="43"/>
                    </a:lnTo>
                    <a:lnTo>
                      <a:pt x="97" y="43"/>
                    </a:lnTo>
                    <a:lnTo>
                      <a:pt x="100" y="45"/>
                    </a:lnTo>
                    <a:lnTo>
                      <a:pt x="103" y="45"/>
                    </a:lnTo>
                    <a:lnTo>
                      <a:pt x="108" y="43"/>
                    </a:lnTo>
                    <a:lnTo>
                      <a:pt x="108" y="43"/>
                    </a:lnTo>
                    <a:lnTo>
                      <a:pt x="109" y="47"/>
                    </a:lnTo>
                    <a:lnTo>
                      <a:pt x="106" y="49"/>
                    </a:lnTo>
                    <a:lnTo>
                      <a:pt x="103" y="51"/>
                    </a:lnTo>
                    <a:lnTo>
                      <a:pt x="100" y="55"/>
                    </a:lnTo>
                    <a:lnTo>
                      <a:pt x="100" y="57"/>
                    </a:lnTo>
                    <a:lnTo>
                      <a:pt x="100" y="57"/>
                    </a:lnTo>
                    <a:lnTo>
                      <a:pt x="106" y="57"/>
                    </a:lnTo>
                    <a:lnTo>
                      <a:pt x="109" y="57"/>
                    </a:lnTo>
                    <a:lnTo>
                      <a:pt x="110" y="57"/>
                    </a:lnTo>
                    <a:lnTo>
                      <a:pt x="114" y="55"/>
                    </a:lnTo>
                    <a:lnTo>
                      <a:pt x="119" y="55"/>
                    </a:lnTo>
                    <a:lnTo>
                      <a:pt x="124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0" name="Freeform 111">
                <a:extLst>
                  <a:ext uri="{FF2B5EF4-FFF2-40B4-BE49-F238E27FC236}">
                    <a16:creationId xmlns:a16="http://schemas.microsoft.com/office/drawing/2014/main" id="{B630823C-5597-4D62-BA86-EADEF7D5E3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6225" y="1141413"/>
                <a:ext cx="3175" cy="3175"/>
              </a:xfrm>
              <a:custGeom>
                <a:avLst/>
                <a:gdLst>
                  <a:gd name="T0" fmla="*/ 6 w 10"/>
                  <a:gd name="T1" fmla="*/ 0 h 10"/>
                  <a:gd name="T2" fmla="*/ 5 w 10"/>
                  <a:gd name="T3" fmla="*/ 0 h 10"/>
                  <a:gd name="T4" fmla="*/ 1 w 10"/>
                  <a:gd name="T5" fmla="*/ 4 h 10"/>
                  <a:gd name="T6" fmla="*/ 0 w 10"/>
                  <a:gd name="T7" fmla="*/ 8 h 10"/>
                  <a:gd name="T8" fmla="*/ 0 w 10"/>
                  <a:gd name="T9" fmla="*/ 9 h 10"/>
                  <a:gd name="T10" fmla="*/ 0 w 10"/>
                  <a:gd name="T11" fmla="*/ 10 h 10"/>
                  <a:gd name="T12" fmla="*/ 1 w 10"/>
                  <a:gd name="T13" fmla="*/ 10 h 10"/>
                  <a:gd name="T14" fmla="*/ 6 w 10"/>
                  <a:gd name="T15" fmla="*/ 9 h 10"/>
                  <a:gd name="T16" fmla="*/ 7 w 10"/>
                  <a:gd name="T17" fmla="*/ 9 h 10"/>
                  <a:gd name="T18" fmla="*/ 9 w 10"/>
                  <a:gd name="T19" fmla="*/ 8 h 10"/>
                  <a:gd name="T20" fmla="*/ 10 w 10"/>
                  <a:gd name="T21" fmla="*/ 7 h 10"/>
                  <a:gd name="T22" fmla="*/ 10 w 10"/>
                  <a:gd name="T23" fmla="*/ 4 h 10"/>
                  <a:gd name="T24" fmla="*/ 6 w 10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0">
                    <a:moveTo>
                      <a:pt x="6" y="0"/>
                    </a:moveTo>
                    <a:lnTo>
                      <a:pt x="5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1" name="Freeform 112">
                <a:extLst>
                  <a:ext uri="{FF2B5EF4-FFF2-40B4-BE49-F238E27FC236}">
                    <a16:creationId xmlns:a16="http://schemas.microsoft.com/office/drawing/2014/main" id="{3374FC45-9A5C-43F0-B352-7BA9102D6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0038" y="1125538"/>
                <a:ext cx="4763" cy="7937"/>
              </a:xfrm>
              <a:custGeom>
                <a:avLst/>
                <a:gdLst>
                  <a:gd name="T0" fmla="*/ 10 w 13"/>
                  <a:gd name="T1" fmla="*/ 13 h 25"/>
                  <a:gd name="T2" fmla="*/ 11 w 13"/>
                  <a:gd name="T3" fmla="*/ 12 h 25"/>
                  <a:gd name="T4" fmla="*/ 11 w 13"/>
                  <a:gd name="T5" fmla="*/ 8 h 25"/>
                  <a:gd name="T6" fmla="*/ 11 w 13"/>
                  <a:gd name="T7" fmla="*/ 7 h 25"/>
                  <a:gd name="T8" fmla="*/ 10 w 13"/>
                  <a:gd name="T9" fmla="*/ 4 h 25"/>
                  <a:gd name="T10" fmla="*/ 10 w 13"/>
                  <a:gd name="T11" fmla="*/ 2 h 25"/>
                  <a:gd name="T12" fmla="*/ 5 w 13"/>
                  <a:gd name="T13" fmla="*/ 0 h 25"/>
                  <a:gd name="T14" fmla="*/ 2 w 13"/>
                  <a:gd name="T15" fmla="*/ 3 h 25"/>
                  <a:gd name="T16" fmla="*/ 2 w 13"/>
                  <a:gd name="T17" fmla="*/ 4 h 25"/>
                  <a:gd name="T18" fmla="*/ 2 w 13"/>
                  <a:gd name="T19" fmla="*/ 6 h 25"/>
                  <a:gd name="T20" fmla="*/ 0 w 13"/>
                  <a:gd name="T21" fmla="*/ 8 h 25"/>
                  <a:gd name="T22" fmla="*/ 0 w 13"/>
                  <a:gd name="T23" fmla="*/ 12 h 25"/>
                  <a:gd name="T24" fmla="*/ 0 w 13"/>
                  <a:gd name="T25" fmla="*/ 13 h 25"/>
                  <a:gd name="T26" fmla="*/ 1 w 13"/>
                  <a:gd name="T27" fmla="*/ 14 h 25"/>
                  <a:gd name="T28" fmla="*/ 2 w 13"/>
                  <a:gd name="T29" fmla="*/ 14 h 25"/>
                  <a:gd name="T30" fmla="*/ 4 w 13"/>
                  <a:gd name="T31" fmla="*/ 14 h 25"/>
                  <a:gd name="T32" fmla="*/ 5 w 13"/>
                  <a:gd name="T33" fmla="*/ 15 h 25"/>
                  <a:gd name="T34" fmla="*/ 6 w 13"/>
                  <a:gd name="T35" fmla="*/ 14 h 25"/>
                  <a:gd name="T36" fmla="*/ 6 w 13"/>
                  <a:gd name="T37" fmla="*/ 15 h 25"/>
                  <a:gd name="T38" fmla="*/ 5 w 13"/>
                  <a:gd name="T39" fmla="*/ 18 h 25"/>
                  <a:gd name="T40" fmla="*/ 5 w 13"/>
                  <a:gd name="T41" fmla="*/ 18 h 25"/>
                  <a:gd name="T42" fmla="*/ 6 w 13"/>
                  <a:gd name="T43" fmla="*/ 20 h 25"/>
                  <a:gd name="T44" fmla="*/ 6 w 13"/>
                  <a:gd name="T45" fmla="*/ 21 h 25"/>
                  <a:gd name="T46" fmla="*/ 6 w 13"/>
                  <a:gd name="T47" fmla="*/ 21 h 25"/>
                  <a:gd name="T48" fmla="*/ 8 w 13"/>
                  <a:gd name="T49" fmla="*/ 25 h 25"/>
                  <a:gd name="T50" fmla="*/ 10 w 13"/>
                  <a:gd name="T51" fmla="*/ 25 h 25"/>
                  <a:gd name="T52" fmla="*/ 12 w 13"/>
                  <a:gd name="T53" fmla="*/ 22 h 25"/>
                  <a:gd name="T54" fmla="*/ 13 w 13"/>
                  <a:gd name="T55" fmla="*/ 18 h 25"/>
                  <a:gd name="T56" fmla="*/ 10 w 13"/>
                  <a:gd name="T57" fmla="*/ 15 h 25"/>
                  <a:gd name="T58" fmla="*/ 8 w 13"/>
                  <a:gd name="T59" fmla="*/ 14 h 25"/>
                  <a:gd name="T60" fmla="*/ 8 w 13"/>
                  <a:gd name="T61" fmla="*/ 14 h 25"/>
                  <a:gd name="T62" fmla="*/ 10 w 13"/>
                  <a:gd name="T6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" h="25">
                    <a:moveTo>
                      <a:pt x="10" y="13"/>
                    </a:moveTo>
                    <a:lnTo>
                      <a:pt x="11" y="12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2" y="22"/>
                    </a:lnTo>
                    <a:lnTo>
                      <a:pt x="13" y="18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2" name="Freeform 113">
                <a:extLst>
                  <a:ext uri="{FF2B5EF4-FFF2-40B4-BE49-F238E27FC236}">
                    <a16:creationId xmlns:a16="http://schemas.microsoft.com/office/drawing/2014/main" id="{F506C562-C3C8-44F9-8E87-E3EAFF610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088" y="1146175"/>
                <a:ext cx="3175" cy="1587"/>
              </a:xfrm>
              <a:custGeom>
                <a:avLst/>
                <a:gdLst>
                  <a:gd name="T0" fmla="*/ 1 w 9"/>
                  <a:gd name="T1" fmla="*/ 7 h 7"/>
                  <a:gd name="T2" fmla="*/ 6 w 9"/>
                  <a:gd name="T3" fmla="*/ 4 h 7"/>
                  <a:gd name="T4" fmla="*/ 7 w 9"/>
                  <a:gd name="T5" fmla="*/ 4 h 7"/>
                  <a:gd name="T6" fmla="*/ 9 w 9"/>
                  <a:gd name="T7" fmla="*/ 2 h 7"/>
                  <a:gd name="T8" fmla="*/ 6 w 9"/>
                  <a:gd name="T9" fmla="*/ 1 h 7"/>
                  <a:gd name="T10" fmla="*/ 5 w 9"/>
                  <a:gd name="T11" fmla="*/ 0 h 7"/>
                  <a:gd name="T12" fmla="*/ 4 w 9"/>
                  <a:gd name="T13" fmla="*/ 0 h 7"/>
                  <a:gd name="T14" fmla="*/ 0 w 9"/>
                  <a:gd name="T15" fmla="*/ 3 h 7"/>
                  <a:gd name="T16" fmla="*/ 0 w 9"/>
                  <a:gd name="T17" fmla="*/ 3 h 7"/>
                  <a:gd name="T18" fmla="*/ 0 w 9"/>
                  <a:gd name="T19" fmla="*/ 3 h 7"/>
                  <a:gd name="T20" fmla="*/ 0 w 9"/>
                  <a:gd name="T21" fmla="*/ 6 h 7"/>
                  <a:gd name="T22" fmla="*/ 1 w 9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1" y="7"/>
                    </a:moveTo>
                    <a:lnTo>
                      <a:pt x="6" y="4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3" name="Freeform 114">
                <a:extLst>
                  <a:ext uri="{FF2B5EF4-FFF2-40B4-BE49-F238E27FC236}">
                    <a16:creationId xmlns:a16="http://schemas.microsoft.com/office/drawing/2014/main" id="{E8459BCE-B491-4519-BF66-71234B0C50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5275" y="1160463"/>
                <a:ext cx="11113" cy="4762"/>
              </a:xfrm>
              <a:custGeom>
                <a:avLst/>
                <a:gdLst>
                  <a:gd name="T0" fmla="*/ 27 w 31"/>
                  <a:gd name="T1" fmla="*/ 5 h 15"/>
                  <a:gd name="T2" fmla="*/ 25 w 31"/>
                  <a:gd name="T3" fmla="*/ 4 h 15"/>
                  <a:gd name="T4" fmla="*/ 24 w 31"/>
                  <a:gd name="T5" fmla="*/ 3 h 15"/>
                  <a:gd name="T6" fmla="*/ 20 w 31"/>
                  <a:gd name="T7" fmla="*/ 0 h 15"/>
                  <a:gd name="T8" fmla="*/ 15 w 31"/>
                  <a:gd name="T9" fmla="*/ 0 h 15"/>
                  <a:gd name="T10" fmla="*/ 15 w 31"/>
                  <a:gd name="T11" fmla="*/ 0 h 15"/>
                  <a:gd name="T12" fmla="*/ 14 w 31"/>
                  <a:gd name="T13" fmla="*/ 0 h 15"/>
                  <a:gd name="T14" fmla="*/ 12 w 31"/>
                  <a:gd name="T15" fmla="*/ 0 h 15"/>
                  <a:gd name="T16" fmla="*/ 8 w 31"/>
                  <a:gd name="T17" fmla="*/ 0 h 15"/>
                  <a:gd name="T18" fmla="*/ 3 w 31"/>
                  <a:gd name="T19" fmla="*/ 1 h 15"/>
                  <a:gd name="T20" fmla="*/ 2 w 31"/>
                  <a:gd name="T21" fmla="*/ 1 h 15"/>
                  <a:gd name="T22" fmla="*/ 1 w 31"/>
                  <a:gd name="T23" fmla="*/ 4 h 15"/>
                  <a:gd name="T24" fmla="*/ 0 w 31"/>
                  <a:gd name="T25" fmla="*/ 6 h 15"/>
                  <a:gd name="T26" fmla="*/ 0 w 31"/>
                  <a:gd name="T27" fmla="*/ 7 h 15"/>
                  <a:gd name="T28" fmla="*/ 1 w 31"/>
                  <a:gd name="T29" fmla="*/ 9 h 15"/>
                  <a:gd name="T30" fmla="*/ 2 w 31"/>
                  <a:gd name="T31" fmla="*/ 9 h 15"/>
                  <a:gd name="T32" fmla="*/ 3 w 31"/>
                  <a:gd name="T33" fmla="*/ 10 h 15"/>
                  <a:gd name="T34" fmla="*/ 6 w 31"/>
                  <a:gd name="T35" fmla="*/ 12 h 15"/>
                  <a:gd name="T36" fmla="*/ 8 w 31"/>
                  <a:gd name="T37" fmla="*/ 15 h 15"/>
                  <a:gd name="T38" fmla="*/ 9 w 31"/>
                  <a:gd name="T39" fmla="*/ 15 h 15"/>
                  <a:gd name="T40" fmla="*/ 12 w 31"/>
                  <a:gd name="T41" fmla="*/ 15 h 15"/>
                  <a:gd name="T42" fmla="*/ 19 w 31"/>
                  <a:gd name="T43" fmla="*/ 13 h 15"/>
                  <a:gd name="T44" fmla="*/ 19 w 31"/>
                  <a:gd name="T45" fmla="*/ 13 h 15"/>
                  <a:gd name="T46" fmla="*/ 21 w 31"/>
                  <a:gd name="T47" fmla="*/ 13 h 15"/>
                  <a:gd name="T48" fmla="*/ 25 w 31"/>
                  <a:gd name="T49" fmla="*/ 13 h 15"/>
                  <a:gd name="T50" fmla="*/ 30 w 31"/>
                  <a:gd name="T51" fmla="*/ 11 h 15"/>
                  <a:gd name="T52" fmla="*/ 31 w 31"/>
                  <a:gd name="T53" fmla="*/ 6 h 15"/>
                  <a:gd name="T54" fmla="*/ 27 w 31"/>
                  <a:gd name="T55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15">
                    <a:moveTo>
                      <a:pt x="27" y="5"/>
                    </a:moveTo>
                    <a:lnTo>
                      <a:pt x="25" y="4"/>
                    </a:lnTo>
                    <a:lnTo>
                      <a:pt x="24" y="3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10"/>
                    </a:lnTo>
                    <a:lnTo>
                      <a:pt x="6" y="12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2" y="15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21" y="13"/>
                    </a:lnTo>
                    <a:lnTo>
                      <a:pt x="25" y="13"/>
                    </a:lnTo>
                    <a:lnTo>
                      <a:pt x="30" y="11"/>
                    </a:lnTo>
                    <a:lnTo>
                      <a:pt x="31" y="6"/>
                    </a:lnTo>
                    <a:lnTo>
                      <a:pt x="2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4" name="Freeform 115">
                <a:extLst>
                  <a:ext uri="{FF2B5EF4-FFF2-40B4-BE49-F238E27FC236}">
                    <a16:creationId xmlns:a16="http://schemas.microsoft.com/office/drawing/2014/main" id="{7C7306BF-A119-4309-AF8A-3C9B772EF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2738" y="1152525"/>
                <a:ext cx="28575" cy="12700"/>
              </a:xfrm>
              <a:custGeom>
                <a:avLst/>
                <a:gdLst>
                  <a:gd name="T0" fmla="*/ 54 w 90"/>
                  <a:gd name="T1" fmla="*/ 30 h 42"/>
                  <a:gd name="T2" fmla="*/ 56 w 90"/>
                  <a:gd name="T3" fmla="*/ 31 h 42"/>
                  <a:gd name="T4" fmla="*/ 65 w 90"/>
                  <a:gd name="T5" fmla="*/ 31 h 42"/>
                  <a:gd name="T6" fmla="*/ 67 w 90"/>
                  <a:gd name="T7" fmla="*/ 30 h 42"/>
                  <a:gd name="T8" fmla="*/ 71 w 90"/>
                  <a:gd name="T9" fmla="*/ 30 h 42"/>
                  <a:gd name="T10" fmla="*/ 74 w 90"/>
                  <a:gd name="T11" fmla="*/ 29 h 42"/>
                  <a:gd name="T12" fmla="*/ 77 w 90"/>
                  <a:gd name="T13" fmla="*/ 29 h 42"/>
                  <a:gd name="T14" fmla="*/ 82 w 90"/>
                  <a:gd name="T15" fmla="*/ 31 h 42"/>
                  <a:gd name="T16" fmla="*/ 84 w 90"/>
                  <a:gd name="T17" fmla="*/ 34 h 42"/>
                  <a:gd name="T18" fmla="*/ 86 w 90"/>
                  <a:gd name="T19" fmla="*/ 32 h 42"/>
                  <a:gd name="T20" fmla="*/ 89 w 90"/>
                  <a:gd name="T21" fmla="*/ 29 h 42"/>
                  <a:gd name="T22" fmla="*/ 90 w 90"/>
                  <a:gd name="T23" fmla="*/ 29 h 42"/>
                  <a:gd name="T24" fmla="*/ 90 w 90"/>
                  <a:gd name="T25" fmla="*/ 25 h 42"/>
                  <a:gd name="T26" fmla="*/ 86 w 90"/>
                  <a:gd name="T27" fmla="*/ 19 h 42"/>
                  <a:gd name="T28" fmla="*/ 82 w 90"/>
                  <a:gd name="T29" fmla="*/ 14 h 42"/>
                  <a:gd name="T30" fmla="*/ 77 w 90"/>
                  <a:gd name="T31" fmla="*/ 16 h 42"/>
                  <a:gd name="T32" fmla="*/ 74 w 90"/>
                  <a:gd name="T33" fmla="*/ 13 h 42"/>
                  <a:gd name="T34" fmla="*/ 72 w 90"/>
                  <a:gd name="T35" fmla="*/ 8 h 42"/>
                  <a:gd name="T36" fmla="*/ 72 w 90"/>
                  <a:gd name="T37" fmla="*/ 6 h 42"/>
                  <a:gd name="T38" fmla="*/ 71 w 90"/>
                  <a:gd name="T39" fmla="*/ 3 h 42"/>
                  <a:gd name="T40" fmla="*/ 61 w 90"/>
                  <a:gd name="T41" fmla="*/ 3 h 42"/>
                  <a:gd name="T42" fmla="*/ 56 w 90"/>
                  <a:gd name="T43" fmla="*/ 3 h 42"/>
                  <a:gd name="T44" fmla="*/ 54 w 90"/>
                  <a:gd name="T45" fmla="*/ 3 h 42"/>
                  <a:gd name="T46" fmla="*/ 52 w 90"/>
                  <a:gd name="T47" fmla="*/ 3 h 42"/>
                  <a:gd name="T48" fmla="*/ 44 w 90"/>
                  <a:gd name="T49" fmla="*/ 3 h 42"/>
                  <a:gd name="T50" fmla="*/ 42 w 90"/>
                  <a:gd name="T51" fmla="*/ 5 h 42"/>
                  <a:gd name="T52" fmla="*/ 36 w 90"/>
                  <a:gd name="T53" fmla="*/ 3 h 42"/>
                  <a:gd name="T54" fmla="*/ 33 w 90"/>
                  <a:gd name="T55" fmla="*/ 3 h 42"/>
                  <a:gd name="T56" fmla="*/ 29 w 90"/>
                  <a:gd name="T57" fmla="*/ 1 h 42"/>
                  <a:gd name="T58" fmla="*/ 19 w 90"/>
                  <a:gd name="T59" fmla="*/ 3 h 42"/>
                  <a:gd name="T60" fmla="*/ 19 w 90"/>
                  <a:gd name="T61" fmla="*/ 5 h 42"/>
                  <a:gd name="T62" fmla="*/ 24 w 90"/>
                  <a:gd name="T63" fmla="*/ 8 h 42"/>
                  <a:gd name="T64" fmla="*/ 27 w 90"/>
                  <a:gd name="T65" fmla="*/ 10 h 42"/>
                  <a:gd name="T66" fmla="*/ 24 w 90"/>
                  <a:gd name="T67" fmla="*/ 16 h 42"/>
                  <a:gd name="T68" fmla="*/ 21 w 90"/>
                  <a:gd name="T69" fmla="*/ 19 h 42"/>
                  <a:gd name="T70" fmla="*/ 24 w 90"/>
                  <a:gd name="T71" fmla="*/ 24 h 42"/>
                  <a:gd name="T72" fmla="*/ 29 w 90"/>
                  <a:gd name="T73" fmla="*/ 20 h 42"/>
                  <a:gd name="T74" fmla="*/ 31 w 90"/>
                  <a:gd name="T75" fmla="*/ 23 h 42"/>
                  <a:gd name="T76" fmla="*/ 32 w 90"/>
                  <a:gd name="T77" fmla="*/ 24 h 42"/>
                  <a:gd name="T78" fmla="*/ 29 w 90"/>
                  <a:gd name="T79" fmla="*/ 25 h 42"/>
                  <a:gd name="T80" fmla="*/ 24 w 90"/>
                  <a:gd name="T81" fmla="*/ 26 h 42"/>
                  <a:gd name="T82" fmla="*/ 20 w 90"/>
                  <a:gd name="T83" fmla="*/ 25 h 42"/>
                  <a:gd name="T84" fmla="*/ 14 w 90"/>
                  <a:gd name="T85" fmla="*/ 23 h 42"/>
                  <a:gd name="T86" fmla="*/ 8 w 90"/>
                  <a:gd name="T87" fmla="*/ 23 h 42"/>
                  <a:gd name="T88" fmla="*/ 5 w 90"/>
                  <a:gd name="T89" fmla="*/ 23 h 42"/>
                  <a:gd name="T90" fmla="*/ 1 w 90"/>
                  <a:gd name="T91" fmla="*/ 26 h 42"/>
                  <a:gd name="T92" fmla="*/ 2 w 90"/>
                  <a:gd name="T93" fmla="*/ 31 h 42"/>
                  <a:gd name="T94" fmla="*/ 9 w 90"/>
                  <a:gd name="T95" fmla="*/ 35 h 42"/>
                  <a:gd name="T96" fmla="*/ 15 w 90"/>
                  <a:gd name="T97" fmla="*/ 34 h 42"/>
                  <a:gd name="T98" fmla="*/ 21 w 90"/>
                  <a:gd name="T99" fmla="*/ 32 h 42"/>
                  <a:gd name="T100" fmla="*/ 24 w 90"/>
                  <a:gd name="T101" fmla="*/ 34 h 42"/>
                  <a:gd name="T102" fmla="*/ 29 w 90"/>
                  <a:gd name="T103" fmla="*/ 34 h 42"/>
                  <a:gd name="T104" fmla="*/ 35 w 90"/>
                  <a:gd name="T105" fmla="*/ 31 h 42"/>
                  <a:gd name="T106" fmla="*/ 38 w 90"/>
                  <a:gd name="T107" fmla="*/ 31 h 42"/>
                  <a:gd name="T108" fmla="*/ 42 w 90"/>
                  <a:gd name="T109" fmla="*/ 38 h 42"/>
                  <a:gd name="T110" fmla="*/ 44 w 90"/>
                  <a:gd name="T111" fmla="*/ 42 h 42"/>
                  <a:gd name="T112" fmla="*/ 45 w 90"/>
                  <a:gd name="T113" fmla="*/ 42 h 42"/>
                  <a:gd name="T114" fmla="*/ 50 w 90"/>
                  <a:gd name="T115" fmla="*/ 35 h 42"/>
                  <a:gd name="T116" fmla="*/ 50 w 90"/>
                  <a:gd name="T117" fmla="*/ 32 h 42"/>
                  <a:gd name="T118" fmla="*/ 53 w 90"/>
                  <a:gd name="T119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0" h="42">
                    <a:moveTo>
                      <a:pt x="53" y="31"/>
                    </a:moveTo>
                    <a:lnTo>
                      <a:pt x="54" y="30"/>
                    </a:lnTo>
                    <a:lnTo>
                      <a:pt x="56" y="31"/>
                    </a:lnTo>
                    <a:lnTo>
                      <a:pt x="56" y="31"/>
                    </a:lnTo>
                    <a:lnTo>
                      <a:pt x="61" y="32"/>
                    </a:lnTo>
                    <a:lnTo>
                      <a:pt x="65" y="31"/>
                    </a:lnTo>
                    <a:lnTo>
                      <a:pt x="67" y="30"/>
                    </a:lnTo>
                    <a:lnTo>
                      <a:pt x="67" y="30"/>
                    </a:lnTo>
                    <a:lnTo>
                      <a:pt x="68" y="30"/>
                    </a:lnTo>
                    <a:lnTo>
                      <a:pt x="71" y="30"/>
                    </a:lnTo>
                    <a:lnTo>
                      <a:pt x="73" y="29"/>
                    </a:lnTo>
                    <a:lnTo>
                      <a:pt x="74" y="29"/>
                    </a:lnTo>
                    <a:lnTo>
                      <a:pt x="76" y="29"/>
                    </a:lnTo>
                    <a:lnTo>
                      <a:pt x="77" y="29"/>
                    </a:lnTo>
                    <a:lnTo>
                      <a:pt x="78" y="30"/>
                    </a:lnTo>
                    <a:lnTo>
                      <a:pt x="82" y="31"/>
                    </a:lnTo>
                    <a:lnTo>
                      <a:pt x="83" y="34"/>
                    </a:lnTo>
                    <a:lnTo>
                      <a:pt x="84" y="34"/>
                    </a:lnTo>
                    <a:lnTo>
                      <a:pt x="85" y="35"/>
                    </a:lnTo>
                    <a:lnTo>
                      <a:pt x="86" y="32"/>
                    </a:lnTo>
                    <a:lnTo>
                      <a:pt x="88" y="30"/>
                    </a:lnTo>
                    <a:lnTo>
                      <a:pt x="89" y="29"/>
                    </a:lnTo>
                    <a:lnTo>
                      <a:pt x="89" y="29"/>
                    </a:lnTo>
                    <a:lnTo>
                      <a:pt x="90" y="29"/>
                    </a:lnTo>
                    <a:lnTo>
                      <a:pt x="90" y="28"/>
                    </a:lnTo>
                    <a:lnTo>
                      <a:pt x="90" y="25"/>
                    </a:lnTo>
                    <a:lnTo>
                      <a:pt x="88" y="20"/>
                    </a:lnTo>
                    <a:lnTo>
                      <a:pt x="86" y="19"/>
                    </a:lnTo>
                    <a:lnTo>
                      <a:pt x="86" y="17"/>
                    </a:lnTo>
                    <a:lnTo>
                      <a:pt x="82" y="14"/>
                    </a:lnTo>
                    <a:lnTo>
                      <a:pt x="78" y="16"/>
                    </a:lnTo>
                    <a:lnTo>
                      <a:pt x="77" y="16"/>
                    </a:lnTo>
                    <a:lnTo>
                      <a:pt x="76" y="14"/>
                    </a:lnTo>
                    <a:lnTo>
                      <a:pt x="74" y="13"/>
                    </a:lnTo>
                    <a:lnTo>
                      <a:pt x="73" y="11"/>
                    </a:lnTo>
                    <a:lnTo>
                      <a:pt x="72" y="8"/>
                    </a:lnTo>
                    <a:lnTo>
                      <a:pt x="71" y="6"/>
                    </a:lnTo>
                    <a:lnTo>
                      <a:pt x="72" y="6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67" y="3"/>
                    </a:lnTo>
                    <a:lnTo>
                      <a:pt x="61" y="3"/>
                    </a:lnTo>
                    <a:lnTo>
                      <a:pt x="59" y="3"/>
                    </a:lnTo>
                    <a:lnTo>
                      <a:pt x="56" y="3"/>
                    </a:lnTo>
                    <a:lnTo>
                      <a:pt x="56" y="3"/>
                    </a:lnTo>
                    <a:lnTo>
                      <a:pt x="54" y="3"/>
                    </a:lnTo>
                    <a:lnTo>
                      <a:pt x="53" y="3"/>
                    </a:lnTo>
                    <a:lnTo>
                      <a:pt x="52" y="3"/>
                    </a:lnTo>
                    <a:lnTo>
                      <a:pt x="47" y="2"/>
                    </a:lnTo>
                    <a:lnTo>
                      <a:pt x="44" y="3"/>
                    </a:lnTo>
                    <a:lnTo>
                      <a:pt x="43" y="5"/>
                    </a:lnTo>
                    <a:lnTo>
                      <a:pt x="42" y="5"/>
                    </a:lnTo>
                    <a:lnTo>
                      <a:pt x="38" y="5"/>
                    </a:lnTo>
                    <a:lnTo>
                      <a:pt x="36" y="3"/>
                    </a:lnTo>
                    <a:lnTo>
                      <a:pt x="35" y="3"/>
                    </a:lnTo>
                    <a:lnTo>
                      <a:pt x="33" y="3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4" y="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5"/>
                    </a:lnTo>
                    <a:lnTo>
                      <a:pt x="23" y="7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4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1" y="22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31" y="23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32" y="25"/>
                    </a:lnTo>
                    <a:lnTo>
                      <a:pt x="29" y="25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15" y="24"/>
                    </a:lnTo>
                    <a:lnTo>
                      <a:pt x="14" y="23"/>
                    </a:lnTo>
                    <a:lnTo>
                      <a:pt x="11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0" y="29"/>
                    </a:lnTo>
                    <a:lnTo>
                      <a:pt x="2" y="31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11" y="35"/>
                    </a:lnTo>
                    <a:lnTo>
                      <a:pt x="15" y="34"/>
                    </a:lnTo>
                    <a:lnTo>
                      <a:pt x="20" y="31"/>
                    </a:lnTo>
                    <a:lnTo>
                      <a:pt x="21" y="32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9" y="34"/>
                    </a:lnTo>
                    <a:lnTo>
                      <a:pt x="31" y="32"/>
                    </a:lnTo>
                    <a:lnTo>
                      <a:pt x="35" y="31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9" y="32"/>
                    </a:lnTo>
                    <a:lnTo>
                      <a:pt x="42" y="38"/>
                    </a:lnTo>
                    <a:lnTo>
                      <a:pt x="43" y="40"/>
                    </a:lnTo>
                    <a:lnTo>
                      <a:pt x="44" y="42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48" y="40"/>
                    </a:lnTo>
                    <a:lnTo>
                      <a:pt x="50" y="35"/>
                    </a:lnTo>
                    <a:lnTo>
                      <a:pt x="50" y="34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5" name="Freeform 116">
                <a:extLst>
                  <a:ext uri="{FF2B5EF4-FFF2-40B4-BE49-F238E27FC236}">
                    <a16:creationId xmlns:a16="http://schemas.microsoft.com/office/drawing/2014/main" id="{3DB841CD-954E-4457-BC33-185DAF3E7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6075" y="1160463"/>
                <a:ext cx="7938" cy="3175"/>
              </a:xfrm>
              <a:custGeom>
                <a:avLst/>
                <a:gdLst>
                  <a:gd name="T0" fmla="*/ 0 w 24"/>
                  <a:gd name="T1" fmla="*/ 12 h 13"/>
                  <a:gd name="T2" fmla="*/ 1 w 24"/>
                  <a:gd name="T3" fmla="*/ 12 h 13"/>
                  <a:gd name="T4" fmla="*/ 3 w 24"/>
                  <a:gd name="T5" fmla="*/ 12 h 13"/>
                  <a:gd name="T6" fmla="*/ 6 w 24"/>
                  <a:gd name="T7" fmla="*/ 13 h 13"/>
                  <a:gd name="T8" fmla="*/ 8 w 24"/>
                  <a:gd name="T9" fmla="*/ 11 h 13"/>
                  <a:gd name="T10" fmla="*/ 9 w 24"/>
                  <a:gd name="T11" fmla="*/ 11 h 13"/>
                  <a:gd name="T12" fmla="*/ 12 w 24"/>
                  <a:gd name="T13" fmla="*/ 11 h 13"/>
                  <a:gd name="T14" fmla="*/ 14 w 24"/>
                  <a:gd name="T15" fmla="*/ 12 h 13"/>
                  <a:gd name="T16" fmla="*/ 18 w 24"/>
                  <a:gd name="T17" fmla="*/ 12 h 13"/>
                  <a:gd name="T18" fmla="*/ 19 w 24"/>
                  <a:gd name="T19" fmla="*/ 11 h 13"/>
                  <a:gd name="T20" fmla="*/ 24 w 24"/>
                  <a:gd name="T21" fmla="*/ 4 h 13"/>
                  <a:gd name="T22" fmla="*/ 23 w 24"/>
                  <a:gd name="T23" fmla="*/ 1 h 13"/>
                  <a:gd name="T24" fmla="*/ 21 w 24"/>
                  <a:gd name="T25" fmla="*/ 1 h 13"/>
                  <a:gd name="T26" fmla="*/ 21 w 24"/>
                  <a:gd name="T27" fmla="*/ 1 h 13"/>
                  <a:gd name="T28" fmla="*/ 20 w 24"/>
                  <a:gd name="T29" fmla="*/ 1 h 13"/>
                  <a:gd name="T30" fmla="*/ 15 w 24"/>
                  <a:gd name="T31" fmla="*/ 1 h 13"/>
                  <a:gd name="T32" fmla="*/ 12 w 24"/>
                  <a:gd name="T33" fmla="*/ 1 h 13"/>
                  <a:gd name="T34" fmla="*/ 9 w 24"/>
                  <a:gd name="T35" fmla="*/ 0 h 13"/>
                  <a:gd name="T36" fmla="*/ 6 w 24"/>
                  <a:gd name="T37" fmla="*/ 0 h 13"/>
                  <a:gd name="T38" fmla="*/ 5 w 24"/>
                  <a:gd name="T39" fmla="*/ 0 h 13"/>
                  <a:gd name="T40" fmla="*/ 0 w 24"/>
                  <a:gd name="T41" fmla="*/ 3 h 13"/>
                  <a:gd name="T42" fmla="*/ 0 w 24"/>
                  <a:gd name="T43" fmla="*/ 4 h 13"/>
                  <a:gd name="T44" fmla="*/ 0 w 24"/>
                  <a:gd name="T45" fmla="*/ 4 h 13"/>
                  <a:gd name="T46" fmla="*/ 0 w 24"/>
                  <a:gd name="T47" fmla="*/ 6 h 13"/>
                  <a:gd name="T48" fmla="*/ 0 w 24"/>
                  <a:gd name="T4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3">
                    <a:moveTo>
                      <a:pt x="0" y="12"/>
                    </a:moveTo>
                    <a:lnTo>
                      <a:pt x="1" y="12"/>
                    </a:lnTo>
                    <a:lnTo>
                      <a:pt x="3" y="12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12" y="11"/>
                    </a:lnTo>
                    <a:lnTo>
                      <a:pt x="14" y="12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24" y="4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5" y="1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6" name="Freeform 117">
                <a:extLst>
                  <a:ext uri="{FF2B5EF4-FFF2-40B4-BE49-F238E27FC236}">
                    <a16:creationId xmlns:a16="http://schemas.microsoft.com/office/drawing/2014/main" id="{558F114A-A333-479F-8FA4-B0D5D8E968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3538" y="1162050"/>
                <a:ext cx="3175" cy="1587"/>
              </a:xfrm>
              <a:custGeom>
                <a:avLst/>
                <a:gdLst>
                  <a:gd name="T0" fmla="*/ 4 w 7"/>
                  <a:gd name="T1" fmla="*/ 0 h 7"/>
                  <a:gd name="T2" fmla="*/ 0 w 7"/>
                  <a:gd name="T3" fmla="*/ 3 h 7"/>
                  <a:gd name="T4" fmla="*/ 1 w 7"/>
                  <a:gd name="T5" fmla="*/ 6 h 7"/>
                  <a:gd name="T6" fmla="*/ 2 w 7"/>
                  <a:gd name="T7" fmla="*/ 7 h 7"/>
                  <a:gd name="T8" fmla="*/ 7 w 7"/>
                  <a:gd name="T9" fmla="*/ 4 h 7"/>
                  <a:gd name="T10" fmla="*/ 6 w 7"/>
                  <a:gd name="T11" fmla="*/ 0 h 7"/>
                  <a:gd name="T12" fmla="*/ 4 w 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7" y="4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7" name="Freeform 118">
                <a:extLst>
                  <a:ext uri="{FF2B5EF4-FFF2-40B4-BE49-F238E27FC236}">
                    <a16:creationId xmlns:a16="http://schemas.microsoft.com/office/drawing/2014/main" id="{08AAC443-459D-47A2-8C9C-ADB6C068B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300" y="1166813"/>
                <a:ext cx="1588" cy="1587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1 w 4"/>
                  <a:gd name="T5" fmla="*/ 0 h 4"/>
                  <a:gd name="T6" fmla="*/ 0 w 4"/>
                  <a:gd name="T7" fmla="*/ 0 h 4"/>
                  <a:gd name="T8" fmla="*/ 0 w 4"/>
                  <a:gd name="T9" fmla="*/ 3 h 4"/>
                  <a:gd name="T10" fmla="*/ 1 w 4"/>
                  <a:gd name="T11" fmla="*/ 3 h 4"/>
                  <a:gd name="T12" fmla="*/ 2 w 4"/>
                  <a:gd name="T13" fmla="*/ 4 h 4"/>
                  <a:gd name="T14" fmla="*/ 4 w 4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8" name="Freeform 119">
                <a:extLst>
                  <a:ext uri="{FF2B5EF4-FFF2-40B4-BE49-F238E27FC236}">
                    <a16:creationId xmlns:a16="http://schemas.microsoft.com/office/drawing/2014/main" id="{64C1299F-5CF4-4DA0-BBCF-34EBE03E4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9888" y="1169988"/>
                <a:ext cx="3175" cy="4762"/>
              </a:xfrm>
              <a:custGeom>
                <a:avLst/>
                <a:gdLst>
                  <a:gd name="T0" fmla="*/ 10 w 11"/>
                  <a:gd name="T1" fmla="*/ 1 h 13"/>
                  <a:gd name="T2" fmla="*/ 6 w 11"/>
                  <a:gd name="T3" fmla="*/ 0 h 13"/>
                  <a:gd name="T4" fmla="*/ 4 w 11"/>
                  <a:gd name="T5" fmla="*/ 2 h 13"/>
                  <a:gd name="T6" fmla="*/ 3 w 11"/>
                  <a:gd name="T7" fmla="*/ 2 h 13"/>
                  <a:gd name="T8" fmla="*/ 1 w 11"/>
                  <a:gd name="T9" fmla="*/ 2 h 13"/>
                  <a:gd name="T10" fmla="*/ 1 w 11"/>
                  <a:gd name="T11" fmla="*/ 3 h 13"/>
                  <a:gd name="T12" fmla="*/ 0 w 11"/>
                  <a:gd name="T13" fmla="*/ 10 h 13"/>
                  <a:gd name="T14" fmla="*/ 0 w 11"/>
                  <a:gd name="T15" fmla="*/ 11 h 13"/>
                  <a:gd name="T16" fmla="*/ 3 w 11"/>
                  <a:gd name="T17" fmla="*/ 12 h 13"/>
                  <a:gd name="T18" fmla="*/ 3 w 11"/>
                  <a:gd name="T19" fmla="*/ 13 h 13"/>
                  <a:gd name="T20" fmla="*/ 4 w 11"/>
                  <a:gd name="T21" fmla="*/ 11 h 13"/>
                  <a:gd name="T22" fmla="*/ 5 w 11"/>
                  <a:gd name="T23" fmla="*/ 8 h 13"/>
                  <a:gd name="T24" fmla="*/ 7 w 11"/>
                  <a:gd name="T25" fmla="*/ 6 h 13"/>
                  <a:gd name="T26" fmla="*/ 11 w 11"/>
                  <a:gd name="T27" fmla="*/ 2 h 13"/>
                  <a:gd name="T28" fmla="*/ 10 w 11"/>
                  <a:gd name="T2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3">
                    <a:moveTo>
                      <a:pt x="10" y="1"/>
                    </a:moveTo>
                    <a:lnTo>
                      <a:pt x="6" y="0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4" y="11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11" y="2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9" name="Freeform 120">
                <a:extLst>
                  <a:ext uri="{FF2B5EF4-FFF2-40B4-BE49-F238E27FC236}">
                    <a16:creationId xmlns:a16="http://schemas.microsoft.com/office/drawing/2014/main" id="{12DFB400-746C-4D69-860C-5EEBDD9D9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9888" y="1174750"/>
                <a:ext cx="3175" cy="3175"/>
              </a:xfrm>
              <a:custGeom>
                <a:avLst/>
                <a:gdLst>
                  <a:gd name="T0" fmla="*/ 2 w 9"/>
                  <a:gd name="T1" fmla="*/ 10 h 11"/>
                  <a:gd name="T2" fmla="*/ 0 w 9"/>
                  <a:gd name="T3" fmla="*/ 11 h 11"/>
                  <a:gd name="T4" fmla="*/ 3 w 9"/>
                  <a:gd name="T5" fmla="*/ 11 h 11"/>
                  <a:gd name="T6" fmla="*/ 6 w 9"/>
                  <a:gd name="T7" fmla="*/ 9 h 11"/>
                  <a:gd name="T8" fmla="*/ 9 w 9"/>
                  <a:gd name="T9" fmla="*/ 6 h 11"/>
                  <a:gd name="T10" fmla="*/ 9 w 9"/>
                  <a:gd name="T11" fmla="*/ 5 h 11"/>
                  <a:gd name="T12" fmla="*/ 8 w 9"/>
                  <a:gd name="T13" fmla="*/ 2 h 11"/>
                  <a:gd name="T14" fmla="*/ 6 w 9"/>
                  <a:gd name="T15" fmla="*/ 0 h 11"/>
                  <a:gd name="T16" fmla="*/ 4 w 9"/>
                  <a:gd name="T17" fmla="*/ 0 h 11"/>
                  <a:gd name="T18" fmla="*/ 4 w 9"/>
                  <a:gd name="T19" fmla="*/ 2 h 11"/>
                  <a:gd name="T20" fmla="*/ 4 w 9"/>
                  <a:gd name="T21" fmla="*/ 2 h 11"/>
                  <a:gd name="T22" fmla="*/ 4 w 9"/>
                  <a:gd name="T23" fmla="*/ 4 h 11"/>
                  <a:gd name="T24" fmla="*/ 4 w 9"/>
                  <a:gd name="T25" fmla="*/ 6 h 11"/>
                  <a:gd name="T26" fmla="*/ 2 w 9"/>
                  <a:gd name="T2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1">
                    <a:moveTo>
                      <a:pt x="2" y="10"/>
                    </a:moveTo>
                    <a:lnTo>
                      <a:pt x="0" y="11"/>
                    </a:lnTo>
                    <a:lnTo>
                      <a:pt x="3" y="11"/>
                    </a:lnTo>
                    <a:lnTo>
                      <a:pt x="6" y="9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0" name="Freeform 121">
                <a:extLst>
                  <a:ext uri="{FF2B5EF4-FFF2-40B4-BE49-F238E27FC236}">
                    <a16:creationId xmlns:a16="http://schemas.microsoft.com/office/drawing/2014/main" id="{7E0B7AC1-77A2-447B-8B84-80B8D9269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1475" y="1179513"/>
                <a:ext cx="3175" cy="3175"/>
              </a:xfrm>
              <a:custGeom>
                <a:avLst/>
                <a:gdLst>
                  <a:gd name="T0" fmla="*/ 8 w 8"/>
                  <a:gd name="T1" fmla="*/ 9 h 10"/>
                  <a:gd name="T2" fmla="*/ 8 w 8"/>
                  <a:gd name="T3" fmla="*/ 4 h 10"/>
                  <a:gd name="T4" fmla="*/ 5 w 8"/>
                  <a:gd name="T5" fmla="*/ 0 h 10"/>
                  <a:gd name="T6" fmla="*/ 2 w 8"/>
                  <a:gd name="T7" fmla="*/ 0 h 10"/>
                  <a:gd name="T8" fmla="*/ 0 w 8"/>
                  <a:gd name="T9" fmla="*/ 2 h 10"/>
                  <a:gd name="T10" fmla="*/ 0 w 8"/>
                  <a:gd name="T11" fmla="*/ 3 h 10"/>
                  <a:gd name="T12" fmla="*/ 1 w 8"/>
                  <a:gd name="T13" fmla="*/ 4 h 10"/>
                  <a:gd name="T14" fmla="*/ 4 w 8"/>
                  <a:gd name="T15" fmla="*/ 8 h 10"/>
                  <a:gd name="T16" fmla="*/ 4 w 8"/>
                  <a:gd name="T17" fmla="*/ 9 h 10"/>
                  <a:gd name="T18" fmla="*/ 6 w 8"/>
                  <a:gd name="T19" fmla="*/ 10 h 10"/>
                  <a:gd name="T20" fmla="*/ 8 w 8"/>
                  <a:gd name="T2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8" y="9"/>
                    </a:moveTo>
                    <a:lnTo>
                      <a:pt x="8" y="4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1" name="Freeform 122">
                <a:extLst>
                  <a:ext uri="{FF2B5EF4-FFF2-40B4-BE49-F238E27FC236}">
                    <a16:creationId xmlns:a16="http://schemas.microsoft.com/office/drawing/2014/main" id="{79400905-F6A3-48C8-B962-AC352B25EA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1475" y="1182688"/>
                <a:ext cx="1588" cy="6350"/>
              </a:xfrm>
              <a:custGeom>
                <a:avLst/>
                <a:gdLst>
                  <a:gd name="T0" fmla="*/ 7 w 9"/>
                  <a:gd name="T1" fmla="*/ 7 h 18"/>
                  <a:gd name="T2" fmla="*/ 8 w 9"/>
                  <a:gd name="T3" fmla="*/ 6 h 18"/>
                  <a:gd name="T4" fmla="*/ 9 w 9"/>
                  <a:gd name="T5" fmla="*/ 2 h 18"/>
                  <a:gd name="T6" fmla="*/ 9 w 9"/>
                  <a:gd name="T7" fmla="*/ 0 h 18"/>
                  <a:gd name="T8" fmla="*/ 9 w 9"/>
                  <a:gd name="T9" fmla="*/ 1 h 18"/>
                  <a:gd name="T10" fmla="*/ 8 w 9"/>
                  <a:gd name="T11" fmla="*/ 0 h 18"/>
                  <a:gd name="T12" fmla="*/ 7 w 9"/>
                  <a:gd name="T13" fmla="*/ 0 h 18"/>
                  <a:gd name="T14" fmla="*/ 6 w 9"/>
                  <a:gd name="T15" fmla="*/ 0 h 18"/>
                  <a:gd name="T16" fmla="*/ 6 w 9"/>
                  <a:gd name="T17" fmla="*/ 0 h 18"/>
                  <a:gd name="T18" fmla="*/ 6 w 9"/>
                  <a:gd name="T19" fmla="*/ 1 h 18"/>
                  <a:gd name="T20" fmla="*/ 6 w 9"/>
                  <a:gd name="T21" fmla="*/ 6 h 18"/>
                  <a:gd name="T22" fmla="*/ 6 w 9"/>
                  <a:gd name="T23" fmla="*/ 6 h 18"/>
                  <a:gd name="T24" fmla="*/ 6 w 9"/>
                  <a:gd name="T25" fmla="*/ 6 h 18"/>
                  <a:gd name="T26" fmla="*/ 6 w 9"/>
                  <a:gd name="T27" fmla="*/ 7 h 18"/>
                  <a:gd name="T28" fmla="*/ 3 w 9"/>
                  <a:gd name="T29" fmla="*/ 10 h 18"/>
                  <a:gd name="T30" fmla="*/ 0 w 9"/>
                  <a:gd name="T31" fmla="*/ 13 h 18"/>
                  <a:gd name="T32" fmla="*/ 0 w 9"/>
                  <a:gd name="T33" fmla="*/ 13 h 18"/>
                  <a:gd name="T34" fmla="*/ 0 w 9"/>
                  <a:gd name="T35" fmla="*/ 14 h 18"/>
                  <a:gd name="T36" fmla="*/ 0 w 9"/>
                  <a:gd name="T37" fmla="*/ 15 h 18"/>
                  <a:gd name="T38" fmla="*/ 2 w 9"/>
                  <a:gd name="T39" fmla="*/ 18 h 18"/>
                  <a:gd name="T40" fmla="*/ 4 w 9"/>
                  <a:gd name="T41" fmla="*/ 15 h 18"/>
                  <a:gd name="T42" fmla="*/ 4 w 9"/>
                  <a:gd name="T43" fmla="*/ 12 h 18"/>
                  <a:gd name="T44" fmla="*/ 4 w 9"/>
                  <a:gd name="T45" fmla="*/ 12 h 18"/>
                  <a:gd name="T46" fmla="*/ 4 w 9"/>
                  <a:gd name="T47" fmla="*/ 10 h 18"/>
                  <a:gd name="T48" fmla="*/ 3 w 9"/>
                  <a:gd name="T49" fmla="*/ 10 h 18"/>
                  <a:gd name="T50" fmla="*/ 7 w 9"/>
                  <a:gd name="T51" fmla="*/ 7 h 18"/>
                  <a:gd name="T52" fmla="*/ 7 w 9"/>
                  <a:gd name="T53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" h="18">
                    <a:moveTo>
                      <a:pt x="7" y="7"/>
                    </a:moveTo>
                    <a:lnTo>
                      <a:pt x="8" y="6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3" y="1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2" y="18"/>
                    </a:lnTo>
                    <a:lnTo>
                      <a:pt x="4" y="15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7" y="7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2" name="Freeform 123">
                <a:extLst>
                  <a:ext uri="{FF2B5EF4-FFF2-40B4-BE49-F238E27FC236}">
                    <a16:creationId xmlns:a16="http://schemas.microsoft.com/office/drawing/2014/main" id="{8AC22492-FE9E-4A54-A036-56B544BF18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300" y="1192213"/>
                <a:ext cx="1588" cy="3175"/>
              </a:xfrm>
              <a:custGeom>
                <a:avLst/>
                <a:gdLst>
                  <a:gd name="T0" fmla="*/ 4 w 6"/>
                  <a:gd name="T1" fmla="*/ 6 h 7"/>
                  <a:gd name="T2" fmla="*/ 6 w 6"/>
                  <a:gd name="T3" fmla="*/ 3 h 7"/>
                  <a:gd name="T4" fmla="*/ 6 w 6"/>
                  <a:gd name="T5" fmla="*/ 2 h 7"/>
                  <a:gd name="T6" fmla="*/ 5 w 6"/>
                  <a:gd name="T7" fmla="*/ 0 h 7"/>
                  <a:gd name="T8" fmla="*/ 4 w 6"/>
                  <a:gd name="T9" fmla="*/ 0 h 7"/>
                  <a:gd name="T10" fmla="*/ 4 w 6"/>
                  <a:gd name="T11" fmla="*/ 0 h 7"/>
                  <a:gd name="T12" fmla="*/ 3 w 6"/>
                  <a:gd name="T13" fmla="*/ 1 h 7"/>
                  <a:gd name="T14" fmla="*/ 2 w 6"/>
                  <a:gd name="T15" fmla="*/ 1 h 7"/>
                  <a:gd name="T16" fmla="*/ 0 w 6"/>
                  <a:gd name="T17" fmla="*/ 3 h 7"/>
                  <a:gd name="T18" fmla="*/ 3 w 6"/>
                  <a:gd name="T19" fmla="*/ 7 h 7"/>
                  <a:gd name="T20" fmla="*/ 4 w 6"/>
                  <a:gd name="T2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4" y="6"/>
                    </a:moveTo>
                    <a:lnTo>
                      <a:pt x="6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3" y="7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3" name="Freeform 124">
                <a:extLst>
                  <a:ext uri="{FF2B5EF4-FFF2-40B4-BE49-F238E27FC236}">
                    <a16:creationId xmlns:a16="http://schemas.microsoft.com/office/drawing/2014/main" id="{E9B5A6B4-7A06-475F-95EA-A74BC8D43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5125" y="1085850"/>
                <a:ext cx="6350" cy="6350"/>
              </a:xfrm>
              <a:custGeom>
                <a:avLst/>
                <a:gdLst>
                  <a:gd name="T0" fmla="*/ 11 w 21"/>
                  <a:gd name="T1" fmla="*/ 16 h 20"/>
                  <a:gd name="T2" fmla="*/ 13 w 21"/>
                  <a:gd name="T3" fmla="*/ 15 h 20"/>
                  <a:gd name="T4" fmla="*/ 17 w 21"/>
                  <a:gd name="T5" fmla="*/ 10 h 20"/>
                  <a:gd name="T6" fmla="*/ 18 w 21"/>
                  <a:gd name="T7" fmla="*/ 9 h 20"/>
                  <a:gd name="T8" fmla="*/ 18 w 21"/>
                  <a:gd name="T9" fmla="*/ 9 h 20"/>
                  <a:gd name="T10" fmla="*/ 20 w 21"/>
                  <a:gd name="T11" fmla="*/ 4 h 20"/>
                  <a:gd name="T12" fmla="*/ 20 w 21"/>
                  <a:gd name="T13" fmla="*/ 3 h 20"/>
                  <a:gd name="T14" fmla="*/ 21 w 21"/>
                  <a:gd name="T15" fmla="*/ 2 h 20"/>
                  <a:gd name="T16" fmla="*/ 19 w 21"/>
                  <a:gd name="T17" fmla="*/ 0 h 20"/>
                  <a:gd name="T18" fmla="*/ 11 w 21"/>
                  <a:gd name="T19" fmla="*/ 3 h 20"/>
                  <a:gd name="T20" fmla="*/ 6 w 21"/>
                  <a:gd name="T21" fmla="*/ 8 h 20"/>
                  <a:gd name="T22" fmla="*/ 6 w 21"/>
                  <a:gd name="T23" fmla="*/ 9 h 20"/>
                  <a:gd name="T24" fmla="*/ 1 w 21"/>
                  <a:gd name="T25" fmla="*/ 15 h 20"/>
                  <a:gd name="T26" fmla="*/ 0 w 21"/>
                  <a:gd name="T27" fmla="*/ 18 h 20"/>
                  <a:gd name="T28" fmla="*/ 2 w 21"/>
                  <a:gd name="T29" fmla="*/ 20 h 20"/>
                  <a:gd name="T30" fmla="*/ 7 w 21"/>
                  <a:gd name="T31" fmla="*/ 20 h 20"/>
                  <a:gd name="T32" fmla="*/ 11 w 21"/>
                  <a:gd name="T3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0">
                    <a:moveTo>
                      <a:pt x="11" y="16"/>
                    </a:moveTo>
                    <a:lnTo>
                      <a:pt x="13" y="15"/>
                    </a:lnTo>
                    <a:lnTo>
                      <a:pt x="17" y="10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20" y="4"/>
                    </a:lnTo>
                    <a:lnTo>
                      <a:pt x="20" y="3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1" y="3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7" y="20"/>
                    </a:lnTo>
                    <a:lnTo>
                      <a:pt x="11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4" name="Freeform 125">
                <a:extLst>
                  <a:ext uri="{FF2B5EF4-FFF2-40B4-BE49-F238E27FC236}">
                    <a16:creationId xmlns:a16="http://schemas.microsoft.com/office/drawing/2014/main" id="{F0485B29-D8C3-4C81-8038-2B02FDBAF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3225" y="1008063"/>
                <a:ext cx="4763" cy="3175"/>
              </a:xfrm>
              <a:custGeom>
                <a:avLst/>
                <a:gdLst>
                  <a:gd name="T0" fmla="*/ 10 w 11"/>
                  <a:gd name="T1" fmla="*/ 1 h 12"/>
                  <a:gd name="T2" fmla="*/ 9 w 11"/>
                  <a:gd name="T3" fmla="*/ 0 h 12"/>
                  <a:gd name="T4" fmla="*/ 8 w 11"/>
                  <a:gd name="T5" fmla="*/ 1 h 12"/>
                  <a:gd name="T6" fmla="*/ 8 w 11"/>
                  <a:gd name="T7" fmla="*/ 1 h 12"/>
                  <a:gd name="T8" fmla="*/ 4 w 11"/>
                  <a:gd name="T9" fmla="*/ 5 h 12"/>
                  <a:gd name="T10" fmla="*/ 3 w 11"/>
                  <a:gd name="T11" fmla="*/ 6 h 12"/>
                  <a:gd name="T12" fmla="*/ 1 w 11"/>
                  <a:gd name="T13" fmla="*/ 7 h 12"/>
                  <a:gd name="T14" fmla="*/ 0 w 11"/>
                  <a:gd name="T15" fmla="*/ 11 h 12"/>
                  <a:gd name="T16" fmla="*/ 0 w 11"/>
                  <a:gd name="T17" fmla="*/ 11 h 12"/>
                  <a:gd name="T18" fmla="*/ 3 w 11"/>
                  <a:gd name="T19" fmla="*/ 12 h 12"/>
                  <a:gd name="T20" fmla="*/ 3 w 11"/>
                  <a:gd name="T21" fmla="*/ 12 h 12"/>
                  <a:gd name="T22" fmla="*/ 5 w 11"/>
                  <a:gd name="T23" fmla="*/ 10 h 12"/>
                  <a:gd name="T24" fmla="*/ 5 w 11"/>
                  <a:gd name="T25" fmla="*/ 10 h 12"/>
                  <a:gd name="T26" fmla="*/ 8 w 11"/>
                  <a:gd name="T27" fmla="*/ 7 h 12"/>
                  <a:gd name="T28" fmla="*/ 11 w 11"/>
                  <a:gd name="T29" fmla="*/ 4 h 12"/>
                  <a:gd name="T30" fmla="*/ 11 w 11"/>
                  <a:gd name="T31" fmla="*/ 2 h 12"/>
                  <a:gd name="T32" fmla="*/ 11 w 11"/>
                  <a:gd name="T33" fmla="*/ 1 h 12"/>
                  <a:gd name="T34" fmla="*/ 10 w 11"/>
                  <a:gd name="T3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2">
                    <a:moveTo>
                      <a:pt x="10" y="1"/>
                    </a:moveTo>
                    <a:lnTo>
                      <a:pt x="9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8" y="7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5" name="Freeform 126">
                <a:extLst>
                  <a:ext uri="{FF2B5EF4-FFF2-40B4-BE49-F238E27FC236}">
                    <a16:creationId xmlns:a16="http://schemas.microsoft.com/office/drawing/2014/main" id="{CF051441-3697-4BCD-AE9C-E3133E5F5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4338" y="989013"/>
                <a:ext cx="28575" cy="25400"/>
              </a:xfrm>
              <a:custGeom>
                <a:avLst/>
                <a:gdLst>
                  <a:gd name="T0" fmla="*/ 88 w 88"/>
                  <a:gd name="T1" fmla="*/ 66 h 83"/>
                  <a:gd name="T2" fmla="*/ 88 w 88"/>
                  <a:gd name="T3" fmla="*/ 62 h 83"/>
                  <a:gd name="T4" fmla="*/ 83 w 88"/>
                  <a:gd name="T5" fmla="*/ 63 h 83"/>
                  <a:gd name="T6" fmla="*/ 87 w 88"/>
                  <a:gd name="T7" fmla="*/ 59 h 83"/>
                  <a:gd name="T8" fmla="*/ 81 w 88"/>
                  <a:gd name="T9" fmla="*/ 57 h 83"/>
                  <a:gd name="T10" fmla="*/ 78 w 88"/>
                  <a:gd name="T11" fmla="*/ 60 h 83"/>
                  <a:gd name="T12" fmla="*/ 82 w 88"/>
                  <a:gd name="T13" fmla="*/ 55 h 83"/>
                  <a:gd name="T14" fmla="*/ 88 w 88"/>
                  <a:gd name="T15" fmla="*/ 49 h 83"/>
                  <a:gd name="T16" fmla="*/ 83 w 88"/>
                  <a:gd name="T17" fmla="*/ 48 h 83"/>
                  <a:gd name="T18" fmla="*/ 76 w 88"/>
                  <a:gd name="T19" fmla="*/ 54 h 83"/>
                  <a:gd name="T20" fmla="*/ 78 w 88"/>
                  <a:gd name="T21" fmla="*/ 50 h 83"/>
                  <a:gd name="T22" fmla="*/ 80 w 88"/>
                  <a:gd name="T23" fmla="*/ 45 h 83"/>
                  <a:gd name="T24" fmla="*/ 86 w 88"/>
                  <a:gd name="T25" fmla="*/ 36 h 83"/>
                  <a:gd name="T26" fmla="*/ 82 w 88"/>
                  <a:gd name="T27" fmla="*/ 32 h 83"/>
                  <a:gd name="T28" fmla="*/ 77 w 88"/>
                  <a:gd name="T29" fmla="*/ 36 h 83"/>
                  <a:gd name="T30" fmla="*/ 75 w 88"/>
                  <a:gd name="T31" fmla="*/ 33 h 83"/>
                  <a:gd name="T32" fmla="*/ 71 w 88"/>
                  <a:gd name="T33" fmla="*/ 31 h 83"/>
                  <a:gd name="T34" fmla="*/ 65 w 88"/>
                  <a:gd name="T35" fmla="*/ 38 h 83"/>
                  <a:gd name="T36" fmla="*/ 58 w 88"/>
                  <a:gd name="T37" fmla="*/ 32 h 83"/>
                  <a:gd name="T38" fmla="*/ 62 w 88"/>
                  <a:gd name="T39" fmla="*/ 30 h 83"/>
                  <a:gd name="T40" fmla="*/ 62 w 88"/>
                  <a:gd name="T41" fmla="*/ 25 h 83"/>
                  <a:gd name="T42" fmla="*/ 58 w 88"/>
                  <a:gd name="T43" fmla="*/ 24 h 83"/>
                  <a:gd name="T44" fmla="*/ 48 w 88"/>
                  <a:gd name="T45" fmla="*/ 28 h 83"/>
                  <a:gd name="T46" fmla="*/ 57 w 88"/>
                  <a:gd name="T47" fmla="*/ 21 h 83"/>
                  <a:gd name="T48" fmla="*/ 69 w 88"/>
                  <a:gd name="T49" fmla="*/ 9 h 83"/>
                  <a:gd name="T50" fmla="*/ 69 w 88"/>
                  <a:gd name="T51" fmla="*/ 6 h 83"/>
                  <a:gd name="T52" fmla="*/ 74 w 88"/>
                  <a:gd name="T53" fmla="*/ 1 h 83"/>
                  <a:gd name="T54" fmla="*/ 63 w 88"/>
                  <a:gd name="T55" fmla="*/ 3 h 83"/>
                  <a:gd name="T56" fmla="*/ 46 w 88"/>
                  <a:gd name="T57" fmla="*/ 15 h 83"/>
                  <a:gd name="T58" fmla="*/ 34 w 88"/>
                  <a:gd name="T59" fmla="*/ 27 h 83"/>
                  <a:gd name="T60" fmla="*/ 28 w 88"/>
                  <a:gd name="T61" fmla="*/ 33 h 83"/>
                  <a:gd name="T62" fmla="*/ 27 w 88"/>
                  <a:gd name="T63" fmla="*/ 39 h 83"/>
                  <a:gd name="T64" fmla="*/ 23 w 88"/>
                  <a:gd name="T65" fmla="*/ 40 h 83"/>
                  <a:gd name="T66" fmla="*/ 19 w 88"/>
                  <a:gd name="T67" fmla="*/ 44 h 83"/>
                  <a:gd name="T68" fmla="*/ 16 w 88"/>
                  <a:gd name="T69" fmla="*/ 46 h 83"/>
                  <a:gd name="T70" fmla="*/ 11 w 88"/>
                  <a:gd name="T71" fmla="*/ 46 h 83"/>
                  <a:gd name="T72" fmla="*/ 12 w 88"/>
                  <a:gd name="T73" fmla="*/ 53 h 83"/>
                  <a:gd name="T74" fmla="*/ 1 w 88"/>
                  <a:gd name="T75" fmla="*/ 61 h 83"/>
                  <a:gd name="T76" fmla="*/ 7 w 88"/>
                  <a:gd name="T77" fmla="*/ 67 h 83"/>
                  <a:gd name="T78" fmla="*/ 19 w 88"/>
                  <a:gd name="T79" fmla="*/ 65 h 83"/>
                  <a:gd name="T80" fmla="*/ 27 w 88"/>
                  <a:gd name="T81" fmla="*/ 66 h 83"/>
                  <a:gd name="T82" fmla="*/ 40 w 88"/>
                  <a:gd name="T83" fmla="*/ 66 h 83"/>
                  <a:gd name="T84" fmla="*/ 45 w 88"/>
                  <a:gd name="T85" fmla="*/ 63 h 83"/>
                  <a:gd name="T86" fmla="*/ 47 w 88"/>
                  <a:gd name="T87" fmla="*/ 68 h 83"/>
                  <a:gd name="T88" fmla="*/ 52 w 88"/>
                  <a:gd name="T89" fmla="*/ 67 h 83"/>
                  <a:gd name="T90" fmla="*/ 46 w 88"/>
                  <a:gd name="T91" fmla="*/ 72 h 83"/>
                  <a:gd name="T92" fmla="*/ 45 w 88"/>
                  <a:gd name="T93" fmla="*/ 77 h 83"/>
                  <a:gd name="T94" fmla="*/ 52 w 88"/>
                  <a:gd name="T95" fmla="*/ 75 h 83"/>
                  <a:gd name="T96" fmla="*/ 62 w 88"/>
                  <a:gd name="T97" fmla="*/ 69 h 83"/>
                  <a:gd name="T98" fmla="*/ 68 w 88"/>
                  <a:gd name="T99" fmla="*/ 65 h 83"/>
                  <a:gd name="T100" fmla="*/ 70 w 88"/>
                  <a:gd name="T101" fmla="*/ 63 h 83"/>
                  <a:gd name="T102" fmla="*/ 66 w 88"/>
                  <a:gd name="T103" fmla="*/ 72 h 83"/>
                  <a:gd name="T104" fmla="*/ 64 w 88"/>
                  <a:gd name="T105" fmla="*/ 78 h 83"/>
                  <a:gd name="T106" fmla="*/ 71 w 88"/>
                  <a:gd name="T107" fmla="*/ 74 h 83"/>
                  <a:gd name="T108" fmla="*/ 70 w 88"/>
                  <a:gd name="T109" fmla="*/ 79 h 83"/>
                  <a:gd name="T110" fmla="*/ 72 w 88"/>
                  <a:gd name="T111" fmla="*/ 81 h 83"/>
                  <a:gd name="T112" fmla="*/ 80 w 88"/>
                  <a:gd name="T113" fmla="*/ 80 h 83"/>
                  <a:gd name="T114" fmla="*/ 83 w 88"/>
                  <a:gd name="T115" fmla="*/ 7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8" h="83">
                    <a:moveTo>
                      <a:pt x="83" y="73"/>
                    </a:moveTo>
                    <a:lnTo>
                      <a:pt x="84" y="71"/>
                    </a:lnTo>
                    <a:lnTo>
                      <a:pt x="86" y="69"/>
                    </a:lnTo>
                    <a:lnTo>
                      <a:pt x="88" y="66"/>
                    </a:lnTo>
                    <a:lnTo>
                      <a:pt x="88" y="66"/>
                    </a:lnTo>
                    <a:lnTo>
                      <a:pt x="88" y="65"/>
                    </a:lnTo>
                    <a:lnTo>
                      <a:pt x="88" y="63"/>
                    </a:lnTo>
                    <a:lnTo>
                      <a:pt x="88" y="62"/>
                    </a:lnTo>
                    <a:lnTo>
                      <a:pt x="88" y="62"/>
                    </a:lnTo>
                    <a:lnTo>
                      <a:pt x="87" y="61"/>
                    </a:lnTo>
                    <a:lnTo>
                      <a:pt x="86" y="61"/>
                    </a:lnTo>
                    <a:lnTo>
                      <a:pt x="83" y="63"/>
                    </a:lnTo>
                    <a:lnTo>
                      <a:pt x="83" y="63"/>
                    </a:lnTo>
                    <a:lnTo>
                      <a:pt x="82" y="65"/>
                    </a:lnTo>
                    <a:lnTo>
                      <a:pt x="82" y="65"/>
                    </a:lnTo>
                    <a:lnTo>
                      <a:pt x="87" y="59"/>
                    </a:lnTo>
                    <a:lnTo>
                      <a:pt x="87" y="56"/>
                    </a:lnTo>
                    <a:lnTo>
                      <a:pt x="84" y="56"/>
                    </a:lnTo>
                    <a:lnTo>
                      <a:pt x="83" y="56"/>
                    </a:lnTo>
                    <a:lnTo>
                      <a:pt x="81" y="57"/>
                    </a:lnTo>
                    <a:lnTo>
                      <a:pt x="81" y="59"/>
                    </a:lnTo>
                    <a:lnTo>
                      <a:pt x="80" y="59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80" y="59"/>
                    </a:lnTo>
                    <a:lnTo>
                      <a:pt x="80" y="57"/>
                    </a:lnTo>
                    <a:lnTo>
                      <a:pt x="82" y="55"/>
                    </a:lnTo>
                    <a:lnTo>
                      <a:pt x="83" y="54"/>
                    </a:lnTo>
                    <a:lnTo>
                      <a:pt x="86" y="53"/>
                    </a:lnTo>
                    <a:lnTo>
                      <a:pt x="87" y="53"/>
                    </a:lnTo>
                    <a:lnTo>
                      <a:pt x="88" y="49"/>
                    </a:lnTo>
                    <a:lnTo>
                      <a:pt x="88" y="48"/>
                    </a:lnTo>
                    <a:lnTo>
                      <a:pt x="88" y="46"/>
                    </a:lnTo>
                    <a:lnTo>
                      <a:pt x="83" y="48"/>
                    </a:lnTo>
                    <a:lnTo>
                      <a:pt x="83" y="48"/>
                    </a:lnTo>
                    <a:lnTo>
                      <a:pt x="81" y="50"/>
                    </a:lnTo>
                    <a:lnTo>
                      <a:pt x="80" y="53"/>
                    </a:lnTo>
                    <a:lnTo>
                      <a:pt x="77" y="54"/>
                    </a:lnTo>
                    <a:lnTo>
                      <a:pt x="76" y="54"/>
                    </a:lnTo>
                    <a:lnTo>
                      <a:pt x="76" y="54"/>
                    </a:lnTo>
                    <a:lnTo>
                      <a:pt x="75" y="54"/>
                    </a:lnTo>
                    <a:lnTo>
                      <a:pt x="76" y="53"/>
                    </a:lnTo>
                    <a:lnTo>
                      <a:pt x="78" y="50"/>
                    </a:lnTo>
                    <a:lnTo>
                      <a:pt x="81" y="48"/>
                    </a:lnTo>
                    <a:lnTo>
                      <a:pt x="81" y="46"/>
                    </a:lnTo>
                    <a:lnTo>
                      <a:pt x="80" y="46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87" y="38"/>
                    </a:lnTo>
                    <a:lnTo>
                      <a:pt x="87" y="36"/>
                    </a:lnTo>
                    <a:lnTo>
                      <a:pt x="86" y="36"/>
                    </a:lnTo>
                    <a:lnTo>
                      <a:pt x="84" y="36"/>
                    </a:lnTo>
                    <a:lnTo>
                      <a:pt x="83" y="34"/>
                    </a:lnTo>
                    <a:lnTo>
                      <a:pt x="82" y="34"/>
                    </a:lnTo>
                    <a:lnTo>
                      <a:pt x="82" y="32"/>
                    </a:lnTo>
                    <a:lnTo>
                      <a:pt x="82" y="30"/>
                    </a:lnTo>
                    <a:lnTo>
                      <a:pt x="81" y="30"/>
                    </a:lnTo>
                    <a:lnTo>
                      <a:pt x="78" y="32"/>
                    </a:lnTo>
                    <a:lnTo>
                      <a:pt x="77" y="36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5" y="33"/>
                    </a:lnTo>
                    <a:lnTo>
                      <a:pt x="75" y="32"/>
                    </a:lnTo>
                    <a:lnTo>
                      <a:pt x="74" y="31"/>
                    </a:lnTo>
                    <a:lnTo>
                      <a:pt x="72" y="31"/>
                    </a:lnTo>
                    <a:lnTo>
                      <a:pt x="71" y="31"/>
                    </a:lnTo>
                    <a:lnTo>
                      <a:pt x="70" y="33"/>
                    </a:lnTo>
                    <a:lnTo>
                      <a:pt x="69" y="36"/>
                    </a:lnTo>
                    <a:lnTo>
                      <a:pt x="66" y="37"/>
                    </a:lnTo>
                    <a:lnTo>
                      <a:pt x="65" y="38"/>
                    </a:lnTo>
                    <a:lnTo>
                      <a:pt x="65" y="37"/>
                    </a:lnTo>
                    <a:lnTo>
                      <a:pt x="66" y="34"/>
                    </a:lnTo>
                    <a:lnTo>
                      <a:pt x="63" y="34"/>
                    </a:lnTo>
                    <a:lnTo>
                      <a:pt x="58" y="32"/>
                    </a:lnTo>
                    <a:lnTo>
                      <a:pt x="59" y="31"/>
                    </a:lnTo>
                    <a:lnTo>
                      <a:pt x="59" y="30"/>
                    </a:lnTo>
                    <a:lnTo>
                      <a:pt x="60" y="30"/>
                    </a:lnTo>
                    <a:lnTo>
                      <a:pt x="62" y="30"/>
                    </a:lnTo>
                    <a:lnTo>
                      <a:pt x="63" y="30"/>
                    </a:lnTo>
                    <a:lnTo>
                      <a:pt x="65" y="26"/>
                    </a:lnTo>
                    <a:lnTo>
                      <a:pt x="65" y="25"/>
                    </a:lnTo>
                    <a:lnTo>
                      <a:pt x="62" y="25"/>
                    </a:lnTo>
                    <a:lnTo>
                      <a:pt x="62" y="25"/>
                    </a:lnTo>
                    <a:lnTo>
                      <a:pt x="60" y="25"/>
                    </a:lnTo>
                    <a:lnTo>
                      <a:pt x="59" y="25"/>
                    </a:lnTo>
                    <a:lnTo>
                      <a:pt x="58" y="24"/>
                    </a:lnTo>
                    <a:lnTo>
                      <a:pt x="56" y="25"/>
                    </a:lnTo>
                    <a:lnTo>
                      <a:pt x="53" y="27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8" y="27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7" y="21"/>
                    </a:lnTo>
                    <a:lnTo>
                      <a:pt x="59" y="18"/>
                    </a:lnTo>
                    <a:lnTo>
                      <a:pt x="60" y="16"/>
                    </a:lnTo>
                    <a:lnTo>
                      <a:pt x="65" y="13"/>
                    </a:lnTo>
                    <a:lnTo>
                      <a:pt x="69" y="9"/>
                    </a:lnTo>
                    <a:lnTo>
                      <a:pt x="70" y="8"/>
                    </a:lnTo>
                    <a:lnTo>
                      <a:pt x="69" y="7"/>
                    </a:lnTo>
                    <a:lnTo>
                      <a:pt x="68" y="6"/>
                    </a:lnTo>
                    <a:lnTo>
                      <a:pt x="69" y="6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5" y="1"/>
                    </a:lnTo>
                    <a:lnTo>
                      <a:pt x="74" y="1"/>
                    </a:lnTo>
                    <a:lnTo>
                      <a:pt x="70" y="0"/>
                    </a:lnTo>
                    <a:lnTo>
                      <a:pt x="69" y="0"/>
                    </a:lnTo>
                    <a:lnTo>
                      <a:pt x="65" y="1"/>
                    </a:lnTo>
                    <a:lnTo>
                      <a:pt x="63" y="3"/>
                    </a:lnTo>
                    <a:lnTo>
                      <a:pt x="53" y="8"/>
                    </a:lnTo>
                    <a:lnTo>
                      <a:pt x="51" y="12"/>
                    </a:lnTo>
                    <a:lnTo>
                      <a:pt x="48" y="14"/>
                    </a:lnTo>
                    <a:lnTo>
                      <a:pt x="46" y="15"/>
                    </a:lnTo>
                    <a:lnTo>
                      <a:pt x="42" y="18"/>
                    </a:lnTo>
                    <a:lnTo>
                      <a:pt x="38" y="22"/>
                    </a:lnTo>
                    <a:lnTo>
                      <a:pt x="35" y="25"/>
                    </a:lnTo>
                    <a:lnTo>
                      <a:pt x="34" y="27"/>
                    </a:lnTo>
                    <a:lnTo>
                      <a:pt x="33" y="30"/>
                    </a:lnTo>
                    <a:lnTo>
                      <a:pt x="30" y="31"/>
                    </a:lnTo>
                    <a:lnTo>
                      <a:pt x="29" y="32"/>
                    </a:lnTo>
                    <a:lnTo>
                      <a:pt x="28" y="33"/>
                    </a:lnTo>
                    <a:lnTo>
                      <a:pt x="27" y="34"/>
                    </a:lnTo>
                    <a:lnTo>
                      <a:pt x="27" y="37"/>
                    </a:lnTo>
                    <a:lnTo>
                      <a:pt x="27" y="38"/>
                    </a:lnTo>
                    <a:lnTo>
                      <a:pt x="27" y="39"/>
                    </a:lnTo>
                    <a:lnTo>
                      <a:pt x="25" y="39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2" y="39"/>
                    </a:lnTo>
                    <a:lnTo>
                      <a:pt x="21" y="42"/>
                    </a:lnTo>
                    <a:lnTo>
                      <a:pt x="19" y="44"/>
                    </a:lnTo>
                    <a:lnTo>
                      <a:pt x="18" y="45"/>
                    </a:lnTo>
                    <a:lnTo>
                      <a:pt x="17" y="46"/>
                    </a:lnTo>
                    <a:lnTo>
                      <a:pt x="16" y="46"/>
                    </a:lnTo>
                    <a:lnTo>
                      <a:pt x="16" y="46"/>
                    </a:lnTo>
                    <a:lnTo>
                      <a:pt x="16" y="46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11" y="46"/>
                    </a:lnTo>
                    <a:lnTo>
                      <a:pt x="7" y="50"/>
                    </a:lnTo>
                    <a:lnTo>
                      <a:pt x="11" y="53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7" y="56"/>
                    </a:lnTo>
                    <a:lnTo>
                      <a:pt x="4" y="59"/>
                    </a:lnTo>
                    <a:lnTo>
                      <a:pt x="3" y="60"/>
                    </a:lnTo>
                    <a:lnTo>
                      <a:pt x="1" y="61"/>
                    </a:lnTo>
                    <a:lnTo>
                      <a:pt x="0" y="63"/>
                    </a:lnTo>
                    <a:lnTo>
                      <a:pt x="3" y="66"/>
                    </a:lnTo>
                    <a:lnTo>
                      <a:pt x="4" y="67"/>
                    </a:lnTo>
                    <a:lnTo>
                      <a:pt x="7" y="67"/>
                    </a:lnTo>
                    <a:lnTo>
                      <a:pt x="11" y="67"/>
                    </a:lnTo>
                    <a:lnTo>
                      <a:pt x="15" y="66"/>
                    </a:lnTo>
                    <a:lnTo>
                      <a:pt x="17" y="66"/>
                    </a:lnTo>
                    <a:lnTo>
                      <a:pt x="19" y="65"/>
                    </a:lnTo>
                    <a:lnTo>
                      <a:pt x="19" y="65"/>
                    </a:lnTo>
                    <a:lnTo>
                      <a:pt x="19" y="66"/>
                    </a:lnTo>
                    <a:lnTo>
                      <a:pt x="24" y="66"/>
                    </a:lnTo>
                    <a:lnTo>
                      <a:pt x="27" y="66"/>
                    </a:lnTo>
                    <a:lnTo>
                      <a:pt x="29" y="66"/>
                    </a:lnTo>
                    <a:lnTo>
                      <a:pt x="34" y="66"/>
                    </a:lnTo>
                    <a:lnTo>
                      <a:pt x="36" y="66"/>
                    </a:lnTo>
                    <a:lnTo>
                      <a:pt x="40" y="66"/>
                    </a:lnTo>
                    <a:lnTo>
                      <a:pt x="42" y="66"/>
                    </a:lnTo>
                    <a:lnTo>
                      <a:pt x="45" y="65"/>
                    </a:lnTo>
                    <a:lnTo>
                      <a:pt x="45" y="63"/>
                    </a:lnTo>
                    <a:lnTo>
                      <a:pt x="45" y="63"/>
                    </a:lnTo>
                    <a:lnTo>
                      <a:pt x="45" y="65"/>
                    </a:lnTo>
                    <a:lnTo>
                      <a:pt x="45" y="67"/>
                    </a:lnTo>
                    <a:lnTo>
                      <a:pt x="46" y="68"/>
                    </a:lnTo>
                    <a:lnTo>
                      <a:pt x="47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8"/>
                    </a:lnTo>
                    <a:lnTo>
                      <a:pt x="52" y="67"/>
                    </a:lnTo>
                    <a:lnTo>
                      <a:pt x="53" y="67"/>
                    </a:lnTo>
                    <a:lnTo>
                      <a:pt x="51" y="68"/>
                    </a:lnTo>
                    <a:lnTo>
                      <a:pt x="48" y="71"/>
                    </a:lnTo>
                    <a:lnTo>
                      <a:pt x="46" y="72"/>
                    </a:lnTo>
                    <a:lnTo>
                      <a:pt x="45" y="73"/>
                    </a:lnTo>
                    <a:lnTo>
                      <a:pt x="42" y="73"/>
                    </a:lnTo>
                    <a:lnTo>
                      <a:pt x="42" y="74"/>
                    </a:lnTo>
                    <a:lnTo>
                      <a:pt x="45" y="77"/>
                    </a:lnTo>
                    <a:lnTo>
                      <a:pt x="45" y="77"/>
                    </a:lnTo>
                    <a:lnTo>
                      <a:pt x="48" y="78"/>
                    </a:lnTo>
                    <a:lnTo>
                      <a:pt x="51" y="77"/>
                    </a:lnTo>
                    <a:lnTo>
                      <a:pt x="52" y="75"/>
                    </a:lnTo>
                    <a:lnTo>
                      <a:pt x="53" y="74"/>
                    </a:lnTo>
                    <a:lnTo>
                      <a:pt x="56" y="73"/>
                    </a:lnTo>
                    <a:lnTo>
                      <a:pt x="58" y="69"/>
                    </a:lnTo>
                    <a:lnTo>
                      <a:pt x="62" y="69"/>
                    </a:lnTo>
                    <a:lnTo>
                      <a:pt x="64" y="68"/>
                    </a:lnTo>
                    <a:lnTo>
                      <a:pt x="65" y="68"/>
                    </a:lnTo>
                    <a:lnTo>
                      <a:pt x="65" y="67"/>
                    </a:lnTo>
                    <a:lnTo>
                      <a:pt x="68" y="65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70" y="63"/>
                    </a:lnTo>
                    <a:lnTo>
                      <a:pt x="70" y="67"/>
                    </a:lnTo>
                    <a:lnTo>
                      <a:pt x="70" y="67"/>
                    </a:lnTo>
                    <a:lnTo>
                      <a:pt x="69" y="69"/>
                    </a:lnTo>
                    <a:lnTo>
                      <a:pt x="66" y="72"/>
                    </a:lnTo>
                    <a:lnTo>
                      <a:pt x="65" y="73"/>
                    </a:lnTo>
                    <a:lnTo>
                      <a:pt x="63" y="77"/>
                    </a:lnTo>
                    <a:lnTo>
                      <a:pt x="63" y="78"/>
                    </a:lnTo>
                    <a:lnTo>
                      <a:pt x="64" y="78"/>
                    </a:lnTo>
                    <a:lnTo>
                      <a:pt x="65" y="78"/>
                    </a:lnTo>
                    <a:lnTo>
                      <a:pt x="66" y="77"/>
                    </a:lnTo>
                    <a:lnTo>
                      <a:pt x="70" y="75"/>
                    </a:lnTo>
                    <a:lnTo>
                      <a:pt x="71" y="74"/>
                    </a:lnTo>
                    <a:lnTo>
                      <a:pt x="71" y="73"/>
                    </a:lnTo>
                    <a:lnTo>
                      <a:pt x="71" y="74"/>
                    </a:lnTo>
                    <a:lnTo>
                      <a:pt x="70" y="78"/>
                    </a:lnTo>
                    <a:lnTo>
                      <a:pt x="70" y="79"/>
                    </a:lnTo>
                    <a:lnTo>
                      <a:pt x="69" y="81"/>
                    </a:lnTo>
                    <a:lnTo>
                      <a:pt x="70" y="83"/>
                    </a:lnTo>
                    <a:lnTo>
                      <a:pt x="70" y="83"/>
                    </a:lnTo>
                    <a:lnTo>
                      <a:pt x="72" y="81"/>
                    </a:lnTo>
                    <a:lnTo>
                      <a:pt x="74" y="80"/>
                    </a:lnTo>
                    <a:lnTo>
                      <a:pt x="75" y="81"/>
                    </a:lnTo>
                    <a:lnTo>
                      <a:pt x="76" y="83"/>
                    </a:lnTo>
                    <a:lnTo>
                      <a:pt x="80" y="80"/>
                    </a:lnTo>
                    <a:lnTo>
                      <a:pt x="81" y="79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83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6" name="Freeform 127">
                <a:extLst>
                  <a:ext uri="{FF2B5EF4-FFF2-40B4-BE49-F238E27FC236}">
                    <a16:creationId xmlns:a16="http://schemas.microsoft.com/office/drawing/2014/main" id="{B465A0FC-BF5D-45C4-BA0F-3759AEF702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5450" y="1011238"/>
                <a:ext cx="1588" cy="1587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0 h 6"/>
                  <a:gd name="T4" fmla="*/ 1 w 4"/>
                  <a:gd name="T5" fmla="*/ 0 h 6"/>
                  <a:gd name="T6" fmla="*/ 0 w 4"/>
                  <a:gd name="T7" fmla="*/ 4 h 6"/>
                  <a:gd name="T8" fmla="*/ 0 w 4"/>
                  <a:gd name="T9" fmla="*/ 6 h 6"/>
                  <a:gd name="T10" fmla="*/ 3 w 4"/>
                  <a:gd name="T11" fmla="*/ 6 h 6"/>
                  <a:gd name="T12" fmla="*/ 4 w 4"/>
                  <a:gd name="T13" fmla="*/ 6 h 6"/>
                  <a:gd name="T14" fmla="*/ 4 w 4"/>
                  <a:gd name="T15" fmla="*/ 4 h 6"/>
                  <a:gd name="T16" fmla="*/ 4 w 4"/>
                  <a:gd name="T17" fmla="*/ 2 h 6"/>
                  <a:gd name="T18" fmla="*/ 4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7" name="Freeform 128">
                <a:extLst>
                  <a:ext uri="{FF2B5EF4-FFF2-40B4-BE49-F238E27FC236}">
                    <a16:creationId xmlns:a16="http://schemas.microsoft.com/office/drawing/2014/main" id="{B4C92271-9E24-4B31-ABA7-8C2A913EA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3863" y="938213"/>
                <a:ext cx="3175" cy="3175"/>
              </a:xfrm>
              <a:custGeom>
                <a:avLst/>
                <a:gdLst>
                  <a:gd name="T0" fmla="*/ 4 w 11"/>
                  <a:gd name="T1" fmla="*/ 4 h 10"/>
                  <a:gd name="T2" fmla="*/ 1 w 11"/>
                  <a:gd name="T3" fmla="*/ 4 h 10"/>
                  <a:gd name="T4" fmla="*/ 0 w 11"/>
                  <a:gd name="T5" fmla="*/ 4 h 10"/>
                  <a:gd name="T6" fmla="*/ 0 w 11"/>
                  <a:gd name="T7" fmla="*/ 6 h 10"/>
                  <a:gd name="T8" fmla="*/ 2 w 11"/>
                  <a:gd name="T9" fmla="*/ 9 h 10"/>
                  <a:gd name="T10" fmla="*/ 5 w 11"/>
                  <a:gd name="T11" fmla="*/ 10 h 10"/>
                  <a:gd name="T12" fmla="*/ 7 w 11"/>
                  <a:gd name="T13" fmla="*/ 9 h 10"/>
                  <a:gd name="T14" fmla="*/ 7 w 11"/>
                  <a:gd name="T15" fmla="*/ 9 h 10"/>
                  <a:gd name="T16" fmla="*/ 11 w 11"/>
                  <a:gd name="T17" fmla="*/ 7 h 10"/>
                  <a:gd name="T18" fmla="*/ 11 w 11"/>
                  <a:gd name="T19" fmla="*/ 3 h 10"/>
                  <a:gd name="T20" fmla="*/ 8 w 11"/>
                  <a:gd name="T21" fmla="*/ 1 h 10"/>
                  <a:gd name="T22" fmla="*/ 8 w 11"/>
                  <a:gd name="T23" fmla="*/ 1 h 10"/>
                  <a:gd name="T24" fmla="*/ 6 w 11"/>
                  <a:gd name="T25" fmla="*/ 0 h 10"/>
                  <a:gd name="T26" fmla="*/ 5 w 11"/>
                  <a:gd name="T27" fmla="*/ 0 h 10"/>
                  <a:gd name="T28" fmla="*/ 5 w 11"/>
                  <a:gd name="T29" fmla="*/ 1 h 10"/>
                  <a:gd name="T30" fmla="*/ 5 w 11"/>
                  <a:gd name="T31" fmla="*/ 4 h 10"/>
                  <a:gd name="T32" fmla="*/ 4 w 11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0">
                    <a:moveTo>
                      <a:pt x="4" y="4"/>
                    </a:moveTo>
                    <a:lnTo>
                      <a:pt x="1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9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1" y="7"/>
                    </a:lnTo>
                    <a:lnTo>
                      <a:pt x="11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8" name="Freeform 129">
                <a:extLst>
                  <a:ext uri="{FF2B5EF4-FFF2-40B4-BE49-F238E27FC236}">
                    <a16:creationId xmlns:a16="http://schemas.microsoft.com/office/drawing/2014/main" id="{70BDEE0C-38C2-4F96-8B35-8D19822EBF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4650" y="850900"/>
                <a:ext cx="127000" cy="31750"/>
              </a:xfrm>
              <a:custGeom>
                <a:avLst/>
                <a:gdLst>
                  <a:gd name="T0" fmla="*/ 187 w 402"/>
                  <a:gd name="T1" fmla="*/ 35 h 103"/>
                  <a:gd name="T2" fmla="*/ 174 w 402"/>
                  <a:gd name="T3" fmla="*/ 28 h 103"/>
                  <a:gd name="T4" fmla="*/ 14 w 402"/>
                  <a:gd name="T5" fmla="*/ 79 h 103"/>
                  <a:gd name="T6" fmla="*/ 28 w 402"/>
                  <a:gd name="T7" fmla="*/ 83 h 103"/>
                  <a:gd name="T8" fmla="*/ 19 w 402"/>
                  <a:gd name="T9" fmla="*/ 101 h 103"/>
                  <a:gd name="T10" fmla="*/ 38 w 402"/>
                  <a:gd name="T11" fmla="*/ 101 h 103"/>
                  <a:gd name="T12" fmla="*/ 49 w 402"/>
                  <a:gd name="T13" fmla="*/ 96 h 103"/>
                  <a:gd name="T14" fmla="*/ 45 w 402"/>
                  <a:gd name="T15" fmla="*/ 103 h 103"/>
                  <a:gd name="T16" fmla="*/ 61 w 402"/>
                  <a:gd name="T17" fmla="*/ 103 h 103"/>
                  <a:gd name="T18" fmla="*/ 74 w 402"/>
                  <a:gd name="T19" fmla="*/ 102 h 103"/>
                  <a:gd name="T20" fmla="*/ 95 w 402"/>
                  <a:gd name="T21" fmla="*/ 100 h 103"/>
                  <a:gd name="T22" fmla="*/ 125 w 402"/>
                  <a:gd name="T23" fmla="*/ 100 h 103"/>
                  <a:gd name="T24" fmla="*/ 146 w 402"/>
                  <a:gd name="T25" fmla="*/ 91 h 103"/>
                  <a:gd name="T26" fmla="*/ 131 w 402"/>
                  <a:gd name="T27" fmla="*/ 83 h 103"/>
                  <a:gd name="T28" fmla="*/ 100 w 402"/>
                  <a:gd name="T29" fmla="*/ 84 h 103"/>
                  <a:gd name="T30" fmla="*/ 72 w 402"/>
                  <a:gd name="T31" fmla="*/ 84 h 103"/>
                  <a:gd name="T32" fmla="*/ 62 w 402"/>
                  <a:gd name="T33" fmla="*/ 78 h 103"/>
                  <a:gd name="T34" fmla="*/ 67 w 402"/>
                  <a:gd name="T35" fmla="*/ 76 h 103"/>
                  <a:gd name="T36" fmla="*/ 81 w 402"/>
                  <a:gd name="T37" fmla="*/ 77 h 103"/>
                  <a:gd name="T38" fmla="*/ 93 w 402"/>
                  <a:gd name="T39" fmla="*/ 75 h 103"/>
                  <a:gd name="T40" fmla="*/ 107 w 402"/>
                  <a:gd name="T41" fmla="*/ 79 h 103"/>
                  <a:gd name="T42" fmla="*/ 124 w 402"/>
                  <a:gd name="T43" fmla="*/ 76 h 103"/>
                  <a:gd name="T44" fmla="*/ 137 w 402"/>
                  <a:gd name="T45" fmla="*/ 75 h 103"/>
                  <a:gd name="T46" fmla="*/ 150 w 402"/>
                  <a:gd name="T47" fmla="*/ 81 h 103"/>
                  <a:gd name="T48" fmla="*/ 173 w 402"/>
                  <a:gd name="T49" fmla="*/ 77 h 103"/>
                  <a:gd name="T50" fmla="*/ 177 w 402"/>
                  <a:gd name="T51" fmla="*/ 67 h 103"/>
                  <a:gd name="T52" fmla="*/ 196 w 402"/>
                  <a:gd name="T53" fmla="*/ 59 h 103"/>
                  <a:gd name="T54" fmla="*/ 237 w 402"/>
                  <a:gd name="T55" fmla="*/ 46 h 103"/>
                  <a:gd name="T56" fmla="*/ 260 w 402"/>
                  <a:gd name="T57" fmla="*/ 38 h 103"/>
                  <a:gd name="T58" fmla="*/ 322 w 402"/>
                  <a:gd name="T59" fmla="*/ 26 h 103"/>
                  <a:gd name="T60" fmla="*/ 358 w 402"/>
                  <a:gd name="T61" fmla="*/ 14 h 103"/>
                  <a:gd name="T62" fmla="*/ 398 w 402"/>
                  <a:gd name="T63" fmla="*/ 7 h 103"/>
                  <a:gd name="T64" fmla="*/ 384 w 402"/>
                  <a:gd name="T65" fmla="*/ 3 h 103"/>
                  <a:gd name="T66" fmla="*/ 373 w 402"/>
                  <a:gd name="T67" fmla="*/ 1 h 103"/>
                  <a:gd name="T68" fmla="*/ 360 w 402"/>
                  <a:gd name="T69" fmla="*/ 1 h 103"/>
                  <a:gd name="T70" fmla="*/ 329 w 402"/>
                  <a:gd name="T71" fmla="*/ 0 h 103"/>
                  <a:gd name="T72" fmla="*/ 293 w 402"/>
                  <a:gd name="T73" fmla="*/ 1 h 103"/>
                  <a:gd name="T74" fmla="*/ 203 w 402"/>
                  <a:gd name="T75" fmla="*/ 7 h 103"/>
                  <a:gd name="T76" fmla="*/ 177 w 402"/>
                  <a:gd name="T77" fmla="*/ 8 h 103"/>
                  <a:gd name="T78" fmla="*/ 166 w 402"/>
                  <a:gd name="T79" fmla="*/ 10 h 103"/>
                  <a:gd name="T80" fmla="*/ 143 w 402"/>
                  <a:gd name="T81" fmla="*/ 12 h 103"/>
                  <a:gd name="T82" fmla="*/ 128 w 402"/>
                  <a:gd name="T83" fmla="*/ 19 h 103"/>
                  <a:gd name="T84" fmla="*/ 143 w 402"/>
                  <a:gd name="T85" fmla="*/ 28 h 103"/>
                  <a:gd name="T86" fmla="*/ 144 w 402"/>
                  <a:gd name="T87" fmla="*/ 34 h 103"/>
                  <a:gd name="T88" fmla="*/ 136 w 402"/>
                  <a:gd name="T89" fmla="*/ 28 h 103"/>
                  <a:gd name="T90" fmla="*/ 121 w 402"/>
                  <a:gd name="T91" fmla="*/ 26 h 103"/>
                  <a:gd name="T92" fmla="*/ 92 w 402"/>
                  <a:gd name="T93" fmla="*/ 20 h 103"/>
                  <a:gd name="T94" fmla="*/ 75 w 402"/>
                  <a:gd name="T95" fmla="*/ 24 h 103"/>
                  <a:gd name="T96" fmla="*/ 53 w 402"/>
                  <a:gd name="T97" fmla="*/ 40 h 103"/>
                  <a:gd name="T98" fmla="*/ 66 w 402"/>
                  <a:gd name="T99" fmla="*/ 54 h 103"/>
                  <a:gd name="T100" fmla="*/ 89 w 402"/>
                  <a:gd name="T101" fmla="*/ 56 h 103"/>
                  <a:gd name="T102" fmla="*/ 114 w 402"/>
                  <a:gd name="T103" fmla="*/ 55 h 103"/>
                  <a:gd name="T104" fmla="*/ 112 w 402"/>
                  <a:gd name="T105" fmla="*/ 56 h 103"/>
                  <a:gd name="T106" fmla="*/ 93 w 402"/>
                  <a:gd name="T107" fmla="*/ 62 h 103"/>
                  <a:gd name="T108" fmla="*/ 85 w 402"/>
                  <a:gd name="T109" fmla="*/ 66 h 103"/>
                  <a:gd name="T110" fmla="*/ 56 w 402"/>
                  <a:gd name="T111" fmla="*/ 71 h 103"/>
                  <a:gd name="T112" fmla="*/ 42 w 402"/>
                  <a:gd name="T113" fmla="*/ 72 h 103"/>
                  <a:gd name="T114" fmla="*/ 18 w 402"/>
                  <a:gd name="T115" fmla="*/ 67 h 103"/>
                  <a:gd name="T116" fmla="*/ 0 w 402"/>
                  <a:gd name="T117" fmla="*/ 7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02" h="103">
                    <a:moveTo>
                      <a:pt x="181" y="26"/>
                    </a:moveTo>
                    <a:lnTo>
                      <a:pt x="184" y="28"/>
                    </a:lnTo>
                    <a:lnTo>
                      <a:pt x="183" y="30"/>
                    </a:lnTo>
                    <a:lnTo>
                      <a:pt x="187" y="35"/>
                    </a:lnTo>
                    <a:lnTo>
                      <a:pt x="187" y="35"/>
                    </a:lnTo>
                    <a:lnTo>
                      <a:pt x="186" y="36"/>
                    </a:lnTo>
                    <a:lnTo>
                      <a:pt x="181" y="31"/>
                    </a:lnTo>
                    <a:lnTo>
                      <a:pt x="174" y="29"/>
                    </a:lnTo>
                    <a:lnTo>
                      <a:pt x="167" y="28"/>
                    </a:lnTo>
                    <a:lnTo>
                      <a:pt x="174" y="28"/>
                    </a:lnTo>
                    <a:lnTo>
                      <a:pt x="181" y="26"/>
                    </a:lnTo>
                    <a:close/>
                    <a:moveTo>
                      <a:pt x="0" y="73"/>
                    </a:moveTo>
                    <a:lnTo>
                      <a:pt x="4" y="76"/>
                    </a:lnTo>
                    <a:lnTo>
                      <a:pt x="7" y="77"/>
                    </a:lnTo>
                    <a:lnTo>
                      <a:pt x="14" y="79"/>
                    </a:lnTo>
                    <a:lnTo>
                      <a:pt x="21" y="81"/>
                    </a:lnTo>
                    <a:lnTo>
                      <a:pt x="21" y="81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5" y="85"/>
                    </a:lnTo>
                    <a:lnTo>
                      <a:pt x="18" y="91"/>
                    </a:lnTo>
                    <a:lnTo>
                      <a:pt x="16" y="94"/>
                    </a:lnTo>
                    <a:lnTo>
                      <a:pt x="15" y="99"/>
                    </a:lnTo>
                    <a:lnTo>
                      <a:pt x="19" y="101"/>
                    </a:lnTo>
                    <a:lnTo>
                      <a:pt x="21" y="100"/>
                    </a:lnTo>
                    <a:lnTo>
                      <a:pt x="26" y="97"/>
                    </a:lnTo>
                    <a:lnTo>
                      <a:pt x="30" y="101"/>
                    </a:lnTo>
                    <a:lnTo>
                      <a:pt x="38" y="101"/>
                    </a:lnTo>
                    <a:lnTo>
                      <a:pt x="38" y="101"/>
                    </a:lnTo>
                    <a:lnTo>
                      <a:pt x="41" y="100"/>
                    </a:lnTo>
                    <a:lnTo>
                      <a:pt x="49" y="96"/>
                    </a:lnTo>
                    <a:lnTo>
                      <a:pt x="49" y="96"/>
                    </a:lnTo>
                    <a:lnTo>
                      <a:pt x="49" y="96"/>
                    </a:lnTo>
                    <a:lnTo>
                      <a:pt x="49" y="96"/>
                    </a:lnTo>
                    <a:lnTo>
                      <a:pt x="49" y="97"/>
                    </a:lnTo>
                    <a:lnTo>
                      <a:pt x="48" y="101"/>
                    </a:lnTo>
                    <a:lnTo>
                      <a:pt x="44" y="101"/>
                    </a:lnTo>
                    <a:lnTo>
                      <a:pt x="45" y="102"/>
                    </a:lnTo>
                    <a:lnTo>
                      <a:pt x="45" y="103"/>
                    </a:lnTo>
                    <a:lnTo>
                      <a:pt x="47" y="103"/>
                    </a:lnTo>
                    <a:lnTo>
                      <a:pt x="47" y="103"/>
                    </a:lnTo>
                    <a:lnTo>
                      <a:pt x="48" y="103"/>
                    </a:lnTo>
                    <a:lnTo>
                      <a:pt x="61" y="103"/>
                    </a:lnTo>
                    <a:lnTo>
                      <a:pt x="61" y="103"/>
                    </a:lnTo>
                    <a:lnTo>
                      <a:pt x="66" y="102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4" y="102"/>
                    </a:lnTo>
                    <a:lnTo>
                      <a:pt x="81" y="101"/>
                    </a:lnTo>
                    <a:lnTo>
                      <a:pt x="84" y="101"/>
                    </a:lnTo>
                    <a:lnTo>
                      <a:pt x="90" y="102"/>
                    </a:lnTo>
                    <a:lnTo>
                      <a:pt x="91" y="102"/>
                    </a:lnTo>
                    <a:lnTo>
                      <a:pt x="95" y="100"/>
                    </a:lnTo>
                    <a:lnTo>
                      <a:pt x="100" y="96"/>
                    </a:lnTo>
                    <a:lnTo>
                      <a:pt x="104" y="102"/>
                    </a:lnTo>
                    <a:lnTo>
                      <a:pt x="104" y="102"/>
                    </a:lnTo>
                    <a:lnTo>
                      <a:pt x="115" y="102"/>
                    </a:lnTo>
                    <a:lnTo>
                      <a:pt x="125" y="100"/>
                    </a:lnTo>
                    <a:lnTo>
                      <a:pt x="130" y="99"/>
                    </a:lnTo>
                    <a:lnTo>
                      <a:pt x="137" y="95"/>
                    </a:lnTo>
                    <a:lnTo>
                      <a:pt x="138" y="95"/>
                    </a:lnTo>
                    <a:lnTo>
                      <a:pt x="145" y="91"/>
                    </a:lnTo>
                    <a:lnTo>
                      <a:pt x="146" y="91"/>
                    </a:lnTo>
                    <a:lnTo>
                      <a:pt x="144" y="87"/>
                    </a:lnTo>
                    <a:lnTo>
                      <a:pt x="143" y="87"/>
                    </a:lnTo>
                    <a:lnTo>
                      <a:pt x="142" y="87"/>
                    </a:lnTo>
                    <a:lnTo>
                      <a:pt x="136" y="84"/>
                    </a:lnTo>
                    <a:lnTo>
                      <a:pt x="131" y="83"/>
                    </a:lnTo>
                    <a:lnTo>
                      <a:pt x="130" y="83"/>
                    </a:lnTo>
                    <a:lnTo>
                      <a:pt x="122" y="83"/>
                    </a:lnTo>
                    <a:lnTo>
                      <a:pt x="120" y="82"/>
                    </a:lnTo>
                    <a:lnTo>
                      <a:pt x="109" y="82"/>
                    </a:lnTo>
                    <a:lnTo>
                      <a:pt x="100" y="84"/>
                    </a:lnTo>
                    <a:lnTo>
                      <a:pt x="95" y="84"/>
                    </a:lnTo>
                    <a:lnTo>
                      <a:pt x="90" y="85"/>
                    </a:lnTo>
                    <a:lnTo>
                      <a:pt x="83" y="87"/>
                    </a:lnTo>
                    <a:lnTo>
                      <a:pt x="80" y="87"/>
                    </a:lnTo>
                    <a:lnTo>
                      <a:pt x="72" y="84"/>
                    </a:lnTo>
                    <a:lnTo>
                      <a:pt x="65" y="85"/>
                    </a:lnTo>
                    <a:lnTo>
                      <a:pt x="59" y="85"/>
                    </a:lnTo>
                    <a:lnTo>
                      <a:pt x="57" y="84"/>
                    </a:lnTo>
                    <a:lnTo>
                      <a:pt x="57" y="82"/>
                    </a:lnTo>
                    <a:lnTo>
                      <a:pt x="62" y="78"/>
                    </a:lnTo>
                    <a:lnTo>
                      <a:pt x="63" y="78"/>
                    </a:lnTo>
                    <a:lnTo>
                      <a:pt x="63" y="77"/>
                    </a:lnTo>
                    <a:lnTo>
                      <a:pt x="63" y="77"/>
                    </a:lnTo>
                    <a:lnTo>
                      <a:pt x="65" y="76"/>
                    </a:lnTo>
                    <a:lnTo>
                      <a:pt x="67" y="76"/>
                    </a:lnTo>
                    <a:lnTo>
                      <a:pt x="67" y="76"/>
                    </a:lnTo>
                    <a:lnTo>
                      <a:pt x="68" y="76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81" y="77"/>
                    </a:lnTo>
                    <a:lnTo>
                      <a:pt x="81" y="79"/>
                    </a:lnTo>
                    <a:lnTo>
                      <a:pt x="83" y="79"/>
                    </a:lnTo>
                    <a:lnTo>
                      <a:pt x="86" y="78"/>
                    </a:lnTo>
                    <a:lnTo>
                      <a:pt x="92" y="76"/>
                    </a:lnTo>
                    <a:lnTo>
                      <a:pt x="93" y="75"/>
                    </a:lnTo>
                    <a:lnTo>
                      <a:pt x="93" y="76"/>
                    </a:lnTo>
                    <a:lnTo>
                      <a:pt x="93" y="76"/>
                    </a:lnTo>
                    <a:lnTo>
                      <a:pt x="100" y="79"/>
                    </a:lnTo>
                    <a:lnTo>
                      <a:pt x="106" y="79"/>
                    </a:lnTo>
                    <a:lnTo>
                      <a:pt x="107" y="79"/>
                    </a:lnTo>
                    <a:lnTo>
                      <a:pt x="107" y="79"/>
                    </a:lnTo>
                    <a:lnTo>
                      <a:pt x="108" y="78"/>
                    </a:lnTo>
                    <a:lnTo>
                      <a:pt x="115" y="76"/>
                    </a:lnTo>
                    <a:lnTo>
                      <a:pt x="119" y="76"/>
                    </a:lnTo>
                    <a:lnTo>
                      <a:pt x="124" y="76"/>
                    </a:lnTo>
                    <a:lnTo>
                      <a:pt x="126" y="77"/>
                    </a:lnTo>
                    <a:lnTo>
                      <a:pt x="126" y="77"/>
                    </a:lnTo>
                    <a:lnTo>
                      <a:pt x="127" y="77"/>
                    </a:lnTo>
                    <a:lnTo>
                      <a:pt x="131" y="77"/>
                    </a:lnTo>
                    <a:lnTo>
                      <a:pt x="137" y="75"/>
                    </a:lnTo>
                    <a:lnTo>
                      <a:pt x="142" y="76"/>
                    </a:lnTo>
                    <a:lnTo>
                      <a:pt x="139" y="81"/>
                    </a:lnTo>
                    <a:lnTo>
                      <a:pt x="139" y="82"/>
                    </a:lnTo>
                    <a:lnTo>
                      <a:pt x="143" y="82"/>
                    </a:lnTo>
                    <a:lnTo>
                      <a:pt x="150" y="81"/>
                    </a:lnTo>
                    <a:lnTo>
                      <a:pt x="159" y="79"/>
                    </a:lnTo>
                    <a:lnTo>
                      <a:pt x="160" y="79"/>
                    </a:lnTo>
                    <a:lnTo>
                      <a:pt x="162" y="78"/>
                    </a:lnTo>
                    <a:lnTo>
                      <a:pt x="172" y="77"/>
                    </a:lnTo>
                    <a:lnTo>
                      <a:pt x="173" y="77"/>
                    </a:lnTo>
                    <a:lnTo>
                      <a:pt x="175" y="76"/>
                    </a:lnTo>
                    <a:lnTo>
                      <a:pt x="183" y="68"/>
                    </a:lnTo>
                    <a:lnTo>
                      <a:pt x="184" y="67"/>
                    </a:lnTo>
                    <a:lnTo>
                      <a:pt x="175" y="67"/>
                    </a:lnTo>
                    <a:lnTo>
                      <a:pt x="177" y="67"/>
                    </a:lnTo>
                    <a:lnTo>
                      <a:pt x="181" y="66"/>
                    </a:lnTo>
                    <a:lnTo>
                      <a:pt x="192" y="64"/>
                    </a:lnTo>
                    <a:lnTo>
                      <a:pt x="195" y="61"/>
                    </a:lnTo>
                    <a:lnTo>
                      <a:pt x="196" y="59"/>
                    </a:lnTo>
                    <a:lnTo>
                      <a:pt x="196" y="59"/>
                    </a:lnTo>
                    <a:lnTo>
                      <a:pt x="199" y="59"/>
                    </a:lnTo>
                    <a:lnTo>
                      <a:pt x="218" y="59"/>
                    </a:lnTo>
                    <a:lnTo>
                      <a:pt x="224" y="55"/>
                    </a:lnTo>
                    <a:lnTo>
                      <a:pt x="234" y="49"/>
                    </a:lnTo>
                    <a:lnTo>
                      <a:pt x="237" y="46"/>
                    </a:lnTo>
                    <a:lnTo>
                      <a:pt x="243" y="44"/>
                    </a:lnTo>
                    <a:lnTo>
                      <a:pt x="246" y="40"/>
                    </a:lnTo>
                    <a:lnTo>
                      <a:pt x="257" y="40"/>
                    </a:lnTo>
                    <a:lnTo>
                      <a:pt x="257" y="40"/>
                    </a:lnTo>
                    <a:lnTo>
                      <a:pt x="260" y="38"/>
                    </a:lnTo>
                    <a:lnTo>
                      <a:pt x="267" y="37"/>
                    </a:lnTo>
                    <a:lnTo>
                      <a:pt x="279" y="37"/>
                    </a:lnTo>
                    <a:lnTo>
                      <a:pt x="290" y="32"/>
                    </a:lnTo>
                    <a:lnTo>
                      <a:pt x="301" y="30"/>
                    </a:lnTo>
                    <a:lnTo>
                      <a:pt x="322" y="26"/>
                    </a:lnTo>
                    <a:lnTo>
                      <a:pt x="345" y="23"/>
                    </a:lnTo>
                    <a:lnTo>
                      <a:pt x="361" y="17"/>
                    </a:lnTo>
                    <a:lnTo>
                      <a:pt x="362" y="16"/>
                    </a:lnTo>
                    <a:lnTo>
                      <a:pt x="361" y="16"/>
                    </a:lnTo>
                    <a:lnTo>
                      <a:pt x="358" y="14"/>
                    </a:lnTo>
                    <a:lnTo>
                      <a:pt x="358" y="14"/>
                    </a:lnTo>
                    <a:lnTo>
                      <a:pt x="386" y="14"/>
                    </a:lnTo>
                    <a:lnTo>
                      <a:pt x="402" y="10"/>
                    </a:lnTo>
                    <a:lnTo>
                      <a:pt x="401" y="10"/>
                    </a:lnTo>
                    <a:lnTo>
                      <a:pt x="398" y="7"/>
                    </a:lnTo>
                    <a:lnTo>
                      <a:pt x="393" y="6"/>
                    </a:lnTo>
                    <a:lnTo>
                      <a:pt x="392" y="6"/>
                    </a:lnTo>
                    <a:lnTo>
                      <a:pt x="390" y="6"/>
                    </a:lnTo>
                    <a:lnTo>
                      <a:pt x="386" y="5"/>
                    </a:lnTo>
                    <a:lnTo>
                      <a:pt x="384" y="3"/>
                    </a:lnTo>
                    <a:lnTo>
                      <a:pt x="379" y="2"/>
                    </a:lnTo>
                    <a:lnTo>
                      <a:pt x="374" y="2"/>
                    </a:lnTo>
                    <a:lnTo>
                      <a:pt x="373" y="2"/>
                    </a:lnTo>
                    <a:lnTo>
                      <a:pt x="373" y="2"/>
                    </a:lnTo>
                    <a:lnTo>
                      <a:pt x="373" y="1"/>
                    </a:lnTo>
                    <a:lnTo>
                      <a:pt x="372" y="1"/>
                    </a:lnTo>
                    <a:lnTo>
                      <a:pt x="370" y="1"/>
                    </a:lnTo>
                    <a:lnTo>
                      <a:pt x="366" y="3"/>
                    </a:lnTo>
                    <a:lnTo>
                      <a:pt x="363" y="3"/>
                    </a:lnTo>
                    <a:lnTo>
                      <a:pt x="360" y="1"/>
                    </a:lnTo>
                    <a:lnTo>
                      <a:pt x="360" y="1"/>
                    </a:lnTo>
                    <a:lnTo>
                      <a:pt x="345" y="1"/>
                    </a:lnTo>
                    <a:lnTo>
                      <a:pt x="340" y="1"/>
                    </a:lnTo>
                    <a:lnTo>
                      <a:pt x="334" y="1"/>
                    </a:lnTo>
                    <a:lnTo>
                      <a:pt x="329" y="0"/>
                    </a:lnTo>
                    <a:lnTo>
                      <a:pt x="326" y="1"/>
                    </a:lnTo>
                    <a:lnTo>
                      <a:pt x="311" y="1"/>
                    </a:lnTo>
                    <a:lnTo>
                      <a:pt x="304" y="1"/>
                    </a:lnTo>
                    <a:lnTo>
                      <a:pt x="298" y="2"/>
                    </a:lnTo>
                    <a:lnTo>
                      <a:pt x="293" y="1"/>
                    </a:lnTo>
                    <a:lnTo>
                      <a:pt x="244" y="1"/>
                    </a:lnTo>
                    <a:lnTo>
                      <a:pt x="224" y="3"/>
                    </a:lnTo>
                    <a:lnTo>
                      <a:pt x="215" y="6"/>
                    </a:lnTo>
                    <a:lnTo>
                      <a:pt x="208" y="11"/>
                    </a:lnTo>
                    <a:lnTo>
                      <a:pt x="203" y="7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84" y="7"/>
                    </a:lnTo>
                    <a:lnTo>
                      <a:pt x="181" y="7"/>
                    </a:lnTo>
                    <a:lnTo>
                      <a:pt x="177" y="8"/>
                    </a:lnTo>
                    <a:lnTo>
                      <a:pt x="173" y="10"/>
                    </a:lnTo>
                    <a:lnTo>
                      <a:pt x="171" y="8"/>
                    </a:lnTo>
                    <a:lnTo>
                      <a:pt x="171" y="8"/>
                    </a:lnTo>
                    <a:lnTo>
                      <a:pt x="171" y="8"/>
                    </a:lnTo>
                    <a:lnTo>
                      <a:pt x="166" y="10"/>
                    </a:lnTo>
                    <a:lnTo>
                      <a:pt x="162" y="8"/>
                    </a:lnTo>
                    <a:lnTo>
                      <a:pt x="160" y="8"/>
                    </a:lnTo>
                    <a:lnTo>
                      <a:pt x="154" y="10"/>
                    </a:lnTo>
                    <a:lnTo>
                      <a:pt x="149" y="11"/>
                    </a:lnTo>
                    <a:lnTo>
                      <a:pt x="143" y="12"/>
                    </a:lnTo>
                    <a:lnTo>
                      <a:pt x="134" y="13"/>
                    </a:lnTo>
                    <a:lnTo>
                      <a:pt x="126" y="14"/>
                    </a:lnTo>
                    <a:lnTo>
                      <a:pt x="121" y="16"/>
                    </a:lnTo>
                    <a:lnTo>
                      <a:pt x="118" y="16"/>
                    </a:lnTo>
                    <a:lnTo>
                      <a:pt x="128" y="19"/>
                    </a:lnTo>
                    <a:lnTo>
                      <a:pt x="128" y="23"/>
                    </a:lnTo>
                    <a:lnTo>
                      <a:pt x="136" y="28"/>
                    </a:lnTo>
                    <a:lnTo>
                      <a:pt x="137" y="28"/>
                    </a:lnTo>
                    <a:lnTo>
                      <a:pt x="138" y="28"/>
                    </a:lnTo>
                    <a:lnTo>
                      <a:pt x="143" y="28"/>
                    </a:lnTo>
                    <a:lnTo>
                      <a:pt x="150" y="28"/>
                    </a:lnTo>
                    <a:lnTo>
                      <a:pt x="157" y="29"/>
                    </a:lnTo>
                    <a:lnTo>
                      <a:pt x="156" y="29"/>
                    </a:lnTo>
                    <a:lnTo>
                      <a:pt x="150" y="29"/>
                    </a:lnTo>
                    <a:lnTo>
                      <a:pt x="144" y="34"/>
                    </a:lnTo>
                    <a:lnTo>
                      <a:pt x="139" y="34"/>
                    </a:lnTo>
                    <a:lnTo>
                      <a:pt x="138" y="34"/>
                    </a:lnTo>
                    <a:lnTo>
                      <a:pt x="140" y="30"/>
                    </a:lnTo>
                    <a:lnTo>
                      <a:pt x="142" y="29"/>
                    </a:lnTo>
                    <a:lnTo>
                      <a:pt x="136" y="28"/>
                    </a:lnTo>
                    <a:lnTo>
                      <a:pt x="132" y="30"/>
                    </a:lnTo>
                    <a:lnTo>
                      <a:pt x="130" y="29"/>
                    </a:lnTo>
                    <a:lnTo>
                      <a:pt x="126" y="26"/>
                    </a:lnTo>
                    <a:lnTo>
                      <a:pt x="126" y="25"/>
                    </a:lnTo>
                    <a:lnTo>
                      <a:pt x="121" y="26"/>
                    </a:lnTo>
                    <a:lnTo>
                      <a:pt x="119" y="23"/>
                    </a:lnTo>
                    <a:lnTo>
                      <a:pt x="114" y="18"/>
                    </a:lnTo>
                    <a:lnTo>
                      <a:pt x="107" y="18"/>
                    </a:lnTo>
                    <a:lnTo>
                      <a:pt x="95" y="18"/>
                    </a:lnTo>
                    <a:lnTo>
                      <a:pt x="92" y="20"/>
                    </a:lnTo>
                    <a:lnTo>
                      <a:pt x="90" y="20"/>
                    </a:lnTo>
                    <a:lnTo>
                      <a:pt x="85" y="22"/>
                    </a:lnTo>
                    <a:lnTo>
                      <a:pt x="81" y="23"/>
                    </a:lnTo>
                    <a:lnTo>
                      <a:pt x="80" y="23"/>
                    </a:lnTo>
                    <a:lnTo>
                      <a:pt x="75" y="24"/>
                    </a:lnTo>
                    <a:lnTo>
                      <a:pt x="72" y="25"/>
                    </a:lnTo>
                    <a:lnTo>
                      <a:pt x="66" y="26"/>
                    </a:lnTo>
                    <a:lnTo>
                      <a:pt x="60" y="28"/>
                    </a:lnTo>
                    <a:lnTo>
                      <a:pt x="55" y="34"/>
                    </a:lnTo>
                    <a:lnTo>
                      <a:pt x="53" y="40"/>
                    </a:lnTo>
                    <a:lnTo>
                      <a:pt x="56" y="43"/>
                    </a:lnTo>
                    <a:lnTo>
                      <a:pt x="62" y="43"/>
                    </a:lnTo>
                    <a:lnTo>
                      <a:pt x="62" y="43"/>
                    </a:lnTo>
                    <a:lnTo>
                      <a:pt x="57" y="47"/>
                    </a:lnTo>
                    <a:lnTo>
                      <a:pt x="66" y="54"/>
                    </a:lnTo>
                    <a:lnTo>
                      <a:pt x="66" y="54"/>
                    </a:lnTo>
                    <a:lnTo>
                      <a:pt x="69" y="54"/>
                    </a:lnTo>
                    <a:lnTo>
                      <a:pt x="80" y="55"/>
                    </a:lnTo>
                    <a:lnTo>
                      <a:pt x="89" y="56"/>
                    </a:lnTo>
                    <a:lnTo>
                      <a:pt x="89" y="56"/>
                    </a:lnTo>
                    <a:lnTo>
                      <a:pt x="91" y="56"/>
                    </a:lnTo>
                    <a:lnTo>
                      <a:pt x="97" y="54"/>
                    </a:lnTo>
                    <a:lnTo>
                      <a:pt x="100" y="54"/>
                    </a:lnTo>
                    <a:lnTo>
                      <a:pt x="107" y="53"/>
                    </a:lnTo>
                    <a:lnTo>
                      <a:pt x="114" y="55"/>
                    </a:lnTo>
                    <a:lnTo>
                      <a:pt x="119" y="56"/>
                    </a:lnTo>
                    <a:lnTo>
                      <a:pt x="120" y="60"/>
                    </a:lnTo>
                    <a:lnTo>
                      <a:pt x="118" y="60"/>
                    </a:lnTo>
                    <a:lnTo>
                      <a:pt x="114" y="58"/>
                    </a:lnTo>
                    <a:lnTo>
                      <a:pt x="112" y="56"/>
                    </a:lnTo>
                    <a:lnTo>
                      <a:pt x="104" y="55"/>
                    </a:lnTo>
                    <a:lnTo>
                      <a:pt x="101" y="56"/>
                    </a:lnTo>
                    <a:lnTo>
                      <a:pt x="98" y="59"/>
                    </a:lnTo>
                    <a:lnTo>
                      <a:pt x="95" y="62"/>
                    </a:lnTo>
                    <a:lnTo>
                      <a:pt x="93" y="62"/>
                    </a:lnTo>
                    <a:lnTo>
                      <a:pt x="93" y="62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90" y="67"/>
                    </a:lnTo>
                    <a:lnTo>
                      <a:pt x="85" y="66"/>
                    </a:lnTo>
                    <a:lnTo>
                      <a:pt x="77" y="68"/>
                    </a:lnTo>
                    <a:lnTo>
                      <a:pt x="74" y="68"/>
                    </a:lnTo>
                    <a:lnTo>
                      <a:pt x="68" y="71"/>
                    </a:lnTo>
                    <a:lnTo>
                      <a:pt x="63" y="70"/>
                    </a:lnTo>
                    <a:lnTo>
                      <a:pt x="56" y="71"/>
                    </a:lnTo>
                    <a:lnTo>
                      <a:pt x="59" y="73"/>
                    </a:lnTo>
                    <a:lnTo>
                      <a:pt x="56" y="76"/>
                    </a:lnTo>
                    <a:lnTo>
                      <a:pt x="54" y="72"/>
                    </a:lnTo>
                    <a:lnTo>
                      <a:pt x="47" y="72"/>
                    </a:lnTo>
                    <a:lnTo>
                      <a:pt x="42" y="72"/>
                    </a:lnTo>
                    <a:lnTo>
                      <a:pt x="35" y="72"/>
                    </a:lnTo>
                    <a:lnTo>
                      <a:pt x="30" y="68"/>
                    </a:lnTo>
                    <a:lnTo>
                      <a:pt x="24" y="68"/>
                    </a:lnTo>
                    <a:lnTo>
                      <a:pt x="20" y="67"/>
                    </a:lnTo>
                    <a:lnTo>
                      <a:pt x="18" y="67"/>
                    </a:lnTo>
                    <a:lnTo>
                      <a:pt x="14" y="66"/>
                    </a:lnTo>
                    <a:lnTo>
                      <a:pt x="8" y="66"/>
                    </a:lnTo>
                    <a:lnTo>
                      <a:pt x="7" y="66"/>
                    </a:lnTo>
                    <a:lnTo>
                      <a:pt x="0" y="68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9" name="Freeform 130">
                <a:extLst>
                  <a:ext uri="{FF2B5EF4-FFF2-40B4-BE49-F238E27FC236}">
                    <a16:creationId xmlns:a16="http://schemas.microsoft.com/office/drawing/2014/main" id="{54420F1D-45EF-4353-B8AF-A1A9F09B3D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2113" y="869950"/>
                <a:ext cx="7938" cy="3175"/>
              </a:xfrm>
              <a:custGeom>
                <a:avLst/>
                <a:gdLst>
                  <a:gd name="T0" fmla="*/ 9 w 21"/>
                  <a:gd name="T1" fmla="*/ 8 h 10"/>
                  <a:gd name="T2" fmla="*/ 9 w 21"/>
                  <a:gd name="T3" fmla="*/ 8 h 10"/>
                  <a:gd name="T4" fmla="*/ 12 w 21"/>
                  <a:gd name="T5" fmla="*/ 8 h 10"/>
                  <a:gd name="T6" fmla="*/ 20 w 21"/>
                  <a:gd name="T7" fmla="*/ 4 h 10"/>
                  <a:gd name="T8" fmla="*/ 21 w 21"/>
                  <a:gd name="T9" fmla="*/ 2 h 10"/>
                  <a:gd name="T10" fmla="*/ 15 w 21"/>
                  <a:gd name="T11" fmla="*/ 0 h 10"/>
                  <a:gd name="T12" fmla="*/ 9 w 21"/>
                  <a:gd name="T13" fmla="*/ 0 h 10"/>
                  <a:gd name="T14" fmla="*/ 6 w 21"/>
                  <a:gd name="T15" fmla="*/ 4 h 10"/>
                  <a:gd name="T16" fmla="*/ 2 w 21"/>
                  <a:gd name="T17" fmla="*/ 7 h 10"/>
                  <a:gd name="T18" fmla="*/ 0 w 21"/>
                  <a:gd name="T19" fmla="*/ 10 h 10"/>
                  <a:gd name="T20" fmla="*/ 3 w 21"/>
                  <a:gd name="T21" fmla="*/ 8 h 10"/>
                  <a:gd name="T22" fmla="*/ 5 w 21"/>
                  <a:gd name="T23" fmla="*/ 8 h 10"/>
                  <a:gd name="T24" fmla="*/ 9 w 21"/>
                  <a:gd name="T2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10">
                    <a:moveTo>
                      <a:pt x="9" y="8"/>
                    </a:moveTo>
                    <a:lnTo>
                      <a:pt x="9" y="8"/>
                    </a:lnTo>
                    <a:lnTo>
                      <a:pt x="12" y="8"/>
                    </a:lnTo>
                    <a:lnTo>
                      <a:pt x="20" y="4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0" name="Freeform 131">
                <a:extLst>
                  <a:ext uri="{FF2B5EF4-FFF2-40B4-BE49-F238E27FC236}">
                    <a16:creationId xmlns:a16="http://schemas.microsoft.com/office/drawing/2014/main" id="{C11C72DF-9C74-461B-8CE0-9EF8A22D6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9413" y="865188"/>
                <a:ext cx="9525" cy="6350"/>
              </a:xfrm>
              <a:custGeom>
                <a:avLst/>
                <a:gdLst>
                  <a:gd name="T0" fmla="*/ 8 w 34"/>
                  <a:gd name="T1" fmla="*/ 18 h 19"/>
                  <a:gd name="T2" fmla="*/ 15 w 34"/>
                  <a:gd name="T3" fmla="*/ 18 h 19"/>
                  <a:gd name="T4" fmla="*/ 22 w 34"/>
                  <a:gd name="T5" fmla="*/ 19 h 19"/>
                  <a:gd name="T6" fmla="*/ 29 w 34"/>
                  <a:gd name="T7" fmla="*/ 19 h 19"/>
                  <a:gd name="T8" fmla="*/ 34 w 34"/>
                  <a:gd name="T9" fmla="*/ 15 h 19"/>
                  <a:gd name="T10" fmla="*/ 32 w 34"/>
                  <a:gd name="T11" fmla="*/ 15 h 19"/>
                  <a:gd name="T12" fmla="*/ 28 w 34"/>
                  <a:gd name="T13" fmla="*/ 14 h 19"/>
                  <a:gd name="T14" fmla="*/ 28 w 34"/>
                  <a:gd name="T15" fmla="*/ 14 h 19"/>
                  <a:gd name="T16" fmla="*/ 25 w 34"/>
                  <a:gd name="T17" fmla="*/ 14 h 19"/>
                  <a:gd name="T18" fmla="*/ 20 w 34"/>
                  <a:gd name="T19" fmla="*/ 14 h 19"/>
                  <a:gd name="T20" fmla="*/ 20 w 34"/>
                  <a:gd name="T21" fmla="*/ 13 h 19"/>
                  <a:gd name="T22" fmla="*/ 24 w 34"/>
                  <a:gd name="T23" fmla="*/ 12 h 19"/>
                  <a:gd name="T24" fmla="*/ 25 w 34"/>
                  <a:gd name="T25" fmla="*/ 10 h 19"/>
                  <a:gd name="T26" fmla="*/ 26 w 34"/>
                  <a:gd name="T27" fmla="*/ 10 h 19"/>
                  <a:gd name="T28" fmla="*/ 29 w 34"/>
                  <a:gd name="T29" fmla="*/ 8 h 19"/>
                  <a:gd name="T30" fmla="*/ 30 w 34"/>
                  <a:gd name="T31" fmla="*/ 7 h 19"/>
                  <a:gd name="T32" fmla="*/ 29 w 34"/>
                  <a:gd name="T33" fmla="*/ 6 h 19"/>
                  <a:gd name="T34" fmla="*/ 25 w 34"/>
                  <a:gd name="T35" fmla="*/ 3 h 19"/>
                  <a:gd name="T36" fmla="*/ 18 w 34"/>
                  <a:gd name="T37" fmla="*/ 1 h 19"/>
                  <a:gd name="T38" fmla="*/ 15 w 34"/>
                  <a:gd name="T39" fmla="*/ 0 h 19"/>
                  <a:gd name="T40" fmla="*/ 15 w 34"/>
                  <a:gd name="T41" fmla="*/ 0 h 19"/>
                  <a:gd name="T42" fmla="*/ 14 w 34"/>
                  <a:gd name="T43" fmla="*/ 0 h 19"/>
                  <a:gd name="T44" fmla="*/ 6 w 34"/>
                  <a:gd name="T45" fmla="*/ 1 h 19"/>
                  <a:gd name="T46" fmla="*/ 2 w 34"/>
                  <a:gd name="T47" fmla="*/ 1 h 19"/>
                  <a:gd name="T48" fmla="*/ 2 w 34"/>
                  <a:gd name="T49" fmla="*/ 2 h 19"/>
                  <a:gd name="T50" fmla="*/ 2 w 34"/>
                  <a:gd name="T51" fmla="*/ 2 h 19"/>
                  <a:gd name="T52" fmla="*/ 1 w 34"/>
                  <a:gd name="T53" fmla="*/ 8 h 19"/>
                  <a:gd name="T54" fmla="*/ 0 w 34"/>
                  <a:gd name="T55" fmla="*/ 13 h 19"/>
                  <a:gd name="T56" fmla="*/ 0 w 34"/>
                  <a:gd name="T57" fmla="*/ 13 h 19"/>
                  <a:gd name="T58" fmla="*/ 5 w 34"/>
                  <a:gd name="T59" fmla="*/ 16 h 19"/>
                  <a:gd name="T60" fmla="*/ 8 w 34"/>
                  <a:gd name="T61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4" h="19">
                    <a:moveTo>
                      <a:pt x="8" y="18"/>
                    </a:moveTo>
                    <a:lnTo>
                      <a:pt x="15" y="18"/>
                    </a:lnTo>
                    <a:lnTo>
                      <a:pt x="22" y="19"/>
                    </a:lnTo>
                    <a:lnTo>
                      <a:pt x="29" y="19"/>
                    </a:lnTo>
                    <a:lnTo>
                      <a:pt x="34" y="15"/>
                    </a:lnTo>
                    <a:lnTo>
                      <a:pt x="32" y="15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5" y="14"/>
                    </a:lnTo>
                    <a:lnTo>
                      <a:pt x="20" y="14"/>
                    </a:lnTo>
                    <a:lnTo>
                      <a:pt x="20" y="13"/>
                    </a:lnTo>
                    <a:lnTo>
                      <a:pt x="24" y="12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29" y="6"/>
                    </a:lnTo>
                    <a:lnTo>
                      <a:pt x="25" y="3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6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8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5" y="16"/>
                    </a:lnTo>
                    <a:lnTo>
                      <a:pt x="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1" name="Freeform 132">
                <a:extLst>
                  <a:ext uri="{FF2B5EF4-FFF2-40B4-BE49-F238E27FC236}">
                    <a16:creationId xmlns:a16="http://schemas.microsoft.com/office/drawing/2014/main" id="{41EF6E77-7F28-4DA7-96D0-C1CBA86D2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1000" y="860425"/>
                <a:ext cx="4763" cy="1587"/>
              </a:xfrm>
              <a:custGeom>
                <a:avLst/>
                <a:gdLst>
                  <a:gd name="T0" fmla="*/ 9 w 18"/>
                  <a:gd name="T1" fmla="*/ 8 h 8"/>
                  <a:gd name="T2" fmla="*/ 11 w 18"/>
                  <a:gd name="T3" fmla="*/ 8 h 8"/>
                  <a:gd name="T4" fmla="*/ 17 w 18"/>
                  <a:gd name="T5" fmla="*/ 6 h 8"/>
                  <a:gd name="T6" fmla="*/ 18 w 18"/>
                  <a:gd name="T7" fmla="*/ 2 h 8"/>
                  <a:gd name="T8" fmla="*/ 18 w 18"/>
                  <a:gd name="T9" fmla="*/ 2 h 8"/>
                  <a:gd name="T10" fmla="*/ 11 w 18"/>
                  <a:gd name="T11" fmla="*/ 0 h 8"/>
                  <a:gd name="T12" fmla="*/ 7 w 18"/>
                  <a:gd name="T13" fmla="*/ 0 h 8"/>
                  <a:gd name="T14" fmla="*/ 7 w 18"/>
                  <a:gd name="T15" fmla="*/ 0 h 8"/>
                  <a:gd name="T16" fmla="*/ 0 w 18"/>
                  <a:gd name="T17" fmla="*/ 4 h 8"/>
                  <a:gd name="T18" fmla="*/ 5 w 18"/>
                  <a:gd name="T19" fmla="*/ 4 h 8"/>
                  <a:gd name="T20" fmla="*/ 8 w 18"/>
                  <a:gd name="T21" fmla="*/ 8 h 8"/>
                  <a:gd name="T22" fmla="*/ 9 w 18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8">
                    <a:moveTo>
                      <a:pt x="9" y="8"/>
                    </a:moveTo>
                    <a:lnTo>
                      <a:pt x="11" y="8"/>
                    </a:lnTo>
                    <a:lnTo>
                      <a:pt x="17" y="6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8" y="8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2" name="Freeform 133">
                <a:extLst>
                  <a:ext uri="{FF2B5EF4-FFF2-40B4-BE49-F238E27FC236}">
                    <a16:creationId xmlns:a16="http://schemas.microsoft.com/office/drawing/2014/main" id="{291C8A62-8809-4452-A2FE-CE3DB74B7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0363" y="863600"/>
                <a:ext cx="14288" cy="4762"/>
              </a:xfrm>
              <a:custGeom>
                <a:avLst/>
                <a:gdLst>
                  <a:gd name="T0" fmla="*/ 5 w 45"/>
                  <a:gd name="T1" fmla="*/ 12 h 19"/>
                  <a:gd name="T2" fmla="*/ 5 w 45"/>
                  <a:gd name="T3" fmla="*/ 12 h 19"/>
                  <a:gd name="T4" fmla="*/ 5 w 45"/>
                  <a:gd name="T5" fmla="*/ 12 h 19"/>
                  <a:gd name="T6" fmla="*/ 8 w 45"/>
                  <a:gd name="T7" fmla="*/ 15 h 19"/>
                  <a:gd name="T8" fmla="*/ 9 w 45"/>
                  <a:gd name="T9" fmla="*/ 16 h 19"/>
                  <a:gd name="T10" fmla="*/ 10 w 45"/>
                  <a:gd name="T11" fmla="*/ 16 h 19"/>
                  <a:gd name="T12" fmla="*/ 15 w 45"/>
                  <a:gd name="T13" fmla="*/ 15 h 19"/>
                  <a:gd name="T14" fmla="*/ 17 w 45"/>
                  <a:gd name="T15" fmla="*/ 16 h 19"/>
                  <a:gd name="T16" fmla="*/ 23 w 45"/>
                  <a:gd name="T17" fmla="*/ 18 h 19"/>
                  <a:gd name="T18" fmla="*/ 25 w 45"/>
                  <a:gd name="T19" fmla="*/ 18 h 19"/>
                  <a:gd name="T20" fmla="*/ 32 w 45"/>
                  <a:gd name="T21" fmla="*/ 19 h 19"/>
                  <a:gd name="T22" fmla="*/ 35 w 45"/>
                  <a:gd name="T23" fmla="*/ 19 h 19"/>
                  <a:gd name="T24" fmla="*/ 35 w 45"/>
                  <a:gd name="T25" fmla="*/ 19 h 19"/>
                  <a:gd name="T26" fmla="*/ 35 w 45"/>
                  <a:gd name="T27" fmla="*/ 19 h 19"/>
                  <a:gd name="T28" fmla="*/ 41 w 45"/>
                  <a:gd name="T29" fmla="*/ 16 h 19"/>
                  <a:gd name="T30" fmla="*/ 44 w 45"/>
                  <a:gd name="T31" fmla="*/ 16 h 19"/>
                  <a:gd name="T32" fmla="*/ 44 w 45"/>
                  <a:gd name="T33" fmla="*/ 16 h 19"/>
                  <a:gd name="T34" fmla="*/ 44 w 45"/>
                  <a:gd name="T35" fmla="*/ 16 h 19"/>
                  <a:gd name="T36" fmla="*/ 45 w 45"/>
                  <a:gd name="T37" fmla="*/ 15 h 19"/>
                  <a:gd name="T38" fmla="*/ 45 w 45"/>
                  <a:gd name="T39" fmla="*/ 10 h 19"/>
                  <a:gd name="T40" fmla="*/ 45 w 45"/>
                  <a:gd name="T41" fmla="*/ 7 h 19"/>
                  <a:gd name="T42" fmla="*/ 44 w 45"/>
                  <a:gd name="T43" fmla="*/ 7 h 19"/>
                  <a:gd name="T44" fmla="*/ 38 w 45"/>
                  <a:gd name="T45" fmla="*/ 4 h 19"/>
                  <a:gd name="T46" fmla="*/ 32 w 45"/>
                  <a:gd name="T47" fmla="*/ 2 h 19"/>
                  <a:gd name="T48" fmla="*/ 26 w 45"/>
                  <a:gd name="T49" fmla="*/ 3 h 19"/>
                  <a:gd name="T50" fmla="*/ 20 w 45"/>
                  <a:gd name="T51" fmla="*/ 1 h 19"/>
                  <a:gd name="T52" fmla="*/ 16 w 45"/>
                  <a:gd name="T53" fmla="*/ 0 h 19"/>
                  <a:gd name="T54" fmla="*/ 16 w 45"/>
                  <a:gd name="T55" fmla="*/ 0 h 19"/>
                  <a:gd name="T56" fmla="*/ 5 w 45"/>
                  <a:gd name="T57" fmla="*/ 0 h 19"/>
                  <a:gd name="T58" fmla="*/ 0 w 45"/>
                  <a:gd name="T59" fmla="*/ 2 h 19"/>
                  <a:gd name="T60" fmla="*/ 0 w 45"/>
                  <a:gd name="T61" fmla="*/ 9 h 19"/>
                  <a:gd name="T62" fmla="*/ 5 w 45"/>
                  <a:gd name="T63" fmla="*/ 7 h 19"/>
                  <a:gd name="T64" fmla="*/ 5 w 45"/>
                  <a:gd name="T65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19">
                    <a:moveTo>
                      <a:pt x="5" y="12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10" y="16"/>
                    </a:lnTo>
                    <a:lnTo>
                      <a:pt x="15" y="15"/>
                    </a:lnTo>
                    <a:lnTo>
                      <a:pt x="17" y="16"/>
                    </a:lnTo>
                    <a:lnTo>
                      <a:pt x="23" y="18"/>
                    </a:lnTo>
                    <a:lnTo>
                      <a:pt x="25" y="18"/>
                    </a:lnTo>
                    <a:lnTo>
                      <a:pt x="32" y="19"/>
                    </a:lnTo>
                    <a:lnTo>
                      <a:pt x="35" y="19"/>
                    </a:lnTo>
                    <a:lnTo>
                      <a:pt x="35" y="19"/>
                    </a:lnTo>
                    <a:lnTo>
                      <a:pt x="35" y="19"/>
                    </a:lnTo>
                    <a:lnTo>
                      <a:pt x="41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5" y="15"/>
                    </a:lnTo>
                    <a:lnTo>
                      <a:pt x="45" y="10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38" y="4"/>
                    </a:lnTo>
                    <a:lnTo>
                      <a:pt x="32" y="2"/>
                    </a:lnTo>
                    <a:lnTo>
                      <a:pt x="26" y="3"/>
                    </a:lnTo>
                    <a:lnTo>
                      <a:pt x="20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0" y="9"/>
                    </a:lnTo>
                    <a:lnTo>
                      <a:pt x="5" y="7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3" name="Freeform 134">
                <a:extLst>
                  <a:ext uri="{FF2B5EF4-FFF2-40B4-BE49-F238E27FC236}">
                    <a16:creationId xmlns:a16="http://schemas.microsoft.com/office/drawing/2014/main" id="{0AEB06B5-D432-4657-99E1-1826019D0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0838" y="868363"/>
                <a:ext cx="4763" cy="3175"/>
              </a:xfrm>
              <a:custGeom>
                <a:avLst/>
                <a:gdLst>
                  <a:gd name="T0" fmla="*/ 11 w 13"/>
                  <a:gd name="T1" fmla="*/ 10 h 10"/>
                  <a:gd name="T2" fmla="*/ 11 w 13"/>
                  <a:gd name="T3" fmla="*/ 10 h 10"/>
                  <a:gd name="T4" fmla="*/ 13 w 13"/>
                  <a:gd name="T5" fmla="*/ 7 h 10"/>
                  <a:gd name="T6" fmla="*/ 13 w 13"/>
                  <a:gd name="T7" fmla="*/ 6 h 10"/>
                  <a:gd name="T8" fmla="*/ 10 w 13"/>
                  <a:gd name="T9" fmla="*/ 2 h 10"/>
                  <a:gd name="T10" fmla="*/ 8 w 13"/>
                  <a:gd name="T11" fmla="*/ 0 h 10"/>
                  <a:gd name="T12" fmla="*/ 8 w 13"/>
                  <a:gd name="T13" fmla="*/ 0 h 10"/>
                  <a:gd name="T14" fmla="*/ 6 w 13"/>
                  <a:gd name="T15" fmla="*/ 0 h 10"/>
                  <a:gd name="T16" fmla="*/ 1 w 13"/>
                  <a:gd name="T17" fmla="*/ 2 h 10"/>
                  <a:gd name="T18" fmla="*/ 0 w 13"/>
                  <a:gd name="T19" fmla="*/ 7 h 10"/>
                  <a:gd name="T20" fmla="*/ 0 w 13"/>
                  <a:gd name="T21" fmla="*/ 8 h 10"/>
                  <a:gd name="T22" fmla="*/ 0 w 13"/>
                  <a:gd name="T23" fmla="*/ 9 h 10"/>
                  <a:gd name="T24" fmla="*/ 7 w 13"/>
                  <a:gd name="T25" fmla="*/ 9 h 10"/>
                  <a:gd name="T26" fmla="*/ 11 w 13"/>
                  <a:gd name="T2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10">
                    <a:moveTo>
                      <a:pt x="11" y="10"/>
                    </a:moveTo>
                    <a:lnTo>
                      <a:pt x="11" y="10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4" name="Freeform 135">
                <a:extLst>
                  <a:ext uri="{FF2B5EF4-FFF2-40B4-BE49-F238E27FC236}">
                    <a16:creationId xmlns:a16="http://schemas.microsoft.com/office/drawing/2014/main" id="{3EC702F6-A4F1-4802-925A-A2235D388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663" y="873125"/>
                <a:ext cx="22225" cy="6350"/>
              </a:xfrm>
              <a:custGeom>
                <a:avLst/>
                <a:gdLst>
                  <a:gd name="T0" fmla="*/ 5 w 70"/>
                  <a:gd name="T1" fmla="*/ 13 h 23"/>
                  <a:gd name="T2" fmla="*/ 8 w 70"/>
                  <a:gd name="T3" fmla="*/ 17 h 23"/>
                  <a:gd name="T4" fmla="*/ 8 w 70"/>
                  <a:gd name="T5" fmla="*/ 17 h 23"/>
                  <a:gd name="T6" fmla="*/ 11 w 70"/>
                  <a:gd name="T7" fmla="*/ 17 h 23"/>
                  <a:gd name="T8" fmla="*/ 14 w 70"/>
                  <a:gd name="T9" fmla="*/ 17 h 23"/>
                  <a:gd name="T10" fmla="*/ 20 w 70"/>
                  <a:gd name="T11" fmla="*/ 16 h 23"/>
                  <a:gd name="T12" fmla="*/ 22 w 70"/>
                  <a:gd name="T13" fmla="*/ 16 h 23"/>
                  <a:gd name="T14" fmla="*/ 24 w 70"/>
                  <a:gd name="T15" fmla="*/ 18 h 23"/>
                  <a:gd name="T16" fmla="*/ 23 w 70"/>
                  <a:gd name="T17" fmla="*/ 23 h 23"/>
                  <a:gd name="T18" fmla="*/ 23 w 70"/>
                  <a:gd name="T19" fmla="*/ 23 h 23"/>
                  <a:gd name="T20" fmla="*/ 23 w 70"/>
                  <a:gd name="T21" fmla="*/ 23 h 23"/>
                  <a:gd name="T22" fmla="*/ 29 w 70"/>
                  <a:gd name="T23" fmla="*/ 23 h 23"/>
                  <a:gd name="T24" fmla="*/ 34 w 70"/>
                  <a:gd name="T25" fmla="*/ 23 h 23"/>
                  <a:gd name="T26" fmla="*/ 46 w 70"/>
                  <a:gd name="T27" fmla="*/ 23 h 23"/>
                  <a:gd name="T28" fmla="*/ 46 w 70"/>
                  <a:gd name="T29" fmla="*/ 23 h 23"/>
                  <a:gd name="T30" fmla="*/ 51 w 70"/>
                  <a:gd name="T31" fmla="*/ 20 h 23"/>
                  <a:gd name="T32" fmla="*/ 52 w 70"/>
                  <a:gd name="T33" fmla="*/ 20 h 23"/>
                  <a:gd name="T34" fmla="*/ 57 w 70"/>
                  <a:gd name="T35" fmla="*/ 18 h 23"/>
                  <a:gd name="T36" fmla="*/ 58 w 70"/>
                  <a:gd name="T37" fmla="*/ 18 h 23"/>
                  <a:gd name="T38" fmla="*/ 59 w 70"/>
                  <a:gd name="T39" fmla="*/ 18 h 23"/>
                  <a:gd name="T40" fmla="*/ 63 w 70"/>
                  <a:gd name="T41" fmla="*/ 14 h 23"/>
                  <a:gd name="T42" fmla="*/ 65 w 70"/>
                  <a:gd name="T43" fmla="*/ 12 h 23"/>
                  <a:gd name="T44" fmla="*/ 69 w 70"/>
                  <a:gd name="T45" fmla="*/ 8 h 23"/>
                  <a:gd name="T46" fmla="*/ 69 w 70"/>
                  <a:gd name="T47" fmla="*/ 8 h 23"/>
                  <a:gd name="T48" fmla="*/ 70 w 70"/>
                  <a:gd name="T49" fmla="*/ 2 h 23"/>
                  <a:gd name="T50" fmla="*/ 69 w 70"/>
                  <a:gd name="T51" fmla="*/ 1 h 23"/>
                  <a:gd name="T52" fmla="*/ 69 w 70"/>
                  <a:gd name="T53" fmla="*/ 0 h 23"/>
                  <a:gd name="T54" fmla="*/ 63 w 70"/>
                  <a:gd name="T55" fmla="*/ 0 h 23"/>
                  <a:gd name="T56" fmla="*/ 63 w 70"/>
                  <a:gd name="T57" fmla="*/ 0 h 23"/>
                  <a:gd name="T58" fmla="*/ 57 w 70"/>
                  <a:gd name="T59" fmla="*/ 2 h 23"/>
                  <a:gd name="T60" fmla="*/ 54 w 70"/>
                  <a:gd name="T61" fmla="*/ 0 h 23"/>
                  <a:gd name="T62" fmla="*/ 52 w 70"/>
                  <a:gd name="T63" fmla="*/ 0 h 23"/>
                  <a:gd name="T64" fmla="*/ 45 w 70"/>
                  <a:gd name="T65" fmla="*/ 1 h 23"/>
                  <a:gd name="T66" fmla="*/ 42 w 70"/>
                  <a:gd name="T67" fmla="*/ 1 h 23"/>
                  <a:gd name="T68" fmla="*/ 40 w 70"/>
                  <a:gd name="T69" fmla="*/ 4 h 23"/>
                  <a:gd name="T70" fmla="*/ 40 w 70"/>
                  <a:gd name="T71" fmla="*/ 8 h 23"/>
                  <a:gd name="T72" fmla="*/ 35 w 70"/>
                  <a:gd name="T73" fmla="*/ 5 h 23"/>
                  <a:gd name="T74" fmla="*/ 35 w 70"/>
                  <a:gd name="T75" fmla="*/ 5 h 23"/>
                  <a:gd name="T76" fmla="*/ 32 w 70"/>
                  <a:gd name="T77" fmla="*/ 4 h 23"/>
                  <a:gd name="T78" fmla="*/ 28 w 70"/>
                  <a:gd name="T79" fmla="*/ 5 h 23"/>
                  <a:gd name="T80" fmla="*/ 24 w 70"/>
                  <a:gd name="T81" fmla="*/ 10 h 23"/>
                  <a:gd name="T82" fmla="*/ 24 w 70"/>
                  <a:gd name="T83" fmla="*/ 11 h 23"/>
                  <a:gd name="T84" fmla="*/ 24 w 70"/>
                  <a:gd name="T85" fmla="*/ 11 h 23"/>
                  <a:gd name="T86" fmla="*/ 24 w 70"/>
                  <a:gd name="T87" fmla="*/ 11 h 23"/>
                  <a:gd name="T88" fmla="*/ 24 w 70"/>
                  <a:gd name="T89" fmla="*/ 12 h 23"/>
                  <a:gd name="T90" fmla="*/ 24 w 70"/>
                  <a:gd name="T91" fmla="*/ 12 h 23"/>
                  <a:gd name="T92" fmla="*/ 21 w 70"/>
                  <a:gd name="T93" fmla="*/ 8 h 23"/>
                  <a:gd name="T94" fmla="*/ 20 w 70"/>
                  <a:gd name="T95" fmla="*/ 7 h 23"/>
                  <a:gd name="T96" fmla="*/ 20 w 70"/>
                  <a:gd name="T97" fmla="*/ 7 h 23"/>
                  <a:gd name="T98" fmla="*/ 15 w 70"/>
                  <a:gd name="T99" fmla="*/ 2 h 23"/>
                  <a:gd name="T100" fmla="*/ 14 w 70"/>
                  <a:gd name="T101" fmla="*/ 1 h 23"/>
                  <a:gd name="T102" fmla="*/ 14 w 70"/>
                  <a:gd name="T103" fmla="*/ 0 h 23"/>
                  <a:gd name="T104" fmla="*/ 12 w 70"/>
                  <a:gd name="T105" fmla="*/ 0 h 23"/>
                  <a:gd name="T106" fmla="*/ 5 w 70"/>
                  <a:gd name="T107" fmla="*/ 4 h 23"/>
                  <a:gd name="T108" fmla="*/ 4 w 70"/>
                  <a:gd name="T109" fmla="*/ 6 h 23"/>
                  <a:gd name="T110" fmla="*/ 2 w 70"/>
                  <a:gd name="T111" fmla="*/ 7 h 23"/>
                  <a:gd name="T112" fmla="*/ 0 w 70"/>
                  <a:gd name="T113" fmla="*/ 8 h 23"/>
                  <a:gd name="T114" fmla="*/ 2 w 70"/>
                  <a:gd name="T115" fmla="*/ 11 h 23"/>
                  <a:gd name="T116" fmla="*/ 5 w 70"/>
                  <a:gd name="T117" fmla="*/ 1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23">
                    <a:moveTo>
                      <a:pt x="5" y="13"/>
                    </a:moveTo>
                    <a:lnTo>
                      <a:pt x="8" y="17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4" y="17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4" y="18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34" y="23"/>
                    </a:lnTo>
                    <a:lnTo>
                      <a:pt x="46" y="23"/>
                    </a:lnTo>
                    <a:lnTo>
                      <a:pt x="46" y="23"/>
                    </a:lnTo>
                    <a:lnTo>
                      <a:pt x="51" y="20"/>
                    </a:lnTo>
                    <a:lnTo>
                      <a:pt x="52" y="20"/>
                    </a:lnTo>
                    <a:lnTo>
                      <a:pt x="57" y="18"/>
                    </a:lnTo>
                    <a:lnTo>
                      <a:pt x="58" y="18"/>
                    </a:lnTo>
                    <a:lnTo>
                      <a:pt x="59" y="18"/>
                    </a:lnTo>
                    <a:lnTo>
                      <a:pt x="63" y="14"/>
                    </a:lnTo>
                    <a:lnTo>
                      <a:pt x="65" y="12"/>
                    </a:lnTo>
                    <a:lnTo>
                      <a:pt x="69" y="8"/>
                    </a:lnTo>
                    <a:lnTo>
                      <a:pt x="69" y="8"/>
                    </a:lnTo>
                    <a:lnTo>
                      <a:pt x="70" y="2"/>
                    </a:lnTo>
                    <a:lnTo>
                      <a:pt x="69" y="1"/>
                    </a:lnTo>
                    <a:lnTo>
                      <a:pt x="69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57" y="2"/>
                    </a:lnTo>
                    <a:lnTo>
                      <a:pt x="54" y="0"/>
                    </a:lnTo>
                    <a:lnTo>
                      <a:pt x="52" y="0"/>
                    </a:lnTo>
                    <a:lnTo>
                      <a:pt x="45" y="1"/>
                    </a:lnTo>
                    <a:lnTo>
                      <a:pt x="42" y="1"/>
                    </a:lnTo>
                    <a:lnTo>
                      <a:pt x="40" y="4"/>
                    </a:lnTo>
                    <a:lnTo>
                      <a:pt x="40" y="8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2" y="4"/>
                    </a:lnTo>
                    <a:lnTo>
                      <a:pt x="28" y="5"/>
                    </a:lnTo>
                    <a:lnTo>
                      <a:pt x="24" y="10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1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0" y="8"/>
                    </a:lnTo>
                    <a:lnTo>
                      <a:pt x="2" y="11"/>
                    </a:lnTo>
                    <a:lnTo>
                      <a:pt x="5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5" name="Freeform 136">
                <a:extLst>
                  <a:ext uri="{FF2B5EF4-FFF2-40B4-BE49-F238E27FC236}">
                    <a16:creationId xmlns:a16="http://schemas.microsoft.com/office/drawing/2014/main" id="{621B6094-36E7-499F-8FDE-F5D3C7221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5125" y="877888"/>
                <a:ext cx="12700" cy="4762"/>
              </a:xfrm>
              <a:custGeom>
                <a:avLst/>
                <a:gdLst>
                  <a:gd name="T0" fmla="*/ 5 w 36"/>
                  <a:gd name="T1" fmla="*/ 6 h 16"/>
                  <a:gd name="T2" fmla="*/ 2 w 36"/>
                  <a:gd name="T3" fmla="*/ 8 h 16"/>
                  <a:gd name="T4" fmla="*/ 1 w 36"/>
                  <a:gd name="T5" fmla="*/ 8 h 16"/>
                  <a:gd name="T6" fmla="*/ 1 w 36"/>
                  <a:gd name="T7" fmla="*/ 8 h 16"/>
                  <a:gd name="T8" fmla="*/ 0 w 36"/>
                  <a:gd name="T9" fmla="*/ 8 h 16"/>
                  <a:gd name="T10" fmla="*/ 0 w 36"/>
                  <a:gd name="T11" fmla="*/ 8 h 16"/>
                  <a:gd name="T12" fmla="*/ 2 w 36"/>
                  <a:gd name="T13" fmla="*/ 10 h 16"/>
                  <a:gd name="T14" fmla="*/ 4 w 36"/>
                  <a:gd name="T15" fmla="*/ 11 h 16"/>
                  <a:gd name="T16" fmla="*/ 7 w 36"/>
                  <a:gd name="T17" fmla="*/ 12 h 16"/>
                  <a:gd name="T18" fmla="*/ 10 w 36"/>
                  <a:gd name="T19" fmla="*/ 14 h 16"/>
                  <a:gd name="T20" fmla="*/ 12 w 36"/>
                  <a:gd name="T21" fmla="*/ 14 h 16"/>
                  <a:gd name="T22" fmla="*/ 12 w 36"/>
                  <a:gd name="T23" fmla="*/ 14 h 16"/>
                  <a:gd name="T24" fmla="*/ 14 w 36"/>
                  <a:gd name="T25" fmla="*/ 15 h 16"/>
                  <a:gd name="T26" fmla="*/ 17 w 36"/>
                  <a:gd name="T27" fmla="*/ 15 h 16"/>
                  <a:gd name="T28" fmla="*/ 20 w 36"/>
                  <a:gd name="T29" fmla="*/ 15 h 16"/>
                  <a:gd name="T30" fmla="*/ 22 w 36"/>
                  <a:gd name="T31" fmla="*/ 16 h 16"/>
                  <a:gd name="T32" fmla="*/ 24 w 36"/>
                  <a:gd name="T33" fmla="*/ 15 h 16"/>
                  <a:gd name="T34" fmla="*/ 26 w 36"/>
                  <a:gd name="T35" fmla="*/ 15 h 16"/>
                  <a:gd name="T36" fmla="*/ 30 w 36"/>
                  <a:gd name="T37" fmla="*/ 12 h 16"/>
                  <a:gd name="T38" fmla="*/ 34 w 36"/>
                  <a:gd name="T39" fmla="*/ 10 h 16"/>
                  <a:gd name="T40" fmla="*/ 35 w 36"/>
                  <a:gd name="T41" fmla="*/ 8 h 16"/>
                  <a:gd name="T42" fmla="*/ 36 w 36"/>
                  <a:gd name="T43" fmla="*/ 5 h 16"/>
                  <a:gd name="T44" fmla="*/ 36 w 36"/>
                  <a:gd name="T45" fmla="*/ 4 h 16"/>
                  <a:gd name="T46" fmla="*/ 35 w 36"/>
                  <a:gd name="T47" fmla="*/ 3 h 16"/>
                  <a:gd name="T48" fmla="*/ 34 w 36"/>
                  <a:gd name="T49" fmla="*/ 2 h 16"/>
                  <a:gd name="T50" fmla="*/ 32 w 36"/>
                  <a:gd name="T51" fmla="*/ 2 h 16"/>
                  <a:gd name="T52" fmla="*/ 32 w 36"/>
                  <a:gd name="T53" fmla="*/ 3 h 16"/>
                  <a:gd name="T54" fmla="*/ 30 w 36"/>
                  <a:gd name="T55" fmla="*/ 3 h 16"/>
                  <a:gd name="T56" fmla="*/ 20 w 36"/>
                  <a:gd name="T57" fmla="*/ 2 h 16"/>
                  <a:gd name="T58" fmla="*/ 16 w 36"/>
                  <a:gd name="T59" fmla="*/ 0 h 16"/>
                  <a:gd name="T60" fmla="*/ 16 w 36"/>
                  <a:gd name="T61" fmla="*/ 0 h 16"/>
                  <a:gd name="T62" fmla="*/ 14 w 36"/>
                  <a:gd name="T63" fmla="*/ 0 h 16"/>
                  <a:gd name="T64" fmla="*/ 13 w 36"/>
                  <a:gd name="T65" fmla="*/ 0 h 16"/>
                  <a:gd name="T66" fmla="*/ 11 w 36"/>
                  <a:gd name="T67" fmla="*/ 0 h 16"/>
                  <a:gd name="T68" fmla="*/ 10 w 36"/>
                  <a:gd name="T69" fmla="*/ 0 h 16"/>
                  <a:gd name="T70" fmla="*/ 8 w 36"/>
                  <a:gd name="T71" fmla="*/ 0 h 16"/>
                  <a:gd name="T72" fmla="*/ 5 w 36"/>
                  <a:gd name="T73" fmla="*/ 3 h 16"/>
                  <a:gd name="T74" fmla="*/ 4 w 36"/>
                  <a:gd name="T75" fmla="*/ 4 h 16"/>
                  <a:gd name="T76" fmla="*/ 5 w 36"/>
                  <a:gd name="T77" fmla="*/ 5 h 16"/>
                  <a:gd name="T78" fmla="*/ 6 w 36"/>
                  <a:gd name="T79" fmla="*/ 6 h 16"/>
                  <a:gd name="T80" fmla="*/ 5 w 36"/>
                  <a:gd name="T81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6" h="16">
                    <a:moveTo>
                      <a:pt x="5" y="6"/>
                    </a:moveTo>
                    <a:lnTo>
                      <a:pt x="2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4" y="11"/>
                    </a:lnTo>
                    <a:lnTo>
                      <a:pt x="7" y="12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5"/>
                    </a:lnTo>
                    <a:lnTo>
                      <a:pt x="17" y="15"/>
                    </a:lnTo>
                    <a:lnTo>
                      <a:pt x="20" y="15"/>
                    </a:lnTo>
                    <a:lnTo>
                      <a:pt x="22" y="16"/>
                    </a:lnTo>
                    <a:lnTo>
                      <a:pt x="24" y="15"/>
                    </a:lnTo>
                    <a:lnTo>
                      <a:pt x="26" y="15"/>
                    </a:lnTo>
                    <a:lnTo>
                      <a:pt x="30" y="12"/>
                    </a:lnTo>
                    <a:lnTo>
                      <a:pt x="34" y="10"/>
                    </a:lnTo>
                    <a:lnTo>
                      <a:pt x="35" y="8"/>
                    </a:lnTo>
                    <a:lnTo>
                      <a:pt x="36" y="5"/>
                    </a:lnTo>
                    <a:lnTo>
                      <a:pt x="36" y="4"/>
                    </a:lnTo>
                    <a:lnTo>
                      <a:pt x="35" y="3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2" y="3"/>
                    </a:lnTo>
                    <a:lnTo>
                      <a:pt x="30" y="3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6" name="Freeform 137">
                <a:extLst>
                  <a:ext uri="{FF2B5EF4-FFF2-40B4-BE49-F238E27FC236}">
                    <a16:creationId xmlns:a16="http://schemas.microsoft.com/office/drawing/2014/main" id="{7B041786-126E-40F4-960F-3EAB39B5FF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6550" y="882650"/>
                <a:ext cx="22225" cy="12700"/>
              </a:xfrm>
              <a:custGeom>
                <a:avLst/>
                <a:gdLst>
                  <a:gd name="T0" fmla="*/ 17 w 71"/>
                  <a:gd name="T1" fmla="*/ 39 h 40"/>
                  <a:gd name="T2" fmla="*/ 29 w 71"/>
                  <a:gd name="T3" fmla="*/ 8 h 40"/>
                  <a:gd name="T4" fmla="*/ 24 w 71"/>
                  <a:gd name="T5" fmla="*/ 11 h 40"/>
                  <a:gd name="T6" fmla="*/ 29 w 71"/>
                  <a:gd name="T7" fmla="*/ 15 h 40"/>
                  <a:gd name="T8" fmla="*/ 31 w 71"/>
                  <a:gd name="T9" fmla="*/ 16 h 40"/>
                  <a:gd name="T10" fmla="*/ 27 w 71"/>
                  <a:gd name="T11" fmla="*/ 17 h 40"/>
                  <a:gd name="T12" fmla="*/ 22 w 71"/>
                  <a:gd name="T13" fmla="*/ 20 h 40"/>
                  <a:gd name="T14" fmla="*/ 18 w 71"/>
                  <a:gd name="T15" fmla="*/ 20 h 40"/>
                  <a:gd name="T16" fmla="*/ 16 w 71"/>
                  <a:gd name="T17" fmla="*/ 17 h 40"/>
                  <a:gd name="T18" fmla="*/ 9 w 71"/>
                  <a:gd name="T19" fmla="*/ 15 h 40"/>
                  <a:gd name="T20" fmla="*/ 3 w 71"/>
                  <a:gd name="T21" fmla="*/ 17 h 40"/>
                  <a:gd name="T22" fmla="*/ 1 w 71"/>
                  <a:gd name="T23" fmla="*/ 22 h 40"/>
                  <a:gd name="T24" fmla="*/ 1 w 71"/>
                  <a:gd name="T25" fmla="*/ 27 h 40"/>
                  <a:gd name="T26" fmla="*/ 6 w 71"/>
                  <a:gd name="T27" fmla="*/ 28 h 40"/>
                  <a:gd name="T28" fmla="*/ 13 w 71"/>
                  <a:gd name="T29" fmla="*/ 27 h 40"/>
                  <a:gd name="T30" fmla="*/ 12 w 71"/>
                  <a:gd name="T31" fmla="*/ 31 h 40"/>
                  <a:gd name="T32" fmla="*/ 18 w 71"/>
                  <a:gd name="T33" fmla="*/ 34 h 40"/>
                  <a:gd name="T34" fmla="*/ 17 w 71"/>
                  <a:gd name="T35" fmla="*/ 38 h 40"/>
                  <a:gd name="T36" fmla="*/ 17 w 71"/>
                  <a:gd name="T37" fmla="*/ 40 h 40"/>
                  <a:gd name="T38" fmla="*/ 27 w 71"/>
                  <a:gd name="T39" fmla="*/ 39 h 40"/>
                  <a:gd name="T40" fmla="*/ 30 w 71"/>
                  <a:gd name="T41" fmla="*/ 38 h 40"/>
                  <a:gd name="T42" fmla="*/ 30 w 71"/>
                  <a:gd name="T43" fmla="*/ 32 h 40"/>
                  <a:gd name="T44" fmla="*/ 33 w 71"/>
                  <a:gd name="T45" fmla="*/ 31 h 40"/>
                  <a:gd name="T46" fmla="*/ 36 w 71"/>
                  <a:gd name="T47" fmla="*/ 35 h 40"/>
                  <a:gd name="T48" fmla="*/ 41 w 71"/>
                  <a:gd name="T49" fmla="*/ 35 h 40"/>
                  <a:gd name="T50" fmla="*/ 47 w 71"/>
                  <a:gd name="T51" fmla="*/ 34 h 40"/>
                  <a:gd name="T52" fmla="*/ 53 w 71"/>
                  <a:gd name="T53" fmla="*/ 31 h 40"/>
                  <a:gd name="T54" fmla="*/ 59 w 71"/>
                  <a:gd name="T55" fmla="*/ 27 h 40"/>
                  <a:gd name="T56" fmla="*/ 64 w 71"/>
                  <a:gd name="T57" fmla="*/ 22 h 40"/>
                  <a:gd name="T58" fmla="*/ 66 w 71"/>
                  <a:gd name="T59" fmla="*/ 16 h 40"/>
                  <a:gd name="T60" fmla="*/ 59 w 71"/>
                  <a:gd name="T61" fmla="*/ 20 h 40"/>
                  <a:gd name="T62" fmla="*/ 58 w 71"/>
                  <a:gd name="T63" fmla="*/ 18 h 40"/>
                  <a:gd name="T64" fmla="*/ 56 w 71"/>
                  <a:gd name="T65" fmla="*/ 16 h 40"/>
                  <a:gd name="T66" fmla="*/ 65 w 71"/>
                  <a:gd name="T67" fmla="*/ 12 h 40"/>
                  <a:gd name="T68" fmla="*/ 69 w 71"/>
                  <a:gd name="T69" fmla="*/ 12 h 40"/>
                  <a:gd name="T70" fmla="*/ 71 w 71"/>
                  <a:gd name="T71" fmla="*/ 6 h 40"/>
                  <a:gd name="T72" fmla="*/ 71 w 71"/>
                  <a:gd name="T73" fmla="*/ 0 h 40"/>
                  <a:gd name="T74" fmla="*/ 57 w 71"/>
                  <a:gd name="T75" fmla="*/ 0 h 40"/>
                  <a:gd name="T76" fmla="*/ 52 w 71"/>
                  <a:gd name="T77" fmla="*/ 5 h 40"/>
                  <a:gd name="T78" fmla="*/ 47 w 71"/>
                  <a:gd name="T79" fmla="*/ 4 h 40"/>
                  <a:gd name="T80" fmla="*/ 46 w 71"/>
                  <a:gd name="T81" fmla="*/ 0 h 40"/>
                  <a:gd name="T82" fmla="*/ 34 w 71"/>
                  <a:gd name="T83" fmla="*/ 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1" h="40">
                    <a:moveTo>
                      <a:pt x="17" y="39"/>
                    </a:moveTo>
                    <a:lnTo>
                      <a:pt x="17" y="39"/>
                    </a:lnTo>
                    <a:lnTo>
                      <a:pt x="17" y="39"/>
                    </a:lnTo>
                    <a:lnTo>
                      <a:pt x="17" y="39"/>
                    </a:lnTo>
                    <a:lnTo>
                      <a:pt x="17" y="39"/>
                    </a:lnTo>
                    <a:close/>
                    <a:moveTo>
                      <a:pt x="29" y="8"/>
                    </a:moveTo>
                    <a:lnTo>
                      <a:pt x="28" y="9"/>
                    </a:lnTo>
                    <a:lnTo>
                      <a:pt x="27" y="9"/>
                    </a:lnTo>
                    <a:lnTo>
                      <a:pt x="24" y="11"/>
                    </a:lnTo>
                    <a:lnTo>
                      <a:pt x="24" y="12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31" y="15"/>
                    </a:lnTo>
                    <a:lnTo>
                      <a:pt x="34" y="15"/>
                    </a:lnTo>
                    <a:lnTo>
                      <a:pt x="31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7" y="17"/>
                    </a:lnTo>
                    <a:lnTo>
                      <a:pt x="25" y="18"/>
                    </a:lnTo>
                    <a:lnTo>
                      <a:pt x="23" y="18"/>
                    </a:lnTo>
                    <a:lnTo>
                      <a:pt x="22" y="20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8" y="20"/>
                    </a:lnTo>
                    <a:lnTo>
                      <a:pt x="17" y="18"/>
                    </a:lnTo>
                    <a:lnTo>
                      <a:pt x="16" y="18"/>
                    </a:lnTo>
                    <a:lnTo>
                      <a:pt x="16" y="17"/>
                    </a:lnTo>
                    <a:lnTo>
                      <a:pt x="13" y="15"/>
                    </a:lnTo>
                    <a:lnTo>
                      <a:pt x="12" y="15"/>
                    </a:lnTo>
                    <a:lnTo>
                      <a:pt x="9" y="15"/>
                    </a:lnTo>
                    <a:lnTo>
                      <a:pt x="6" y="17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1" y="27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9" y="28"/>
                    </a:lnTo>
                    <a:lnTo>
                      <a:pt x="11" y="27"/>
                    </a:lnTo>
                    <a:lnTo>
                      <a:pt x="13" y="27"/>
                    </a:lnTo>
                    <a:lnTo>
                      <a:pt x="13" y="28"/>
                    </a:lnTo>
                    <a:lnTo>
                      <a:pt x="12" y="29"/>
                    </a:lnTo>
                    <a:lnTo>
                      <a:pt x="12" y="31"/>
                    </a:lnTo>
                    <a:lnTo>
                      <a:pt x="15" y="33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7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0"/>
                    </a:lnTo>
                    <a:lnTo>
                      <a:pt x="21" y="40"/>
                    </a:lnTo>
                    <a:lnTo>
                      <a:pt x="25" y="39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9" y="39"/>
                    </a:lnTo>
                    <a:lnTo>
                      <a:pt x="30" y="38"/>
                    </a:lnTo>
                    <a:lnTo>
                      <a:pt x="31" y="35"/>
                    </a:lnTo>
                    <a:lnTo>
                      <a:pt x="31" y="33"/>
                    </a:lnTo>
                    <a:lnTo>
                      <a:pt x="30" y="32"/>
                    </a:lnTo>
                    <a:lnTo>
                      <a:pt x="31" y="32"/>
                    </a:lnTo>
                    <a:lnTo>
                      <a:pt x="33" y="31"/>
                    </a:lnTo>
                    <a:lnTo>
                      <a:pt x="33" y="31"/>
                    </a:lnTo>
                    <a:lnTo>
                      <a:pt x="34" y="32"/>
                    </a:lnTo>
                    <a:lnTo>
                      <a:pt x="34" y="33"/>
                    </a:lnTo>
                    <a:lnTo>
                      <a:pt x="36" y="35"/>
                    </a:lnTo>
                    <a:lnTo>
                      <a:pt x="40" y="35"/>
                    </a:lnTo>
                    <a:lnTo>
                      <a:pt x="41" y="35"/>
                    </a:lnTo>
                    <a:lnTo>
                      <a:pt x="41" y="35"/>
                    </a:lnTo>
                    <a:lnTo>
                      <a:pt x="42" y="37"/>
                    </a:lnTo>
                    <a:lnTo>
                      <a:pt x="45" y="35"/>
                    </a:lnTo>
                    <a:lnTo>
                      <a:pt x="47" y="34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53" y="31"/>
                    </a:lnTo>
                    <a:lnTo>
                      <a:pt x="56" y="29"/>
                    </a:lnTo>
                    <a:lnTo>
                      <a:pt x="57" y="27"/>
                    </a:lnTo>
                    <a:lnTo>
                      <a:pt x="59" y="27"/>
                    </a:lnTo>
                    <a:lnTo>
                      <a:pt x="62" y="26"/>
                    </a:lnTo>
                    <a:lnTo>
                      <a:pt x="63" y="23"/>
                    </a:lnTo>
                    <a:lnTo>
                      <a:pt x="64" y="22"/>
                    </a:lnTo>
                    <a:lnTo>
                      <a:pt x="65" y="20"/>
                    </a:lnTo>
                    <a:lnTo>
                      <a:pt x="68" y="16"/>
                    </a:lnTo>
                    <a:lnTo>
                      <a:pt x="66" y="16"/>
                    </a:lnTo>
                    <a:lnTo>
                      <a:pt x="64" y="16"/>
                    </a:lnTo>
                    <a:lnTo>
                      <a:pt x="60" y="18"/>
                    </a:lnTo>
                    <a:lnTo>
                      <a:pt x="59" y="20"/>
                    </a:lnTo>
                    <a:lnTo>
                      <a:pt x="59" y="21"/>
                    </a:lnTo>
                    <a:lnTo>
                      <a:pt x="59" y="20"/>
                    </a:lnTo>
                    <a:lnTo>
                      <a:pt x="58" y="18"/>
                    </a:lnTo>
                    <a:lnTo>
                      <a:pt x="58" y="16"/>
                    </a:lnTo>
                    <a:lnTo>
                      <a:pt x="56" y="16"/>
                    </a:lnTo>
                    <a:lnTo>
                      <a:pt x="56" y="16"/>
                    </a:lnTo>
                    <a:lnTo>
                      <a:pt x="60" y="14"/>
                    </a:lnTo>
                    <a:lnTo>
                      <a:pt x="64" y="12"/>
                    </a:lnTo>
                    <a:lnTo>
                      <a:pt x="65" y="12"/>
                    </a:lnTo>
                    <a:lnTo>
                      <a:pt x="66" y="12"/>
                    </a:lnTo>
                    <a:lnTo>
                      <a:pt x="68" y="14"/>
                    </a:lnTo>
                    <a:lnTo>
                      <a:pt x="69" y="12"/>
                    </a:lnTo>
                    <a:lnTo>
                      <a:pt x="70" y="10"/>
                    </a:lnTo>
                    <a:lnTo>
                      <a:pt x="71" y="8"/>
                    </a:lnTo>
                    <a:lnTo>
                      <a:pt x="71" y="6"/>
                    </a:lnTo>
                    <a:lnTo>
                      <a:pt x="71" y="5"/>
                    </a:lnTo>
                    <a:lnTo>
                      <a:pt x="71" y="2"/>
                    </a:lnTo>
                    <a:lnTo>
                      <a:pt x="71" y="0"/>
                    </a:lnTo>
                    <a:lnTo>
                      <a:pt x="65" y="0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6" y="2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47" y="4"/>
                    </a:lnTo>
                    <a:lnTo>
                      <a:pt x="47" y="3"/>
                    </a:lnTo>
                    <a:lnTo>
                      <a:pt x="47" y="2"/>
                    </a:lnTo>
                    <a:lnTo>
                      <a:pt x="46" y="0"/>
                    </a:lnTo>
                    <a:lnTo>
                      <a:pt x="44" y="2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1" y="6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7" name="Freeform 138">
                <a:extLst>
                  <a:ext uri="{FF2B5EF4-FFF2-40B4-BE49-F238E27FC236}">
                    <a16:creationId xmlns:a16="http://schemas.microsoft.com/office/drawing/2014/main" id="{30ED22ED-1904-475D-A33C-EBB193C27C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67175" y="881063"/>
                <a:ext cx="79375" cy="26987"/>
              </a:xfrm>
              <a:custGeom>
                <a:avLst/>
                <a:gdLst>
                  <a:gd name="T0" fmla="*/ 91 w 249"/>
                  <a:gd name="T1" fmla="*/ 25 h 84"/>
                  <a:gd name="T2" fmla="*/ 200 w 249"/>
                  <a:gd name="T3" fmla="*/ 68 h 84"/>
                  <a:gd name="T4" fmla="*/ 75 w 249"/>
                  <a:gd name="T5" fmla="*/ 44 h 84"/>
                  <a:gd name="T6" fmla="*/ 11 w 249"/>
                  <a:gd name="T7" fmla="*/ 37 h 84"/>
                  <a:gd name="T8" fmla="*/ 12 w 249"/>
                  <a:gd name="T9" fmla="*/ 49 h 84"/>
                  <a:gd name="T10" fmla="*/ 32 w 249"/>
                  <a:gd name="T11" fmla="*/ 44 h 84"/>
                  <a:gd name="T12" fmla="*/ 52 w 249"/>
                  <a:gd name="T13" fmla="*/ 38 h 84"/>
                  <a:gd name="T14" fmla="*/ 73 w 249"/>
                  <a:gd name="T15" fmla="*/ 31 h 84"/>
                  <a:gd name="T16" fmla="*/ 84 w 249"/>
                  <a:gd name="T17" fmla="*/ 28 h 84"/>
                  <a:gd name="T18" fmla="*/ 73 w 249"/>
                  <a:gd name="T19" fmla="*/ 33 h 84"/>
                  <a:gd name="T20" fmla="*/ 73 w 249"/>
                  <a:gd name="T21" fmla="*/ 41 h 84"/>
                  <a:gd name="T22" fmla="*/ 65 w 249"/>
                  <a:gd name="T23" fmla="*/ 44 h 84"/>
                  <a:gd name="T24" fmla="*/ 61 w 249"/>
                  <a:gd name="T25" fmla="*/ 49 h 84"/>
                  <a:gd name="T26" fmla="*/ 75 w 249"/>
                  <a:gd name="T27" fmla="*/ 55 h 84"/>
                  <a:gd name="T28" fmla="*/ 100 w 249"/>
                  <a:gd name="T29" fmla="*/ 54 h 84"/>
                  <a:gd name="T30" fmla="*/ 113 w 249"/>
                  <a:gd name="T31" fmla="*/ 55 h 84"/>
                  <a:gd name="T32" fmla="*/ 89 w 249"/>
                  <a:gd name="T33" fmla="*/ 56 h 84"/>
                  <a:gd name="T34" fmla="*/ 70 w 249"/>
                  <a:gd name="T35" fmla="*/ 59 h 84"/>
                  <a:gd name="T36" fmla="*/ 53 w 249"/>
                  <a:gd name="T37" fmla="*/ 65 h 84"/>
                  <a:gd name="T38" fmla="*/ 70 w 249"/>
                  <a:gd name="T39" fmla="*/ 73 h 84"/>
                  <a:gd name="T40" fmla="*/ 83 w 249"/>
                  <a:gd name="T41" fmla="*/ 73 h 84"/>
                  <a:gd name="T42" fmla="*/ 83 w 249"/>
                  <a:gd name="T43" fmla="*/ 84 h 84"/>
                  <a:gd name="T44" fmla="*/ 107 w 249"/>
                  <a:gd name="T45" fmla="*/ 81 h 84"/>
                  <a:gd name="T46" fmla="*/ 131 w 249"/>
                  <a:gd name="T47" fmla="*/ 78 h 84"/>
                  <a:gd name="T48" fmla="*/ 142 w 249"/>
                  <a:gd name="T49" fmla="*/ 77 h 84"/>
                  <a:gd name="T50" fmla="*/ 153 w 249"/>
                  <a:gd name="T51" fmla="*/ 75 h 84"/>
                  <a:gd name="T52" fmla="*/ 166 w 249"/>
                  <a:gd name="T53" fmla="*/ 74 h 84"/>
                  <a:gd name="T54" fmla="*/ 179 w 249"/>
                  <a:gd name="T55" fmla="*/ 77 h 84"/>
                  <a:gd name="T56" fmla="*/ 189 w 249"/>
                  <a:gd name="T57" fmla="*/ 81 h 84"/>
                  <a:gd name="T58" fmla="*/ 202 w 249"/>
                  <a:gd name="T59" fmla="*/ 77 h 84"/>
                  <a:gd name="T60" fmla="*/ 212 w 249"/>
                  <a:gd name="T61" fmla="*/ 68 h 84"/>
                  <a:gd name="T62" fmla="*/ 214 w 249"/>
                  <a:gd name="T63" fmla="*/ 66 h 84"/>
                  <a:gd name="T64" fmla="*/ 218 w 249"/>
                  <a:gd name="T65" fmla="*/ 68 h 84"/>
                  <a:gd name="T66" fmla="*/ 230 w 249"/>
                  <a:gd name="T67" fmla="*/ 61 h 84"/>
                  <a:gd name="T68" fmla="*/ 218 w 249"/>
                  <a:gd name="T69" fmla="*/ 51 h 84"/>
                  <a:gd name="T70" fmla="*/ 208 w 249"/>
                  <a:gd name="T71" fmla="*/ 50 h 84"/>
                  <a:gd name="T72" fmla="*/ 217 w 249"/>
                  <a:gd name="T73" fmla="*/ 43 h 84"/>
                  <a:gd name="T74" fmla="*/ 221 w 249"/>
                  <a:gd name="T75" fmla="*/ 30 h 84"/>
                  <a:gd name="T76" fmla="*/ 230 w 249"/>
                  <a:gd name="T77" fmla="*/ 21 h 84"/>
                  <a:gd name="T78" fmla="*/ 246 w 249"/>
                  <a:gd name="T79" fmla="*/ 15 h 84"/>
                  <a:gd name="T80" fmla="*/ 234 w 249"/>
                  <a:gd name="T81" fmla="*/ 9 h 84"/>
                  <a:gd name="T82" fmla="*/ 223 w 249"/>
                  <a:gd name="T83" fmla="*/ 12 h 84"/>
                  <a:gd name="T84" fmla="*/ 221 w 249"/>
                  <a:gd name="T85" fmla="*/ 18 h 84"/>
                  <a:gd name="T86" fmla="*/ 219 w 249"/>
                  <a:gd name="T87" fmla="*/ 15 h 84"/>
                  <a:gd name="T88" fmla="*/ 211 w 249"/>
                  <a:gd name="T89" fmla="*/ 15 h 84"/>
                  <a:gd name="T90" fmla="*/ 203 w 249"/>
                  <a:gd name="T91" fmla="*/ 15 h 84"/>
                  <a:gd name="T92" fmla="*/ 188 w 249"/>
                  <a:gd name="T93" fmla="*/ 32 h 84"/>
                  <a:gd name="T94" fmla="*/ 183 w 249"/>
                  <a:gd name="T95" fmla="*/ 35 h 84"/>
                  <a:gd name="T96" fmla="*/ 184 w 249"/>
                  <a:gd name="T97" fmla="*/ 24 h 84"/>
                  <a:gd name="T98" fmla="*/ 175 w 249"/>
                  <a:gd name="T99" fmla="*/ 24 h 84"/>
                  <a:gd name="T100" fmla="*/ 164 w 249"/>
                  <a:gd name="T101" fmla="*/ 26 h 84"/>
                  <a:gd name="T102" fmla="*/ 161 w 249"/>
                  <a:gd name="T103" fmla="*/ 26 h 84"/>
                  <a:gd name="T104" fmla="*/ 153 w 249"/>
                  <a:gd name="T105" fmla="*/ 19 h 84"/>
                  <a:gd name="T106" fmla="*/ 144 w 249"/>
                  <a:gd name="T107" fmla="*/ 18 h 84"/>
                  <a:gd name="T108" fmla="*/ 135 w 249"/>
                  <a:gd name="T109" fmla="*/ 15 h 84"/>
                  <a:gd name="T110" fmla="*/ 132 w 249"/>
                  <a:gd name="T111" fmla="*/ 9 h 84"/>
                  <a:gd name="T112" fmla="*/ 112 w 249"/>
                  <a:gd name="T113" fmla="*/ 4 h 84"/>
                  <a:gd name="T114" fmla="*/ 97 w 249"/>
                  <a:gd name="T115" fmla="*/ 2 h 84"/>
                  <a:gd name="T116" fmla="*/ 82 w 249"/>
                  <a:gd name="T117" fmla="*/ 2 h 84"/>
                  <a:gd name="T118" fmla="*/ 57 w 249"/>
                  <a:gd name="T119" fmla="*/ 3 h 84"/>
                  <a:gd name="T120" fmla="*/ 37 w 249"/>
                  <a:gd name="T121" fmla="*/ 16 h 84"/>
                  <a:gd name="T122" fmla="*/ 29 w 249"/>
                  <a:gd name="T123" fmla="*/ 21 h 84"/>
                  <a:gd name="T124" fmla="*/ 10 w 249"/>
                  <a:gd name="T125" fmla="*/ 3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9" h="84">
                    <a:moveTo>
                      <a:pt x="91" y="25"/>
                    </a:moveTo>
                    <a:lnTo>
                      <a:pt x="93" y="25"/>
                    </a:lnTo>
                    <a:lnTo>
                      <a:pt x="90" y="25"/>
                    </a:lnTo>
                    <a:lnTo>
                      <a:pt x="90" y="26"/>
                    </a:lnTo>
                    <a:lnTo>
                      <a:pt x="88" y="26"/>
                    </a:lnTo>
                    <a:lnTo>
                      <a:pt x="91" y="25"/>
                    </a:lnTo>
                    <a:close/>
                    <a:moveTo>
                      <a:pt x="199" y="67"/>
                    </a:moveTo>
                    <a:lnTo>
                      <a:pt x="199" y="67"/>
                    </a:lnTo>
                    <a:lnTo>
                      <a:pt x="200" y="67"/>
                    </a:lnTo>
                    <a:lnTo>
                      <a:pt x="202" y="67"/>
                    </a:lnTo>
                    <a:lnTo>
                      <a:pt x="203" y="67"/>
                    </a:lnTo>
                    <a:lnTo>
                      <a:pt x="200" y="68"/>
                    </a:lnTo>
                    <a:lnTo>
                      <a:pt x="199" y="69"/>
                    </a:lnTo>
                    <a:lnTo>
                      <a:pt x="199" y="71"/>
                    </a:lnTo>
                    <a:lnTo>
                      <a:pt x="199" y="67"/>
                    </a:lnTo>
                    <a:lnTo>
                      <a:pt x="199" y="67"/>
                    </a:lnTo>
                    <a:close/>
                    <a:moveTo>
                      <a:pt x="76" y="44"/>
                    </a:moveTo>
                    <a:lnTo>
                      <a:pt x="75" y="44"/>
                    </a:lnTo>
                    <a:lnTo>
                      <a:pt x="77" y="44"/>
                    </a:lnTo>
                    <a:lnTo>
                      <a:pt x="76" y="44"/>
                    </a:lnTo>
                    <a:close/>
                    <a:moveTo>
                      <a:pt x="2" y="38"/>
                    </a:moveTo>
                    <a:lnTo>
                      <a:pt x="4" y="38"/>
                    </a:lnTo>
                    <a:lnTo>
                      <a:pt x="7" y="37"/>
                    </a:lnTo>
                    <a:lnTo>
                      <a:pt x="11" y="37"/>
                    </a:lnTo>
                    <a:lnTo>
                      <a:pt x="14" y="38"/>
                    </a:lnTo>
                    <a:lnTo>
                      <a:pt x="16" y="41"/>
                    </a:lnTo>
                    <a:lnTo>
                      <a:pt x="16" y="42"/>
                    </a:lnTo>
                    <a:lnTo>
                      <a:pt x="14" y="44"/>
                    </a:lnTo>
                    <a:lnTo>
                      <a:pt x="13" y="45"/>
                    </a:lnTo>
                    <a:lnTo>
                      <a:pt x="12" y="49"/>
                    </a:lnTo>
                    <a:lnTo>
                      <a:pt x="14" y="49"/>
                    </a:lnTo>
                    <a:lnTo>
                      <a:pt x="16" y="49"/>
                    </a:lnTo>
                    <a:lnTo>
                      <a:pt x="20" y="48"/>
                    </a:lnTo>
                    <a:lnTo>
                      <a:pt x="24" y="45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5" y="45"/>
                    </a:lnTo>
                    <a:lnTo>
                      <a:pt x="36" y="45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6" y="43"/>
                    </a:lnTo>
                    <a:lnTo>
                      <a:pt x="52" y="38"/>
                    </a:lnTo>
                    <a:lnTo>
                      <a:pt x="59" y="35"/>
                    </a:lnTo>
                    <a:lnTo>
                      <a:pt x="65" y="32"/>
                    </a:lnTo>
                    <a:lnTo>
                      <a:pt x="65" y="32"/>
                    </a:lnTo>
                    <a:lnTo>
                      <a:pt x="66" y="32"/>
                    </a:lnTo>
                    <a:lnTo>
                      <a:pt x="70" y="32"/>
                    </a:lnTo>
                    <a:lnTo>
                      <a:pt x="73" y="31"/>
                    </a:lnTo>
                    <a:lnTo>
                      <a:pt x="78" y="30"/>
                    </a:lnTo>
                    <a:lnTo>
                      <a:pt x="81" y="28"/>
                    </a:lnTo>
                    <a:lnTo>
                      <a:pt x="82" y="28"/>
                    </a:lnTo>
                    <a:lnTo>
                      <a:pt x="85" y="27"/>
                    </a:lnTo>
                    <a:lnTo>
                      <a:pt x="87" y="27"/>
                    </a:lnTo>
                    <a:lnTo>
                      <a:pt x="84" y="28"/>
                    </a:lnTo>
                    <a:lnTo>
                      <a:pt x="83" y="30"/>
                    </a:lnTo>
                    <a:lnTo>
                      <a:pt x="82" y="31"/>
                    </a:lnTo>
                    <a:lnTo>
                      <a:pt x="78" y="33"/>
                    </a:lnTo>
                    <a:lnTo>
                      <a:pt x="76" y="33"/>
                    </a:lnTo>
                    <a:lnTo>
                      <a:pt x="75" y="33"/>
                    </a:lnTo>
                    <a:lnTo>
                      <a:pt x="73" y="33"/>
                    </a:lnTo>
                    <a:lnTo>
                      <a:pt x="71" y="35"/>
                    </a:lnTo>
                    <a:lnTo>
                      <a:pt x="69" y="37"/>
                    </a:lnTo>
                    <a:lnTo>
                      <a:pt x="66" y="39"/>
                    </a:lnTo>
                    <a:lnTo>
                      <a:pt x="69" y="41"/>
                    </a:lnTo>
                    <a:lnTo>
                      <a:pt x="71" y="41"/>
                    </a:lnTo>
                    <a:lnTo>
                      <a:pt x="73" y="41"/>
                    </a:lnTo>
                    <a:lnTo>
                      <a:pt x="75" y="41"/>
                    </a:lnTo>
                    <a:lnTo>
                      <a:pt x="73" y="43"/>
                    </a:lnTo>
                    <a:lnTo>
                      <a:pt x="70" y="43"/>
                    </a:lnTo>
                    <a:lnTo>
                      <a:pt x="69" y="43"/>
                    </a:lnTo>
                    <a:lnTo>
                      <a:pt x="67" y="44"/>
                    </a:lnTo>
                    <a:lnTo>
                      <a:pt x="65" y="44"/>
                    </a:lnTo>
                    <a:lnTo>
                      <a:pt x="63" y="47"/>
                    </a:lnTo>
                    <a:lnTo>
                      <a:pt x="63" y="45"/>
                    </a:lnTo>
                    <a:lnTo>
                      <a:pt x="61" y="45"/>
                    </a:lnTo>
                    <a:lnTo>
                      <a:pt x="60" y="45"/>
                    </a:lnTo>
                    <a:lnTo>
                      <a:pt x="60" y="45"/>
                    </a:lnTo>
                    <a:lnTo>
                      <a:pt x="61" y="49"/>
                    </a:lnTo>
                    <a:lnTo>
                      <a:pt x="64" y="51"/>
                    </a:lnTo>
                    <a:lnTo>
                      <a:pt x="66" y="54"/>
                    </a:lnTo>
                    <a:lnTo>
                      <a:pt x="70" y="55"/>
                    </a:lnTo>
                    <a:lnTo>
                      <a:pt x="72" y="55"/>
                    </a:lnTo>
                    <a:lnTo>
                      <a:pt x="72" y="55"/>
                    </a:lnTo>
                    <a:lnTo>
                      <a:pt x="75" y="55"/>
                    </a:lnTo>
                    <a:lnTo>
                      <a:pt x="77" y="55"/>
                    </a:lnTo>
                    <a:lnTo>
                      <a:pt x="84" y="54"/>
                    </a:lnTo>
                    <a:lnTo>
                      <a:pt x="94" y="53"/>
                    </a:lnTo>
                    <a:lnTo>
                      <a:pt x="94" y="53"/>
                    </a:lnTo>
                    <a:lnTo>
                      <a:pt x="97" y="54"/>
                    </a:lnTo>
                    <a:lnTo>
                      <a:pt x="100" y="54"/>
                    </a:lnTo>
                    <a:lnTo>
                      <a:pt x="102" y="54"/>
                    </a:lnTo>
                    <a:lnTo>
                      <a:pt x="105" y="54"/>
                    </a:lnTo>
                    <a:lnTo>
                      <a:pt x="108" y="55"/>
                    </a:lnTo>
                    <a:lnTo>
                      <a:pt x="111" y="55"/>
                    </a:lnTo>
                    <a:lnTo>
                      <a:pt x="112" y="55"/>
                    </a:lnTo>
                    <a:lnTo>
                      <a:pt x="113" y="55"/>
                    </a:lnTo>
                    <a:lnTo>
                      <a:pt x="116" y="56"/>
                    </a:lnTo>
                    <a:lnTo>
                      <a:pt x="112" y="56"/>
                    </a:lnTo>
                    <a:lnTo>
                      <a:pt x="107" y="56"/>
                    </a:lnTo>
                    <a:lnTo>
                      <a:pt x="99" y="56"/>
                    </a:lnTo>
                    <a:lnTo>
                      <a:pt x="94" y="57"/>
                    </a:lnTo>
                    <a:lnTo>
                      <a:pt x="89" y="56"/>
                    </a:lnTo>
                    <a:lnTo>
                      <a:pt x="88" y="56"/>
                    </a:lnTo>
                    <a:lnTo>
                      <a:pt x="87" y="56"/>
                    </a:lnTo>
                    <a:lnTo>
                      <a:pt x="85" y="56"/>
                    </a:lnTo>
                    <a:lnTo>
                      <a:pt x="81" y="57"/>
                    </a:lnTo>
                    <a:lnTo>
                      <a:pt x="75" y="59"/>
                    </a:lnTo>
                    <a:lnTo>
                      <a:pt x="70" y="59"/>
                    </a:lnTo>
                    <a:lnTo>
                      <a:pt x="65" y="59"/>
                    </a:lnTo>
                    <a:lnTo>
                      <a:pt x="61" y="59"/>
                    </a:lnTo>
                    <a:lnTo>
                      <a:pt x="59" y="59"/>
                    </a:lnTo>
                    <a:lnTo>
                      <a:pt x="55" y="61"/>
                    </a:lnTo>
                    <a:lnTo>
                      <a:pt x="54" y="62"/>
                    </a:lnTo>
                    <a:lnTo>
                      <a:pt x="53" y="65"/>
                    </a:lnTo>
                    <a:lnTo>
                      <a:pt x="54" y="67"/>
                    </a:lnTo>
                    <a:lnTo>
                      <a:pt x="58" y="69"/>
                    </a:lnTo>
                    <a:lnTo>
                      <a:pt x="63" y="73"/>
                    </a:lnTo>
                    <a:lnTo>
                      <a:pt x="66" y="73"/>
                    </a:lnTo>
                    <a:lnTo>
                      <a:pt x="70" y="73"/>
                    </a:lnTo>
                    <a:lnTo>
                      <a:pt x="70" y="73"/>
                    </a:lnTo>
                    <a:lnTo>
                      <a:pt x="72" y="72"/>
                    </a:lnTo>
                    <a:lnTo>
                      <a:pt x="78" y="72"/>
                    </a:lnTo>
                    <a:lnTo>
                      <a:pt x="82" y="71"/>
                    </a:lnTo>
                    <a:lnTo>
                      <a:pt x="83" y="71"/>
                    </a:lnTo>
                    <a:lnTo>
                      <a:pt x="83" y="72"/>
                    </a:lnTo>
                    <a:lnTo>
                      <a:pt x="83" y="73"/>
                    </a:lnTo>
                    <a:lnTo>
                      <a:pt x="82" y="74"/>
                    </a:lnTo>
                    <a:lnTo>
                      <a:pt x="78" y="78"/>
                    </a:lnTo>
                    <a:lnTo>
                      <a:pt x="77" y="79"/>
                    </a:lnTo>
                    <a:lnTo>
                      <a:pt x="77" y="81"/>
                    </a:lnTo>
                    <a:lnTo>
                      <a:pt x="81" y="84"/>
                    </a:lnTo>
                    <a:lnTo>
                      <a:pt x="83" y="84"/>
                    </a:lnTo>
                    <a:lnTo>
                      <a:pt x="84" y="84"/>
                    </a:lnTo>
                    <a:lnTo>
                      <a:pt x="87" y="84"/>
                    </a:lnTo>
                    <a:lnTo>
                      <a:pt x="91" y="83"/>
                    </a:lnTo>
                    <a:lnTo>
                      <a:pt x="96" y="83"/>
                    </a:lnTo>
                    <a:lnTo>
                      <a:pt x="104" y="83"/>
                    </a:lnTo>
                    <a:lnTo>
                      <a:pt x="107" y="81"/>
                    </a:lnTo>
                    <a:lnTo>
                      <a:pt x="111" y="81"/>
                    </a:lnTo>
                    <a:lnTo>
                      <a:pt x="112" y="81"/>
                    </a:lnTo>
                    <a:lnTo>
                      <a:pt x="118" y="80"/>
                    </a:lnTo>
                    <a:lnTo>
                      <a:pt x="124" y="79"/>
                    </a:lnTo>
                    <a:lnTo>
                      <a:pt x="129" y="79"/>
                    </a:lnTo>
                    <a:lnTo>
                      <a:pt x="131" y="78"/>
                    </a:lnTo>
                    <a:lnTo>
                      <a:pt x="135" y="78"/>
                    </a:lnTo>
                    <a:lnTo>
                      <a:pt x="136" y="77"/>
                    </a:lnTo>
                    <a:lnTo>
                      <a:pt x="138" y="75"/>
                    </a:lnTo>
                    <a:lnTo>
                      <a:pt x="138" y="75"/>
                    </a:lnTo>
                    <a:lnTo>
                      <a:pt x="138" y="75"/>
                    </a:lnTo>
                    <a:lnTo>
                      <a:pt x="142" y="77"/>
                    </a:lnTo>
                    <a:lnTo>
                      <a:pt x="144" y="77"/>
                    </a:lnTo>
                    <a:lnTo>
                      <a:pt x="147" y="77"/>
                    </a:lnTo>
                    <a:lnTo>
                      <a:pt x="149" y="77"/>
                    </a:lnTo>
                    <a:lnTo>
                      <a:pt x="152" y="75"/>
                    </a:lnTo>
                    <a:lnTo>
                      <a:pt x="152" y="75"/>
                    </a:lnTo>
                    <a:lnTo>
                      <a:pt x="153" y="75"/>
                    </a:lnTo>
                    <a:lnTo>
                      <a:pt x="153" y="75"/>
                    </a:lnTo>
                    <a:lnTo>
                      <a:pt x="155" y="74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1" y="73"/>
                    </a:lnTo>
                    <a:lnTo>
                      <a:pt x="166" y="74"/>
                    </a:lnTo>
                    <a:lnTo>
                      <a:pt x="169" y="77"/>
                    </a:lnTo>
                    <a:lnTo>
                      <a:pt x="169" y="78"/>
                    </a:lnTo>
                    <a:lnTo>
                      <a:pt x="170" y="79"/>
                    </a:lnTo>
                    <a:lnTo>
                      <a:pt x="171" y="79"/>
                    </a:lnTo>
                    <a:lnTo>
                      <a:pt x="176" y="78"/>
                    </a:lnTo>
                    <a:lnTo>
                      <a:pt x="179" y="77"/>
                    </a:lnTo>
                    <a:lnTo>
                      <a:pt x="181" y="77"/>
                    </a:lnTo>
                    <a:lnTo>
                      <a:pt x="182" y="78"/>
                    </a:lnTo>
                    <a:lnTo>
                      <a:pt x="183" y="78"/>
                    </a:lnTo>
                    <a:lnTo>
                      <a:pt x="184" y="79"/>
                    </a:lnTo>
                    <a:lnTo>
                      <a:pt x="188" y="80"/>
                    </a:lnTo>
                    <a:lnTo>
                      <a:pt x="189" y="81"/>
                    </a:lnTo>
                    <a:lnTo>
                      <a:pt x="194" y="80"/>
                    </a:lnTo>
                    <a:lnTo>
                      <a:pt x="195" y="80"/>
                    </a:lnTo>
                    <a:lnTo>
                      <a:pt x="199" y="79"/>
                    </a:lnTo>
                    <a:lnTo>
                      <a:pt x="200" y="78"/>
                    </a:lnTo>
                    <a:lnTo>
                      <a:pt x="201" y="77"/>
                    </a:lnTo>
                    <a:lnTo>
                      <a:pt x="202" y="77"/>
                    </a:lnTo>
                    <a:lnTo>
                      <a:pt x="206" y="75"/>
                    </a:lnTo>
                    <a:lnTo>
                      <a:pt x="208" y="74"/>
                    </a:lnTo>
                    <a:lnTo>
                      <a:pt x="208" y="74"/>
                    </a:lnTo>
                    <a:lnTo>
                      <a:pt x="211" y="71"/>
                    </a:lnTo>
                    <a:lnTo>
                      <a:pt x="212" y="69"/>
                    </a:lnTo>
                    <a:lnTo>
                      <a:pt x="212" y="68"/>
                    </a:lnTo>
                    <a:lnTo>
                      <a:pt x="208" y="67"/>
                    </a:lnTo>
                    <a:lnTo>
                      <a:pt x="208" y="67"/>
                    </a:lnTo>
                    <a:lnTo>
                      <a:pt x="211" y="67"/>
                    </a:lnTo>
                    <a:lnTo>
                      <a:pt x="213" y="63"/>
                    </a:lnTo>
                    <a:lnTo>
                      <a:pt x="213" y="65"/>
                    </a:lnTo>
                    <a:lnTo>
                      <a:pt x="214" y="66"/>
                    </a:lnTo>
                    <a:lnTo>
                      <a:pt x="214" y="67"/>
                    </a:lnTo>
                    <a:lnTo>
                      <a:pt x="217" y="66"/>
                    </a:lnTo>
                    <a:lnTo>
                      <a:pt x="217" y="66"/>
                    </a:lnTo>
                    <a:lnTo>
                      <a:pt x="218" y="66"/>
                    </a:lnTo>
                    <a:lnTo>
                      <a:pt x="218" y="67"/>
                    </a:lnTo>
                    <a:lnTo>
                      <a:pt x="218" y="68"/>
                    </a:lnTo>
                    <a:lnTo>
                      <a:pt x="218" y="69"/>
                    </a:lnTo>
                    <a:lnTo>
                      <a:pt x="220" y="69"/>
                    </a:lnTo>
                    <a:lnTo>
                      <a:pt x="223" y="68"/>
                    </a:lnTo>
                    <a:lnTo>
                      <a:pt x="225" y="67"/>
                    </a:lnTo>
                    <a:lnTo>
                      <a:pt x="226" y="65"/>
                    </a:lnTo>
                    <a:lnTo>
                      <a:pt x="230" y="61"/>
                    </a:lnTo>
                    <a:lnTo>
                      <a:pt x="230" y="60"/>
                    </a:lnTo>
                    <a:lnTo>
                      <a:pt x="229" y="59"/>
                    </a:lnTo>
                    <a:lnTo>
                      <a:pt x="228" y="59"/>
                    </a:lnTo>
                    <a:lnTo>
                      <a:pt x="224" y="56"/>
                    </a:lnTo>
                    <a:lnTo>
                      <a:pt x="219" y="51"/>
                    </a:lnTo>
                    <a:lnTo>
                      <a:pt x="218" y="51"/>
                    </a:lnTo>
                    <a:lnTo>
                      <a:pt x="217" y="51"/>
                    </a:lnTo>
                    <a:lnTo>
                      <a:pt x="215" y="51"/>
                    </a:lnTo>
                    <a:lnTo>
                      <a:pt x="214" y="51"/>
                    </a:lnTo>
                    <a:lnTo>
                      <a:pt x="213" y="53"/>
                    </a:lnTo>
                    <a:lnTo>
                      <a:pt x="212" y="51"/>
                    </a:lnTo>
                    <a:lnTo>
                      <a:pt x="208" y="50"/>
                    </a:lnTo>
                    <a:lnTo>
                      <a:pt x="207" y="49"/>
                    </a:lnTo>
                    <a:lnTo>
                      <a:pt x="207" y="48"/>
                    </a:lnTo>
                    <a:lnTo>
                      <a:pt x="208" y="47"/>
                    </a:lnTo>
                    <a:lnTo>
                      <a:pt x="211" y="45"/>
                    </a:lnTo>
                    <a:lnTo>
                      <a:pt x="214" y="44"/>
                    </a:lnTo>
                    <a:lnTo>
                      <a:pt x="217" y="43"/>
                    </a:lnTo>
                    <a:lnTo>
                      <a:pt x="217" y="43"/>
                    </a:lnTo>
                    <a:lnTo>
                      <a:pt x="218" y="43"/>
                    </a:lnTo>
                    <a:lnTo>
                      <a:pt x="218" y="41"/>
                    </a:lnTo>
                    <a:lnTo>
                      <a:pt x="218" y="38"/>
                    </a:lnTo>
                    <a:lnTo>
                      <a:pt x="219" y="36"/>
                    </a:lnTo>
                    <a:lnTo>
                      <a:pt x="221" y="30"/>
                    </a:lnTo>
                    <a:lnTo>
                      <a:pt x="221" y="30"/>
                    </a:lnTo>
                    <a:lnTo>
                      <a:pt x="223" y="26"/>
                    </a:lnTo>
                    <a:lnTo>
                      <a:pt x="224" y="25"/>
                    </a:lnTo>
                    <a:lnTo>
                      <a:pt x="226" y="24"/>
                    </a:lnTo>
                    <a:lnTo>
                      <a:pt x="228" y="22"/>
                    </a:lnTo>
                    <a:lnTo>
                      <a:pt x="230" y="21"/>
                    </a:lnTo>
                    <a:lnTo>
                      <a:pt x="231" y="21"/>
                    </a:lnTo>
                    <a:lnTo>
                      <a:pt x="234" y="20"/>
                    </a:lnTo>
                    <a:lnTo>
                      <a:pt x="238" y="18"/>
                    </a:lnTo>
                    <a:lnTo>
                      <a:pt x="240" y="18"/>
                    </a:lnTo>
                    <a:lnTo>
                      <a:pt x="242" y="16"/>
                    </a:lnTo>
                    <a:lnTo>
                      <a:pt x="246" y="15"/>
                    </a:lnTo>
                    <a:lnTo>
                      <a:pt x="247" y="14"/>
                    </a:lnTo>
                    <a:lnTo>
                      <a:pt x="249" y="13"/>
                    </a:lnTo>
                    <a:lnTo>
                      <a:pt x="246" y="12"/>
                    </a:lnTo>
                    <a:lnTo>
                      <a:pt x="240" y="10"/>
                    </a:lnTo>
                    <a:lnTo>
                      <a:pt x="236" y="9"/>
                    </a:lnTo>
                    <a:lnTo>
                      <a:pt x="234" y="9"/>
                    </a:lnTo>
                    <a:lnTo>
                      <a:pt x="231" y="9"/>
                    </a:lnTo>
                    <a:lnTo>
                      <a:pt x="229" y="9"/>
                    </a:lnTo>
                    <a:lnTo>
                      <a:pt x="228" y="9"/>
                    </a:lnTo>
                    <a:lnTo>
                      <a:pt x="226" y="9"/>
                    </a:lnTo>
                    <a:lnTo>
                      <a:pt x="224" y="12"/>
                    </a:lnTo>
                    <a:lnTo>
                      <a:pt x="223" y="12"/>
                    </a:lnTo>
                    <a:lnTo>
                      <a:pt x="221" y="12"/>
                    </a:lnTo>
                    <a:lnTo>
                      <a:pt x="220" y="12"/>
                    </a:lnTo>
                    <a:lnTo>
                      <a:pt x="219" y="13"/>
                    </a:lnTo>
                    <a:lnTo>
                      <a:pt x="219" y="14"/>
                    </a:lnTo>
                    <a:lnTo>
                      <a:pt x="221" y="16"/>
                    </a:lnTo>
                    <a:lnTo>
                      <a:pt x="221" y="18"/>
                    </a:lnTo>
                    <a:lnTo>
                      <a:pt x="221" y="19"/>
                    </a:lnTo>
                    <a:lnTo>
                      <a:pt x="221" y="19"/>
                    </a:lnTo>
                    <a:lnTo>
                      <a:pt x="220" y="19"/>
                    </a:lnTo>
                    <a:lnTo>
                      <a:pt x="220" y="18"/>
                    </a:lnTo>
                    <a:lnTo>
                      <a:pt x="220" y="18"/>
                    </a:lnTo>
                    <a:lnTo>
                      <a:pt x="219" y="15"/>
                    </a:lnTo>
                    <a:lnTo>
                      <a:pt x="217" y="15"/>
                    </a:lnTo>
                    <a:lnTo>
                      <a:pt x="215" y="16"/>
                    </a:lnTo>
                    <a:lnTo>
                      <a:pt x="213" y="18"/>
                    </a:lnTo>
                    <a:lnTo>
                      <a:pt x="212" y="18"/>
                    </a:lnTo>
                    <a:lnTo>
                      <a:pt x="212" y="16"/>
                    </a:lnTo>
                    <a:lnTo>
                      <a:pt x="211" y="15"/>
                    </a:lnTo>
                    <a:lnTo>
                      <a:pt x="209" y="15"/>
                    </a:lnTo>
                    <a:lnTo>
                      <a:pt x="208" y="15"/>
                    </a:lnTo>
                    <a:lnTo>
                      <a:pt x="207" y="15"/>
                    </a:lnTo>
                    <a:lnTo>
                      <a:pt x="207" y="15"/>
                    </a:lnTo>
                    <a:lnTo>
                      <a:pt x="205" y="14"/>
                    </a:lnTo>
                    <a:lnTo>
                      <a:pt x="203" y="15"/>
                    </a:lnTo>
                    <a:lnTo>
                      <a:pt x="202" y="18"/>
                    </a:lnTo>
                    <a:lnTo>
                      <a:pt x="201" y="19"/>
                    </a:lnTo>
                    <a:lnTo>
                      <a:pt x="200" y="21"/>
                    </a:lnTo>
                    <a:lnTo>
                      <a:pt x="193" y="26"/>
                    </a:lnTo>
                    <a:lnTo>
                      <a:pt x="191" y="27"/>
                    </a:lnTo>
                    <a:lnTo>
                      <a:pt x="188" y="32"/>
                    </a:lnTo>
                    <a:lnTo>
                      <a:pt x="188" y="35"/>
                    </a:lnTo>
                    <a:lnTo>
                      <a:pt x="185" y="37"/>
                    </a:lnTo>
                    <a:lnTo>
                      <a:pt x="182" y="38"/>
                    </a:lnTo>
                    <a:lnTo>
                      <a:pt x="181" y="39"/>
                    </a:lnTo>
                    <a:lnTo>
                      <a:pt x="181" y="38"/>
                    </a:lnTo>
                    <a:lnTo>
                      <a:pt x="183" y="35"/>
                    </a:lnTo>
                    <a:lnTo>
                      <a:pt x="183" y="35"/>
                    </a:lnTo>
                    <a:lnTo>
                      <a:pt x="187" y="32"/>
                    </a:lnTo>
                    <a:lnTo>
                      <a:pt x="188" y="28"/>
                    </a:lnTo>
                    <a:lnTo>
                      <a:pt x="185" y="25"/>
                    </a:lnTo>
                    <a:lnTo>
                      <a:pt x="185" y="25"/>
                    </a:lnTo>
                    <a:lnTo>
                      <a:pt x="184" y="24"/>
                    </a:lnTo>
                    <a:lnTo>
                      <a:pt x="181" y="21"/>
                    </a:lnTo>
                    <a:lnTo>
                      <a:pt x="179" y="21"/>
                    </a:lnTo>
                    <a:lnTo>
                      <a:pt x="173" y="19"/>
                    </a:lnTo>
                    <a:lnTo>
                      <a:pt x="172" y="19"/>
                    </a:lnTo>
                    <a:lnTo>
                      <a:pt x="172" y="21"/>
                    </a:lnTo>
                    <a:lnTo>
                      <a:pt x="175" y="24"/>
                    </a:lnTo>
                    <a:lnTo>
                      <a:pt x="175" y="24"/>
                    </a:lnTo>
                    <a:lnTo>
                      <a:pt x="175" y="25"/>
                    </a:lnTo>
                    <a:lnTo>
                      <a:pt x="173" y="25"/>
                    </a:lnTo>
                    <a:lnTo>
                      <a:pt x="167" y="27"/>
                    </a:lnTo>
                    <a:lnTo>
                      <a:pt x="166" y="26"/>
                    </a:lnTo>
                    <a:lnTo>
                      <a:pt x="164" y="26"/>
                    </a:lnTo>
                    <a:lnTo>
                      <a:pt x="161" y="27"/>
                    </a:lnTo>
                    <a:lnTo>
                      <a:pt x="159" y="28"/>
                    </a:lnTo>
                    <a:lnTo>
                      <a:pt x="158" y="27"/>
                    </a:lnTo>
                    <a:lnTo>
                      <a:pt x="160" y="26"/>
                    </a:lnTo>
                    <a:lnTo>
                      <a:pt x="161" y="26"/>
                    </a:lnTo>
                    <a:lnTo>
                      <a:pt x="161" y="26"/>
                    </a:lnTo>
                    <a:lnTo>
                      <a:pt x="162" y="26"/>
                    </a:lnTo>
                    <a:lnTo>
                      <a:pt x="162" y="26"/>
                    </a:lnTo>
                    <a:lnTo>
                      <a:pt x="161" y="24"/>
                    </a:lnTo>
                    <a:lnTo>
                      <a:pt x="156" y="20"/>
                    </a:lnTo>
                    <a:lnTo>
                      <a:pt x="155" y="19"/>
                    </a:lnTo>
                    <a:lnTo>
                      <a:pt x="153" y="19"/>
                    </a:lnTo>
                    <a:lnTo>
                      <a:pt x="149" y="19"/>
                    </a:lnTo>
                    <a:lnTo>
                      <a:pt x="144" y="20"/>
                    </a:lnTo>
                    <a:lnTo>
                      <a:pt x="142" y="21"/>
                    </a:lnTo>
                    <a:lnTo>
                      <a:pt x="143" y="20"/>
                    </a:lnTo>
                    <a:lnTo>
                      <a:pt x="143" y="19"/>
                    </a:lnTo>
                    <a:lnTo>
                      <a:pt x="144" y="18"/>
                    </a:lnTo>
                    <a:lnTo>
                      <a:pt x="144" y="16"/>
                    </a:lnTo>
                    <a:lnTo>
                      <a:pt x="142" y="15"/>
                    </a:lnTo>
                    <a:lnTo>
                      <a:pt x="138" y="15"/>
                    </a:lnTo>
                    <a:lnTo>
                      <a:pt x="136" y="16"/>
                    </a:lnTo>
                    <a:lnTo>
                      <a:pt x="135" y="15"/>
                    </a:lnTo>
                    <a:lnTo>
                      <a:pt x="135" y="15"/>
                    </a:lnTo>
                    <a:lnTo>
                      <a:pt x="135" y="15"/>
                    </a:lnTo>
                    <a:lnTo>
                      <a:pt x="135" y="15"/>
                    </a:lnTo>
                    <a:lnTo>
                      <a:pt x="136" y="13"/>
                    </a:lnTo>
                    <a:lnTo>
                      <a:pt x="136" y="12"/>
                    </a:lnTo>
                    <a:lnTo>
                      <a:pt x="135" y="9"/>
                    </a:lnTo>
                    <a:lnTo>
                      <a:pt x="132" y="9"/>
                    </a:lnTo>
                    <a:lnTo>
                      <a:pt x="132" y="9"/>
                    </a:lnTo>
                    <a:lnTo>
                      <a:pt x="130" y="8"/>
                    </a:lnTo>
                    <a:lnTo>
                      <a:pt x="130" y="7"/>
                    </a:lnTo>
                    <a:lnTo>
                      <a:pt x="124" y="4"/>
                    </a:lnTo>
                    <a:lnTo>
                      <a:pt x="119" y="3"/>
                    </a:lnTo>
                    <a:lnTo>
                      <a:pt x="112" y="4"/>
                    </a:lnTo>
                    <a:lnTo>
                      <a:pt x="110" y="6"/>
                    </a:lnTo>
                    <a:lnTo>
                      <a:pt x="106" y="7"/>
                    </a:lnTo>
                    <a:lnTo>
                      <a:pt x="102" y="6"/>
                    </a:lnTo>
                    <a:lnTo>
                      <a:pt x="101" y="4"/>
                    </a:lnTo>
                    <a:lnTo>
                      <a:pt x="100" y="3"/>
                    </a:lnTo>
                    <a:lnTo>
                      <a:pt x="97" y="2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2" y="2"/>
                    </a:lnTo>
                    <a:lnTo>
                      <a:pt x="77" y="2"/>
                    </a:lnTo>
                    <a:lnTo>
                      <a:pt x="71" y="2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9" y="2"/>
                    </a:lnTo>
                    <a:lnTo>
                      <a:pt x="57" y="3"/>
                    </a:lnTo>
                    <a:lnTo>
                      <a:pt x="53" y="10"/>
                    </a:lnTo>
                    <a:lnTo>
                      <a:pt x="53" y="12"/>
                    </a:lnTo>
                    <a:lnTo>
                      <a:pt x="47" y="14"/>
                    </a:lnTo>
                    <a:lnTo>
                      <a:pt x="45" y="14"/>
                    </a:lnTo>
                    <a:lnTo>
                      <a:pt x="40" y="15"/>
                    </a:lnTo>
                    <a:lnTo>
                      <a:pt x="37" y="16"/>
                    </a:lnTo>
                    <a:lnTo>
                      <a:pt x="34" y="18"/>
                    </a:lnTo>
                    <a:lnTo>
                      <a:pt x="32" y="19"/>
                    </a:lnTo>
                    <a:lnTo>
                      <a:pt x="31" y="20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9" y="21"/>
                    </a:lnTo>
                    <a:lnTo>
                      <a:pt x="26" y="22"/>
                    </a:lnTo>
                    <a:lnTo>
                      <a:pt x="23" y="25"/>
                    </a:lnTo>
                    <a:lnTo>
                      <a:pt x="22" y="27"/>
                    </a:lnTo>
                    <a:lnTo>
                      <a:pt x="19" y="27"/>
                    </a:lnTo>
                    <a:lnTo>
                      <a:pt x="14" y="28"/>
                    </a:lnTo>
                    <a:lnTo>
                      <a:pt x="10" y="30"/>
                    </a:lnTo>
                    <a:lnTo>
                      <a:pt x="4" y="33"/>
                    </a:lnTo>
                    <a:lnTo>
                      <a:pt x="2" y="35"/>
                    </a:lnTo>
                    <a:lnTo>
                      <a:pt x="0" y="37"/>
                    </a:lnTo>
                    <a:lnTo>
                      <a:pt x="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8" name="Freeform 139">
                <a:extLst>
                  <a:ext uri="{FF2B5EF4-FFF2-40B4-BE49-F238E27FC236}">
                    <a16:creationId xmlns:a16="http://schemas.microsoft.com/office/drawing/2014/main" id="{95247FF7-314B-4FFC-ABB4-2DA9EE5AD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088" y="906463"/>
                <a:ext cx="3175" cy="1587"/>
              </a:xfrm>
              <a:custGeom>
                <a:avLst/>
                <a:gdLst>
                  <a:gd name="T0" fmla="*/ 9 w 9"/>
                  <a:gd name="T1" fmla="*/ 0 h 7"/>
                  <a:gd name="T2" fmla="*/ 9 w 9"/>
                  <a:gd name="T3" fmla="*/ 0 h 7"/>
                  <a:gd name="T4" fmla="*/ 9 w 9"/>
                  <a:gd name="T5" fmla="*/ 0 h 7"/>
                  <a:gd name="T6" fmla="*/ 6 w 9"/>
                  <a:gd name="T7" fmla="*/ 1 h 7"/>
                  <a:gd name="T8" fmla="*/ 5 w 9"/>
                  <a:gd name="T9" fmla="*/ 2 h 7"/>
                  <a:gd name="T10" fmla="*/ 5 w 9"/>
                  <a:gd name="T11" fmla="*/ 2 h 7"/>
                  <a:gd name="T12" fmla="*/ 4 w 9"/>
                  <a:gd name="T13" fmla="*/ 2 h 7"/>
                  <a:gd name="T14" fmla="*/ 0 w 9"/>
                  <a:gd name="T15" fmla="*/ 4 h 7"/>
                  <a:gd name="T16" fmla="*/ 0 w 9"/>
                  <a:gd name="T17" fmla="*/ 6 h 7"/>
                  <a:gd name="T18" fmla="*/ 1 w 9"/>
                  <a:gd name="T19" fmla="*/ 7 h 7"/>
                  <a:gd name="T20" fmla="*/ 3 w 9"/>
                  <a:gd name="T21" fmla="*/ 7 h 7"/>
                  <a:gd name="T22" fmla="*/ 3 w 9"/>
                  <a:gd name="T23" fmla="*/ 7 h 7"/>
                  <a:gd name="T24" fmla="*/ 4 w 9"/>
                  <a:gd name="T25" fmla="*/ 7 h 7"/>
                  <a:gd name="T26" fmla="*/ 7 w 9"/>
                  <a:gd name="T27" fmla="*/ 6 h 7"/>
                  <a:gd name="T28" fmla="*/ 7 w 9"/>
                  <a:gd name="T29" fmla="*/ 4 h 7"/>
                  <a:gd name="T30" fmla="*/ 9 w 9"/>
                  <a:gd name="T31" fmla="*/ 4 h 7"/>
                  <a:gd name="T32" fmla="*/ 9 w 9"/>
                  <a:gd name="T33" fmla="*/ 4 h 7"/>
                  <a:gd name="T34" fmla="*/ 9 w 9"/>
                  <a:gd name="T35" fmla="*/ 4 h 7"/>
                  <a:gd name="T36" fmla="*/ 9 w 9"/>
                  <a:gd name="T37" fmla="*/ 4 h 7"/>
                  <a:gd name="T38" fmla="*/ 9 w 9"/>
                  <a:gd name="T39" fmla="*/ 3 h 7"/>
                  <a:gd name="T40" fmla="*/ 9 w 9"/>
                  <a:gd name="T41" fmla="*/ 1 h 7"/>
                  <a:gd name="T42" fmla="*/ 9 w 9"/>
                  <a:gd name="T4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9" name="Freeform 140">
                <a:extLst>
                  <a:ext uri="{FF2B5EF4-FFF2-40B4-BE49-F238E27FC236}">
                    <a16:creationId xmlns:a16="http://schemas.microsoft.com/office/drawing/2014/main" id="{75B06A68-1973-4CB1-B576-455D5A63A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850" y="904875"/>
                <a:ext cx="4763" cy="3175"/>
              </a:xfrm>
              <a:custGeom>
                <a:avLst/>
                <a:gdLst>
                  <a:gd name="T0" fmla="*/ 12 w 13"/>
                  <a:gd name="T1" fmla="*/ 0 h 8"/>
                  <a:gd name="T2" fmla="*/ 11 w 13"/>
                  <a:gd name="T3" fmla="*/ 1 h 8"/>
                  <a:gd name="T4" fmla="*/ 9 w 13"/>
                  <a:gd name="T5" fmla="*/ 1 h 8"/>
                  <a:gd name="T6" fmla="*/ 2 w 13"/>
                  <a:gd name="T7" fmla="*/ 4 h 8"/>
                  <a:gd name="T8" fmla="*/ 2 w 13"/>
                  <a:gd name="T9" fmla="*/ 4 h 8"/>
                  <a:gd name="T10" fmla="*/ 2 w 13"/>
                  <a:gd name="T11" fmla="*/ 4 h 8"/>
                  <a:gd name="T12" fmla="*/ 2 w 13"/>
                  <a:gd name="T13" fmla="*/ 5 h 8"/>
                  <a:gd name="T14" fmla="*/ 0 w 13"/>
                  <a:gd name="T15" fmla="*/ 8 h 8"/>
                  <a:gd name="T16" fmla="*/ 1 w 13"/>
                  <a:gd name="T17" fmla="*/ 8 h 8"/>
                  <a:gd name="T18" fmla="*/ 3 w 13"/>
                  <a:gd name="T19" fmla="*/ 8 h 8"/>
                  <a:gd name="T20" fmla="*/ 8 w 13"/>
                  <a:gd name="T21" fmla="*/ 6 h 8"/>
                  <a:gd name="T22" fmla="*/ 11 w 13"/>
                  <a:gd name="T23" fmla="*/ 5 h 8"/>
                  <a:gd name="T24" fmla="*/ 12 w 13"/>
                  <a:gd name="T25" fmla="*/ 5 h 8"/>
                  <a:gd name="T26" fmla="*/ 13 w 13"/>
                  <a:gd name="T27" fmla="*/ 1 h 8"/>
                  <a:gd name="T28" fmla="*/ 13 w 13"/>
                  <a:gd name="T29" fmla="*/ 1 h 8"/>
                  <a:gd name="T30" fmla="*/ 12 w 13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8">
                    <a:moveTo>
                      <a:pt x="12" y="0"/>
                    </a:moveTo>
                    <a:lnTo>
                      <a:pt x="11" y="1"/>
                    </a:lnTo>
                    <a:lnTo>
                      <a:pt x="9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3" y="8"/>
                    </a:lnTo>
                    <a:lnTo>
                      <a:pt x="8" y="6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0" name="Freeform 141">
                <a:extLst>
                  <a:ext uri="{FF2B5EF4-FFF2-40B4-BE49-F238E27FC236}">
                    <a16:creationId xmlns:a16="http://schemas.microsoft.com/office/drawing/2014/main" id="{A3A21B77-07DC-4D48-A7A8-BCB8B9AF8B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1788" y="898525"/>
                <a:ext cx="3175" cy="1587"/>
              </a:xfrm>
              <a:custGeom>
                <a:avLst/>
                <a:gdLst>
                  <a:gd name="T0" fmla="*/ 5 w 10"/>
                  <a:gd name="T1" fmla="*/ 0 h 6"/>
                  <a:gd name="T2" fmla="*/ 5 w 10"/>
                  <a:gd name="T3" fmla="*/ 0 h 6"/>
                  <a:gd name="T4" fmla="*/ 3 w 10"/>
                  <a:gd name="T5" fmla="*/ 2 h 6"/>
                  <a:gd name="T6" fmla="*/ 1 w 10"/>
                  <a:gd name="T7" fmla="*/ 3 h 6"/>
                  <a:gd name="T8" fmla="*/ 1 w 10"/>
                  <a:gd name="T9" fmla="*/ 4 h 6"/>
                  <a:gd name="T10" fmla="*/ 0 w 10"/>
                  <a:gd name="T11" fmla="*/ 5 h 6"/>
                  <a:gd name="T12" fmla="*/ 1 w 10"/>
                  <a:gd name="T13" fmla="*/ 6 h 6"/>
                  <a:gd name="T14" fmla="*/ 3 w 10"/>
                  <a:gd name="T15" fmla="*/ 6 h 6"/>
                  <a:gd name="T16" fmla="*/ 5 w 10"/>
                  <a:gd name="T17" fmla="*/ 5 h 6"/>
                  <a:gd name="T18" fmla="*/ 7 w 10"/>
                  <a:gd name="T19" fmla="*/ 4 h 6"/>
                  <a:gd name="T20" fmla="*/ 9 w 10"/>
                  <a:gd name="T21" fmla="*/ 4 h 6"/>
                  <a:gd name="T22" fmla="*/ 10 w 10"/>
                  <a:gd name="T23" fmla="*/ 4 h 6"/>
                  <a:gd name="T24" fmla="*/ 9 w 10"/>
                  <a:gd name="T25" fmla="*/ 2 h 6"/>
                  <a:gd name="T26" fmla="*/ 5 w 10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6">
                    <a:moveTo>
                      <a:pt x="5" y="0"/>
                    </a:moveTo>
                    <a:lnTo>
                      <a:pt x="5" y="0"/>
                    </a:lnTo>
                    <a:lnTo>
                      <a:pt x="3" y="2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1" name="Freeform 142">
                <a:extLst>
                  <a:ext uri="{FF2B5EF4-FFF2-40B4-BE49-F238E27FC236}">
                    <a16:creationId xmlns:a16="http://schemas.microsoft.com/office/drawing/2014/main" id="{B0D83479-0F80-481E-B5D5-84EA85B7A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3" y="877888"/>
                <a:ext cx="4763" cy="3175"/>
              </a:xfrm>
              <a:custGeom>
                <a:avLst/>
                <a:gdLst>
                  <a:gd name="T0" fmla="*/ 2 w 16"/>
                  <a:gd name="T1" fmla="*/ 6 h 7"/>
                  <a:gd name="T2" fmla="*/ 2 w 16"/>
                  <a:gd name="T3" fmla="*/ 7 h 7"/>
                  <a:gd name="T4" fmla="*/ 4 w 16"/>
                  <a:gd name="T5" fmla="*/ 7 h 7"/>
                  <a:gd name="T6" fmla="*/ 6 w 16"/>
                  <a:gd name="T7" fmla="*/ 6 h 7"/>
                  <a:gd name="T8" fmla="*/ 8 w 16"/>
                  <a:gd name="T9" fmla="*/ 6 h 7"/>
                  <a:gd name="T10" fmla="*/ 8 w 16"/>
                  <a:gd name="T11" fmla="*/ 6 h 7"/>
                  <a:gd name="T12" fmla="*/ 10 w 16"/>
                  <a:gd name="T13" fmla="*/ 6 h 7"/>
                  <a:gd name="T14" fmla="*/ 10 w 16"/>
                  <a:gd name="T15" fmla="*/ 6 h 7"/>
                  <a:gd name="T16" fmla="*/ 10 w 16"/>
                  <a:gd name="T17" fmla="*/ 6 h 7"/>
                  <a:gd name="T18" fmla="*/ 12 w 16"/>
                  <a:gd name="T19" fmla="*/ 5 h 7"/>
                  <a:gd name="T20" fmla="*/ 16 w 16"/>
                  <a:gd name="T21" fmla="*/ 1 h 7"/>
                  <a:gd name="T22" fmla="*/ 14 w 16"/>
                  <a:gd name="T23" fmla="*/ 0 h 7"/>
                  <a:gd name="T24" fmla="*/ 8 w 16"/>
                  <a:gd name="T25" fmla="*/ 0 h 7"/>
                  <a:gd name="T26" fmla="*/ 7 w 16"/>
                  <a:gd name="T27" fmla="*/ 0 h 7"/>
                  <a:gd name="T28" fmla="*/ 5 w 16"/>
                  <a:gd name="T29" fmla="*/ 0 h 7"/>
                  <a:gd name="T30" fmla="*/ 0 w 16"/>
                  <a:gd name="T31" fmla="*/ 3 h 7"/>
                  <a:gd name="T32" fmla="*/ 0 w 16"/>
                  <a:gd name="T33" fmla="*/ 3 h 7"/>
                  <a:gd name="T34" fmla="*/ 0 w 16"/>
                  <a:gd name="T35" fmla="*/ 3 h 7"/>
                  <a:gd name="T36" fmla="*/ 1 w 16"/>
                  <a:gd name="T37" fmla="*/ 6 h 7"/>
                  <a:gd name="T38" fmla="*/ 2 w 16"/>
                  <a:gd name="T3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7">
                    <a:moveTo>
                      <a:pt x="2" y="6"/>
                    </a:moveTo>
                    <a:lnTo>
                      <a:pt x="2" y="7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2" name="Freeform 143">
                <a:extLst>
                  <a:ext uri="{FF2B5EF4-FFF2-40B4-BE49-F238E27FC236}">
                    <a16:creationId xmlns:a16="http://schemas.microsoft.com/office/drawing/2014/main" id="{6D604304-9AA8-4966-B462-1A18BB8ECE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00513" y="868363"/>
                <a:ext cx="53975" cy="15875"/>
              </a:xfrm>
              <a:custGeom>
                <a:avLst/>
                <a:gdLst>
                  <a:gd name="T0" fmla="*/ 72 w 168"/>
                  <a:gd name="T1" fmla="*/ 18 h 46"/>
                  <a:gd name="T2" fmla="*/ 70 w 168"/>
                  <a:gd name="T3" fmla="*/ 18 h 46"/>
                  <a:gd name="T4" fmla="*/ 73 w 168"/>
                  <a:gd name="T5" fmla="*/ 17 h 46"/>
                  <a:gd name="T6" fmla="*/ 78 w 168"/>
                  <a:gd name="T7" fmla="*/ 14 h 46"/>
                  <a:gd name="T8" fmla="*/ 7 w 168"/>
                  <a:gd name="T9" fmla="*/ 23 h 46"/>
                  <a:gd name="T10" fmla="*/ 13 w 168"/>
                  <a:gd name="T11" fmla="*/ 28 h 46"/>
                  <a:gd name="T12" fmla="*/ 20 w 168"/>
                  <a:gd name="T13" fmla="*/ 23 h 46"/>
                  <a:gd name="T14" fmla="*/ 24 w 168"/>
                  <a:gd name="T15" fmla="*/ 24 h 46"/>
                  <a:gd name="T16" fmla="*/ 35 w 168"/>
                  <a:gd name="T17" fmla="*/ 20 h 46"/>
                  <a:gd name="T18" fmla="*/ 31 w 168"/>
                  <a:gd name="T19" fmla="*/ 25 h 46"/>
                  <a:gd name="T20" fmla="*/ 36 w 168"/>
                  <a:gd name="T21" fmla="*/ 29 h 46"/>
                  <a:gd name="T22" fmla="*/ 49 w 168"/>
                  <a:gd name="T23" fmla="*/ 24 h 46"/>
                  <a:gd name="T24" fmla="*/ 51 w 168"/>
                  <a:gd name="T25" fmla="*/ 20 h 46"/>
                  <a:gd name="T26" fmla="*/ 43 w 168"/>
                  <a:gd name="T27" fmla="*/ 20 h 46"/>
                  <a:gd name="T28" fmla="*/ 53 w 168"/>
                  <a:gd name="T29" fmla="*/ 16 h 46"/>
                  <a:gd name="T30" fmla="*/ 56 w 168"/>
                  <a:gd name="T31" fmla="*/ 22 h 46"/>
                  <a:gd name="T32" fmla="*/ 59 w 168"/>
                  <a:gd name="T33" fmla="*/ 23 h 46"/>
                  <a:gd name="T34" fmla="*/ 54 w 168"/>
                  <a:gd name="T35" fmla="*/ 25 h 46"/>
                  <a:gd name="T36" fmla="*/ 44 w 168"/>
                  <a:gd name="T37" fmla="*/ 30 h 46"/>
                  <a:gd name="T38" fmla="*/ 37 w 168"/>
                  <a:gd name="T39" fmla="*/ 32 h 46"/>
                  <a:gd name="T40" fmla="*/ 48 w 168"/>
                  <a:gd name="T41" fmla="*/ 35 h 46"/>
                  <a:gd name="T42" fmla="*/ 55 w 168"/>
                  <a:gd name="T43" fmla="*/ 35 h 46"/>
                  <a:gd name="T44" fmla="*/ 72 w 168"/>
                  <a:gd name="T45" fmla="*/ 31 h 46"/>
                  <a:gd name="T46" fmla="*/ 76 w 168"/>
                  <a:gd name="T47" fmla="*/ 35 h 46"/>
                  <a:gd name="T48" fmla="*/ 83 w 168"/>
                  <a:gd name="T49" fmla="*/ 34 h 46"/>
                  <a:gd name="T50" fmla="*/ 86 w 168"/>
                  <a:gd name="T51" fmla="*/ 35 h 46"/>
                  <a:gd name="T52" fmla="*/ 72 w 168"/>
                  <a:gd name="T53" fmla="*/ 37 h 46"/>
                  <a:gd name="T54" fmla="*/ 57 w 168"/>
                  <a:gd name="T55" fmla="*/ 37 h 46"/>
                  <a:gd name="T56" fmla="*/ 62 w 168"/>
                  <a:gd name="T57" fmla="*/ 46 h 46"/>
                  <a:gd name="T58" fmla="*/ 77 w 168"/>
                  <a:gd name="T59" fmla="*/ 43 h 46"/>
                  <a:gd name="T60" fmla="*/ 85 w 168"/>
                  <a:gd name="T61" fmla="*/ 41 h 46"/>
                  <a:gd name="T62" fmla="*/ 100 w 168"/>
                  <a:gd name="T63" fmla="*/ 38 h 46"/>
                  <a:gd name="T64" fmla="*/ 118 w 168"/>
                  <a:gd name="T65" fmla="*/ 35 h 46"/>
                  <a:gd name="T66" fmla="*/ 130 w 168"/>
                  <a:gd name="T67" fmla="*/ 37 h 46"/>
                  <a:gd name="T68" fmla="*/ 141 w 168"/>
                  <a:gd name="T69" fmla="*/ 36 h 46"/>
                  <a:gd name="T70" fmla="*/ 156 w 168"/>
                  <a:gd name="T71" fmla="*/ 32 h 46"/>
                  <a:gd name="T72" fmla="*/ 160 w 168"/>
                  <a:gd name="T73" fmla="*/ 29 h 46"/>
                  <a:gd name="T74" fmla="*/ 168 w 168"/>
                  <a:gd name="T75" fmla="*/ 24 h 46"/>
                  <a:gd name="T76" fmla="*/ 161 w 168"/>
                  <a:gd name="T77" fmla="*/ 19 h 46"/>
                  <a:gd name="T78" fmla="*/ 150 w 168"/>
                  <a:gd name="T79" fmla="*/ 23 h 46"/>
                  <a:gd name="T80" fmla="*/ 154 w 168"/>
                  <a:gd name="T81" fmla="*/ 13 h 46"/>
                  <a:gd name="T82" fmla="*/ 151 w 168"/>
                  <a:gd name="T83" fmla="*/ 12 h 46"/>
                  <a:gd name="T84" fmla="*/ 138 w 168"/>
                  <a:gd name="T85" fmla="*/ 13 h 46"/>
                  <a:gd name="T86" fmla="*/ 130 w 168"/>
                  <a:gd name="T87" fmla="*/ 20 h 46"/>
                  <a:gd name="T88" fmla="*/ 124 w 168"/>
                  <a:gd name="T89" fmla="*/ 23 h 46"/>
                  <a:gd name="T90" fmla="*/ 123 w 168"/>
                  <a:gd name="T91" fmla="*/ 26 h 46"/>
                  <a:gd name="T92" fmla="*/ 114 w 168"/>
                  <a:gd name="T93" fmla="*/ 29 h 46"/>
                  <a:gd name="T94" fmla="*/ 107 w 168"/>
                  <a:gd name="T95" fmla="*/ 26 h 46"/>
                  <a:gd name="T96" fmla="*/ 100 w 168"/>
                  <a:gd name="T97" fmla="*/ 17 h 46"/>
                  <a:gd name="T98" fmla="*/ 94 w 168"/>
                  <a:gd name="T99" fmla="*/ 17 h 46"/>
                  <a:gd name="T100" fmla="*/ 82 w 168"/>
                  <a:gd name="T101" fmla="*/ 14 h 46"/>
                  <a:gd name="T102" fmla="*/ 94 w 168"/>
                  <a:gd name="T103" fmla="*/ 7 h 46"/>
                  <a:gd name="T104" fmla="*/ 95 w 168"/>
                  <a:gd name="T105" fmla="*/ 1 h 46"/>
                  <a:gd name="T106" fmla="*/ 85 w 168"/>
                  <a:gd name="T107" fmla="*/ 1 h 46"/>
                  <a:gd name="T108" fmla="*/ 80 w 168"/>
                  <a:gd name="T109" fmla="*/ 3 h 46"/>
                  <a:gd name="T110" fmla="*/ 64 w 168"/>
                  <a:gd name="T111" fmla="*/ 5 h 46"/>
                  <a:gd name="T112" fmla="*/ 47 w 168"/>
                  <a:gd name="T113" fmla="*/ 8 h 46"/>
                  <a:gd name="T114" fmla="*/ 36 w 168"/>
                  <a:gd name="T115" fmla="*/ 11 h 46"/>
                  <a:gd name="T116" fmla="*/ 20 w 168"/>
                  <a:gd name="T117" fmla="*/ 14 h 46"/>
                  <a:gd name="T118" fmla="*/ 8 w 168"/>
                  <a:gd name="T119" fmla="*/ 17 h 46"/>
                  <a:gd name="T120" fmla="*/ 0 w 168"/>
                  <a:gd name="T121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8" h="46">
                    <a:moveTo>
                      <a:pt x="73" y="17"/>
                    </a:moveTo>
                    <a:lnTo>
                      <a:pt x="74" y="17"/>
                    </a:lnTo>
                    <a:lnTo>
                      <a:pt x="74" y="18"/>
                    </a:lnTo>
                    <a:lnTo>
                      <a:pt x="73" y="18"/>
                    </a:lnTo>
                    <a:lnTo>
                      <a:pt x="72" y="18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0" y="18"/>
                    </a:lnTo>
                    <a:lnTo>
                      <a:pt x="70" y="18"/>
                    </a:lnTo>
                    <a:lnTo>
                      <a:pt x="66" y="19"/>
                    </a:lnTo>
                    <a:lnTo>
                      <a:pt x="64" y="20"/>
                    </a:lnTo>
                    <a:lnTo>
                      <a:pt x="67" y="18"/>
                    </a:lnTo>
                    <a:lnTo>
                      <a:pt x="73" y="17"/>
                    </a:lnTo>
                    <a:close/>
                    <a:moveTo>
                      <a:pt x="78" y="14"/>
                    </a:moveTo>
                    <a:lnTo>
                      <a:pt x="78" y="16"/>
                    </a:lnTo>
                    <a:lnTo>
                      <a:pt x="78" y="16"/>
                    </a:lnTo>
                    <a:lnTo>
                      <a:pt x="78" y="14"/>
                    </a:lnTo>
                    <a:lnTo>
                      <a:pt x="78" y="14"/>
                    </a:lnTo>
                    <a:close/>
                    <a:moveTo>
                      <a:pt x="1" y="24"/>
                    </a:moveTo>
                    <a:lnTo>
                      <a:pt x="2" y="25"/>
                    </a:lnTo>
                    <a:lnTo>
                      <a:pt x="3" y="25"/>
                    </a:lnTo>
                    <a:lnTo>
                      <a:pt x="5" y="24"/>
                    </a:lnTo>
                    <a:lnTo>
                      <a:pt x="7" y="23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1" y="23"/>
                    </a:lnTo>
                    <a:lnTo>
                      <a:pt x="13" y="26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5" y="26"/>
                    </a:lnTo>
                    <a:lnTo>
                      <a:pt x="17" y="25"/>
                    </a:lnTo>
                    <a:lnTo>
                      <a:pt x="18" y="24"/>
                    </a:lnTo>
                    <a:lnTo>
                      <a:pt x="20" y="23"/>
                    </a:lnTo>
                    <a:lnTo>
                      <a:pt x="21" y="22"/>
                    </a:lnTo>
                    <a:lnTo>
                      <a:pt x="23" y="22"/>
                    </a:lnTo>
                    <a:lnTo>
                      <a:pt x="24" y="23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9" y="24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35" y="20"/>
                    </a:lnTo>
                    <a:lnTo>
                      <a:pt x="37" y="19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7" y="23"/>
                    </a:lnTo>
                    <a:lnTo>
                      <a:pt x="31" y="25"/>
                    </a:lnTo>
                    <a:lnTo>
                      <a:pt x="29" y="26"/>
                    </a:lnTo>
                    <a:lnTo>
                      <a:pt x="29" y="29"/>
                    </a:lnTo>
                    <a:lnTo>
                      <a:pt x="31" y="30"/>
                    </a:lnTo>
                    <a:lnTo>
                      <a:pt x="32" y="30"/>
                    </a:lnTo>
                    <a:lnTo>
                      <a:pt x="36" y="29"/>
                    </a:lnTo>
                    <a:lnTo>
                      <a:pt x="37" y="28"/>
                    </a:lnTo>
                    <a:lnTo>
                      <a:pt x="41" y="26"/>
                    </a:lnTo>
                    <a:lnTo>
                      <a:pt x="43" y="25"/>
                    </a:lnTo>
                    <a:lnTo>
                      <a:pt x="45" y="25"/>
                    </a:lnTo>
                    <a:lnTo>
                      <a:pt x="49" y="24"/>
                    </a:lnTo>
                    <a:lnTo>
                      <a:pt x="51" y="23"/>
                    </a:lnTo>
                    <a:lnTo>
                      <a:pt x="54" y="22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1" y="20"/>
                    </a:lnTo>
                    <a:lnTo>
                      <a:pt x="44" y="23"/>
                    </a:lnTo>
                    <a:lnTo>
                      <a:pt x="43" y="23"/>
                    </a:lnTo>
                    <a:lnTo>
                      <a:pt x="43" y="22"/>
                    </a:lnTo>
                    <a:lnTo>
                      <a:pt x="42" y="22"/>
                    </a:lnTo>
                    <a:lnTo>
                      <a:pt x="43" y="20"/>
                    </a:lnTo>
                    <a:lnTo>
                      <a:pt x="48" y="18"/>
                    </a:lnTo>
                    <a:lnTo>
                      <a:pt x="49" y="18"/>
                    </a:lnTo>
                    <a:lnTo>
                      <a:pt x="50" y="18"/>
                    </a:lnTo>
                    <a:lnTo>
                      <a:pt x="51" y="17"/>
                    </a:lnTo>
                    <a:lnTo>
                      <a:pt x="53" y="16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59" y="14"/>
                    </a:lnTo>
                    <a:lnTo>
                      <a:pt x="56" y="16"/>
                    </a:lnTo>
                    <a:lnTo>
                      <a:pt x="56" y="22"/>
                    </a:lnTo>
                    <a:lnTo>
                      <a:pt x="56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9" y="23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59" y="24"/>
                    </a:lnTo>
                    <a:lnTo>
                      <a:pt x="55" y="24"/>
                    </a:lnTo>
                    <a:lnTo>
                      <a:pt x="54" y="25"/>
                    </a:lnTo>
                    <a:lnTo>
                      <a:pt x="51" y="25"/>
                    </a:lnTo>
                    <a:lnTo>
                      <a:pt x="50" y="25"/>
                    </a:lnTo>
                    <a:lnTo>
                      <a:pt x="49" y="25"/>
                    </a:lnTo>
                    <a:lnTo>
                      <a:pt x="48" y="26"/>
                    </a:lnTo>
                    <a:lnTo>
                      <a:pt x="44" y="30"/>
                    </a:lnTo>
                    <a:lnTo>
                      <a:pt x="43" y="30"/>
                    </a:lnTo>
                    <a:lnTo>
                      <a:pt x="41" y="30"/>
                    </a:lnTo>
                    <a:lnTo>
                      <a:pt x="39" y="30"/>
                    </a:lnTo>
                    <a:lnTo>
                      <a:pt x="37" y="31"/>
                    </a:lnTo>
                    <a:lnTo>
                      <a:pt x="37" y="32"/>
                    </a:lnTo>
                    <a:lnTo>
                      <a:pt x="38" y="34"/>
                    </a:lnTo>
                    <a:lnTo>
                      <a:pt x="42" y="36"/>
                    </a:lnTo>
                    <a:lnTo>
                      <a:pt x="43" y="35"/>
                    </a:lnTo>
                    <a:lnTo>
                      <a:pt x="45" y="35"/>
                    </a:lnTo>
                    <a:lnTo>
                      <a:pt x="48" y="35"/>
                    </a:lnTo>
                    <a:lnTo>
                      <a:pt x="49" y="35"/>
                    </a:lnTo>
                    <a:lnTo>
                      <a:pt x="50" y="36"/>
                    </a:lnTo>
                    <a:lnTo>
                      <a:pt x="51" y="36"/>
                    </a:lnTo>
                    <a:lnTo>
                      <a:pt x="55" y="36"/>
                    </a:lnTo>
                    <a:lnTo>
                      <a:pt x="55" y="35"/>
                    </a:lnTo>
                    <a:lnTo>
                      <a:pt x="55" y="35"/>
                    </a:lnTo>
                    <a:lnTo>
                      <a:pt x="56" y="35"/>
                    </a:lnTo>
                    <a:lnTo>
                      <a:pt x="61" y="36"/>
                    </a:lnTo>
                    <a:lnTo>
                      <a:pt x="65" y="35"/>
                    </a:lnTo>
                    <a:lnTo>
                      <a:pt x="72" y="31"/>
                    </a:lnTo>
                    <a:lnTo>
                      <a:pt x="73" y="31"/>
                    </a:lnTo>
                    <a:lnTo>
                      <a:pt x="76" y="30"/>
                    </a:lnTo>
                    <a:lnTo>
                      <a:pt x="77" y="28"/>
                    </a:lnTo>
                    <a:lnTo>
                      <a:pt x="77" y="30"/>
                    </a:lnTo>
                    <a:lnTo>
                      <a:pt x="76" y="35"/>
                    </a:lnTo>
                    <a:lnTo>
                      <a:pt x="77" y="35"/>
                    </a:lnTo>
                    <a:lnTo>
                      <a:pt x="78" y="35"/>
                    </a:lnTo>
                    <a:lnTo>
                      <a:pt x="79" y="35"/>
                    </a:lnTo>
                    <a:lnTo>
                      <a:pt x="82" y="35"/>
                    </a:lnTo>
                    <a:lnTo>
                      <a:pt x="83" y="34"/>
                    </a:lnTo>
                    <a:lnTo>
                      <a:pt x="85" y="32"/>
                    </a:lnTo>
                    <a:lnTo>
                      <a:pt x="89" y="32"/>
                    </a:lnTo>
                    <a:lnTo>
                      <a:pt x="89" y="34"/>
                    </a:lnTo>
                    <a:lnTo>
                      <a:pt x="88" y="35"/>
                    </a:lnTo>
                    <a:lnTo>
                      <a:pt x="86" y="35"/>
                    </a:lnTo>
                    <a:lnTo>
                      <a:pt x="82" y="36"/>
                    </a:lnTo>
                    <a:lnTo>
                      <a:pt x="78" y="37"/>
                    </a:lnTo>
                    <a:lnTo>
                      <a:pt x="74" y="36"/>
                    </a:lnTo>
                    <a:lnTo>
                      <a:pt x="73" y="37"/>
                    </a:lnTo>
                    <a:lnTo>
                      <a:pt x="72" y="37"/>
                    </a:lnTo>
                    <a:lnTo>
                      <a:pt x="67" y="37"/>
                    </a:lnTo>
                    <a:lnTo>
                      <a:pt x="65" y="37"/>
                    </a:lnTo>
                    <a:lnTo>
                      <a:pt x="64" y="37"/>
                    </a:lnTo>
                    <a:lnTo>
                      <a:pt x="60" y="37"/>
                    </a:lnTo>
                    <a:lnTo>
                      <a:pt x="57" y="37"/>
                    </a:lnTo>
                    <a:lnTo>
                      <a:pt x="55" y="38"/>
                    </a:lnTo>
                    <a:lnTo>
                      <a:pt x="56" y="41"/>
                    </a:lnTo>
                    <a:lnTo>
                      <a:pt x="57" y="43"/>
                    </a:lnTo>
                    <a:lnTo>
                      <a:pt x="62" y="46"/>
                    </a:lnTo>
                    <a:lnTo>
                      <a:pt x="62" y="46"/>
                    </a:lnTo>
                    <a:lnTo>
                      <a:pt x="65" y="46"/>
                    </a:lnTo>
                    <a:lnTo>
                      <a:pt x="68" y="46"/>
                    </a:lnTo>
                    <a:lnTo>
                      <a:pt x="71" y="46"/>
                    </a:lnTo>
                    <a:lnTo>
                      <a:pt x="72" y="44"/>
                    </a:lnTo>
                    <a:lnTo>
                      <a:pt x="77" y="43"/>
                    </a:lnTo>
                    <a:lnTo>
                      <a:pt x="79" y="42"/>
                    </a:lnTo>
                    <a:lnTo>
                      <a:pt x="80" y="41"/>
                    </a:lnTo>
                    <a:lnTo>
                      <a:pt x="83" y="42"/>
                    </a:lnTo>
                    <a:lnTo>
                      <a:pt x="85" y="41"/>
                    </a:lnTo>
                    <a:lnTo>
                      <a:pt x="85" y="41"/>
                    </a:lnTo>
                    <a:lnTo>
                      <a:pt x="86" y="42"/>
                    </a:lnTo>
                    <a:lnTo>
                      <a:pt x="92" y="42"/>
                    </a:lnTo>
                    <a:lnTo>
                      <a:pt x="94" y="41"/>
                    </a:lnTo>
                    <a:lnTo>
                      <a:pt x="96" y="40"/>
                    </a:lnTo>
                    <a:lnTo>
                      <a:pt x="100" y="38"/>
                    </a:lnTo>
                    <a:lnTo>
                      <a:pt x="102" y="37"/>
                    </a:lnTo>
                    <a:lnTo>
                      <a:pt x="108" y="38"/>
                    </a:lnTo>
                    <a:lnTo>
                      <a:pt x="109" y="37"/>
                    </a:lnTo>
                    <a:lnTo>
                      <a:pt x="114" y="35"/>
                    </a:lnTo>
                    <a:lnTo>
                      <a:pt x="118" y="35"/>
                    </a:lnTo>
                    <a:lnTo>
                      <a:pt x="118" y="35"/>
                    </a:lnTo>
                    <a:lnTo>
                      <a:pt x="119" y="35"/>
                    </a:lnTo>
                    <a:lnTo>
                      <a:pt x="120" y="35"/>
                    </a:lnTo>
                    <a:lnTo>
                      <a:pt x="125" y="37"/>
                    </a:lnTo>
                    <a:lnTo>
                      <a:pt x="130" y="37"/>
                    </a:lnTo>
                    <a:lnTo>
                      <a:pt x="131" y="37"/>
                    </a:lnTo>
                    <a:lnTo>
                      <a:pt x="133" y="37"/>
                    </a:lnTo>
                    <a:lnTo>
                      <a:pt x="137" y="36"/>
                    </a:lnTo>
                    <a:lnTo>
                      <a:pt x="139" y="35"/>
                    </a:lnTo>
                    <a:lnTo>
                      <a:pt x="141" y="36"/>
                    </a:lnTo>
                    <a:lnTo>
                      <a:pt x="145" y="36"/>
                    </a:lnTo>
                    <a:lnTo>
                      <a:pt x="147" y="36"/>
                    </a:lnTo>
                    <a:lnTo>
                      <a:pt x="149" y="35"/>
                    </a:lnTo>
                    <a:lnTo>
                      <a:pt x="150" y="35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9" y="31"/>
                    </a:lnTo>
                    <a:lnTo>
                      <a:pt x="160" y="30"/>
                    </a:lnTo>
                    <a:lnTo>
                      <a:pt x="160" y="29"/>
                    </a:lnTo>
                    <a:lnTo>
                      <a:pt x="161" y="28"/>
                    </a:lnTo>
                    <a:lnTo>
                      <a:pt x="163" y="28"/>
                    </a:lnTo>
                    <a:lnTo>
                      <a:pt x="166" y="28"/>
                    </a:lnTo>
                    <a:lnTo>
                      <a:pt x="167" y="26"/>
                    </a:lnTo>
                    <a:lnTo>
                      <a:pt x="168" y="24"/>
                    </a:lnTo>
                    <a:lnTo>
                      <a:pt x="167" y="22"/>
                    </a:lnTo>
                    <a:lnTo>
                      <a:pt x="166" y="22"/>
                    </a:lnTo>
                    <a:lnTo>
                      <a:pt x="165" y="20"/>
                    </a:lnTo>
                    <a:lnTo>
                      <a:pt x="163" y="19"/>
                    </a:lnTo>
                    <a:lnTo>
                      <a:pt x="161" y="19"/>
                    </a:lnTo>
                    <a:lnTo>
                      <a:pt x="160" y="20"/>
                    </a:lnTo>
                    <a:lnTo>
                      <a:pt x="155" y="22"/>
                    </a:lnTo>
                    <a:lnTo>
                      <a:pt x="153" y="23"/>
                    </a:lnTo>
                    <a:lnTo>
                      <a:pt x="151" y="23"/>
                    </a:lnTo>
                    <a:lnTo>
                      <a:pt x="150" y="23"/>
                    </a:lnTo>
                    <a:lnTo>
                      <a:pt x="144" y="20"/>
                    </a:lnTo>
                    <a:lnTo>
                      <a:pt x="145" y="20"/>
                    </a:lnTo>
                    <a:lnTo>
                      <a:pt x="148" y="19"/>
                    </a:lnTo>
                    <a:lnTo>
                      <a:pt x="150" y="17"/>
                    </a:lnTo>
                    <a:lnTo>
                      <a:pt x="154" y="13"/>
                    </a:lnTo>
                    <a:lnTo>
                      <a:pt x="154" y="13"/>
                    </a:lnTo>
                    <a:lnTo>
                      <a:pt x="154" y="12"/>
                    </a:lnTo>
                    <a:lnTo>
                      <a:pt x="154" y="11"/>
                    </a:lnTo>
                    <a:lnTo>
                      <a:pt x="153" y="11"/>
                    </a:lnTo>
                    <a:lnTo>
                      <a:pt x="151" y="12"/>
                    </a:lnTo>
                    <a:lnTo>
                      <a:pt x="147" y="12"/>
                    </a:lnTo>
                    <a:lnTo>
                      <a:pt x="145" y="12"/>
                    </a:lnTo>
                    <a:lnTo>
                      <a:pt x="142" y="12"/>
                    </a:lnTo>
                    <a:lnTo>
                      <a:pt x="139" y="13"/>
                    </a:lnTo>
                    <a:lnTo>
                      <a:pt x="138" y="13"/>
                    </a:lnTo>
                    <a:lnTo>
                      <a:pt x="132" y="14"/>
                    </a:lnTo>
                    <a:lnTo>
                      <a:pt x="130" y="16"/>
                    </a:lnTo>
                    <a:lnTo>
                      <a:pt x="127" y="17"/>
                    </a:lnTo>
                    <a:lnTo>
                      <a:pt x="129" y="18"/>
                    </a:lnTo>
                    <a:lnTo>
                      <a:pt x="130" y="20"/>
                    </a:lnTo>
                    <a:lnTo>
                      <a:pt x="131" y="22"/>
                    </a:lnTo>
                    <a:lnTo>
                      <a:pt x="131" y="22"/>
                    </a:lnTo>
                    <a:lnTo>
                      <a:pt x="127" y="23"/>
                    </a:lnTo>
                    <a:lnTo>
                      <a:pt x="127" y="23"/>
                    </a:lnTo>
                    <a:lnTo>
                      <a:pt x="124" y="23"/>
                    </a:lnTo>
                    <a:lnTo>
                      <a:pt x="124" y="24"/>
                    </a:lnTo>
                    <a:lnTo>
                      <a:pt x="126" y="26"/>
                    </a:lnTo>
                    <a:lnTo>
                      <a:pt x="125" y="26"/>
                    </a:lnTo>
                    <a:lnTo>
                      <a:pt x="124" y="26"/>
                    </a:lnTo>
                    <a:lnTo>
                      <a:pt x="123" y="26"/>
                    </a:lnTo>
                    <a:lnTo>
                      <a:pt x="123" y="26"/>
                    </a:lnTo>
                    <a:lnTo>
                      <a:pt x="121" y="26"/>
                    </a:lnTo>
                    <a:lnTo>
                      <a:pt x="119" y="28"/>
                    </a:lnTo>
                    <a:lnTo>
                      <a:pt x="116" y="29"/>
                    </a:lnTo>
                    <a:lnTo>
                      <a:pt x="114" y="29"/>
                    </a:lnTo>
                    <a:lnTo>
                      <a:pt x="112" y="29"/>
                    </a:lnTo>
                    <a:lnTo>
                      <a:pt x="108" y="28"/>
                    </a:lnTo>
                    <a:lnTo>
                      <a:pt x="107" y="26"/>
                    </a:lnTo>
                    <a:lnTo>
                      <a:pt x="107" y="26"/>
                    </a:lnTo>
                    <a:lnTo>
                      <a:pt x="107" y="26"/>
                    </a:lnTo>
                    <a:lnTo>
                      <a:pt x="107" y="25"/>
                    </a:lnTo>
                    <a:lnTo>
                      <a:pt x="106" y="20"/>
                    </a:lnTo>
                    <a:lnTo>
                      <a:pt x="104" y="19"/>
                    </a:lnTo>
                    <a:lnTo>
                      <a:pt x="103" y="17"/>
                    </a:lnTo>
                    <a:lnTo>
                      <a:pt x="100" y="17"/>
                    </a:lnTo>
                    <a:lnTo>
                      <a:pt x="96" y="18"/>
                    </a:lnTo>
                    <a:lnTo>
                      <a:pt x="94" y="19"/>
                    </a:lnTo>
                    <a:lnTo>
                      <a:pt x="92" y="19"/>
                    </a:lnTo>
                    <a:lnTo>
                      <a:pt x="92" y="18"/>
                    </a:lnTo>
                    <a:lnTo>
                      <a:pt x="94" y="17"/>
                    </a:lnTo>
                    <a:lnTo>
                      <a:pt x="91" y="16"/>
                    </a:lnTo>
                    <a:lnTo>
                      <a:pt x="88" y="16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6" y="13"/>
                    </a:lnTo>
                    <a:lnTo>
                      <a:pt x="88" y="11"/>
                    </a:lnTo>
                    <a:lnTo>
                      <a:pt x="89" y="9"/>
                    </a:lnTo>
                    <a:lnTo>
                      <a:pt x="92" y="8"/>
                    </a:lnTo>
                    <a:lnTo>
                      <a:pt x="94" y="7"/>
                    </a:lnTo>
                    <a:lnTo>
                      <a:pt x="95" y="7"/>
                    </a:lnTo>
                    <a:lnTo>
                      <a:pt x="98" y="5"/>
                    </a:lnTo>
                    <a:lnTo>
                      <a:pt x="98" y="2"/>
                    </a:lnTo>
                    <a:lnTo>
                      <a:pt x="97" y="2"/>
                    </a:lnTo>
                    <a:lnTo>
                      <a:pt x="95" y="1"/>
                    </a:lnTo>
                    <a:lnTo>
                      <a:pt x="92" y="1"/>
                    </a:lnTo>
                    <a:lnTo>
                      <a:pt x="89" y="1"/>
                    </a:lnTo>
                    <a:lnTo>
                      <a:pt x="86" y="0"/>
                    </a:lnTo>
                    <a:lnTo>
                      <a:pt x="86" y="1"/>
                    </a:lnTo>
                    <a:lnTo>
                      <a:pt x="85" y="1"/>
                    </a:lnTo>
                    <a:lnTo>
                      <a:pt x="85" y="3"/>
                    </a:lnTo>
                    <a:lnTo>
                      <a:pt x="84" y="5"/>
                    </a:lnTo>
                    <a:lnTo>
                      <a:pt x="83" y="3"/>
                    </a:lnTo>
                    <a:lnTo>
                      <a:pt x="83" y="3"/>
                    </a:lnTo>
                    <a:lnTo>
                      <a:pt x="80" y="3"/>
                    </a:lnTo>
                    <a:lnTo>
                      <a:pt x="77" y="5"/>
                    </a:lnTo>
                    <a:lnTo>
                      <a:pt x="74" y="5"/>
                    </a:lnTo>
                    <a:lnTo>
                      <a:pt x="71" y="5"/>
                    </a:lnTo>
                    <a:lnTo>
                      <a:pt x="65" y="5"/>
                    </a:lnTo>
                    <a:lnTo>
                      <a:pt x="64" y="5"/>
                    </a:lnTo>
                    <a:lnTo>
                      <a:pt x="60" y="6"/>
                    </a:lnTo>
                    <a:lnTo>
                      <a:pt x="55" y="6"/>
                    </a:lnTo>
                    <a:lnTo>
                      <a:pt x="53" y="7"/>
                    </a:lnTo>
                    <a:lnTo>
                      <a:pt x="50" y="7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39" y="11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0" y="14"/>
                    </a:lnTo>
                    <a:lnTo>
                      <a:pt x="27" y="14"/>
                    </a:lnTo>
                    <a:lnTo>
                      <a:pt x="24" y="14"/>
                    </a:lnTo>
                    <a:lnTo>
                      <a:pt x="20" y="14"/>
                    </a:lnTo>
                    <a:lnTo>
                      <a:pt x="18" y="14"/>
                    </a:lnTo>
                    <a:lnTo>
                      <a:pt x="15" y="14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5" y="19"/>
                    </a:lnTo>
                    <a:lnTo>
                      <a:pt x="1" y="20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3" name="Freeform 144">
                <a:extLst>
                  <a:ext uri="{FF2B5EF4-FFF2-40B4-BE49-F238E27FC236}">
                    <a16:creationId xmlns:a16="http://schemas.microsoft.com/office/drawing/2014/main" id="{078E3574-C2AC-4036-B7B5-B1534D3A0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0675" y="871538"/>
                <a:ext cx="4763" cy="3175"/>
              </a:xfrm>
              <a:custGeom>
                <a:avLst/>
                <a:gdLst>
                  <a:gd name="T0" fmla="*/ 1 w 15"/>
                  <a:gd name="T1" fmla="*/ 3 h 7"/>
                  <a:gd name="T2" fmla="*/ 0 w 15"/>
                  <a:gd name="T3" fmla="*/ 4 h 7"/>
                  <a:gd name="T4" fmla="*/ 1 w 15"/>
                  <a:gd name="T5" fmla="*/ 4 h 7"/>
                  <a:gd name="T6" fmla="*/ 3 w 15"/>
                  <a:gd name="T7" fmla="*/ 7 h 7"/>
                  <a:gd name="T8" fmla="*/ 4 w 15"/>
                  <a:gd name="T9" fmla="*/ 7 h 7"/>
                  <a:gd name="T10" fmla="*/ 4 w 15"/>
                  <a:gd name="T11" fmla="*/ 7 h 7"/>
                  <a:gd name="T12" fmla="*/ 8 w 15"/>
                  <a:gd name="T13" fmla="*/ 5 h 7"/>
                  <a:gd name="T14" fmla="*/ 9 w 15"/>
                  <a:gd name="T15" fmla="*/ 5 h 7"/>
                  <a:gd name="T16" fmla="*/ 14 w 15"/>
                  <a:gd name="T17" fmla="*/ 3 h 7"/>
                  <a:gd name="T18" fmla="*/ 15 w 15"/>
                  <a:gd name="T19" fmla="*/ 3 h 7"/>
                  <a:gd name="T20" fmla="*/ 14 w 15"/>
                  <a:gd name="T21" fmla="*/ 3 h 7"/>
                  <a:gd name="T22" fmla="*/ 10 w 15"/>
                  <a:gd name="T23" fmla="*/ 2 h 7"/>
                  <a:gd name="T24" fmla="*/ 9 w 15"/>
                  <a:gd name="T25" fmla="*/ 0 h 7"/>
                  <a:gd name="T26" fmla="*/ 6 w 15"/>
                  <a:gd name="T27" fmla="*/ 0 h 7"/>
                  <a:gd name="T28" fmla="*/ 4 w 15"/>
                  <a:gd name="T29" fmla="*/ 0 h 7"/>
                  <a:gd name="T30" fmla="*/ 1 w 15"/>
                  <a:gd name="T3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7">
                    <a:moveTo>
                      <a:pt x="1" y="3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8" y="5"/>
                    </a:lnTo>
                    <a:lnTo>
                      <a:pt x="9" y="5"/>
                    </a:lnTo>
                    <a:lnTo>
                      <a:pt x="14" y="3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4" name="Freeform 145">
                <a:extLst>
                  <a:ext uri="{FF2B5EF4-FFF2-40B4-BE49-F238E27FC236}">
                    <a16:creationId xmlns:a16="http://schemas.microsoft.com/office/drawing/2014/main" id="{7028D1BC-7A52-419A-AEFF-649413B13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0200" y="865188"/>
                <a:ext cx="15875" cy="6350"/>
              </a:xfrm>
              <a:custGeom>
                <a:avLst/>
                <a:gdLst>
                  <a:gd name="T0" fmla="*/ 4 w 54"/>
                  <a:gd name="T1" fmla="*/ 19 h 20"/>
                  <a:gd name="T2" fmla="*/ 6 w 54"/>
                  <a:gd name="T3" fmla="*/ 19 h 20"/>
                  <a:gd name="T4" fmla="*/ 7 w 54"/>
                  <a:gd name="T5" fmla="*/ 19 h 20"/>
                  <a:gd name="T6" fmla="*/ 8 w 54"/>
                  <a:gd name="T7" fmla="*/ 19 h 20"/>
                  <a:gd name="T8" fmla="*/ 9 w 54"/>
                  <a:gd name="T9" fmla="*/ 20 h 20"/>
                  <a:gd name="T10" fmla="*/ 12 w 54"/>
                  <a:gd name="T11" fmla="*/ 20 h 20"/>
                  <a:gd name="T12" fmla="*/ 14 w 54"/>
                  <a:gd name="T13" fmla="*/ 19 h 20"/>
                  <a:gd name="T14" fmla="*/ 18 w 54"/>
                  <a:gd name="T15" fmla="*/ 19 h 20"/>
                  <a:gd name="T16" fmla="*/ 21 w 54"/>
                  <a:gd name="T17" fmla="*/ 18 h 20"/>
                  <a:gd name="T18" fmla="*/ 22 w 54"/>
                  <a:gd name="T19" fmla="*/ 18 h 20"/>
                  <a:gd name="T20" fmla="*/ 26 w 54"/>
                  <a:gd name="T21" fmla="*/ 18 h 20"/>
                  <a:gd name="T22" fmla="*/ 31 w 54"/>
                  <a:gd name="T23" fmla="*/ 15 h 20"/>
                  <a:gd name="T24" fmla="*/ 32 w 54"/>
                  <a:gd name="T25" fmla="*/ 14 h 20"/>
                  <a:gd name="T26" fmla="*/ 32 w 54"/>
                  <a:gd name="T27" fmla="*/ 13 h 20"/>
                  <a:gd name="T28" fmla="*/ 32 w 54"/>
                  <a:gd name="T29" fmla="*/ 13 h 20"/>
                  <a:gd name="T30" fmla="*/ 32 w 54"/>
                  <a:gd name="T31" fmla="*/ 12 h 20"/>
                  <a:gd name="T32" fmla="*/ 32 w 54"/>
                  <a:gd name="T33" fmla="*/ 13 h 20"/>
                  <a:gd name="T34" fmla="*/ 34 w 54"/>
                  <a:gd name="T35" fmla="*/ 13 h 20"/>
                  <a:gd name="T36" fmla="*/ 36 w 54"/>
                  <a:gd name="T37" fmla="*/ 13 h 20"/>
                  <a:gd name="T38" fmla="*/ 36 w 54"/>
                  <a:gd name="T39" fmla="*/ 13 h 20"/>
                  <a:gd name="T40" fmla="*/ 39 w 54"/>
                  <a:gd name="T41" fmla="*/ 12 h 20"/>
                  <a:gd name="T42" fmla="*/ 42 w 54"/>
                  <a:gd name="T43" fmla="*/ 10 h 20"/>
                  <a:gd name="T44" fmla="*/ 42 w 54"/>
                  <a:gd name="T45" fmla="*/ 10 h 20"/>
                  <a:gd name="T46" fmla="*/ 42 w 54"/>
                  <a:gd name="T47" fmla="*/ 10 h 20"/>
                  <a:gd name="T48" fmla="*/ 42 w 54"/>
                  <a:gd name="T49" fmla="*/ 8 h 20"/>
                  <a:gd name="T50" fmla="*/ 44 w 54"/>
                  <a:gd name="T51" fmla="*/ 8 h 20"/>
                  <a:gd name="T52" fmla="*/ 45 w 54"/>
                  <a:gd name="T53" fmla="*/ 8 h 20"/>
                  <a:gd name="T54" fmla="*/ 50 w 54"/>
                  <a:gd name="T55" fmla="*/ 7 h 20"/>
                  <a:gd name="T56" fmla="*/ 51 w 54"/>
                  <a:gd name="T57" fmla="*/ 7 h 20"/>
                  <a:gd name="T58" fmla="*/ 54 w 54"/>
                  <a:gd name="T59" fmla="*/ 6 h 20"/>
                  <a:gd name="T60" fmla="*/ 54 w 54"/>
                  <a:gd name="T61" fmla="*/ 4 h 20"/>
                  <a:gd name="T62" fmla="*/ 54 w 54"/>
                  <a:gd name="T63" fmla="*/ 2 h 20"/>
                  <a:gd name="T64" fmla="*/ 52 w 54"/>
                  <a:gd name="T65" fmla="*/ 2 h 20"/>
                  <a:gd name="T66" fmla="*/ 51 w 54"/>
                  <a:gd name="T67" fmla="*/ 1 h 20"/>
                  <a:gd name="T68" fmla="*/ 48 w 54"/>
                  <a:gd name="T69" fmla="*/ 0 h 20"/>
                  <a:gd name="T70" fmla="*/ 46 w 54"/>
                  <a:gd name="T71" fmla="*/ 0 h 20"/>
                  <a:gd name="T72" fmla="*/ 43 w 54"/>
                  <a:gd name="T73" fmla="*/ 0 h 20"/>
                  <a:gd name="T74" fmla="*/ 40 w 54"/>
                  <a:gd name="T75" fmla="*/ 1 h 20"/>
                  <a:gd name="T76" fmla="*/ 36 w 54"/>
                  <a:gd name="T77" fmla="*/ 3 h 20"/>
                  <a:gd name="T78" fmla="*/ 32 w 54"/>
                  <a:gd name="T79" fmla="*/ 4 h 20"/>
                  <a:gd name="T80" fmla="*/ 30 w 54"/>
                  <a:gd name="T81" fmla="*/ 4 h 20"/>
                  <a:gd name="T82" fmla="*/ 26 w 54"/>
                  <a:gd name="T83" fmla="*/ 4 h 20"/>
                  <a:gd name="T84" fmla="*/ 24 w 54"/>
                  <a:gd name="T85" fmla="*/ 4 h 20"/>
                  <a:gd name="T86" fmla="*/ 22 w 54"/>
                  <a:gd name="T87" fmla="*/ 4 h 20"/>
                  <a:gd name="T88" fmla="*/ 20 w 54"/>
                  <a:gd name="T89" fmla="*/ 4 h 20"/>
                  <a:gd name="T90" fmla="*/ 16 w 54"/>
                  <a:gd name="T91" fmla="*/ 4 h 20"/>
                  <a:gd name="T92" fmla="*/ 14 w 54"/>
                  <a:gd name="T93" fmla="*/ 6 h 20"/>
                  <a:gd name="T94" fmla="*/ 13 w 54"/>
                  <a:gd name="T95" fmla="*/ 8 h 20"/>
                  <a:gd name="T96" fmla="*/ 15 w 54"/>
                  <a:gd name="T97" fmla="*/ 8 h 20"/>
                  <a:gd name="T98" fmla="*/ 16 w 54"/>
                  <a:gd name="T99" fmla="*/ 8 h 20"/>
                  <a:gd name="T100" fmla="*/ 22 w 54"/>
                  <a:gd name="T101" fmla="*/ 8 h 20"/>
                  <a:gd name="T102" fmla="*/ 21 w 54"/>
                  <a:gd name="T103" fmla="*/ 9 h 20"/>
                  <a:gd name="T104" fmla="*/ 19 w 54"/>
                  <a:gd name="T105" fmla="*/ 9 h 20"/>
                  <a:gd name="T106" fmla="*/ 15 w 54"/>
                  <a:gd name="T107" fmla="*/ 10 h 20"/>
                  <a:gd name="T108" fmla="*/ 14 w 54"/>
                  <a:gd name="T109" fmla="*/ 10 h 20"/>
                  <a:gd name="T110" fmla="*/ 12 w 54"/>
                  <a:gd name="T111" fmla="*/ 12 h 20"/>
                  <a:gd name="T112" fmla="*/ 8 w 54"/>
                  <a:gd name="T113" fmla="*/ 12 h 20"/>
                  <a:gd name="T114" fmla="*/ 2 w 54"/>
                  <a:gd name="T115" fmla="*/ 13 h 20"/>
                  <a:gd name="T116" fmla="*/ 2 w 54"/>
                  <a:gd name="T117" fmla="*/ 13 h 20"/>
                  <a:gd name="T118" fmla="*/ 0 w 54"/>
                  <a:gd name="T119" fmla="*/ 16 h 20"/>
                  <a:gd name="T120" fmla="*/ 1 w 54"/>
                  <a:gd name="T121" fmla="*/ 16 h 20"/>
                  <a:gd name="T122" fmla="*/ 4 w 54"/>
                  <a:gd name="T12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4" h="20">
                    <a:moveTo>
                      <a:pt x="4" y="19"/>
                    </a:moveTo>
                    <a:lnTo>
                      <a:pt x="6" y="19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9" y="20"/>
                    </a:lnTo>
                    <a:lnTo>
                      <a:pt x="12" y="20"/>
                    </a:lnTo>
                    <a:lnTo>
                      <a:pt x="14" y="19"/>
                    </a:lnTo>
                    <a:lnTo>
                      <a:pt x="18" y="19"/>
                    </a:lnTo>
                    <a:lnTo>
                      <a:pt x="21" y="18"/>
                    </a:lnTo>
                    <a:lnTo>
                      <a:pt x="22" y="18"/>
                    </a:lnTo>
                    <a:lnTo>
                      <a:pt x="26" y="18"/>
                    </a:lnTo>
                    <a:lnTo>
                      <a:pt x="31" y="15"/>
                    </a:lnTo>
                    <a:lnTo>
                      <a:pt x="32" y="14"/>
                    </a:lnTo>
                    <a:lnTo>
                      <a:pt x="32" y="13"/>
                    </a:lnTo>
                    <a:lnTo>
                      <a:pt x="32" y="13"/>
                    </a:lnTo>
                    <a:lnTo>
                      <a:pt x="32" y="12"/>
                    </a:lnTo>
                    <a:lnTo>
                      <a:pt x="32" y="13"/>
                    </a:lnTo>
                    <a:lnTo>
                      <a:pt x="34" y="13"/>
                    </a:lnTo>
                    <a:lnTo>
                      <a:pt x="36" y="13"/>
                    </a:lnTo>
                    <a:lnTo>
                      <a:pt x="36" y="13"/>
                    </a:lnTo>
                    <a:lnTo>
                      <a:pt x="39" y="12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8"/>
                    </a:lnTo>
                    <a:lnTo>
                      <a:pt x="44" y="8"/>
                    </a:lnTo>
                    <a:lnTo>
                      <a:pt x="45" y="8"/>
                    </a:lnTo>
                    <a:lnTo>
                      <a:pt x="50" y="7"/>
                    </a:lnTo>
                    <a:lnTo>
                      <a:pt x="51" y="7"/>
                    </a:lnTo>
                    <a:lnTo>
                      <a:pt x="54" y="6"/>
                    </a:lnTo>
                    <a:lnTo>
                      <a:pt x="54" y="4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51" y="1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6" y="3"/>
                    </a:lnTo>
                    <a:lnTo>
                      <a:pt x="32" y="4"/>
                    </a:lnTo>
                    <a:lnTo>
                      <a:pt x="30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3" y="8"/>
                    </a:lnTo>
                    <a:lnTo>
                      <a:pt x="15" y="8"/>
                    </a:lnTo>
                    <a:lnTo>
                      <a:pt x="16" y="8"/>
                    </a:lnTo>
                    <a:lnTo>
                      <a:pt x="22" y="8"/>
                    </a:lnTo>
                    <a:lnTo>
                      <a:pt x="21" y="9"/>
                    </a:lnTo>
                    <a:lnTo>
                      <a:pt x="19" y="9"/>
                    </a:lnTo>
                    <a:lnTo>
                      <a:pt x="15" y="10"/>
                    </a:lnTo>
                    <a:lnTo>
                      <a:pt x="14" y="10"/>
                    </a:lnTo>
                    <a:lnTo>
                      <a:pt x="12" y="12"/>
                    </a:lnTo>
                    <a:lnTo>
                      <a:pt x="8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5" name="Freeform 146">
                <a:extLst>
                  <a:ext uri="{FF2B5EF4-FFF2-40B4-BE49-F238E27FC236}">
                    <a16:creationId xmlns:a16="http://schemas.microsoft.com/office/drawing/2014/main" id="{55BDF68F-F699-4727-8E66-81FC7CBD02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2438" y="849313"/>
                <a:ext cx="184150" cy="100012"/>
              </a:xfrm>
              <a:custGeom>
                <a:avLst/>
                <a:gdLst>
                  <a:gd name="T0" fmla="*/ 433 w 583"/>
                  <a:gd name="T1" fmla="*/ 167 h 316"/>
                  <a:gd name="T2" fmla="*/ 396 w 583"/>
                  <a:gd name="T3" fmla="*/ 161 h 316"/>
                  <a:gd name="T4" fmla="*/ 420 w 583"/>
                  <a:gd name="T5" fmla="*/ 152 h 316"/>
                  <a:gd name="T6" fmla="*/ 445 w 583"/>
                  <a:gd name="T7" fmla="*/ 141 h 316"/>
                  <a:gd name="T8" fmla="*/ 434 w 583"/>
                  <a:gd name="T9" fmla="*/ 122 h 316"/>
                  <a:gd name="T10" fmla="*/ 444 w 583"/>
                  <a:gd name="T11" fmla="*/ 122 h 316"/>
                  <a:gd name="T12" fmla="*/ 469 w 583"/>
                  <a:gd name="T13" fmla="*/ 120 h 316"/>
                  <a:gd name="T14" fmla="*/ 480 w 583"/>
                  <a:gd name="T15" fmla="*/ 100 h 316"/>
                  <a:gd name="T16" fmla="*/ 481 w 583"/>
                  <a:gd name="T17" fmla="*/ 77 h 316"/>
                  <a:gd name="T18" fmla="*/ 508 w 583"/>
                  <a:gd name="T19" fmla="*/ 76 h 316"/>
                  <a:gd name="T20" fmla="*/ 503 w 583"/>
                  <a:gd name="T21" fmla="*/ 65 h 316"/>
                  <a:gd name="T22" fmla="*/ 480 w 583"/>
                  <a:gd name="T23" fmla="*/ 65 h 316"/>
                  <a:gd name="T24" fmla="*/ 503 w 583"/>
                  <a:gd name="T25" fmla="*/ 49 h 316"/>
                  <a:gd name="T26" fmla="*/ 524 w 583"/>
                  <a:gd name="T27" fmla="*/ 41 h 316"/>
                  <a:gd name="T28" fmla="*/ 543 w 583"/>
                  <a:gd name="T29" fmla="*/ 33 h 316"/>
                  <a:gd name="T30" fmla="*/ 579 w 583"/>
                  <a:gd name="T31" fmla="*/ 23 h 316"/>
                  <a:gd name="T32" fmla="*/ 526 w 583"/>
                  <a:gd name="T33" fmla="*/ 21 h 316"/>
                  <a:gd name="T34" fmla="*/ 508 w 583"/>
                  <a:gd name="T35" fmla="*/ 15 h 316"/>
                  <a:gd name="T36" fmla="*/ 493 w 583"/>
                  <a:gd name="T37" fmla="*/ 16 h 316"/>
                  <a:gd name="T38" fmla="*/ 480 w 583"/>
                  <a:gd name="T39" fmla="*/ 15 h 316"/>
                  <a:gd name="T40" fmla="*/ 485 w 583"/>
                  <a:gd name="T41" fmla="*/ 8 h 316"/>
                  <a:gd name="T42" fmla="*/ 415 w 583"/>
                  <a:gd name="T43" fmla="*/ 0 h 316"/>
                  <a:gd name="T44" fmla="*/ 400 w 583"/>
                  <a:gd name="T45" fmla="*/ 0 h 316"/>
                  <a:gd name="T46" fmla="*/ 354 w 583"/>
                  <a:gd name="T47" fmla="*/ 2 h 316"/>
                  <a:gd name="T48" fmla="*/ 331 w 583"/>
                  <a:gd name="T49" fmla="*/ 5 h 316"/>
                  <a:gd name="T50" fmla="*/ 280 w 583"/>
                  <a:gd name="T51" fmla="*/ 10 h 316"/>
                  <a:gd name="T52" fmla="*/ 291 w 583"/>
                  <a:gd name="T53" fmla="*/ 17 h 316"/>
                  <a:gd name="T54" fmla="*/ 251 w 583"/>
                  <a:gd name="T55" fmla="*/ 12 h 316"/>
                  <a:gd name="T56" fmla="*/ 232 w 583"/>
                  <a:gd name="T57" fmla="*/ 13 h 316"/>
                  <a:gd name="T58" fmla="*/ 177 w 583"/>
                  <a:gd name="T59" fmla="*/ 15 h 316"/>
                  <a:gd name="T60" fmla="*/ 129 w 583"/>
                  <a:gd name="T61" fmla="*/ 29 h 316"/>
                  <a:gd name="T62" fmla="*/ 95 w 583"/>
                  <a:gd name="T63" fmla="*/ 37 h 316"/>
                  <a:gd name="T64" fmla="*/ 29 w 583"/>
                  <a:gd name="T65" fmla="*/ 52 h 316"/>
                  <a:gd name="T66" fmla="*/ 20 w 583"/>
                  <a:gd name="T67" fmla="*/ 67 h 316"/>
                  <a:gd name="T68" fmla="*/ 7 w 583"/>
                  <a:gd name="T69" fmla="*/ 78 h 316"/>
                  <a:gd name="T70" fmla="*/ 30 w 583"/>
                  <a:gd name="T71" fmla="*/ 88 h 316"/>
                  <a:gd name="T72" fmla="*/ 59 w 583"/>
                  <a:gd name="T73" fmla="*/ 83 h 316"/>
                  <a:gd name="T74" fmla="*/ 94 w 583"/>
                  <a:gd name="T75" fmla="*/ 88 h 316"/>
                  <a:gd name="T76" fmla="*/ 113 w 583"/>
                  <a:gd name="T77" fmla="*/ 100 h 316"/>
                  <a:gd name="T78" fmla="*/ 111 w 583"/>
                  <a:gd name="T79" fmla="*/ 124 h 316"/>
                  <a:gd name="T80" fmla="*/ 105 w 583"/>
                  <a:gd name="T81" fmla="*/ 139 h 316"/>
                  <a:gd name="T82" fmla="*/ 125 w 583"/>
                  <a:gd name="T83" fmla="*/ 143 h 316"/>
                  <a:gd name="T84" fmla="*/ 139 w 583"/>
                  <a:gd name="T85" fmla="*/ 158 h 316"/>
                  <a:gd name="T86" fmla="*/ 114 w 583"/>
                  <a:gd name="T87" fmla="*/ 151 h 316"/>
                  <a:gd name="T88" fmla="*/ 102 w 583"/>
                  <a:gd name="T89" fmla="*/ 159 h 316"/>
                  <a:gd name="T90" fmla="*/ 117 w 583"/>
                  <a:gd name="T91" fmla="*/ 175 h 316"/>
                  <a:gd name="T92" fmla="*/ 129 w 583"/>
                  <a:gd name="T93" fmla="*/ 165 h 316"/>
                  <a:gd name="T94" fmla="*/ 115 w 583"/>
                  <a:gd name="T95" fmla="*/ 183 h 316"/>
                  <a:gd name="T96" fmla="*/ 89 w 583"/>
                  <a:gd name="T97" fmla="*/ 201 h 316"/>
                  <a:gd name="T98" fmla="*/ 82 w 583"/>
                  <a:gd name="T99" fmla="*/ 222 h 316"/>
                  <a:gd name="T100" fmla="*/ 89 w 583"/>
                  <a:gd name="T101" fmla="*/ 235 h 316"/>
                  <a:gd name="T102" fmla="*/ 88 w 583"/>
                  <a:gd name="T103" fmla="*/ 263 h 316"/>
                  <a:gd name="T104" fmla="*/ 95 w 583"/>
                  <a:gd name="T105" fmla="*/ 281 h 316"/>
                  <a:gd name="T106" fmla="*/ 112 w 583"/>
                  <a:gd name="T107" fmla="*/ 299 h 316"/>
                  <a:gd name="T108" fmla="*/ 132 w 583"/>
                  <a:gd name="T109" fmla="*/ 308 h 316"/>
                  <a:gd name="T110" fmla="*/ 162 w 583"/>
                  <a:gd name="T111" fmla="*/ 307 h 316"/>
                  <a:gd name="T112" fmla="*/ 210 w 583"/>
                  <a:gd name="T113" fmla="*/ 255 h 316"/>
                  <a:gd name="T114" fmla="*/ 241 w 583"/>
                  <a:gd name="T115" fmla="*/ 228 h 316"/>
                  <a:gd name="T116" fmla="*/ 283 w 583"/>
                  <a:gd name="T117" fmla="*/ 219 h 316"/>
                  <a:gd name="T118" fmla="*/ 321 w 583"/>
                  <a:gd name="T119" fmla="*/ 196 h 316"/>
                  <a:gd name="T120" fmla="*/ 345 w 583"/>
                  <a:gd name="T121" fmla="*/ 191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3" h="316">
                    <a:moveTo>
                      <a:pt x="27" y="69"/>
                    </a:moveTo>
                    <a:lnTo>
                      <a:pt x="27" y="69"/>
                    </a:lnTo>
                    <a:lnTo>
                      <a:pt x="29" y="67"/>
                    </a:lnTo>
                    <a:lnTo>
                      <a:pt x="30" y="69"/>
                    </a:lnTo>
                    <a:lnTo>
                      <a:pt x="31" y="69"/>
                    </a:lnTo>
                    <a:lnTo>
                      <a:pt x="27" y="69"/>
                    </a:lnTo>
                    <a:close/>
                    <a:moveTo>
                      <a:pt x="389" y="185"/>
                    </a:moveTo>
                    <a:lnTo>
                      <a:pt x="390" y="185"/>
                    </a:lnTo>
                    <a:lnTo>
                      <a:pt x="396" y="183"/>
                    </a:lnTo>
                    <a:lnTo>
                      <a:pt x="397" y="182"/>
                    </a:lnTo>
                    <a:lnTo>
                      <a:pt x="402" y="179"/>
                    </a:lnTo>
                    <a:lnTo>
                      <a:pt x="406" y="178"/>
                    </a:lnTo>
                    <a:lnTo>
                      <a:pt x="409" y="176"/>
                    </a:lnTo>
                    <a:lnTo>
                      <a:pt x="415" y="175"/>
                    </a:lnTo>
                    <a:lnTo>
                      <a:pt x="420" y="172"/>
                    </a:lnTo>
                    <a:lnTo>
                      <a:pt x="427" y="170"/>
                    </a:lnTo>
                    <a:lnTo>
                      <a:pt x="433" y="167"/>
                    </a:lnTo>
                    <a:lnTo>
                      <a:pt x="434" y="166"/>
                    </a:lnTo>
                    <a:lnTo>
                      <a:pt x="439" y="165"/>
                    </a:lnTo>
                    <a:lnTo>
                      <a:pt x="439" y="164"/>
                    </a:lnTo>
                    <a:lnTo>
                      <a:pt x="439" y="163"/>
                    </a:lnTo>
                    <a:lnTo>
                      <a:pt x="438" y="163"/>
                    </a:lnTo>
                    <a:lnTo>
                      <a:pt x="438" y="164"/>
                    </a:lnTo>
                    <a:lnTo>
                      <a:pt x="434" y="164"/>
                    </a:lnTo>
                    <a:lnTo>
                      <a:pt x="432" y="164"/>
                    </a:lnTo>
                    <a:lnTo>
                      <a:pt x="426" y="163"/>
                    </a:lnTo>
                    <a:lnTo>
                      <a:pt x="420" y="161"/>
                    </a:lnTo>
                    <a:lnTo>
                      <a:pt x="419" y="161"/>
                    </a:lnTo>
                    <a:lnTo>
                      <a:pt x="415" y="160"/>
                    </a:lnTo>
                    <a:lnTo>
                      <a:pt x="410" y="159"/>
                    </a:lnTo>
                    <a:lnTo>
                      <a:pt x="408" y="159"/>
                    </a:lnTo>
                    <a:lnTo>
                      <a:pt x="402" y="161"/>
                    </a:lnTo>
                    <a:lnTo>
                      <a:pt x="397" y="161"/>
                    </a:lnTo>
                    <a:lnTo>
                      <a:pt x="396" y="161"/>
                    </a:lnTo>
                    <a:lnTo>
                      <a:pt x="396" y="161"/>
                    </a:lnTo>
                    <a:lnTo>
                      <a:pt x="396" y="161"/>
                    </a:lnTo>
                    <a:lnTo>
                      <a:pt x="403" y="159"/>
                    </a:lnTo>
                    <a:lnTo>
                      <a:pt x="409" y="158"/>
                    </a:lnTo>
                    <a:lnTo>
                      <a:pt x="409" y="158"/>
                    </a:lnTo>
                    <a:lnTo>
                      <a:pt x="409" y="158"/>
                    </a:lnTo>
                    <a:lnTo>
                      <a:pt x="410" y="154"/>
                    </a:lnTo>
                    <a:lnTo>
                      <a:pt x="409" y="152"/>
                    </a:lnTo>
                    <a:lnTo>
                      <a:pt x="408" y="151"/>
                    </a:lnTo>
                    <a:lnTo>
                      <a:pt x="410" y="149"/>
                    </a:lnTo>
                    <a:lnTo>
                      <a:pt x="412" y="149"/>
                    </a:lnTo>
                    <a:lnTo>
                      <a:pt x="414" y="148"/>
                    </a:lnTo>
                    <a:lnTo>
                      <a:pt x="414" y="147"/>
                    </a:lnTo>
                    <a:lnTo>
                      <a:pt x="415" y="148"/>
                    </a:lnTo>
                    <a:lnTo>
                      <a:pt x="416" y="148"/>
                    </a:lnTo>
                    <a:lnTo>
                      <a:pt x="419" y="151"/>
                    </a:lnTo>
                    <a:lnTo>
                      <a:pt x="420" y="152"/>
                    </a:lnTo>
                    <a:lnTo>
                      <a:pt x="420" y="153"/>
                    </a:lnTo>
                    <a:lnTo>
                      <a:pt x="420" y="154"/>
                    </a:lnTo>
                    <a:lnTo>
                      <a:pt x="424" y="159"/>
                    </a:lnTo>
                    <a:lnTo>
                      <a:pt x="426" y="159"/>
                    </a:lnTo>
                    <a:lnTo>
                      <a:pt x="432" y="160"/>
                    </a:lnTo>
                    <a:lnTo>
                      <a:pt x="433" y="160"/>
                    </a:lnTo>
                    <a:lnTo>
                      <a:pt x="438" y="158"/>
                    </a:lnTo>
                    <a:lnTo>
                      <a:pt x="438" y="158"/>
                    </a:lnTo>
                    <a:lnTo>
                      <a:pt x="438" y="159"/>
                    </a:lnTo>
                    <a:lnTo>
                      <a:pt x="442" y="160"/>
                    </a:lnTo>
                    <a:lnTo>
                      <a:pt x="445" y="161"/>
                    </a:lnTo>
                    <a:lnTo>
                      <a:pt x="448" y="161"/>
                    </a:lnTo>
                    <a:lnTo>
                      <a:pt x="449" y="159"/>
                    </a:lnTo>
                    <a:lnTo>
                      <a:pt x="450" y="153"/>
                    </a:lnTo>
                    <a:lnTo>
                      <a:pt x="450" y="151"/>
                    </a:lnTo>
                    <a:lnTo>
                      <a:pt x="449" y="145"/>
                    </a:lnTo>
                    <a:lnTo>
                      <a:pt x="445" y="141"/>
                    </a:lnTo>
                    <a:lnTo>
                      <a:pt x="444" y="140"/>
                    </a:lnTo>
                    <a:lnTo>
                      <a:pt x="426" y="132"/>
                    </a:lnTo>
                    <a:lnTo>
                      <a:pt x="422" y="129"/>
                    </a:lnTo>
                    <a:lnTo>
                      <a:pt x="424" y="129"/>
                    </a:lnTo>
                    <a:lnTo>
                      <a:pt x="424" y="125"/>
                    </a:lnTo>
                    <a:lnTo>
                      <a:pt x="420" y="123"/>
                    </a:lnTo>
                    <a:lnTo>
                      <a:pt x="419" y="123"/>
                    </a:lnTo>
                    <a:lnTo>
                      <a:pt x="419" y="122"/>
                    </a:lnTo>
                    <a:lnTo>
                      <a:pt x="419" y="122"/>
                    </a:lnTo>
                    <a:lnTo>
                      <a:pt x="421" y="120"/>
                    </a:lnTo>
                    <a:lnTo>
                      <a:pt x="422" y="122"/>
                    </a:lnTo>
                    <a:lnTo>
                      <a:pt x="425" y="123"/>
                    </a:lnTo>
                    <a:lnTo>
                      <a:pt x="428" y="123"/>
                    </a:lnTo>
                    <a:lnTo>
                      <a:pt x="431" y="122"/>
                    </a:lnTo>
                    <a:lnTo>
                      <a:pt x="433" y="122"/>
                    </a:lnTo>
                    <a:lnTo>
                      <a:pt x="434" y="122"/>
                    </a:lnTo>
                    <a:lnTo>
                      <a:pt x="434" y="122"/>
                    </a:lnTo>
                    <a:lnTo>
                      <a:pt x="436" y="122"/>
                    </a:lnTo>
                    <a:lnTo>
                      <a:pt x="434" y="123"/>
                    </a:lnTo>
                    <a:lnTo>
                      <a:pt x="431" y="123"/>
                    </a:lnTo>
                    <a:lnTo>
                      <a:pt x="427" y="126"/>
                    </a:lnTo>
                    <a:lnTo>
                      <a:pt x="427" y="128"/>
                    </a:lnTo>
                    <a:lnTo>
                      <a:pt x="428" y="131"/>
                    </a:lnTo>
                    <a:lnTo>
                      <a:pt x="434" y="132"/>
                    </a:lnTo>
                    <a:lnTo>
                      <a:pt x="440" y="135"/>
                    </a:lnTo>
                    <a:lnTo>
                      <a:pt x="442" y="136"/>
                    </a:lnTo>
                    <a:lnTo>
                      <a:pt x="446" y="137"/>
                    </a:lnTo>
                    <a:lnTo>
                      <a:pt x="446" y="137"/>
                    </a:lnTo>
                    <a:lnTo>
                      <a:pt x="454" y="129"/>
                    </a:lnTo>
                    <a:lnTo>
                      <a:pt x="455" y="126"/>
                    </a:lnTo>
                    <a:lnTo>
                      <a:pt x="455" y="125"/>
                    </a:lnTo>
                    <a:lnTo>
                      <a:pt x="454" y="124"/>
                    </a:lnTo>
                    <a:lnTo>
                      <a:pt x="450" y="123"/>
                    </a:lnTo>
                    <a:lnTo>
                      <a:pt x="444" y="122"/>
                    </a:lnTo>
                    <a:lnTo>
                      <a:pt x="440" y="120"/>
                    </a:lnTo>
                    <a:lnTo>
                      <a:pt x="442" y="119"/>
                    </a:lnTo>
                    <a:lnTo>
                      <a:pt x="443" y="119"/>
                    </a:lnTo>
                    <a:lnTo>
                      <a:pt x="445" y="120"/>
                    </a:lnTo>
                    <a:lnTo>
                      <a:pt x="449" y="122"/>
                    </a:lnTo>
                    <a:lnTo>
                      <a:pt x="451" y="122"/>
                    </a:lnTo>
                    <a:lnTo>
                      <a:pt x="452" y="122"/>
                    </a:lnTo>
                    <a:lnTo>
                      <a:pt x="455" y="123"/>
                    </a:lnTo>
                    <a:lnTo>
                      <a:pt x="457" y="122"/>
                    </a:lnTo>
                    <a:lnTo>
                      <a:pt x="457" y="122"/>
                    </a:lnTo>
                    <a:lnTo>
                      <a:pt x="459" y="120"/>
                    </a:lnTo>
                    <a:lnTo>
                      <a:pt x="459" y="120"/>
                    </a:lnTo>
                    <a:lnTo>
                      <a:pt x="461" y="122"/>
                    </a:lnTo>
                    <a:lnTo>
                      <a:pt x="462" y="122"/>
                    </a:lnTo>
                    <a:lnTo>
                      <a:pt x="467" y="120"/>
                    </a:lnTo>
                    <a:lnTo>
                      <a:pt x="468" y="120"/>
                    </a:lnTo>
                    <a:lnTo>
                      <a:pt x="469" y="120"/>
                    </a:lnTo>
                    <a:lnTo>
                      <a:pt x="472" y="119"/>
                    </a:lnTo>
                    <a:lnTo>
                      <a:pt x="473" y="114"/>
                    </a:lnTo>
                    <a:lnTo>
                      <a:pt x="474" y="113"/>
                    </a:lnTo>
                    <a:lnTo>
                      <a:pt x="473" y="113"/>
                    </a:lnTo>
                    <a:lnTo>
                      <a:pt x="469" y="112"/>
                    </a:lnTo>
                    <a:lnTo>
                      <a:pt x="468" y="111"/>
                    </a:lnTo>
                    <a:lnTo>
                      <a:pt x="468" y="111"/>
                    </a:lnTo>
                    <a:lnTo>
                      <a:pt x="471" y="111"/>
                    </a:lnTo>
                    <a:lnTo>
                      <a:pt x="478" y="111"/>
                    </a:lnTo>
                    <a:lnTo>
                      <a:pt x="484" y="110"/>
                    </a:lnTo>
                    <a:lnTo>
                      <a:pt x="489" y="108"/>
                    </a:lnTo>
                    <a:lnTo>
                      <a:pt x="492" y="106"/>
                    </a:lnTo>
                    <a:lnTo>
                      <a:pt x="492" y="104"/>
                    </a:lnTo>
                    <a:lnTo>
                      <a:pt x="489" y="102"/>
                    </a:lnTo>
                    <a:lnTo>
                      <a:pt x="485" y="102"/>
                    </a:lnTo>
                    <a:lnTo>
                      <a:pt x="481" y="101"/>
                    </a:lnTo>
                    <a:lnTo>
                      <a:pt x="480" y="100"/>
                    </a:lnTo>
                    <a:lnTo>
                      <a:pt x="481" y="100"/>
                    </a:lnTo>
                    <a:lnTo>
                      <a:pt x="484" y="100"/>
                    </a:lnTo>
                    <a:lnTo>
                      <a:pt x="487" y="98"/>
                    </a:lnTo>
                    <a:lnTo>
                      <a:pt x="490" y="96"/>
                    </a:lnTo>
                    <a:lnTo>
                      <a:pt x="490" y="96"/>
                    </a:lnTo>
                    <a:lnTo>
                      <a:pt x="491" y="94"/>
                    </a:lnTo>
                    <a:lnTo>
                      <a:pt x="490" y="89"/>
                    </a:lnTo>
                    <a:lnTo>
                      <a:pt x="489" y="88"/>
                    </a:lnTo>
                    <a:lnTo>
                      <a:pt x="489" y="86"/>
                    </a:lnTo>
                    <a:lnTo>
                      <a:pt x="489" y="84"/>
                    </a:lnTo>
                    <a:lnTo>
                      <a:pt x="489" y="83"/>
                    </a:lnTo>
                    <a:lnTo>
                      <a:pt x="484" y="80"/>
                    </a:lnTo>
                    <a:lnTo>
                      <a:pt x="481" y="81"/>
                    </a:lnTo>
                    <a:lnTo>
                      <a:pt x="480" y="81"/>
                    </a:lnTo>
                    <a:lnTo>
                      <a:pt x="480" y="80"/>
                    </a:lnTo>
                    <a:lnTo>
                      <a:pt x="480" y="78"/>
                    </a:lnTo>
                    <a:lnTo>
                      <a:pt x="481" y="77"/>
                    </a:lnTo>
                    <a:lnTo>
                      <a:pt x="484" y="77"/>
                    </a:lnTo>
                    <a:lnTo>
                      <a:pt x="489" y="77"/>
                    </a:lnTo>
                    <a:lnTo>
                      <a:pt x="492" y="77"/>
                    </a:lnTo>
                    <a:lnTo>
                      <a:pt x="496" y="77"/>
                    </a:lnTo>
                    <a:lnTo>
                      <a:pt x="497" y="78"/>
                    </a:lnTo>
                    <a:lnTo>
                      <a:pt x="497" y="81"/>
                    </a:lnTo>
                    <a:lnTo>
                      <a:pt x="497" y="83"/>
                    </a:lnTo>
                    <a:lnTo>
                      <a:pt x="499" y="87"/>
                    </a:lnTo>
                    <a:lnTo>
                      <a:pt x="499" y="87"/>
                    </a:lnTo>
                    <a:lnTo>
                      <a:pt x="501" y="87"/>
                    </a:lnTo>
                    <a:lnTo>
                      <a:pt x="502" y="86"/>
                    </a:lnTo>
                    <a:lnTo>
                      <a:pt x="502" y="84"/>
                    </a:lnTo>
                    <a:lnTo>
                      <a:pt x="503" y="82"/>
                    </a:lnTo>
                    <a:lnTo>
                      <a:pt x="502" y="78"/>
                    </a:lnTo>
                    <a:lnTo>
                      <a:pt x="502" y="78"/>
                    </a:lnTo>
                    <a:lnTo>
                      <a:pt x="505" y="77"/>
                    </a:lnTo>
                    <a:lnTo>
                      <a:pt x="508" y="76"/>
                    </a:lnTo>
                    <a:lnTo>
                      <a:pt x="509" y="72"/>
                    </a:lnTo>
                    <a:lnTo>
                      <a:pt x="509" y="71"/>
                    </a:lnTo>
                    <a:lnTo>
                      <a:pt x="507" y="67"/>
                    </a:lnTo>
                    <a:lnTo>
                      <a:pt x="505" y="67"/>
                    </a:lnTo>
                    <a:lnTo>
                      <a:pt x="502" y="67"/>
                    </a:lnTo>
                    <a:lnTo>
                      <a:pt x="501" y="69"/>
                    </a:lnTo>
                    <a:lnTo>
                      <a:pt x="498" y="69"/>
                    </a:lnTo>
                    <a:lnTo>
                      <a:pt x="497" y="69"/>
                    </a:lnTo>
                    <a:lnTo>
                      <a:pt x="495" y="67"/>
                    </a:lnTo>
                    <a:lnTo>
                      <a:pt x="493" y="67"/>
                    </a:lnTo>
                    <a:lnTo>
                      <a:pt x="491" y="66"/>
                    </a:lnTo>
                    <a:lnTo>
                      <a:pt x="491" y="66"/>
                    </a:lnTo>
                    <a:lnTo>
                      <a:pt x="491" y="66"/>
                    </a:lnTo>
                    <a:lnTo>
                      <a:pt x="496" y="67"/>
                    </a:lnTo>
                    <a:lnTo>
                      <a:pt x="501" y="67"/>
                    </a:lnTo>
                    <a:lnTo>
                      <a:pt x="502" y="67"/>
                    </a:lnTo>
                    <a:lnTo>
                      <a:pt x="503" y="65"/>
                    </a:lnTo>
                    <a:lnTo>
                      <a:pt x="503" y="65"/>
                    </a:lnTo>
                    <a:lnTo>
                      <a:pt x="497" y="61"/>
                    </a:lnTo>
                    <a:lnTo>
                      <a:pt x="495" y="61"/>
                    </a:lnTo>
                    <a:lnTo>
                      <a:pt x="493" y="60"/>
                    </a:lnTo>
                    <a:lnTo>
                      <a:pt x="492" y="59"/>
                    </a:lnTo>
                    <a:lnTo>
                      <a:pt x="491" y="58"/>
                    </a:lnTo>
                    <a:lnTo>
                      <a:pt x="490" y="58"/>
                    </a:lnTo>
                    <a:lnTo>
                      <a:pt x="490" y="59"/>
                    </a:lnTo>
                    <a:lnTo>
                      <a:pt x="489" y="59"/>
                    </a:lnTo>
                    <a:lnTo>
                      <a:pt x="487" y="60"/>
                    </a:lnTo>
                    <a:lnTo>
                      <a:pt x="485" y="60"/>
                    </a:lnTo>
                    <a:lnTo>
                      <a:pt x="485" y="60"/>
                    </a:lnTo>
                    <a:lnTo>
                      <a:pt x="483" y="61"/>
                    </a:lnTo>
                    <a:lnTo>
                      <a:pt x="483" y="63"/>
                    </a:lnTo>
                    <a:lnTo>
                      <a:pt x="481" y="63"/>
                    </a:lnTo>
                    <a:lnTo>
                      <a:pt x="480" y="65"/>
                    </a:lnTo>
                    <a:lnTo>
                      <a:pt x="480" y="65"/>
                    </a:lnTo>
                    <a:lnTo>
                      <a:pt x="479" y="65"/>
                    </a:lnTo>
                    <a:lnTo>
                      <a:pt x="478" y="65"/>
                    </a:lnTo>
                    <a:lnTo>
                      <a:pt x="477" y="65"/>
                    </a:lnTo>
                    <a:lnTo>
                      <a:pt x="477" y="65"/>
                    </a:lnTo>
                    <a:lnTo>
                      <a:pt x="480" y="63"/>
                    </a:lnTo>
                    <a:lnTo>
                      <a:pt x="486" y="58"/>
                    </a:lnTo>
                    <a:lnTo>
                      <a:pt x="486" y="55"/>
                    </a:lnTo>
                    <a:lnTo>
                      <a:pt x="487" y="54"/>
                    </a:lnTo>
                    <a:lnTo>
                      <a:pt x="489" y="53"/>
                    </a:lnTo>
                    <a:lnTo>
                      <a:pt x="490" y="53"/>
                    </a:lnTo>
                    <a:lnTo>
                      <a:pt x="492" y="54"/>
                    </a:lnTo>
                    <a:lnTo>
                      <a:pt x="496" y="53"/>
                    </a:lnTo>
                    <a:lnTo>
                      <a:pt x="498" y="53"/>
                    </a:lnTo>
                    <a:lnTo>
                      <a:pt x="501" y="51"/>
                    </a:lnTo>
                    <a:lnTo>
                      <a:pt x="501" y="49"/>
                    </a:lnTo>
                    <a:lnTo>
                      <a:pt x="501" y="49"/>
                    </a:lnTo>
                    <a:lnTo>
                      <a:pt x="503" y="49"/>
                    </a:lnTo>
                    <a:lnTo>
                      <a:pt x="505" y="48"/>
                    </a:lnTo>
                    <a:lnTo>
                      <a:pt x="507" y="48"/>
                    </a:lnTo>
                    <a:lnTo>
                      <a:pt x="510" y="48"/>
                    </a:lnTo>
                    <a:lnTo>
                      <a:pt x="511" y="48"/>
                    </a:lnTo>
                    <a:lnTo>
                      <a:pt x="511" y="47"/>
                    </a:lnTo>
                    <a:lnTo>
                      <a:pt x="509" y="45"/>
                    </a:lnTo>
                    <a:lnTo>
                      <a:pt x="505" y="45"/>
                    </a:lnTo>
                    <a:lnTo>
                      <a:pt x="505" y="45"/>
                    </a:lnTo>
                    <a:lnTo>
                      <a:pt x="505" y="45"/>
                    </a:lnTo>
                    <a:lnTo>
                      <a:pt x="508" y="42"/>
                    </a:lnTo>
                    <a:lnTo>
                      <a:pt x="510" y="42"/>
                    </a:lnTo>
                    <a:lnTo>
                      <a:pt x="513" y="42"/>
                    </a:lnTo>
                    <a:lnTo>
                      <a:pt x="516" y="42"/>
                    </a:lnTo>
                    <a:lnTo>
                      <a:pt x="518" y="42"/>
                    </a:lnTo>
                    <a:lnTo>
                      <a:pt x="519" y="42"/>
                    </a:lnTo>
                    <a:lnTo>
                      <a:pt x="522" y="42"/>
                    </a:lnTo>
                    <a:lnTo>
                      <a:pt x="524" y="41"/>
                    </a:lnTo>
                    <a:lnTo>
                      <a:pt x="526" y="40"/>
                    </a:lnTo>
                    <a:lnTo>
                      <a:pt x="527" y="39"/>
                    </a:lnTo>
                    <a:lnTo>
                      <a:pt x="528" y="37"/>
                    </a:lnTo>
                    <a:lnTo>
                      <a:pt x="531" y="37"/>
                    </a:lnTo>
                    <a:lnTo>
                      <a:pt x="533" y="37"/>
                    </a:lnTo>
                    <a:lnTo>
                      <a:pt x="533" y="37"/>
                    </a:lnTo>
                    <a:lnTo>
                      <a:pt x="536" y="36"/>
                    </a:lnTo>
                    <a:lnTo>
                      <a:pt x="537" y="36"/>
                    </a:lnTo>
                    <a:lnTo>
                      <a:pt x="537" y="35"/>
                    </a:lnTo>
                    <a:lnTo>
                      <a:pt x="538" y="35"/>
                    </a:lnTo>
                    <a:lnTo>
                      <a:pt x="539" y="35"/>
                    </a:lnTo>
                    <a:lnTo>
                      <a:pt x="542" y="35"/>
                    </a:lnTo>
                    <a:lnTo>
                      <a:pt x="544" y="34"/>
                    </a:lnTo>
                    <a:lnTo>
                      <a:pt x="542" y="34"/>
                    </a:lnTo>
                    <a:lnTo>
                      <a:pt x="543" y="34"/>
                    </a:lnTo>
                    <a:lnTo>
                      <a:pt x="543" y="33"/>
                    </a:lnTo>
                    <a:lnTo>
                      <a:pt x="543" y="33"/>
                    </a:lnTo>
                    <a:lnTo>
                      <a:pt x="546" y="30"/>
                    </a:lnTo>
                    <a:lnTo>
                      <a:pt x="549" y="30"/>
                    </a:lnTo>
                    <a:lnTo>
                      <a:pt x="551" y="30"/>
                    </a:lnTo>
                    <a:lnTo>
                      <a:pt x="552" y="31"/>
                    </a:lnTo>
                    <a:lnTo>
                      <a:pt x="555" y="31"/>
                    </a:lnTo>
                    <a:lnTo>
                      <a:pt x="556" y="30"/>
                    </a:lnTo>
                    <a:lnTo>
                      <a:pt x="557" y="30"/>
                    </a:lnTo>
                    <a:lnTo>
                      <a:pt x="557" y="28"/>
                    </a:lnTo>
                    <a:lnTo>
                      <a:pt x="560" y="28"/>
                    </a:lnTo>
                    <a:lnTo>
                      <a:pt x="563" y="29"/>
                    </a:lnTo>
                    <a:lnTo>
                      <a:pt x="566" y="28"/>
                    </a:lnTo>
                    <a:lnTo>
                      <a:pt x="567" y="27"/>
                    </a:lnTo>
                    <a:lnTo>
                      <a:pt x="568" y="25"/>
                    </a:lnTo>
                    <a:lnTo>
                      <a:pt x="569" y="25"/>
                    </a:lnTo>
                    <a:lnTo>
                      <a:pt x="573" y="25"/>
                    </a:lnTo>
                    <a:lnTo>
                      <a:pt x="575" y="25"/>
                    </a:lnTo>
                    <a:lnTo>
                      <a:pt x="579" y="23"/>
                    </a:lnTo>
                    <a:lnTo>
                      <a:pt x="581" y="22"/>
                    </a:lnTo>
                    <a:lnTo>
                      <a:pt x="583" y="21"/>
                    </a:lnTo>
                    <a:lnTo>
                      <a:pt x="583" y="19"/>
                    </a:lnTo>
                    <a:lnTo>
                      <a:pt x="577" y="18"/>
                    </a:lnTo>
                    <a:lnTo>
                      <a:pt x="574" y="18"/>
                    </a:lnTo>
                    <a:lnTo>
                      <a:pt x="569" y="18"/>
                    </a:lnTo>
                    <a:lnTo>
                      <a:pt x="566" y="18"/>
                    </a:lnTo>
                    <a:lnTo>
                      <a:pt x="560" y="18"/>
                    </a:lnTo>
                    <a:lnTo>
                      <a:pt x="551" y="17"/>
                    </a:lnTo>
                    <a:lnTo>
                      <a:pt x="544" y="17"/>
                    </a:lnTo>
                    <a:lnTo>
                      <a:pt x="536" y="18"/>
                    </a:lnTo>
                    <a:lnTo>
                      <a:pt x="534" y="18"/>
                    </a:lnTo>
                    <a:lnTo>
                      <a:pt x="532" y="19"/>
                    </a:lnTo>
                    <a:lnTo>
                      <a:pt x="530" y="21"/>
                    </a:lnTo>
                    <a:lnTo>
                      <a:pt x="528" y="21"/>
                    </a:lnTo>
                    <a:lnTo>
                      <a:pt x="527" y="21"/>
                    </a:lnTo>
                    <a:lnTo>
                      <a:pt x="526" y="21"/>
                    </a:lnTo>
                    <a:lnTo>
                      <a:pt x="524" y="16"/>
                    </a:lnTo>
                    <a:lnTo>
                      <a:pt x="524" y="15"/>
                    </a:lnTo>
                    <a:lnTo>
                      <a:pt x="521" y="17"/>
                    </a:lnTo>
                    <a:lnTo>
                      <a:pt x="520" y="18"/>
                    </a:lnTo>
                    <a:lnTo>
                      <a:pt x="520" y="19"/>
                    </a:lnTo>
                    <a:lnTo>
                      <a:pt x="520" y="21"/>
                    </a:lnTo>
                    <a:lnTo>
                      <a:pt x="519" y="21"/>
                    </a:lnTo>
                    <a:lnTo>
                      <a:pt x="515" y="19"/>
                    </a:lnTo>
                    <a:lnTo>
                      <a:pt x="514" y="21"/>
                    </a:lnTo>
                    <a:lnTo>
                      <a:pt x="514" y="19"/>
                    </a:lnTo>
                    <a:lnTo>
                      <a:pt x="514" y="19"/>
                    </a:lnTo>
                    <a:lnTo>
                      <a:pt x="515" y="19"/>
                    </a:lnTo>
                    <a:lnTo>
                      <a:pt x="515" y="18"/>
                    </a:lnTo>
                    <a:lnTo>
                      <a:pt x="514" y="18"/>
                    </a:lnTo>
                    <a:lnTo>
                      <a:pt x="513" y="17"/>
                    </a:lnTo>
                    <a:lnTo>
                      <a:pt x="509" y="15"/>
                    </a:lnTo>
                    <a:lnTo>
                      <a:pt x="508" y="15"/>
                    </a:lnTo>
                    <a:lnTo>
                      <a:pt x="508" y="15"/>
                    </a:lnTo>
                    <a:lnTo>
                      <a:pt x="509" y="18"/>
                    </a:lnTo>
                    <a:lnTo>
                      <a:pt x="510" y="19"/>
                    </a:lnTo>
                    <a:lnTo>
                      <a:pt x="509" y="21"/>
                    </a:lnTo>
                    <a:lnTo>
                      <a:pt x="509" y="21"/>
                    </a:lnTo>
                    <a:lnTo>
                      <a:pt x="508" y="21"/>
                    </a:lnTo>
                    <a:lnTo>
                      <a:pt x="505" y="21"/>
                    </a:lnTo>
                    <a:lnTo>
                      <a:pt x="502" y="22"/>
                    </a:lnTo>
                    <a:lnTo>
                      <a:pt x="498" y="23"/>
                    </a:lnTo>
                    <a:lnTo>
                      <a:pt x="497" y="24"/>
                    </a:lnTo>
                    <a:lnTo>
                      <a:pt x="493" y="23"/>
                    </a:lnTo>
                    <a:lnTo>
                      <a:pt x="492" y="23"/>
                    </a:lnTo>
                    <a:lnTo>
                      <a:pt x="493" y="23"/>
                    </a:lnTo>
                    <a:lnTo>
                      <a:pt x="495" y="22"/>
                    </a:lnTo>
                    <a:lnTo>
                      <a:pt x="496" y="18"/>
                    </a:lnTo>
                    <a:lnTo>
                      <a:pt x="496" y="18"/>
                    </a:lnTo>
                    <a:lnTo>
                      <a:pt x="493" y="16"/>
                    </a:lnTo>
                    <a:lnTo>
                      <a:pt x="490" y="16"/>
                    </a:lnTo>
                    <a:lnTo>
                      <a:pt x="484" y="16"/>
                    </a:lnTo>
                    <a:lnTo>
                      <a:pt x="481" y="16"/>
                    </a:lnTo>
                    <a:lnTo>
                      <a:pt x="477" y="18"/>
                    </a:lnTo>
                    <a:lnTo>
                      <a:pt x="477" y="18"/>
                    </a:lnTo>
                    <a:lnTo>
                      <a:pt x="471" y="19"/>
                    </a:lnTo>
                    <a:lnTo>
                      <a:pt x="469" y="19"/>
                    </a:lnTo>
                    <a:lnTo>
                      <a:pt x="467" y="19"/>
                    </a:lnTo>
                    <a:lnTo>
                      <a:pt x="467" y="18"/>
                    </a:lnTo>
                    <a:lnTo>
                      <a:pt x="466" y="17"/>
                    </a:lnTo>
                    <a:lnTo>
                      <a:pt x="467" y="17"/>
                    </a:lnTo>
                    <a:lnTo>
                      <a:pt x="472" y="17"/>
                    </a:lnTo>
                    <a:lnTo>
                      <a:pt x="473" y="17"/>
                    </a:lnTo>
                    <a:lnTo>
                      <a:pt x="475" y="16"/>
                    </a:lnTo>
                    <a:lnTo>
                      <a:pt x="477" y="16"/>
                    </a:lnTo>
                    <a:lnTo>
                      <a:pt x="479" y="15"/>
                    </a:lnTo>
                    <a:lnTo>
                      <a:pt x="480" y="15"/>
                    </a:lnTo>
                    <a:lnTo>
                      <a:pt x="483" y="15"/>
                    </a:lnTo>
                    <a:lnTo>
                      <a:pt x="485" y="16"/>
                    </a:lnTo>
                    <a:lnTo>
                      <a:pt x="490" y="15"/>
                    </a:lnTo>
                    <a:lnTo>
                      <a:pt x="492" y="15"/>
                    </a:lnTo>
                    <a:lnTo>
                      <a:pt x="492" y="15"/>
                    </a:lnTo>
                    <a:lnTo>
                      <a:pt x="496" y="15"/>
                    </a:lnTo>
                    <a:lnTo>
                      <a:pt x="497" y="15"/>
                    </a:lnTo>
                    <a:lnTo>
                      <a:pt x="503" y="12"/>
                    </a:lnTo>
                    <a:lnTo>
                      <a:pt x="504" y="11"/>
                    </a:lnTo>
                    <a:lnTo>
                      <a:pt x="503" y="10"/>
                    </a:lnTo>
                    <a:lnTo>
                      <a:pt x="503" y="8"/>
                    </a:lnTo>
                    <a:lnTo>
                      <a:pt x="501" y="8"/>
                    </a:lnTo>
                    <a:lnTo>
                      <a:pt x="497" y="7"/>
                    </a:lnTo>
                    <a:lnTo>
                      <a:pt x="493" y="7"/>
                    </a:lnTo>
                    <a:lnTo>
                      <a:pt x="490" y="7"/>
                    </a:lnTo>
                    <a:lnTo>
                      <a:pt x="486" y="8"/>
                    </a:lnTo>
                    <a:lnTo>
                      <a:pt x="485" y="8"/>
                    </a:lnTo>
                    <a:lnTo>
                      <a:pt x="484" y="7"/>
                    </a:lnTo>
                    <a:lnTo>
                      <a:pt x="479" y="6"/>
                    </a:lnTo>
                    <a:lnTo>
                      <a:pt x="479" y="6"/>
                    </a:lnTo>
                    <a:lnTo>
                      <a:pt x="478" y="6"/>
                    </a:lnTo>
                    <a:lnTo>
                      <a:pt x="471" y="5"/>
                    </a:lnTo>
                    <a:lnTo>
                      <a:pt x="468" y="4"/>
                    </a:lnTo>
                    <a:lnTo>
                      <a:pt x="467" y="4"/>
                    </a:lnTo>
                    <a:lnTo>
                      <a:pt x="461" y="2"/>
                    </a:lnTo>
                    <a:lnTo>
                      <a:pt x="455" y="2"/>
                    </a:lnTo>
                    <a:lnTo>
                      <a:pt x="449" y="1"/>
                    </a:lnTo>
                    <a:lnTo>
                      <a:pt x="444" y="1"/>
                    </a:lnTo>
                    <a:lnTo>
                      <a:pt x="440" y="0"/>
                    </a:lnTo>
                    <a:lnTo>
                      <a:pt x="437" y="0"/>
                    </a:lnTo>
                    <a:lnTo>
                      <a:pt x="431" y="0"/>
                    </a:lnTo>
                    <a:lnTo>
                      <a:pt x="422" y="0"/>
                    </a:lnTo>
                    <a:lnTo>
                      <a:pt x="418" y="0"/>
                    </a:lnTo>
                    <a:lnTo>
                      <a:pt x="415" y="0"/>
                    </a:lnTo>
                    <a:lnTo>
                      <a:pt x="413" y="4"/>
                    </a:lnTo>
                    <a:lnTo>
                      <a:pt x="410" y="5"/>
                    </a:lnTo>
                    <a:lnTo>
                      <a:pt x="409" y="6"/>
                    </a:lnTo>
                    <a:lnTo>
                      <a:pt x="403" y="7"/>
                    </a:lnTo>
                    <a:lnTo>
                      <a:pt x="400" y="8"/>
                    </a:lnTo>
                    <a:lnTo>
                      <a:pt x="397" y="8"/>
                    </a:lnTo>
                    <a:lnTo>
                      <a:pt x="396" y="7"/>
                    </a:lnTo>
                    <a:lnTo>
                      <a:pt x="401" y="6"/>
                    </a:lnTo>
                    <a:lnTo>
                      <a:pt x="402" y="6"/>
                    </a:lnTo>
                    <a:lnTo>
                      <a:pt x="403" y="6"/>
                    </a:lnTo>
                    <a:lnTo>
                      <a:pt x="406" y="6"/>
                    </a:lnTo>
                    <a:lnTo>
                      <a:pt x="408" y="2"/>
                    </a:lnTo>
                    <a:lnTo>
                      <a:pt x="408" y="2"/>
                    </a:lnTo>
                    <a:lnTo>
                      <a:pt x="406" y="0"/>
                    </a:lnTo>
                    <a:lnTo>
                      <a:pt x="404" y="0"/>
                    </a:lnTo>
                    <a:lnTo>
                      <a:pt x="403" y="0"/>
                    </a:lnTo>
                    <a:lnTo>
                      <a:pt x="400" y="0"/>
                    </a:lnTo>
                    <a:lnTo>
                      <a:pt x="396" y="0"/>
                    </a:lnTo>
                    <a:lnTo>
                      <a:pt x="390" y="0"/>
                    </a:lnTo>
                    <a:lnTo>
                      <a:pt x="385" y="0"/>
                    </a:lnTo>
                    <a:lnTo>
                      <a:pt x="380" y="1"/>
                    </a:lnTo>
                    <a:lnTo>
                      <a:pt x="375" y="2"/>
                    </a:lnTo>
                    <a:lnTo>
                      <a:pt x="373" y="2"/>
                    </a:lnTo>
                    <a:lnTo>
                      <a:pt x="369" y="2"/>
                    </a:lnTo>
                    <a:lnTo>
                      <a:pt x="367" y="1"/>
                    </a:lnTo>
                    <a:lnTo>
                      <a:pt x="365" y="0"/>
                    </a:lnTo>
                    <a:lnTo>
                      <a:pt x="361" y="1"/>
                    </a:lnTo>
                    <a:lnTo>
                      <a:pt x="360" y="1"/>
                    </a:lnTo>
                    <a:lnTo>
                      <a:pt x="357" y="4"/>
                    </a:lnTo>
                    <a:lnTo>
                      <a:pt x="357" y="5"/>
                    </a:lnTo>
                    <a:lnTo>
                      <a:pt x="357" y="5"/>
                    </a:lnTo>
                    <a:lnTo>
                      <a:pt x="356" y="5"/>
                    </a:lnTo>
                    <a:lnTo>
                      <a:pt x="354" y="4"/>
                    </a:lnTo>
                    <a:lnTo>
                      <a:pt x="354" y="2"/>
                    </a:lnTo>
                    <a:lnTo>
                      <a:pt x="353" y="0"/>
                    </a:lnTo>
                    <a:lnTo>
                      <a:pt x="351" y="1"/>
                    </a:lnTo>
                    <a:lnTo>
                      <a:pt x="350" y="2"/>
                    </a:lnTo>
                    <a:lnTo>
                      <a:pt x="349" y="5"/>
                    </a:lnTo>
                    <a:lnTo>
                      <a:pt x="347" y="4"/>
                    </a:lnTo>
                    <a:lnTo>
                      <a:pt x="345" y="2"/>
                    </a:lnTo>
                    <a:lnTo>
                      <a:pt x="343" y="1"/>
                    </a:lnTo>
                    <a:lnTo>
                      <a:pt x="342" y="2"/>
                    </a:lnTo>
                    <a:lnTo>
                      <a:pt x="342" y="6"/>
                    </a:lnTo>
                    <a:lnTo>
                      <a:pt x="342" y="6"/>
                    </a:lnTo>
                    <a:lnTo>
                      <a:pt x="341" y="7"/>
                    </a:lnTo>
                    <a:lnTo>
                      <a:pt x="341" y="7"/>
                    </a:lnTo>
                    <a:lnTo>
                      <a:pt x="339" y="6"/>
                    </a:lnTo>
                    <a:lnTo>
                      <a:pt x="336" y="5"/>
                    </a:lnTo>
                    <a:lnTo>
                      <a:pt x="335" y="5"/>
                    </a:lnTo>
                    <a:lnTo>
                      <a:pt x="333" y="4"/>
                    </a:lnTo>
                    <a:lnTo>
                      <a:pt x="331" y="5"/>
                    </a:lnTo>
                    <a:lnTo>
                      <a:pt x="325" y="5"/>
                    </a:lnTo>
                    <a:lnTo>
                      <a:pt x="321" y="6"/>
                    </a:lnTo>
                    <a:lnTo>
                      <a:pt x="319" y="5"/>
                    </a:lnTo>
                    <a:lnTo>
                      <a:pt x="316" y="5"/>
                    </a:lnTo>
                    <a:lnTo>
                      <a:pt x="314" y="5"/>
                    </a:lnTo>
                    <a:lnTo>
                      <a:pt x="310" y="5"/>
                    </a:lnTo>
                    <a:lnTo>
                      <a:pt x="308" y="5"/>
                    </a:lnTo>
                    <a:lnTo>
                      <a:pt x="306" y="5"/>
                    </a:lnTo>
                    <a:lnTo>
                      <a:pt x="303" y="5"/>
                    </a:lnTo>
                    <a:lnTo>
                      <a:pt x="297" y="6"/>
                    </a:lnTo>
                    <a:lnTo>
                      <a:pt x="292" y="6"/>
                    </a:lnTo>
                    <a:lnTo>
                      <a:pt x="290" y="7"/>
                    </a:lnTo>
                    <a:lnTo>
                      <a:pt x="285" y="8"/>
                    </a:lnTo>
                    <a:lnTo>
                      <a:pt x="283" y="8"/>
                    </a:lnTo>
                    <a:lnTo>
                      <a:pt x="282" y="10"/>
                    </a:lnTo>
                    <a:lnTo>
                      <a:pt x="282" y="10"/>
                    </a:lnTo>
                    <a:lnTo>
                      <a:pt x="280" y="10"/>
                    </a:lnTo>
                    <a:lnTo>
                      <a:pt x="278" y="10"/>
                    </a:lnTo>
                    <a:lnTo>
                      <a:pt x="278" y="10"/>
                    </a:lnTo>
                    <a:lnTo>
                      <a:pt x="278" y="8"/>
                    </a:lnTo>
                    <a:lnTo>
                      <a:pt x="278" y="8"/>
                    </a:lnTo>
                    <a:lnTo>
                      <a:pt x="276" y="7"/>
                    </a:lnTo>
                    <a:lnTo>
                      <a:pt x="274" y="6"/>
                    </a:lnTo>
                    <a:lnTo>
                      <a:pt x="273" y="6"/>
                    </a:lnTo>
                    <a:lnTo>
                      <a:pt x="272" y="7"/>
                    </a:lnTo>
                    <a:lnTo>
                      <a:pt x="276" y="11"/>
                    </a:lnTo>
                    <a:lnTo>
                      <a:pt x="280" y="13"/>
                    </a:lnTo>
                    <a:lnTo>
                      <a:pt x="283" y="15"/>
                    </a:lnTo>
                    <a:lnTo>
                      <a:pt x="285" y="15"/>
                    </a:lnTo>
                    <a:lnTo>
                      <a:pt x="290" y="15"/>
                    </a:lnTo>
                    <a:lnTo>
                      <a:pt x="295" y="15"/>
                    </a:lnTo>
                    <a:lnTo>
                      <a:pt x="297" y="18"/>
                    </a:lnTo>
                    <a:lnTo>
                      <a:pt x="295" y="18"/>
                    </a:lnTo>
                    <a:lnTo>
                      <a:pt x="291" y="17"/>
                    </a:lnTo>
                    <a:lnTo>
                      <a:pt x="289" y="16"/>
                    </a:lnTo>
                    <a:lnTo>
                      <a:pt x="285" y="16"/>
                    </a:lnTo>
                    <a:lnTo>
                      <a:pt x="284" y="16"/>
                    </a:lnTo>
                    <a:lnTo>
                      <a:pt x="283" y="16"/>
                    </a:lnTo>
                    <a:lnTo>
                      <a:pt x="280" y="16"/>
                    </a:lnTo>
                    <a:lnTo>
                      <a:pt x="277" y="15"/>
                    </a:lnTo>
                    <a:lnTo>
                      <a:pt x="276" y="15"/>
                    </a:lnTo>
                    <a:lnTo>
                      <a:pt x="272" y="13"/>
                    </a:lnTo>
                    <a:lnTo>
                      <a:pt x="271" y="12"/>
                    </a:lnTo>
                    <a:lnTo>
                      <a:pt x="268" y="11"/>
                    </a:lnTo>
                    <a:lnTo>
                      <a:pt x="266" y="11"/>
                    </a:lnTo>
                    <a:lnTo>
                      <a:pt x="265" y="11"/>
                    </a:lnTo>
                    <a:lnTo>
                      <a:pt x="261" y="11"/>
                    </a:lnTo>
                    <a:lnTo>
                      <a:pt x="259" y="12"/>
                    </a:lnTo>
                    <a:lnTo>
                      <a:pt x="259" y="12"/>
                    </a:lnTo>
                    <a:lnTo>
                      <a:pt x="259" y="12"/>
                    </a:lnTo>
                    <a:lnTo>
                      <a:pt x="251" y="12"/>
                    </a:lnTo>
                    <a:lnTo>
                      <a:pt x="249" y="12"/>
                    </a:lnTo>
                    <a:lnTo>
                      <a:pt x="247" y="12"/>
                    </a:lnTo>
                    <a:lnTo>
                      <a:pt x="244" y="12"/>
                    </a:lnTo>
                    <a:lnTo>
                      <a:pt x="244" y="13"/>
                    </a:lnTo>
                    <a:lnTo>
                      <a:pt x="244" y="16"/>
                    </a:lnTo>
                    <a:lnTo>
                      <a:pt x="245" y="17"/>
                    </a:lnTo>
                    <a:lnTo>
                      <a:pt x="248" y="18"/>
                    </a:lnTo>
                    <a:lnTo>
                      <a:pt x="250" y="18"/>
                    </a:lnTo>
                    <a:lnTo>
                      <a:pt x="253" y="18"/>
                    </a:lnTo>
                    <a:lnTo>
                      <a:pt x="245" y="19"/>
                    </a:lnTo>
                    <a:lnTo>
                      <a:pt x="244" y="19"/>
                    </a:lnTo>
                    <a:lnTo>
                      <a:pt x="244" y="18"/>
                    </a:lnTo>
                    <a:lnTo>
                      <a:pt x="242" y="17"/>
                    </a:lnTo>
                    <a:lnTo>
                      <a:pt x="239" y="16"/>
                    </a:lnTo>
                    <a:lnTo>
                      <a:pt x="238" y="15"/>
                    </a:lnTo>
                    <a:lnTo>
                      <a:pt x="238" y="15"/>
                    </a:lnTo>
                    <a:lnTo>
                      <a:pt x="232" y="13"/>
                    </a:lnTo>
                    <a:lnTo>
                      <a:pt x="230" y="12"/>
                    </a:lnTo>
                    <a:lnTo>
                      <a:pt x="227" y="12"/>
                    </a:lnTo>
                    <a:lnTo>
                      <a:pt x="224" y="15"/>
                    </a:lnTo>
                    <a:lnTo>
                      <a:pt x="224" y="16"/>
                    </a:lnTo>
                    <a:lnTo>
                      <a:pt x="223" y="18"/>
                    </a:lnTo>
                    <a:lnTo>
                      <a:pt x="220" y="19"/>
                    </a:lnTo>
                    <a:lnTo>
                      <a:pt x="219" y="21"/>
                    </a:lnTo>
                    <a:lnTo>
                      <a:pt x="217" y="19"/>
                    </a:lnTo>
                    <a:lnTo>
                      <a:pt x="218" y="19"/>
                    </a:lnTo>
                    <a:lnTo>
                      <a:pt x="221" y="17"/>
                    </a:lnTo>
                    <a:lnTo>
                      <a:pt x="218" y="13"/>
                    </a:lnTo>
                    <a:lnTo>
                      <a:pt x="210" y="13"/>
                    </a:lnTo>
                    <a:lnTo>
                      <a:pt x="203" y="13"/>
                    </a:lnTo>
                    <a:lnTo>
                      <a:pt x="195" y="15"/>
                    </a:lnTo>
                    <a:lnTo>
                      <a:pt x="186" y="15"/>
                    </a:lnTo>
                    <a:lnTo>
                      <a:pt x="184" y="15"/>
                    </a:lnTo>
                    <a:lnTo>
                      <a:pt x="177" y="15"/>
                    </a:lnTo>
                    <a:lnTo>
                      <a:pt x="173" y="16"/>
                    </a:lnTo>
                    <a:lnTo>
                      <a:pt x="168" y="17"/>
                    </a:lnTo>
                    <a:lnTo>
                      <a:pt x="162" y="17"/>
                    </a:lnTo>
                    <a:lnTo>
                      <a:pt x="159" y="17"/>
                    </a:lnTo>
                    <a:lnTo>
                      <a:pt x="151" y="18"/>
                    </a:lnTo>
                    <a:lnTo>
                      <a:pt x="148" y="19"/>
                    </a:lnTo>
                    <a:lnTo>
                      <a:pt x="148" y="21"/>
                    </a:lnTo>
                    <a:lnTo>
                      <a:pt x="147" y="23"/>
                    </a:lnTo>
                    <a:lnTo>
                      <a:pt x="145" y="24"/>
                    </a:lnTo>
                    <a:lnTo>
                      <a:pt x="141" y="25"/>
                    </a:lnTo>
                    <a:lnTo>
                      <a:pt x="132" y="24"/>
                    </a:lnTo>
                    <a:lnTo>
                      <a:pt x="131" y="24"/>
                    </a:lnTo>
                    <a:lnTo>
                      <a:pt x="130" y="24"/>
                    </a:lnTo>
                    <a:lnTo>
                      <a:pt x="127" y="23"/>
                    </a:lnTo>
                    <a:lnTo>
                      <a:pt x="125" y="24"/>
                    </a:lnTo>
                    <a:lnTo>
                      <a:pt x="127" y="28"/>
                    </a:lnTo>
                    <a:lnTo>
                      <a:pt x="129" y="29"/>
                    </a:lnTo>
                    <a:lnTo>
                      <a:pt x="129" y="29"/>
                    </a:lnTo>
                    <a:lnTo>
                      <a:pt x="127" y="29"/>
                    </a:lnTo>
                    <a:lnTo>
                      <a:pt x="126" y="28"/>
                    </a:lnTo>
                    <a:lnTo>
                      <a:pt x="126" y="28"/>
                    </a:lnTo>
                    <a:lnTo>
                      <a:pt x="123" y="25"/>
                    </a:lnTo>
                    <a:lnTo>
                      <a:pt x="113" y="27"/>
                    </a:lnTo>
                    <a:lnTo>
                      <a:pt x="103" y="28"/>
                    </a:lnTo>
                    <a:lnTo>
                      <a:pt x="100" y="29"/>
                    </a:lnTo>
                    <a:lnTo>
                      <a:pt x="95" y="30"/>
                    </a:lnTo>
                    <a:lnTo>
                      <a:pt x="85" y="33"/>
                    </a:lnTo>
                    <a:lnTo>
                      <a:pt x="80" y="34"/>
                    </a:lnTo>
                    <a:lnTo>
                      <a:pt x="78" y="35"/>
                    </a:lnTo>
                    <a:lnTo>
                      <a:pt x="77" y="36"/>
                    </a:lnTo>
                    <a:lnTo>
                      <a:pt x="79" y="37"/>
                    </a:lnTo>
                    <a:lnTo>
                      <a:pt x="85" y="37"/>
                    </a:lnTo>
                    <a:lnTo>
                      <a:pt x="91" y="37"/>
                    </a:lnTo>
                    <a:lnTo>
                      <a:pt x="95" y="37"/>
                    </a:lnTo>
                    <a:lnTo>
                      <a:pt x="97" y="37"/>
                    </a:lnTo>
                    <a:lnTo>
                      <a:pt x="97" y="39"/>
                    </a:lnTo>
                    <a:lnTo>
                      <a:pt x="95" y="40"/>
                    </a:lnTo>
                    <a:lnTo>
                      <a:pt x="93" y="42"/>
                    </a:lnTo>
                    <a:lnTo>
                      <a:pt x="86" y="45"/>
                    </a:lnTo>
                    <a:lnTo>
                      <a:pt x="83" y="46"/>
                    </a:lnTo>
                    <a:lnTo>
                      <a:pt x="80" y="47"/>
                    </a:lnTo>
                    <a:lnTo>
                      <a:pt x="77" y="48"/>
                    </a:lnTo>
                    <a:lnTo>
                      <a:pt x="72" y="47"/>
                    </a:lnTo>
                    <a:lnTo>
                      <a:pt x="62" y="47"/>
                    </a:lnTo>
                    <a:lnTo>
                      <a:pt x="53" y="48"/>
                    </a:lnTo>
                    <a:lnTo>
                      <a:pt x="48" y="49"/>
                    </a:lnTo>
                    <a:lnTo>
                      <a:pt x="44" y="51"/>
                    </a:lnTo>
                    <a:lnTo>
                      <a:pt x="40" y="52"/>
                    </a:lnTo>
                    <a:lnTo>
                      <a:pt x="38" y="52"/>
                    </a:lnTo>
                    <a:lnTo>
                      <a:pt x="36" y="52"/>
                    </a:lnTo>
                    <a:lnTo>
                      <a:pt x="29" y="52"/>
                    </a:lnTo>
                    <a:lnTo>
                      <a:pt x="27" y="54"/>
                    </a:lnTo>
                    <a:lnTo>
                      <a:pt x="27" y="54"/>
                    </a:lnTo>
                    <a:lnTo>
                      <a:pt x="26" y="54"/>
                    </a:lnTo>
                    <a:lnTo>
                      <a:pt x="21" y="53"/>
                    </a:lnTo>
                    <a:lnTo>
                      <a:pt x="19" y="53"/>
                    </a:lnTo>
                    <a:lnTo>
                      <a:pt x="15" y="54"/>
                    </a:lnTo>
                    <a:lnTo>
                      <a:pt x="9" y="54"/>
                    </a:lnTo>
                    <a:lnTo>
                      <a:pt x="5" y="58"/>
                    </a:lnTo>
                    <a:lnTo>
                      <a:pt x="3" y="58"/>
                    </a:lnTo>
                    <a:lnTo>
                      <a:pt x="0" y="60"/>
                    </a:lnTo>
                    <a:lnTo>
                      <a:pt x="2" y="63"/>
                    </a:lnTo>
                    <a:lnTo>
                      <a:pt x="5" y="63"/>
                    </a:lnTo>
                    <a:lnTo>
                      <a:pt x="9" y="64"/>
                    </a:lnTo>
                    <a:lnTo>
                      <a:pt x="12" y="65"/>
                    </a:lnTo>
                    <a:lnTo>
                      <a:pt x="15" y="65"/>
                    </a:lnTo>
                    <a:lnTo>
                      <a:pt x="18" y="66"/>
                    </a:lnTo>
                    <a:lnTo>
                      <a:pt x="20" y="67"/>
                    </a:lnTo>
                    <a:lnTo>
                      <a:pt x="23" y="69"/>
                    </a:lnTo>
                    <a:lnTo>
                      <a:pt x="24" y="69"/>
                    </a:lnTo>
                    <a:lnTo>
                      <a:pt x="18" y="69"/>
                    </a:lnTo>
                    <a:lnTo>
                      <a:pt x="13" y="67"/>
                    </a:lnTo>
                    <a:lnTo>
                      <a:pt x="11" y="67"/>
                    </a:lnTo>
                    <a:lnTo>
                      <a:pt x="8" y="67"/>
                    </a:lnTo>
                    <a:lnTo>
                      <a:pt x="7" y="67"/>
                    </a:lnTo>
                    <a:lnTo>
                      <a:pt x="6" y="69"/>
                    </a:lnTo>
                    <a:lnTo>
                      <a:pt x="6" y="70"/>
                    </a:lnTo>
                    <a:lnTo>
                      <a:pt x="6" y="71"/>
                    </a:lnTo>
                    <a:lnTo>
                      <a:pt x="5" y="71"/>
                    </a:lnTo>
                    <a:lnTo>
                      <a:pt x="3" y="71"/>
                    </a:lnTo>
                    <a:lnTo>
                      <a:pt x="2" y="71"/>
                    </a:lnTo>
                    <a:lnTo>
                      <a:pt x="1" y="72"/>
                    </a:lnTo>
                    <a:lnTo>
                      <a:pt x="2" y="73"/>
                    </a:lnTo>
                    <a:lnTo>
                      <a:pt x="3" y="76"/>
                    </a:lnTo>
                    <a:lnTo>
                      <a:pt x="7" y="78"/>
                    </a:lnTo>
                    <a:lnTo>
                      <a:pt x="12" y="77"/>
                    </a:lnTo>
                    <a:lnTo>
                      <a:pt x="13" y="76"/>
                    </a:lnTo>
                    <a:lnTo>
                      <a:pt x="11" y="78"/>
                    </a:lnTo>
                    <a:lnTo>
                      <a:pt x="9" y="80"/>
                    </a:lnTo>
                    <a:lnTo>
                      <a:pt x="9" y="81"/>
                    </a:lnTo>
                    <a:lnTo>
                      <a:pt x="14" y="82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7" y="84"/>
                    </a:lnTo>
                    <a:lnTo>
                      <a:pt x="18" y="86"/>
                    </a:lnTo>
                    <a:lnTo>
                      <a:pt x="23" y="87"/>
                    </a:lnTo>
                    <a:lnTo>
                      <a:pt x="23" y="87"/>
                    </a:lnTo>
                    <a:lnTo>
                      <a:pt x="23" y="87"/>
                    </a:lnTo>
                    <a:lnTo>
                      <a:pt x="25" y="88"/>
                    </a:lnTo>
                    <a:lnTo>
                      <a:pt x="27" y="88"/>
                    </a:lnTo>
                    <a:lnTo>
                      <a:pt x="30" y="88"/>
                    </a:lnTo>
                    <a:lnTo>
                      <a:pt x="32" y="88"/>
                    </a:lnTo>
                    <a:lnTo>
                      <a:pt x="37" y="87"/>
                    </a:lnTo>
                    <a:lnTo>
                      <a:pt x="37" y="86"/>
                    </a:lnTo>
                    <a:lnTo>
                      <a:pt x="35" y="83"/>
                    </a:lnTo>
                    <a:lnTo>
                      <a:pt x="35" y="83"/>
                    </a:lnTo>
                    <a:lnTo>
                      <a:pt x="38" y="84"/>
                    </a:lnTo>
                    <a:lnTo>
                      <a:pt x="41" y="86"/>
                    </a:lnTo>
                    <a:lnTo>
                      <a:pt x="43" y="84"/>
                    </a:lnTo>
                    <a:lnTo>
                      <a:pt x="47" y="82"/>
                    </a:lnTo>
                    <a:lnTo>
                      <a:pt x="46" y="83"/>
                    </a:lnTo>
                    <a:lnTo>
                      <a:pt x="44" y="86"/>
                    </a:lnTo>
                    <a:lnTo>
                      <a:pt x="46" y="87"/>
                    </a:lnTo>
                    <a:lnTo>
                      <a:pt x="48" y="88"/>
                    </a:lnTo>
                    <a:lnTo>
                      <a:pt x="53" y="87"/>
                    </a:lnTo>
                    <a:lnTo>
                      <a:pt x="54" y="86"/>
                    </a:lnTo>
                    <a:lnTo>
                      <a:pt x="58" y="83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59" y="86"/>
                    </a:lnTo>
                    <a:lnTo>
                      <a:pt x="61" y="86"/>
                    </a:lnTo>
                    <a:lnTo>
                      <a:pt x="62" y="86"/>
                    </a:lnTo>
                    <a:lnTo>
                      <a:pt x="68" y="83"/>
                    </a:lnTo>
                    <a:lnTo>
                      <a:pt x="74" y="83"/>
                    </a:lnTo>
                    <a:lnTo>
                      <a:pt x="76" y="86"/>
                    </a:lnTo>
                    <a:lnTo>
                      <a:pt x="78" y="87"/>
                    </a:lnTo>
                    <a:lnTo>
                      <a:pt x="79" y="87"/>
                    </a:lnTo>
                    <a:lnTo>
                      <a:pt x="80" y="87"/>
                    </a:lnTo>
                    <a:lnTo>
                      <a:pt x="85" y="86"/>
                    </a:lnTo>
                    <a:lnTo>
                      <a:pt x="86" y="86"/>
                    </a:lnTo>
                    <a:lnTo>
                      <a:pt x="88" y="86"/>
                    </a:lnTo>
                    <a:lnTo>
                      <a:pt x="90" y="87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5" y="88"/>
                    </a:lnTo>
                    <a:lnTo>
                      <a:pt x="99" y="87"/>
                    </a:lnTo>
                    <a:lnTo>
                      <a:pt x="99" y="87"/>
                    </a:lnTo>
                    <a:lnTo>
                      <a:pt x="102" y="88"/>
                    </a:lnTo>
                    <a:lnTo>
                      <a:pt x="103" y="88"/>
                    </a:lnTo>
                    <a:lnTo>
                      <a:pt x="108" y="89"/>
                    </a:lnTo>
                    <a:lnTo>
                      <a:pt x="111" y="90"/>
                    </a:lnTo>
                    <a:lnTo>
                      <a:pt x="111" y="92"/>
                    </a:lnTo>
                    <a:lnTo>
                      <a:pt x="109" y="92"/>
                    </a:lnTo>
                    <a:lnTo>
                      <a:pt x="109" y="92"/>
                    </a:lnTo>
                    <a:lnTo>
                      <a:pt x="107" y="93"/>
                    </a:lnTo>
                    <a:lnTo>
                      <a:pt x="106" y="93"/>
                    </a:lnTo>
                    <a:lnTo>
                      <a:pt x="106" y="95"/>
                    </a:lnTo>
                    <a:lnTo>
                      <a:pt x="107" y="96"/>
                    </a:lnTo>
                    <a:lnTo>
                      <a:pt x="108" y="99"/>
                    </a:lnTo>
                    <a:lnTo>
                      <a:pt x="108" y="100"/>
                    </a:lnTo>
                    <a:lnTo>
                      <a:pt x="113" y="100"/>
                    </a:lnTo>
                    <a:lnTo>
                      <a:pt x="115" y="101"/>
                    </a:lnTo>
                    <a:lnTo>
                      <a:pt x="117" y="101"/>
                    </a:lnTo>
                    <a:lnTo>
                      <a:pt x="113" y="104"/>
                    </a:lnTo>
                    <a:lnTo>
                      <a:pt x="111" y="105"/>
                    </a:lnTo>
                    <a:lnTo>
                      <a:pt x="109" y="105"/>
                    </a:lnTo>
                    <a:lnTo>
                      <a:pt x="111" y="106"/>
                    </a:lnTo>
                    <a:lnTo>
                      <a:pt x="112" y="106"/>
                    </a:lnTo>
                    <a:lnTo>
                      <a:pt x="107" y="110"/>
                    </a:lnTo>
                    <a:lnTo>
                      <a:pt x="113" y="112"/>
                    </a:lnTo>
                    <a:lnTo>
                      <a:pt x="108" y="114"/>
                    </a:lnTo>
                    <a:lnTo>
                      <a:pt x="108" y="118"/>
                    </a:lnTo>
                    <a:lnTo>
                      <a:pt x="113" y="118"/>
                    </a:lnTo>
                    <a:lnTo>
                      <a:pt x="115" y="118"/>
                    </a:lnTo>
                    <a:lnTo>
                      <a:pt x="117" y="118"/>
                    </a:lnTo>
                    <a:lnTo>
                      <a:pt x="115" y="118"/>
                    </a:lnTo>
                    <a:lnTo>
                      <a:pt x="111" y="122"/>
                    </a:lnTo>
                    <a:lnTo>
                      <a:pt x="111" y="124"/>
                    </a:lnTo>
                    <a:lnTo>
                      <a:pt x="112" y="125"/>
                    </a:lnTo>
                    <a:lnTo>
                      <a:pt x="115" y="123"/>
                    </a:lnTo>
                    <a:lnTo>
                      <a:pt x="119" y="120"/>
                    </a:lnTo>
                    <a:lnTo>
                      <a:pt x="118" y="123"/>
                    </a:lnTo>
                    <a:lnTo>
                      <a:pt x="115" y="124"/>
                    </a:lnTo>
                    <a:lnTo>
                      <a:pt x="112" y="126"/>
                    </a:lnTo>
                    <a:lnTo>
                      <a:pt x="108" y="128"/>
                    </a:lnTo>
                    <a:lnTo>
                      <a:pt x="106" y="129"/>
                    </a:lnTo>
                    <a:lnTo>
                      <a:pt x="106" y="134"/>
                    </a:lnTo>
                    <a:lnTo>
                      <a:pt x="107" y="134"/>
                    </a:lnTo>
                    <a:lnTo>
                      <a:pt x="112" y="130"/>
                    </a:lnTo>
                    <a:lnTo>
                      <a:pt x="113" y="130"/>
                    </a:lnTo>
                    <a:lnTo>
                      <a:pt x="111" y="132"/>
                    </a:lnTo>
                    <a:lnTo>
                      <a:pt x="108" y="135"/>
                    </a:lnTo>
                    <a:lnTo>
                      <a:pt x="108" y="136"/>
                    </a:lnTo>
                    <a:lnTo>
                      <a:pt x="106" y="139"/>
                    </a:lnTo>
                    <a:lnTo>
                      <a:pt x="105" y="139"/>
                    </a:lnTo>
                    <a:lnTo>
                      <a:pt x="102" y="141"/>
                    </a:lnTo>
                    <a:lnTo>
                      <a:pt x="102" y="142"/>
                    </a:lnTo>
                    <a:lnTo>
                      <a:pt x="101" y="146"/>
                    </a:lnTo>
                    <a:lnTo>
                      <a:pt x="106" y="147"/>
                    </a:lnTo>
                    <a:lnTo>
                      <a:pt x="107" y="147"/>
                    </a:lnTo>
                    <a:lnTo>
                      <a:pt x="108" y="147"/>
                    </a:lnTo>
                    <a:lnTo>
                      <a:pt x="109" y="147"/>
                    </a:lnTo>
                    <a:lnTo>
                      <a:pt x="109" y="147"/>
                    </a:lnTo>
                    <a:lnTo>
                      <a:pt x="115" y="149"/>
                    </a:lnTo>
                    <a:lnTo>
                      <a:pt x="117" y="148"/>
                    </a:lnTo>
                    <a:lnTo>
                      <a:pt x="120" y="147"/>
                    </a:lnTo>
                    <a:lnTo>
                      <a:pt x="123" y="146"/>
                    </a:lnTo>
                    <a:lnTo>
                      <a:pt x="124" y="143"/>
                    </a:lnTo>
                    <a:lnTo>
                      <a:pt x="125" y="142"/>
                    </a:lnTo>
                    <a:lnTo>
                      <a:pt x="126" y="141"/>
                    </a:lnTo>
                    <a:lnTo>
                      <a:pt x="126" y="141"/>
                    </a:lnTo>
                    <a:lnTo>
                      <a:pt x="125" y="143"/>
                    </a:lnTo>
                    <a:lnTo>
                      <a:pt x="124" y="146"/>
                    </a:lnTo>
                    <a:lnTo>
                      <a:pt x="124" y="146"/>
                    </a:lnTo>
                    <a:lnTo>
                      <a:pt x="125" y="148"/>
                    </a:lnTo>
                    <a:lnTo>
                      <a:pt x="126" y="149"/>
                    </a:lnTo>
                    <a:lnTo>
                      <a:pt x="126" y="148"/>
                    </a:lnTo>
                    <a:lnTo>
                      <a:pt x="130" y="149"/>
                    </a:lnTo>
                    <a:lnTo>
                      <a:pt x="130" y="149"/>
                    </a:lnTo>
                    <a:lnTo>
                      <a:pt x="131" y="153"/>
                    </a:lnTo>
                    <a:lnTo>
                      <a:pt x="133" y="153"/>
                    </a:lnTo>
                    <a:lnTo>
                      <a:pt x="135" y="153"/>
                    </a:lnTo>
                    <a:lnTo>
                      <a:pt x="135" y="154"/>
                    </a:lnTo>
                    <a:lnTo>
                      <a:pt x="138" y="154"/>
                    </a:lnTo>
                    <a:lnTo>
                      <a:pt x="139" y="154"/>
                    </a:lnTo>
                    <a:lnTo>
                      <a:pt x="142" y="153"/>
                    </a:lnTo>
                    <a:lnTo>
                      <a:pt x="142" y="154"/>
                    </a:lnTo>
                    <a:lnTo>
                      <a:pt x="141" y="155"/>
                    </a:lnTo>
                    <a:lnTo>
                      <a:pt x="139" y="158"/>
                    </a:lnTo>
                    <a:lnTo>
                      <a:pt x="138" y="158"/>
                    </a:lnTo>
                    <a:lnTo>
                      <a:pt x="137" y="159"/>
                    </a:lnTo>
                    <a:lnTo>
                      <a:pt x="135" y="158"/>
                    </a:lnTo>
                    <a:lnTo>
                      <a:pt x="129" y="157"/>
                    </a:lnTo>
                    <a:lnTo>
                      <a:pt x="126" y="155"/>
                    </a:lnTo>
                    <a:lnTo>
                      <a:pt x="121" y="154"/>
                    </a:lnTo>
                    <a:lnTo>
                      <a:pt x="117" y="153"/>
                    </a:lnTo>
                    <a:lnTo>
                      <a:pt x="119" y="152"/>
                    </a:lnTo>
                    <a:lnTo>
                      <a:pt x="123" y="151"/>
                    </a:lnTo>
                    <a:lnTo>
                      <a:pt x="123" y="149"/>
                    </a:lnTo>
                    <a:lnTo>
                      <a:pt x="121" y="148"/>
                    </a:lnTo>
                    <a:lnTo>
                      <a:pt x="120" y="148"/>
                    </a:lnTo>
                    <a:lnTo>
                      <a:pt x="119" y="148"/>
                    </a:lnTo>
                    <a:lnTo>
                      <a:pt x="119" y="148"/>
                    </a:lnTo>
                    <a:lnTo>
                      <a:pt x="118" y="148"/>
                    </a:lnTo>
                    <a:lnTo>
                      <a:pt x="117" y="149"/>
                    </a:lnTo>
                    <a:lnTo>
                      <a:pt x="114" y="151"/>
                    </a:lnTo>
                    <a:lnTo>
                      <a:pt x="113" y="153"/>
                    </a:lnTo>
                    <a:lnTo>
                      <a:pt x="112" y="152"/>
                    </a:lnTo>
                    <a:lnTo>
                      <a:pt x="109" y="152"/>
                    </a:lnTo>
                    <a:lnTo>
                      <a:pt x="109" y="152"/>
                    </a:lnTo>
                    <a:lnTo>
                      <a:pt x="109" y="152"/>
                    </a:lnTo>
                    <a:lnTo>
                      <a:pt x="106" y="154"/>
                    </a:lnTo>
                    <a:lnTo>
                      <a:pt x="106" y="155"/>
                    </a:lnTo>
                    <a:lnTo>
                      <a:pt x="106" y="155"/>
                    </a:lnTo>
                    <a:lnTo>
                      <a:pt x="106" y="154"/>
                    </a:lnTo>
                    <a:lnTo>
                      <a:pt x="106" y="155"/>
                    </a:lnTo>
                    <a:lnTo>
                      <a:pt x="105" y="155"/>
                    </a:lnTo>
                    <a:lnTo>
                      <a:pt x="106" y="158"/>
                    </a:lnTo>
                    <a:lnTo>
                      <a:pt x="108" y="160"/>
                    </a:lnTo>
                    <a:lnTo>
                      <a:pt x="107" y="160"/>
                    </a:lnTo>
                    <a:lnTo>
                      <a:pt x="105" y="159"/>
                    </a:lnTo>
                    <a:lnTo>
                      <a:pt x="103" y="159"/>
                    </a:lnTo>
                    <a:lnTo>
                      <a:pt x="102" y="159"/>
                    </a:lnTo>
                    <a:lnTo>
                      <a:pt x="101" y="159"/>
                    </a:lnTo>
                    <a:lnTo>
                      <a:pt x="99" y="161"/>
                    </a:lnTo>
                    <a:lnTo>
                      <a:pt x="99" y="163"/>
                    </a:lnTo>
                    <a:lnTo>
                      <a:pt x="97" y="165"/>
                    </a:lnTo>
                    <a:lnTo>
                      <a:pt x="96" y="165"/>
                    </a:lnTo>
                    <a:lnTo>
                      <a:pt x="95" y="166"/>
                    </a:lnTo>
                    <a:lnTo>
                      <a:pt x="94" y="169"/>
                    </a:lnTo>
                    <a:lnTo>
                      <a:pt x="94" y="171"/>
                    </a:lnTo>
                    <a:lnTo>
                      <a:pt x="94" y="172"/>
                    </a:lnTo>
                    <a:lnTo>
                      <a:pt x="97" y="175"/>
                    </a:lnTo>
                    <a:lnTo>
                      <a:pt x="101" y="177"/>
                    </a:lnTo>
                    <a:lnTo>
                      <a:pt x="103" y="178"/>
                    </a:lnTo>
                    <a:lnTo>
                      <a:pt x="105" y="178"/>
                    </a:lnTo>
                    <a:lnTo>
                      <a:pt x="105" y="178"/>
                    </a:lnTo>
                    <a:lnTo>
                      <a:pt x="112" y="176"/>
                    </a:lnTo>
                    <a:lnTo>
                      <a:pt x="115" y="175"/>
                    </a:lnTo>
                    <a:lnTo>
                      <a:pt x="117" y="175"/>
                    </a:lnTo>
                    <a:lnTo>
                      <a:pt x="121" y="173"/>
                    </a:lnTo>
                    <a:lnTo>
                      <a:pt x="126" y="172"/>
                    </a:lnTo>
                    <a:lnTo>
                      <a:pt x="127" y="171"/>
                    </a:lnTo>
                    <a:lnTo>
                      <a:pt x="127" y="171"/>
                    </a:lnTo>
                    <a:lnTo>
                      <a:pt x="127" y="170"/>
                    </a:lnTo>
                    <a:lnTo>
                      <a:pt x="126" y="167"/>
                    </a:lnTo>
                    <a:lnTo>
                      <a:pt x="123" y="166"/>
                    </a:lnTo>
                    <a:lnTo>
                      <a:pt x="121" y="166"/>
                    </a:lnTo>
                    <a:lnTo>
                      <a:pt x="120" y="166"/>
                    </a:lnTo>
                    <a:lnTo>
                      <a:pt x="118" y="165"/>
                    </a:lnTo>
                    <a:lnTo>
                      <a:pt x="117" y="164"/>
                    </a:lnTo>
                    <a:lnTo>
                      <a:pt x="115" y="163"/>
                    </a:lnTo>
                    <a:lnTo>
                      <a:pt x="119" y="163"/>
                    </a:lnTo>
                    <a:lnTo>
                      <a:pt x="120" y="163"/>
                    </a:lnTo>
                    <a:lnTo>
                      <a:pt x="124" y="164"/>
                    </a:lnTo>
                    <a:lnTo>
                      <a:pt x="125" y="164"/>
                    </a:lnTo>
                    <a:lnTo>
                      <a:pt x="129" y="165"/>
                    </a:lnTo>
                    <a:lnTo>
                      <a:pt x="131" y="164"/>
                    </a:lnTo>
                    <a:lnTo>
                      <a:pt x="132" y="163"/>
                    </a:lnTo>
                    <a:lnTo>
                      <a:pt x="132" y="164"/>
                    </a:lnTo>
                    <a:lnTo>
                      <a:pt x="132" y="166"/>
                    </a:lnTo>
                    <a:lnTo>
                      <a:pt x="132" y="167"/>
                    </a:lnTo>
                    <a:lnTo>
                      <a:pt x="131" y="169"/>
                    </a:lnTo>
                    <a:lnTo>
                      <a:pt x="131" y="172"/>
                    </a:lnTo>
                    <a:lnTo>
                      <a:pt x="129" y="178"/>
                    </a:lnTo>
                    <a:lnTo>
                      <a:pt x="126" y="181"/>
                    </a:lnTo>
                    <a:lnTo>
                      <a:pt x="126" y="181"/>
                    </a:lnTo>
                    <a:lnTo>
                      <a:pt x="126" y="184"/>
                    </a:lnTo>
                    <a:lnTo>
                      <a:pt x="126" y="184"/>
                    </a:lnTo>
                    <a:lnTo>
                      <a:pt x="125" y="184"/>
                    </a:lnTo>
                    <a:lnTo>
                      <a:pt x="121" y="184"/>
                    </a:lnTo>
                    <a:lnTo>
                      <a:pt x="118" y="184"/>
                    </a:lnTo>
                    <a:lnTo>
                      <a:pt x="117" y="184"/>
                    </a:lnTo>
                    <a:lnTo>
                      <a:pt x="115" y="183"/>
                    </a:lnTo>
                    <a:lnTo>
                      <a:pt x="114" y="183"/>
                    </a:lnTo>
                    <a:lnTo>
                      <a:pt x="113" y="183"/>
                    </a:lnTo>
                    <a:lnTo>
                      <a:pt x="111" y="182"/>
                    </a:lnTo>
                    <a:lnTo>
                      <a:pt x="109" y="182"/>
                    </a:lnTo>
                    <a:lnTo>
                      <a:pt x="109" y="182"/>
                    </a:lnTo>
                    <a:lnTo>
                      <a:pt x="108" y="182"/>
                    </a:lnTo>
                    <a:lnTo>
                      <a:pt x="106" y="183"/>
                    </a:lnTo>
                    <a:lnTo>
                      <a:pt x="105" y="184"/>
                    </a:lnTo>
                    <a:lnTo>
                      <a:pt x="101" y="188"/>
                    </a:lnTo>
                    <a:lnTo>
                      <a:pt x="96" y="191"/>
                    </a:lnTo>
                    <a:lnTo>
                      <a:pt x="95" y="191"/>
                    </a:lnTo>
                    <a:lnTo>
                      <a:pt x="95" y="194"/>
                    </a:lnTo>
                    <a:lnTo>
                      <a:pt x="96" y="195"/>
                    </a:lnTo>
                    <a:lnTo>
                      <a:pt x="95" y="195"/>
                    </a:lnTo>
                    <a:lnTo>
                      <a:pt x="90" y="198"/>
                    </a:lnTo>
                    <a:lnTo>
                      <a:pt x="90" y="200"/>
                    </a:lnTo>
                    <a:lnTo>
                      <a:pt x="89" y="201"/>
                    </a:lnTo>
                    <a:lnTo>
                      <a:pt x="88" y="200"/>
                    </a:lnTo>
                    <a:lnTo>
                      <a:pt x="85" y="204"/>
                    </a:lnTo>
                    <a:lnTo>
                      <a:pt x="83" y="207"/>
                    </a:lnTo>
                    <a:lnTo>
                      <a:pt x="82" y="208"/>
                    </a:lnTo>
                    <a:lnTo>
                      <a:pt x="85" y="211"/>
                    </a:lnTo>
                    <a:lnTo>
                      <a:pt x="89" y="211"/>
                    </a:lnTo>
                    <a:lnTo>
                      <a:pt x="90" y="211"/>
                    </a:lnTo>
                    <a:lnTo>
                      <a:pt x="91" y="211"/>
                    </a:lnTo>
                    <a:lnTo>
                      <a:pt x="89" y="212"/>
                    </a:lnTo>
                    <a:lnTo>
                      <a:pt x="86" y="213"/>
                    </a:lnTo>
                    <a:lnTo>
                      <a:pt x="85" y="214"/>
                    </a:lnTo>
                    <a:lnTo>
                      <a:pt x="85" y="213"/>
                    </a:lnTo>
                    <a:lnTo>
                      <a:pt x="84" y="213"/>
                    </a:lnTo>
                    <a:lnTo>
                      <a:pt x="82" y="216"/>
                    </a:lnTo>
                    <a:lnTo>
                      <a:pt x="82" y="217"/>
                    </a:lnTo>
                    <a:lnTo>
                      <a:pt x="80" y="222"/>
                    </a:lnTo>
                    <a:lnTo>
                      <a:pt x="82" y="222"/>
                    </a:lnTo>
                    <a:lnTo>
                      <a:pt x="83" y="223"/>
                    </a:lnTo>
                    <a:lnTo>
                      <a:pt x="85" y="223"/>
                    </a:lnTo>
                    <a:lnTo>
                      <a:pt x="84" y="224"/>
                    </a:lnTo>
                    <a:lnTo>
                      <a:pt x="83" y="225"/>
                    </a:lnTo>
                    <a:lnTo>
                      <a:pt x="82" y="229"/>
                    </a:lnTo>
                    <a:lnTo>
                      <a:pt x="82" y="230"/>
                    </a:lnTo>
                    <a:lnTo>
                      <a:pt x="84" y="232"/>
                    </a:lnTo>
                    <a:lnTo>
                      <a:pt x="84" y="231"/>
                    </a:lnTo>
                    <a:lnTo>
                      <a:pt x="85" y="230"/>
                    </a:lnTo>
                    <a:lnTo>
                      <a:pt x="86" y="230"/>
                    </a:lnTo>
                    <a:lnTo>
                      <a:pt x="86" y="231"/>
                    </a:lnTo>
                    <a:lnTo>
                      <a:pt x="85" y="234"/>
                    </a:lnTo>
                    <a:lnTo>
                      <a:pt x="85" y="234"/>
                    </a:lnTo>
                    <a:lnTo>
                      <a:pt x="85" y="235"/>
                    </a:lnTo>
                    <a:lnTo>
                      <a:pt x="86" y="236"/>
                    </a:lnTo>
                    <a:lnTo>
                      <a:pt x="88" y="235"/>
                    </a:lnTo>
                    <a:lnTo>
                      <a:pt x="89" y="235"/>
                    </a:lnTo>
                    <a:lnTo>
                      <a:pt x="88" y="235"/>
                    </a:lnTo>
                    <a:lnTo>
                      <a:pt x="86" y="240"/>
                    </a:lnTo>
                    <a:lnTo>
                      <a:pt x="85" y="243"/>
                    </a:lnTo>
                    <a:lnTo>
                      <a:pt x="84" y="246"/>
                    </a:lnTo>
                    <a:lnTo>
                      <a:pt x="84" y="248"/>
                    </a:lnTo>
                    <a:lnTo>
                      <a:pt x="84" y="249"/>
                    </a:lnTo>
                    <a:lnTo>
                      <a:pt x="85" y="252"/>
                    </a:lnTo>
                    <a:lnTo>
                      <a:pt x="88" y="250"/>
                    </a:lnTo>
                    <a:lnTo>
                      <a:pt x="88" y="248"/>
                    </a:lnTo>
                    <a:lnTo>
                      <a:pt x="88" y="250"/>
                    </a:lnTo>
                    <a:lnTo>
                      <a:pt x="86" y="253"/>
                    </a:lnTo>
                    <a:lnTo>
                      <a:pt x="86" y="253"/>
                    </a:lnTo>
                    <a:lnTo>
                      <a:pt x="85" y="255"/>
                    </a:lnTo>
                    <a:lnTo>
                      <a:pt x="86" y="258"/>
                    </a:lnTo>
                    <a:lnTo>
                      <a:pt x="88" y="259"/>
                    </a:lnTo>
                    <a:lnTo>
                      <a:pt x="88" y="261"/>
                    </a:lnTo>
                    <a:lnTo>
                      <a:pt x="88" y="263"/>
                    </a:lnTo>
                    <a:lnTo>
                      <a:pt x="90" y="266"/>
                    </a:lnTo>
                    <a:lnTo>
                      <a:pt x="91" y="266"/>
                    </a:lnTo>
                    <a:lnTo>
                      <a:pt x="91" y="265"/>
                    </a:lnTo>
                    <a:lnTo>
                      <a:pt x="91" y="266"/>
                    </a:lnTo>
                    <a:lnTo>
                      <a:pt x="91" y="267"/>
                    </a:lnTo>
                    <a:lnTo>
                      <a:pt x="93" y="269"/>
                    </a:lnTo>
                    <a:lnTo>
                      <a:pt x="91" y="269"/>
                    </a:lnTo>
                    <a:lnTo>
                      <a:pt x="91" y="270"/>
                    </a:lnTo>
                    <a:lnTo>
                      <a:pt x="90" y="272"/>
                    </a:lnTo>
                    <a:lnTo>
                      <a:pt x="91" y="275"/>
                    </a:lnTo>
                    <a:lnTo>
                      <a:pt x="93" y="275"/>
                    </a:lnTo>
                    <a:lnTo>
                      <a:pt x="94" y="276"/>
                    </a:lnTo>
                    <a:lnTo>
                      <a:pt x="95" y="277"/>
                    </a:lnTo>
                    <a:lnTo>
                      <a:pt x="95" y="277"/>
                    </a:lnTo>
                    <a:lnTo>
                      <a:pt x="95" y="278"/>
                    </a:lnTo>
                    <a:lnTo>
                      <a:pt x="94" y="279"/>
                    </a:lnTo>
                    <a:lnTo>
                      <a:pt x="95" y="281"/>
                    </a:lnTo>
                    <a:lnTo>
                      <a:pt x="97" y="281"/>
                    </a:lnTo>
                    <a:lnTo>
                      <a:pt x="99" y="281"/>
                    </a:lnTo>
                    <a:lnTo>
                      <a:pt x="99" y="281"/>
                    </a:lnTo>
                    <a:lnTo>
                      <a:pt x="97" y="285"/>
                    </a:lnTo>
                    <a:lnTo>
                      <a:pt x="97" y="285"/>
                    </a:lnTo>
                    <a:lnTo>
                      <a:pt x="99" y="290"/>
                    </a:lnTo>
                    <a:lnTo>
                      <a:pt x="100" y="290"/>
                    </a:lnTo>
                    <a:lnTo>
                      <a:pt x="101" y="291"/>
                    </a:lnTo>
                    <a:lnTo>
                      <a:pt x="102" y="293"/>
                    </a:lnTo>
                    <a:lnTo>
                      <a:pt x="103" y="294"/>
                    </a:lnTo>
                    <a:lnTo>
                      <a:pt x="103" y="297"/>
                    </a:lnTo>
                    <a:lnTo>
                      <a:pt x="105" y="299"/>
                    </a:lnTo>
                    <a:lnTo>
                      <a:pt x="103" y="300"/>
                    </a:lnTo>
                    <a:lnTo>
                      <a:pt x="105" y="302"/>
                    </a:lnTo>
                    <a:lnTo>
                      <a:pt x="109" y="301"/>
                    </a:lnTo>
                    <a:lnTo>
                      <a:pt x="111" y="300"/>
                    </a:lnTo>
                    <a:lnTo>
                      <a:pt x="112" y="299"/>
                    </a:lnTo>
                    <a:lnTo>
                      <a:pt x="112" y="299"/>
                    </a:lnTo>
                    <a:lnTo>
                      <a:pt x="112" y="297"/>
                    </a:lnTo>
                    <a:lnTo>
                      <a:pt x="113" y="299"/>
                    </a:lnTo>
                    <a:lnTo>
                      <a:pt x="114" y="300"/>
                    </a:lnTo>
                    <a:lnTo>
                      <a:pt x="115" y="301"/>
                    </a:lnTo>
                    <a:lnTo>
                      <a:pt x="117" y="301"/>
                    </a:lnTo>
                    <a:lnTo>
                      <a:pt x="118" y="300"/>
                    </a:lnTo>
                    <a:lnTo>
                      <a:pt x="120" y="297"/>
                    </a:lnTo>
                    <a:lnTo>
                      <a:pt x="120" y="299"/>
                    </a:lnTo>
                    <a:lnTo>
                      <a:pt x="123" y="300"/>
                    </a:lnTo>
                    <a:lnTo>
                      <a:pt x="126" y="301"/>
                    </a:lnTo>
                    <a:lnTo>
                      <a:pt x="127" y="301"/>
                    </a:lnTo>
                    <a:lnTo>
                      <a:pt x="129" y="301"/>
                    </a:lnTo>
                    <a:lnTo>
                      <a:pt x="129" y="301"/>
                    </a:lnTo>
                    <a:lnTo>
                      <a:pt x="130" y="302"/>
                    </a:lnTo>
                    <a:lnTo>
                      <a:pt x="133" y="306"/>
                    </a:lnTo>
                    <a:lnTo>
                      <a:pt x="132" y="308"/>
                    </a:lnTo>
                    <a:lnTo>
                      <a:pt x="133" y="309"/>
                    </a:lnTo>
                    <a:lnTo>
                      <a:pt x="136" y="309"/>
                    </a:lnTo>
                    <a:lnTo>
                      <a:pt x="138" y="311"/>
                    </a:lnTo>
                    <a:lnTo>
                      <a:pt x="139" y="311"/>
                    </a:lnTo>
                    <a:lnTo>
                      <a:pt x="141" y="311"/>
                    </a:lnTo>
                    <a:lnTo>
                      <a:pt x="142" y="311"/>
                    </a:lnTo>
                    <a:lnTo>
                      <a:pt x="144" y="309"/>
                    </a:lnTo>
                    <a:lnTo>
                      <a:pt x="144" y="311"/>
                    </a:lnTo>
                    <a:lnTo>
                      <a:pt x="144" y="312"/>
                    </a:lnTo>
                    <a:lnTo>
                      <a:pt x="145" y="314"/>
                    </a:lnTo>
                    <a:lnTo>
                      <a:pt x="147" y="314"/>
                    </a:lnTo>
                    <a:lnTo>
                      <a:pt x="149" y="316"/>
                    </a:lnTo>
                    <a:lnTo>
                      <a:pt x="149" y="316"/>
                    </a:lnTo>
                    <a:lnTo>
                      <a:pt x="150" y="316"/>
                    </a:lnTo>
                    <a:lnTo>
                      <a:pt x="153" y="316"/>
                    </a:lnTo>
                    <a:lnTo>
                      <a:pt x="156" y="313"/>
                    </a:lnTo>
                    <a:lnTo>
                      <a:pt x="162" y="307"/>
                    </a:lnTo>
                    <a:lnTo>
                      <a:pt x="162" y="305"/>
                    </a:lnTo>
                    <a:lnTo>
                      <a:pt x="165" y="301"/>
                    </a:lnTo>
                    <a:lnTo>
                      <a:pt x="168" y="299"/>
                    </a:lnTo>
                    <a:lnTo>
                      <a:pt x="172" y="296"/>
                    </a:lnTo>
                    <a:lnTo>
                      <a:pt x="173" y="293"/>
                    </a:lnTo>
                    <a:lnTo>
                      <a:pt x="176" y="289"/>
                    </a:lnTo>
                    <a:lnTo>
                      <a:pt x="178" y="287"/>
                    </a:lnTo>
                    <a:lnTo>
                      <a:pt x="180" y="283"/>
                    </a:lnTo>
                    <a:lnTo>
                      <a:pt x="180" y="282"/>
                    </a:lnTo>
                    <a:lnTo>
                      <a:pt x="182" y="277"/>
                    </a:lnTo>
                    <a:lnTo>
                      <a:pt x="183" y="275"/>
                    </a:lnTo>
                    <a:lnTo>
                      <a:pt x="186" y="271"/>
                    </a:lnTo>
                    <a:lnTo>
                      <a:pt x="191" y="269"/>
                    </a:lnTo>
                    <a:lnTo>
                      <a:pt x="195" y="266"/>
                    </a:lnTo>
                    <a:lnTo>
                      <a:pt x="203" y="260"/>
                    </a:lnTo>
                    <a:lnTo>
                      <a:pt x="207" y="258"/>
                    </a:lnTo>
                    <a:lnTo>
                      <a:pt x="210" y="255"/>
                    </a:lnTo>
                    <a:lnTo>
                      <a:pt x="212" y="250"/>
                    </a:lnTo>
                    <a:lnTo>
                      <a:pt x="215" y="248"/>
                    </a:lnTo>
                    <a:lnTo>
                      <a:pt x="218" y="244"/>
                    </a:lnTo>
                    <a:lnTo>
                      <a:pt x="217" y="238"/>
                    </a:lnTo>
                    <a:lnTo>
                      <a:pt x="215" y="237"/>
                    </a:lnTo>
                    <a:lnTo>
                      <a:pt x="219" y="237"/>
                    </a:lnTo>
                    <a:lnTo>
                      <a:pt x="220" y="237"/>
                    </a:lnTo>
                    <a:lnTo>
                      <a:pt x="223" y="238"/>
                    </a:lnTo>
                    <a:lnTo>
                      <a:pt x="225" y="236"/>
                    </a:lnTo>
                    <a:lnTo>
                      <a:pt x="229" y="232"/>
                    </a:lnTo>
                    <a:lnTo>
                      <a:pt x="230" y="230"/>
                    </a:lnTo>
                    <a:lnTo>
                      <a:pt x="230" y="229"/>
                    </a:lnTo>
                    <a:lnTo>
                      <a:pt x="231" y="229"/>
                    </a:lnTo>
                    <a:lnTo>
                      <a:pt x="233" y="229"/>
                    </a:lnTo>
                    <a:lnTo>
                      <a:pt x="236" y="229"/>
                    </a:lnTo>
                    <a:lnTo>
                      <a:pt x="241" y="228"/>
                    </a:lnTo>
                    <a:lnTo>
                      <a:pt x="241" y="228"/>
                    </a:lnTo>
                    <a:lnTo>
                      <a:pt x="243" y="229"/>
                    </a:lnTo>
                    <a:lnTo>
                      <a:pt x="245" y="229"/>
                    </a:lnTo>
                    <a:lnTo>
                      <a:pt x="248" y="228"/>
                    </a:lnTo>
                    <a:lnTo>
                      <a:pt x="249" y="226"/>
                    </a:lnTo>
                    <a:lnTo>
                      <a:pt x="249" y="225"/>
                    </a:lnTo>
                    <a:lnTo>
                      <a:pt x="249" y="229"/>
                    </a:lnTo>
                    <a:lnTo>
                      <a:pt x="250" y="229"/>
                    </a:lnTo>
                    <a:lnTo>
                      <a:pt x="253" y="229"/>
                    </a:lnTo>
                    <a:lnTo>
                      <a:pt x="259" y="226"/>
                    </a:lnTo>
                    <a:lnTo>
                      <a:pt x="260" y="225"/>
                    </a:lnTo>
                    <a:lnTo>
                      <a:pt x="265" y="223"/>
                    </a:lnTo>
                    <a:lnTo>
                      <a:pt x="268" y="223"/>
                    </a:lnTo>
                    <a:lnTo>
                      <a:pt x="272" y="223"/>
                    </a:lnTo>
                    <a:lnTo>
                      <a:pt x="276" y="222"/>
                    </a:lnTo>
                    <a:lnTo>
                      <a:pt x="279" y="219"/>
                    </a:lnTo>
                    <a:lnTo>
                      <a:pt x="280" y="219"/>
                    </a:lnTo>
                    <a:lnTo>
                      <a:pt x="283" y="219"/>
                    </a:lnTo>
                    <a:lnTo>
                      <a:pt x="284" y="219"/>
                    </a:lnTo>
                    <a:lnTo>
                      <a:pt x="286" y="219"/>
                    </a:lnTo>
                    <a:lnTo>
                      <a:pt x="288" y="218"/>
                    </a:lnTo>
                    <a:lnTo>
                      <a:pt x="291" y="217"/>
                    </a:lnTo>
                    <a:lnTo>
                      <a:pt x="295" y="214"/>
                    </a:lnTo>
                    <a:lnTo>
                      <a:pt x="297" y="212"/>
                    </a:lnTo>
                    <a:lnTo>
                      <a:pt x="302" y="208"/>
                    </a:lnTo>
                    <a:lnTo>
                      <a:pt x="303" y="207"/>
                    </a:lnTo>
                    <a:lnTo>
                      <a:pt x="307" y="205"/>
                    </a:lnTo>
                    <a:lnTo>
                      <a:pt x="308" y="205"/>
                    </a:lnTo>
                    <a:lnTo>
                      <a:pt x="308" y="204"/>
                    </a:lnTo>
                    <a:lnTo>
                      <a:pt x="308" y="205"/>
                    </a:lnTo>
                    <a:lnTo>
                      <a:pt x="308" y="205"/>
                    </a:lnTo>
                    <a:lnTo>
                      <a:pt x="309" y="205"/>
                    </a:lnTo>
                    <a:lnTo>
                      <a:pt x="313" y="201"/>
                    </a:lnTo>
                    <a:lnTo>
                      <a:pt x="318" y="198"/>
                    </a:lnTo>
                    <a:lnTo>
                      <a:pt x="321" y="196"/>
                    </a:lnTo>
                    <a:lnTo>
                      <a:pt x="324" y="196"/>
                    </a:lnTo>
                    <a:lnTo>
                      <a:pt x="325" y="195"/>
                    </a:lnTo>
                    <a:lnTo>
                      <a:pt x="328" y="194"/>
                    </a:lnTo>
                    <a:lnTo>
                      <a:pt x="327" y="190"/>
                    </a:lnTo>
                    <a:lnTo>
                      <a:pt x="324" y="188"/>
                    </a:lnTo>
                    <a:lnTo>
                      <a:pt x="322" y="187"/>
                    </a:lnTo>
                    <a:lnTo>
                      <a:pt x="324" y="185"/>
                    </a:lnTo>
                    <a:lnTo>
                      <a:pt x="324" y="185"/>
                    </a:lnTo>
                    <a:lnTo>
                      <a:pt x="326" y="187"/>
                    </a:lnTo>
                    <a:lnTo>
                      <a:pt x="326" y="187"/>
                    </a:lnTo>
                    <a:lnTo>
                      <a:pt x="330" y="190"/>
                    </a:lnTo>
                    <a:lnTo>
                      <a:pt x="330" y="191"/>
                    </a:lnTo>
                    <a:lnTo>
                      <a:pt x="331" y="194"/>
                    </a:lnTo>
                    <a:lnTo>
                      <a:pt x="332" y="194"/>
                    </a:lnTo>
                    <a:lnTo>
                      <a:pt x="335" y="194"/>
                    </a:lnTo>
                    <a:lnTo>
                      <a:pt x="338" y="193"/>
                    </a:lnTo>
                    <a:lnTo>
                      <a:pt x="345" y="191"/>
                    </a:lnTo>
                    <a:lnTo>
                      <a:pt x="348" y="191"/>
                    </a:lnTo>
                    <a:lnTo>
                      <a:pt x="350" y="191"/>
                    </a:lnTo>
                    <a:lnTo>
                      <a:pt x="355" y="191"/>
                    </a:lnTo>
                    <a:lnTo>
                      <a:pt x="362" y="189"/>
                    </a:lnTo>
                    <a:lnTo>
                      <a:pt x="369" y="188"/>
                    </a:lnTo>
                    <a:lnTo>
                      <a:pt x="373" y="188"/>
                    </a:lnTo>
                    <a:lnTo>
                      <a:pt x="379" y="187"/>
                    </a:lnTo>
                    <a:lnTo>
                      <a:pt x="384" y="187"/>
                    </a:lnTo>
                    <a:lnTo>
                      <a:pt x="389" y="1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6" name="Freeform 147">
                <a:extLst>
                  <a:ext uri="{FF2B5EF4-FFF2-40B4-BE49-F238E27FC236}">
                    <a16:creationId xmlns:a16="http://schemas.microsoft.com/office/drawing/2014/main" id="{81AEB5B6-4D47-4EB2-9E2B-2729E159C0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8013" y="877888"/>
                <a:ext cx="4763" cy="3175"/>
              </a:xfrm>
              <a:custGeom>
                <a:avLst/>
                <a:gdLst>
                  <a:gd name="T0" fmla="*/ 5 w 17"/>
                  <a:gd name="T1" fmla="*/ 7 h 8"/>
                  <a:gd name="T2" fmla="*/ 6 w 17"/>
                  <a:gd name="T3" fmla="*/ 8 h 8"/>
                  <a:gd name="T4" fmla="*/ 7 w 17"/>
                  <a:gd name="T5" fmla="*/ 7 h 8"/>
                  <a:gd name="T6" fmla="*/ 7 w 17"/>
                  <a:gd name="T7" fmla="*/ 7 h 8"/>
                  <a:gd name="T8" fmla="*/ 9 w 17"/>
                  <a:gd name="T9" fmla="*/ 7 h 8"/>
                  <a:gd name="T10" fmla="*/ 12 w 17"/>
                  <a:gd name="T11" fmla="*/ 7 h 8"/>
                  <a:gd name="T12" fmla="*/ 15 w 17"/>
                  <a:gd name="T13" fmla="*/ 7 h 8"/>
                  <a:gd name="T14" fmla="*/ 15 w 17"/>
                  <a:gd name="T15" fmla="*/ 7 h 8"/>
                  <a:gd name="T16" fmla="*/ 17 w 17"/>
                  <a:gd name="T17" fmla="*/ 6 h 8"/>
                  <a:gd name="T18" fmla="*/ 17 w 17"/>
                  <a:gd name="T19" fmla="*/ 4 h 8"/>
                  <a:gd name="T20" fmla="*/ 17 w 17"/>
                  <a:gd name="T21" fmla="*/ 2 h 8"/>
                  <a:gd name="T22" fmla="*/ 16 w 17"/>
                  <a:gd name="T23" fmla="*/ 1 h 8"/>
                  <a:gd name="T24" fmla="*/ 15 w 17"/>
                  <a:gd name="T25" fmla="*/ 0 h 8"/>
                  <a:gd name="T26" fmla="*/ 12 w 17"/>
                  <a:gd name="T27" fmla="*/ 0 h 8"/>
                  <a:gd name="T28" fmla="*/ 11 w 17"/>
                  <a:gd name="T29" fmla="*/ 0 h 8"/>
                  <a:gd name="T30" fmla="*/ 10 w 17"/>
                  <a:gd name="T31" fmla="*/ 0 h 8"/>
                  <a:gd name="T32" fmla="*/ 9 w 17"/>
                  <a:gd name="T33" fmla="*/ 0 h 8"/>
                  <a:gd name="T34" fmla="*/ 5 w 17"/>
                  <a:gd name="T35" fmla="*/ 0 h 8"/>
                  <a:gd name="T36" fmla="*/ 1 w 17"/>
                  <a:gd name="T37" fmla="*/ 2 h 8"/>
                  <a:gd name="T38" fmla="*/ 1 w 17"/>
                  <a:gd name="T39" fmla="*/ 4 h 8"/>
                  <a:gd name="T40" fmla="*/ 0 w 17"/>
                  <a:gd name="T41" fmla="*/ 5 h 8"/>
                  <a:gd name="T42" fmla="*/ 4 w 17"/>
                  <a:gd name="T43" fmla="*/ 7 h 8"/>
                  <a:gd name="T44" fmla="*/ 5 w 17"/>
                  <a:gd name="T4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8">
                    <a:moveTo>
                      <a:pt x="5" y="7"/>
                    </a:moveTo>
                    <a:lnTo>
                      <a:pt x="6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4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7" name="Freeform 148">
                <a:extLst>
                  <a:ext uri="{FF2B5EF4-FFF2-40B4-BE49-F238E27FC236}">
                    <a16:creationId xmlns:a16="http://schemas.microsoft.com/office/drawing/2014/main" id="{2BD76485-1BD7-427E-94DE-CA8ED84BA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1188" y="863600"/>
                <a:ext cx="1588" cy="1587"/>
              </a:xfrm>
              <a:custGeom>
                <a:avLst/>
                <a:gdLst>
                  <a:gd name="T0" fmla="*/ 2 w 8"/>
                  <a:gd name="T1" fmla="*/ 4 h 4"/>
                  <a:gd name="T2" fmla="*/ 3 w 8"/>
                  <a:gd name="T3" fmla="*/ 4 h 4"/>
                  <a:gd name="T4" fmla="*/ 6 w 8"/>
                  <a:gd name="T5" fmla="*/ 4 h 4"/>
                  <a:gd name="T6" fmla="*/ 7 w 8"/>
                  <a:gd name="T7" fmla="*/ 3 h 4"/>
                  <a:gd name="T8" fmla="*/ 7 w 8"/>
                  <a:gd name="T9" fmla="*/ 3 h 4"/>
                  <a:gd name="T10" fmla="*/ 8 w 8"/>
                  <a:gd name="T11" fmla="*/ 2 h 4"/>
                  <a:gd name="T12" fmla="*/ 7 w 8"/>
                  <a:gd name="T13" fmla="*/ 0 h 4"/>
                  <a:gd name="T14" fmla="*/ 4 w 8"/>
                  <a:gd name="T15" fmla="*/ 0 h 4"/>
                  <a:gd name="T16" fmla="*/ 3 w 8"/>
                  <a:gd name="T17" fmla="*/ 0 h 4"/>
                  <a:gd name="T18" fmla="*/ 1 w 8"/>
                  <a:gd name="T19" fmla="*/ 3 h 4"/>
                  <a:gd name="T20" fmla="*/ 0 w 8"/>
                  <a:gd name="T21" fmla="*/ 3 h 4"/>
                  <a:gd name="T22" fmla="*/ 1 w 8"/>
                  <a:gd name="T23" fmla="*/ 4 h 4"/>
                  <a:gd name="T24" fmla="*/ 2 w 8"/>
                  <a:gd name="T25" fmla="*/ 4 h 4"/>
                  <a:gd name="T26" fmla="*/ 2 w 8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lnTo>
                      <a:pt x="3" y="4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8" name="Freeform 149">
                <a:extLst>
                  <a:ext uri="{FF2B5EF4-FFF2-40B4-BE49-F238E27FC236}">
                    <a16:creationId xmlns:a16="http://schemas.microsoft.com/office/drawing/2014/main" id="{23BE4433-802E-4445-AE4D-8800F4DB70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1188" y="866775"/>
                <a:ext cx="1588" cy="1587"/>
              </a:xfrm>
              <a:custGeom>
                <a:avLst/>
                <a:gdLst>
                  <a:gd name="T0" fmla="*/ 1 w 7"/>
                  <a:gd name="T1" fmla="*/ 8 h 8"/>
                  <a:gd name="T2" fmla="*/ 2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3 w 7"/>
                  <a:gd name="T9" fmla="*/ 2 h 8"/>
                  <a:gd name="T10" fmla="*/ 2 w 7"/>
                  <a:gd name="T11" fmla="*/ 0 h 8"/>
                  <a:gd name="T12" fmla="*/ 1 w 7"/>
                  <a:gd name="T13" fmla="*/ 0 h 8"/>
                  <a:gd name="T14" fmla="*/ 1 w 7"/>
                  <a:gd name="T15" fmla="*/ 2 h 8"/>
                  <a:gd name="T16" fmla="*/ 1 w 7"/>
                  <a:gd name="T17" fmla="*/ 4 h 8"/>
                  <a:gd name="T18" fmla="*/ 1 w 7"/>
                  <a:gd name="T19" fmla="*/ 5 h 8"/>
                  <a:gd name="T20" fmla="*/ 1 w 7"/>
                  <a:gd name="T21" fmla="*/ 5 h 8"/>
                  <a:gd name="T22" fmla="*/ 0 w 7"/>
                  <a:gd name="T23" fmla="*/ 6 h 8"/>
                  <a:gd name="T24" fmla="*/ 1 w 7"/>
                  <a:gd name="T2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1" y="8"/>
                    </a:moveTo>
                    <a:lnTo>
                      <a:pt x="2" y="8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9" name="Freeform 150">
                <a:extLst>
                  <a:ext uri="{FF2B5EF4-FFF2-40B4-BE49-F238E27FC236}">
                    <a16:creationId xmlns:a16="http://schemas.microsoft.com/office/drawing/2014/main" id="{7A309F1F-9351-4164-BACD-639BD96480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4363" y="868363"/>
                <a:ext cx="1588" cy="1587"/>
              </a:xfrm>
              <a:custGeom>
                <a:avLst/>
                <a:gdLst>
                  <a:gd name="T0" fmla="*/ 0 w 8"/>
                  <a:gd name="T1" fmla="*/ 4 h 6"/>
                  <a:gd name="T2" fmla="*/ 0 w 8"/>
                  <a:gd name="T3" fmla="*/ 5 h 6"/>
                  <a:gd name="T4" fmla="*/ 0 w 8"/>
                  <a:gd name="T5" fmla="*/ 6 h 6"/>
                  <a:gd name="T6" fmla="*/ 0 w 8"/>
                  <a:gd name="T7" fmla="*/ 6 h 6"/>
                  <a:gd name="T8" fmla="*/ 3 w 8"/>
                  <a:gd name="T9" fmla="*/ 6 h 6"/>
                  <a:gd name="T10" fmla="*/ 5 w 8"/>
                  <a:gd name="T11" fmla="*/ 5 h 6"/>
                  <a:gd name="T12" fmla="*/ 8 w 8"/>
                  <a:gd name="T13" fmla="*/ 4 h 6"/>
                  <a:gd name="T14" fmla="*/ 8 w 8"/>
                  <a:gd name="T15" fmla="*/ 3 h 6"/>
                  <a:gd name="T16" fmla="*/ 5 w 8"/>
                  <a:gd name="T17" fmla="*/ 0 h 6"/>
                  <a:gd name="T18" fmla="*/ 1 w 8"/>
                  <a:gd name="T19" fmla="*/ 2 h 6"/>
                  <a:gd name="T20" fmla="*/ 0 w 8"/>
                  <a:gd name="T21" fmla="*/ 4 h 6"/>
                  <a:gd name="T22" fmla="*/ 0 w 8"/>
                  <a:gd name="T2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0" name="Freeform 151">
                <a:extLst>
                  <a:ext uri="{FF2B5EF4-FFF2-40B4-BE49-F238E27FC236}">
                    <a16:creationId xmlns:a16="http://schemas.microsoft.com/office/drawing/2014/main" id="{5FD958B6-FFD7-4ED8-810A-0A5772165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4363" y="865188"/>
                <a:ext cx="0" cy="1587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1 h 4"/>
                  <a:gd name="T4" fmla="*/ 2 w 3"/>
                  <a:gd name="T5" fmla="*/ 4 h 4"/>
                  <a:gd name="T6" fmla="*/ 3 w 3"/>
                  <a:gd name="T7" fmla="*/ 1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1" name="Freeform 152">
                <a:extLst>
                  <a:ext uri="{FF2B5EF4-FFF2-40B4-BE49-F238E27FC236}">
                    <a16:creationId xmlns:a16="http://schemas.microsoft.com/office/drawing/2014/main" id="{34BFF7B5-1D6C-4C75-A34B-8945BBB99C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4363" y="865188"/>
                <a:ext cx="1588" cy="0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1 h 2"/>
                  <a:gd name="T4" fmla="*/ 2 w 4"/>
                  <a:gd name="T5" fmla="*/ 0 h 2"/>
                  <a:gd name="T6" fmla="*/ 0 w 4"/>
                  <a:gd name="T7" fmla="*/ 1 h 2"/>
                  <a:gd name="T8" fmla="*/ 2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2" name="Freeform 153">
                <a:extLst>
                  <a:ext uri="{FF2B5EF4-FFF2-40B4-BE49-F238E27FC236}">
                    <a16:creationId xmlns:a16="http://schemas.microsoft.com/office/drawing/2014/main" id="{B3C95058-B208-476F-88B0-65A32333CD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5950" y="863600"/>
                <a:ext cx="3175" cy="1587"/>
              </a:xfrm>
              <a:custGeom>
                <a:avLst/>
                <a:gdLst>
                  <a:gd name="T0" fmla="*/ 7 w 7"/>
                  <a:gd name="T1" fmla="*/ 2 h 5"/>
                  <a:gd name="T2" fmla="*/ 3 w 7"/>
                  <a:gd name="T3" fmla="*/ 0 h 5"/>
                  <a:gd name="T4" fmla="*/ 0 w 7"/>
                  <a:gd name="T5" fmla="*/ 2 h 5"/>
                  <a:gd name="T6" fmla="*/ 3 w 7"/>
                  <a:gd name="T7" fmla="*/ 5 h 5"/>
                  <a:gd name="T8" fmla="*/ 7 w 7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3" name="Freeform 154">
                <a:extLst>
                  <a:ext uri="{FF2B5EF4-FFF2-40B4-BE49-F238E27FC236}">
                    <a16:creationId xmlns:a16="http://schemas.microsoft.com/office/drawing/2014/main" id="{D0D539AA-DA08-4D73-8CFF-A3996AB7FE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7850" y="915988"/>
                <a:ext cx="38100" cy="15875"/>
              </a:xfrm>
              <a:custGeom>
                <a:avLst/>
                <a:gdLst>
                  <a:gd name="T0" fmla="*/ 106 w 124"/>
                  <a:gd name="T1" fmla="*/ 34 h 50"/>
                  <a:gd name="T2" fmla="*/ 113 w 124"/>
                  <a:gd name="T3" fmla="*/ 28 h 50"/>
                  <a:gd name="T4" fmla="*/ 124 w 124"/>
                  <a:gd name="T5" fmla="*/ 18 h 50"/>
                  <a:gd name="T6" fmla="*/ 118 w 124"/>
                  <a:gd name="T7" fmla="*/ 12 h 50"/>
                  <a:gd name="T8" fmla="*/ 112 w 124"/>
                  <a:gd name="T9" fmla="*/ 7 h 50"/>
                  <a:gd name="T10" fmla="*/ 112 w 124"/>
                  <a:gd name="T11" fmla="*/ 5 h 50"/>
                  <a:gd name="T12" fmla="*/ 112 w 124"/>
                  <a:gd name="T13" fmla="*/ 3 h 50"/>
                  <a:gd name="T14" fmla="*/ 101 w 124"/>
                  <a:gd name="T15" fmla="*/ 5 h 50"/>
                  <a:gd name="T16" fmla="*/ 97 w 124"/>
                  <a:gd name="T17" fmla="*/ 0 h 50"/>
                  <a:gd name="T18" fmla="*/ 90 w 124"/>
                  <a:gd name="T19" fmla="*/ 4 h 50"/>
                  <a:gd name="T20" fmla="*/ 86 w 124"/>
                  <a:gd name="T21" fmla="*/ 5 h 50"/>
                  <a:gd name="T22" fmla="*/ 80 w 124"/>
                  <a:gd name="T23" fmla="*/ 9 h 50"/>
                  <a:gd name="T24" fmla="*/ 77 w 124"/>
                  <a:gd name="T25" fmla="*/ 7 h 50"/>
                  <a:gd name="T26" fmla="*/ 71 w 124"/>
                  <a:gd name="T27" fmla="*/ 7 h 50"/>
                  <a:gd name="T28" fmla="*/ 68 w 124"/>
                  <a:gd name="T29" fmla="*/ 3 h 50"/>
                  <a:gd name="T30" fmla="*/ 57 w 124"/>
                  <a:gd name="T31" fmla="*/ 7 h 50"/>
                  <a:gd name="T32" fmla="*/ 49 w 124"/>
                  <a:gd name="T33" fmla="*/ 6 h 50"/>
                  <a:gd name="T34" fmla="*/ 48 w 124"/>
                  <a:gd name="T35" fmla="*/ 11 h 50"/>
                  <a:gd name="T36" fmla="*/ 47 w 124"/>
                  <a:gd name="T37" fmla="*/ 15 h 50"/>
                  <a:gd name="T38" fmla="*/ 45 w 124"/>
                  <a:gd name="T39" fmla="*/ 11 h 50"/>
                  <a:gd name="T40" fmla="*/ 39 w 124"/>
                  <a:gd name="T41" fmla="*/ 16 h 50"/>
                  <a:gd name="T42" fmla="*/ 36 w 124"/>
                  <a:gd name="T43" fmla="*/ 13 h 50"/>
                  <a:gd name="T44" fmla="*/ 38 w 124"/>
                  <a:gd name="T45" fmla="*/ 12 h 50"/>
                  <a:gd name="T46" fmla="*/ 38 w 124"/>
                  <a:gd name="T47" fmla="*/ 10 h 50"/>
                  <a:gd name="T48" fmla="*/ 33 w 124"/>
                  <a:gd name="T49" fmla="*/ 3 h 50"/>
                  <a:gd name="T50" fmla="*/ 30 w 124"/>
                  <a:gd name="T51" fmla="*/ 1 h 50"/>
                  <a:gd name="T52" fmla="*/ 31 w 124"/>
                  <a:gd name="T53" fmla="*/ 3 h 50"/>
                  <a:gd name="T54" fmla="*/ 24 w 124"/>
                  <a:gd name="T55" fmla="*/ 3 h 50"/>
                  <a:gd name="T56" fmla="*/ 18 w 124"/>
                  <a:gd name="T57" fmla="*/ 6 h 50"/>
                  <a:gd name="T58" fmla="*/ 9 w 124"/>
                  <a:gd name="T59" fmla="*/ 10 h 50"/>
                  <a:gd name="T60" fmla="*/ 2 w 124"/>
                  <a:gd name="T61" fmla="*/ 13 h 50"/>
                  <a:gd name="T62" fmla="*/ 1 w 124"/>
                  <a:gd name="T63" fmla="*/ 18 h 50"/>
                  <a:gd name="T64" fmla="*/ 13 w 124"/>
                  <a:gd name="T65" fmla="*/ 18 h 50"/>
                  <a:gd name="T66" fmla="*/ 23 w 124"/>
                  <a:gd name="T67" fmla="*/ 16 h 50"/>
                  <a:gd name="T68" fmla="*/ 24 w 124"/>
                  <a:gd name="T69" fmla="*/ 18 h 50"/>
                  <a:gd name="T70" fmla="*/ 14 w 124"/>
                  <a:gd name="T71" fmla="*/ 23 h 50"/>
                  <a:gd name="T72" fmla="*/ 7 w 124"/>
                  <a:gd name="T73" fmla="*/ 23 h 50"/>
                  <a:gd name="T74" fmla="*/ 3 w 124"/>
                  <a:gd name="T75" fmla="*/ 27 h 50"/>
                  <a:gd name="T76" fmla="*/ 9 w 124"/>
                  <a:gd name="T77" fmla="*/ 29 h 50"/>
                  <a:gd name="T78" fmla="*/ 20 w 124"/>
                  <a:gd name="T79" fmla="*/ 27 h 50"/>
                  <a:gd name="T80" fmla="*/ 21 w 124"/>
                  <a:gd name="T81" fmla="*/ 29 h 50"/>
                  <a:gd name="T82" fmla="*/ 25 w 124"/>
                  <a:gd name="T83" fmla="*/ 31 h 50"/>
                  <a:gd name="T84" fmla="*/ 15 w 124"/>
                  <a:gd name="T85" fmla="*/ 36 h 50"/>
                  <a:gd name="T86" fmla="*/ 17 w 124"/>
                  <a:gd name="T87" fmla="*/ 42 h 50"/>
                  <a:gd name="T88" fmla="*/ 26 w 124"/>
                  <a:gd name="T89" fmla="*/ 40 h 50"/>
                  <a:gd name="T90" fmla="*/ 32 w 124"/>
                  <a:gd name="T91" fmla="*/ 39 h 50"/>
                  <a:gd name="T92" fmla="*/ 39 w 124"/>
                  <a:gd name="T93" fmla="*/ 45 h 50"/>
                  <a:gd name="T94" fmla="*/ 47 w 124"/>
                  <a:gd name="T95" fmla="*/ 48 h 50"/>
                  <a:gd name="T96" fmla="*/ 56 w 124"/>
                  <a:gd name="T97" fmla="*/ 47 h 50"/>
                  <a:gd name="T98" fmla="*/ 64 w 124"/>
                  <a:gd name="T99" fmla="*/ 47 h 50"/>
                  <a:gd name="T100" fmla="*/ 68 w 124"/>
                  <a:gd name="T101" fmla="*/ 45 h 50"/>
                  <a:gd name="T102" fmla="*/ 73 w 124"/>
                  <a:gd name="T103" fmla="*/ 42 h 50"/>
                  <a:gd name="T104" fmla="*/ 85 w 124"/>
                  <a:gd name="T105" fmla="*/ 39 h 50"/>
                  <a:gd name="T106" fmla="*/ 95 w 124"/>
                  <a:gd name="T107" fmla="*/ 3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4" h="50">
                    <a:moveTo>
                      <a:pt x="98" y="34"/>
                    </a:moveTo>
                    <a:lnTo>
                      <a:pt x="101" y="34"/>
                    </a:lnTo>
                    <a:lnTo>
                      <a:pt x="103" y="34"/>
                    </a:lnTo>
                    <a:lnTo>
                      <a:pt x="106" y="34"/>
                    </a:lnTo>
                    <a:lnTo>
                      <a:pt x="109" y="31"/>
                    </a:lnTo>
                    <a:lnTo>
                      <a:pt x="112" y="29"/>
                    </a:lnTo>
                    <a:lnTo>
                      <a:pt x="112" y="28"/>
                    </a:lnTo>
                    <a:lnTo>
                      <a:pt x="113" y="28"/>
                    </a:lnTo>
                    <a:lnTo>
                      <a:pt x="116" y="28"/>
                    </a:lnTo>
                    <a:lnTo>
                      <a:pt x="121" y="23"/>
                    </a:lnTo>
                    <a:lnTo>
                      <a:pt x="124" y="18"/>
                    </a:lnTo>
                    <a:lnTo>
                      <a:pt x="124" y="18"/>
                    </a:lnTo>
                    <a:lnTo>
                      <a:pt x="124" y="18"/>
                    </a:lnTo>
                    <a:lnTo>
                      <a:pt x="120" y="13"/>
                    </a:lnTo>
                    <a:lnTo>
                      <a:pt x="119" y="12"/>
                    </a:lnTo>
                    <a:lnTo>
                      <a:pt x="118" y="12"/>
                    </a:lnTo>
                    <a:lnTo>
                      <a:pt x="115" y="11"/>
                    </a:lnTo>
                    <a:lnTo>
                      <a:pt x="114" y="11"/>
                    </a:lnTo>
                    <a:lnTo>
                      <a:pt x="112" y="10"/>
                    </a:lnTo>
                    <a:lnTo>
                      <a:pt x="112" y="7"/>
                    </a:lnTo>
                    <a:lnTo>
                      <a:pt x="109" y="6"/>
                    </a:lnTo>
                    <a:lnTo>
                      <a:pt x="108" y="6"/>
                    </a:lnTo>
                    <a:lnTo>
                      <a:pt x="108" y="6"/>
                    </a:lnTo>
                    <a:lnTo>
                      <a:pt x="112" y="5"/>
                    </a:lnTo>
                    <a:lnTo>
                      <a:pt x="112" y="5"/>
                    </a:lnTo>
                    <a:lnTo>
                      <a:pt x="115" y="3"/>
                    </a:lnTo>
                    <a:lnTo>
                      <a:pt x="114" y="1"/>
                    </a:lnTo>
                    <a:lnTo>
                      <a:pt x="112" y="3"/>
                    </a:lnTo>
                    <a:lnTo>
                      <a:pt x="103" y="5"/>
                    </a:lnTo>
                    <a:lnTo>
                      <a:pt x="102" y="5"/>
                    </a:lnTo>
                    <a:lnTo>
                      <a:pt x="101" y="5"/>
                    </a:lnTo>
                    <a:lnTo>
                      <a:pt x="101" y="5"/>
                    </a:lnTo>
                    <a:lnTo>
                      <a:pt x="100" y="1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0"/>
                    </a:lnTo>
                    <a:lnTo>
                      <a:pt x="94" y="0"/>
                    </a:lnTo>
                    <a:lnTo>
                      <a:pt x="92" y="0"/>
                    </a:lnTo>
                    <a:lnTo>
                      <a:pt x="90" y="0"/>
                    </a:lnTo>
                    <a:lnTo>
                      <a:pt x="90" y="4"/>
                    </a:lnTo>
                    <a:lnTo>
                      <a:pt x="90" y="5"/>
                    </a:lnTo>
                    <a:lnTo>
                      <a:pt x="88" y="5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5" y="4"/>
                    </a:lnTo>
                    <a:lnTo>
                      <a:pt x="83" y="5"/>
                    </a:lnTo>
                    <a:lnTo>
                      <a:pt x="80" y="7"/>
                    </a:lnTo>
                    <a:lnTo>
                      <a:pt x="80" y="9"/>
                    </a:lnTo>
                    <a:lnTo>
                      <a:pt x="80" y="9"/>
                    </a:lnTo>
                    <a:lnTo>
                      <a:pt x="79" y="9"/>
                    </a:lnTo>
                    <a:lnTo>
                      <a:pt x="77" y="7"/>
                    </a:lnTo>
                    <a:lnTo>
                      <a:pt x="77" y="7"/>
                    </a:lnTo>
                    <a:lnTo>
                      <a:pt x="77" y="6"/>
                    </a:lnTo>
                    <a:lnTo>
                      <a:pt x="73" y="5"/>
                    </a:lnTo>
                    <a:lnTo>
                      <a:pt x="71" y="7"/>
                    </a:lnTo>
                    <a:lnTo>
                      <a:pt x="71" y="7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68" y="5"/>
                    </a:lnTo>
                    <a:lnTo>
                      <a:pt x="68" y="3"/>
                    </a:lnTo>
                    <a:lnTo>
                      <a:pt x="67" y="3"/>
                    </a:lnTo>
                    <a:lnTo>
                      <a:pt x="65" y="4"/>
                    </a:lnTo>
                    <a:lnTo>
                      <a:pt x="60" y="6"/>
                    </a:lnTo>
                    <a:lnTo>
                      <a:pt x="57" y="7"/>
                    </a:lnTo>
                    <a:lnTo>
                      <a:pt x="59" y="10"/>
                    </a:lnTo>
                    <a:lnTo>
                      <a:pt x="56" y="9"/>
                    </a:lnTo>
                    <a:lnTo>
                      <a:pt x="53" y="7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7"/>
                    </a:lnTo>
                    <a:lnTo>
                      <a:pt x="48" y="11"/>
                    </a:lnTo>
                    <a:lnTo>
                      <a:pt x="48" y="11"/>
                    </a:lnTo>
                    <a:lnTo>
                      <a:pt x="49" y="13"/>
                    </a:lnTo>
                    <a:lnTo>
                      <a:pt x="49" y="13"/>
                    </a:lnTo>
                    <a:lnTo>
                      <a:pt x="49" y="13"/>
                    </a:lnTo>
                    <a:lnTo>
                      <a:pt x="47" y="15"/>
                    </a:lnTo>
                    <a:lnTo>
                      <a:pt x="45" y="13"/>
                    </a:lnTo>
                    <a:lnTo>
                      <a:pt x="45" y="12"/>
                    </a:lnTo>
                    <a:lnTo>
                      <a:pt x="45" y="11"/>
                    </a:lnTo>
                    <a:lnTo>
                      <a:pt x="45" y="11"/>
                    </a:lnTo>
                    <a:lnTo>
                      <a:pt x="45" y="11"/>
                    </a:lnTo>
                    <a:lnTo>
                      <a:pt x="43" y="12"/>
                    </a:lnTo>
                    <a:lnTo>
                      <a:pt x="41" y="15"/>
                    </a:lnTo>
                    <a:lnTo>
                      <a:pt x="39" y="16"/>
                    </a:lnTo>
                    <a:lnTo>
                      <a:pt x="38" y="18"/>
                    </a:lnTo>
                    <a:lnTo>
                      <a:pt x="38" y="17"/>
                    </a:lnTo>
                    <a:lnTo>
                      <a:pt x="37" y="15"/>
                    </a:lnTo>
                    <a:lnTo>
                      <a:pt x="36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9" y="12"/>
                    </a:lnTo>
                    <a:lnTo>
                      <a:pt x="39" y="11"/>
                    </a:lnTo>
                    <a:lnTo>
                      <a:pt x="38" y="10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29" y="3"/>
                    </a:lnTo>
                    <a:lnTo>
                      <a:pt x="27" y="3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8" y="6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8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13" y="18"/>
                    </a:lnTo>
                    <a:lnTo>
                      <a:pt x="14" y="17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3" y="16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4" y="18"/>
                    </a:lnTo>
                    <a:lnTo>
                      <a:pt x="21" y="21"/>
                    </a:lnTo>
                    <a:lnTo>
                      <a:pt x="20" y="21"/>
                    </a:lnTo>
                    <a:lnTo>
                      <a:pt x="19" y="22"/>
                    </a:lnTo>
                    <a:lnTo>
                      <a:pt x="14" y="23"/>
                    </a:lnTo>
                    <a:lnTo>
                      <a:pt x="12" y="23"/>
                    </a:lnTo>
                    <a:lnTo>
                      <a:pt x="9" y="23"/>
                    </a:lnTo>
                    <a:lnTo>
                      <a:pt x="8" y="23"/>
                    </a:lnTo>
                    <a:lnTo>
                      <a:pt x="7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5" y="28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14" y="29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8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1" y="33"/>
                    </a:lnTo>
                    <a:lnTo>
                      <a:pt x="23" y="33"/>
                    </a:lnTo>
                    <a:lnTo>
                      <a:pt x="25" y="31"/>
                    </a:lnTo>
                    <a:lnTo>
                      <a:pt x="24" y="35"/>
                    </a:lnTo>
                    <a:lnTo>
                      <a:pt x="23" y="36"/>
                    </a:lnTo>
                    <a:lnTo>
                      <a:pt x="18" y="37"/>
                    </a:lnTo>
                    <a:lnTo>
                      <a:pt x="15" y="36"/>
                    </a:lnTo>
                    <a:lnTo>
                      <a:pt x="14" y="39"/>
                    </a:lnTo>
                    <a:lnTo>
                      <a:pt x="14" y="42"/>
                    </a:lnTo>
                    <a:lnTo>
                      <a:pt x="15" y="44"/>
                    </a:lnTo>
                    <a:lnTo>
                      <a:pt x="17" y="42"/>
                    </a:lnTo>
                    <a:lnTo>
                      <a:pt x="20" y="42"/>
                    </a:lnTo>
                    <a:lnTo>
                      <a:pt x="23" y="41"/>
                    </a:lnTo>
                    <a:lnTo>
                      <a:pt x="25" y="40"/>
                    </a:lnTo>
                    <a:lnTo>
                      <a:pt x="26" y="40"/>
                    </a:lnTo>
                    <a:lnTo>
                      <a:pt x="27" y="40"/>
                    </a:lnTo>
                    <a:lnTo>
                      <a:pt x="29" y="40"/>
                    </a:lnTo>
                    <a:lnTo>
                      <a:pt x="32" y="40"/>
                    </a:lnTo>
                    <a:lnTo>
                      <a:pt x="32" y="39"/>
                    </a:lnTo>
                    <a:lnTo>
                      <a:pt x="32" y="39"/>
                    </a:lnTo>
                    <a:lnTo>
                      <a:pt x="35" y="41"/>
                    </a:lnTo>
                    <a:lnTo>
                      <a:pt x="37" y="44"/>
                    </a:lnTo>
                    <a:lnTo>
                      <a:pt x="39" y="45"/>
                    </a:lnTo>
                    <a:lnTo>
                      <a:pt x="41" y="46"/>
                    </a:lnTo>
                    <a:lnTo>
                      <a:pt x="42" y="47"/>
                    </a:lnTo>
                    <a:lnTo>
                      <a:pt x="45" y="48"/>
                    </a:lnTo>
                    <a:lnTo>
                      <a:pt x="47" y="48"/>
                    </a:lnTo>
                    <a:lnTo>
                      <a:pt x="48" y="48"/>
                    </a:lnTo>
                    <a:lnTo>
                      <a:pt x="51" y="48"/>
                    </a:lnTo>
                    <a:lnTo>
                      <a:pt x="51" y="48"/>
                    </a:lnTo>
                    <a:lnTo>
                      <a:pt x="56" y="47"/>
                    </a:lnTo>
                    <a:lnTo>
                      <a:pt x="57" y="48"/>
                    </a:lnTo>
                    <a:lnTo>
                      <a:pt x="60" y="50"/>
                    </a:lnTo>
                    <a:lnTo>
                      <a:pt x="62" y="48"/>
                    </a:lnTo>
                    <a:lnTo>
                      <a:pt x="64" y="47"/>
                    </a:lnTo>
                    <a:lnTo>
                      <a:pt x="67" y="45"/>
                    </a:lnTo>
                    <a:lnTo>
                      <a:pt x="67" y="45"/>
                    </a:lnTo>
                    <a:lnTo>
                      <a:pt x="67" y="45"/>
                    </a:lnTo>
                    <a:lnTo>
                      <a:pt x="68" y="45"/>
                    </a:lnTo>
                    <a:lnTo>
                      <a:pt x="68" y="45"/>
                    </a:lnTo>
                    <a:lnTo>
                      <a:pt x="70" y="44"/>
                    </a:lnTo>
                    <a:lnTo>
                      <a:pt x="72" y="42"/>
                    </a:lnTo>
                    <a:lnTo>
                      <a:pt x="73" y="42"/>
                    </a:lnTo>
                    <a:lnTo>
                      <a:pt x="78" y="41"/>
                    </a:lnTo>
                    <a:lnTo>
                      <a:pt x="82" y="40"/>
                    </a:lnTo>
                    <a:lnTo>
                      <a:pt x="84" y="40"/>
                    </a:lnTo>
                    <a:lnTo>
                      <a:pt x="85" y="39"/>
                    </a:lnTo>
                    <a:lnTo>
                      <a:pt x="88" y="39"/>
                    </a:lnTo>
                    <a:lnTo>
                      <a:pt x="89" y="39"/>
                    </a:lnTo>
                    <a:lnTo>
                      <a:pt x="92" y="36"/>
                    </a:lnTo>
                    <a:lnTo>
                      <a:pt x="95" y="35"/>
                    </a:lnTo>
                    <a:lnTo>
                      <a:pt x="97" y="33"/>
                    </a:lnTo>
                    <a:lnTo>
                      <a:pt x="9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4" name="Freeform 155">
                <a:extLst>
                  <a:ext uri="{FF2B5EF4-FFF2-40B4-BE49-F238E27FC236}">
                    <a16:creationId xmlns:a16="http://schemas.microsoft.com/office/drawing/2014/main" id="{1C36C84F-DD64-4610-B50C-0349C71015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000" y="935038"/>
                <a:ext cx="4763" cy="6350"/>
              </a:xfrm>
              <a:custGeom>
                <a:avLst/>
                <a:gdLst>
                  <a:gd name="T0" fmla="*/ 11 w 13"/>
                  <a:gd name="T1" fmla="*/ 2 h 18"/>
                  <a:gd name="T2" fmla="*/ 9 w 13"/>
                  <a:gd name="T3" fmla="*/ 4 h 18"/>
                  <a:gd name="T4" fmla="*/ 8 w 13"/>
                  <a:gd name="T5" fmla="*/ 4 h 18"/>
                  <a:gd name="T6" fmla="*/ 7 w 13"/>
                  <a:gd name="T7" fmla="*/ 3 h 18"/>
                  <a:gd name="T8" fmla="*/ 3 w 13"/>
                  <a:gd name="T9" fmla="*/ 2 h 18"/>
                  <a:gd name="T10" fmla="*/ 2 w 13"/>
                  <a:gd name="T11" fmla="*/ 3 h 18"/>
                  <a:gd name="T12" fmla="*/ 0 w 13"/>
                  <a:gd name="T13" fmla="*/ 5 h 18"/>
                  <a:gd name="T14" fmla="*/ 0 w 13"/>
                  <a:gd name="T15" fmla="*/ 6 h 18"/>
                  <a:gd name="T16" fmla="*/ 0 w 13"/>
                  <a:gd name="T17" fmla="*/ 6 h 18"/>
                  <a:gd name="T18" fmla="*/ 0 w 13"/>
                  <a:gd name="T19" fmla="*/ 6 h 18"/>
                  <a:gd name="T20" fmla="*/ 0 w 13"/>
                  <a:gd name="T21" fmla="*/ 6 h 18"/>
                  <a:gd name="T22" fmla="*/ 0 w 13"/>
                  <a:gd name="T23" fmla="*/ 6 h 18"/>
                  <a:gd name="T24" fmla="*/ 1 w 13"/>
                  <a:gd name="T25" fmla="*/ 9 h 18"/>
                  <a:gd name="T26" fmla="*/ 3 w 13"/>
                  <a:gd name="T27" fmla="*/ 14 h 18"/>
                  <a:gd name="T28" fmla="*/ 2 w 13"/>
                  <a:gd name="T29" fmla="*/ 16 h 18"/>
                  <a:gd name="T30" fmla="*/ 3 w 13"/>
                  <a:gd name="T31" fmla="*/ 17 h 18"/>
                  <a:gd name="T32" fmla="*/ 3 w 13"/>
                  <a:gd name="T33" fmla="*/ 17 h 18"/>
                  <a:gd name="T34" fmla="*/ 5 w 13"/>
                  <a:gd name="T35" fmla="*/ 17 h 18"/>
                  <a:gd name="T36" fmla="*/ 5 w 13"/>
                  <a:gd name="T37" fmla="*/ 17 h 18"/>
                  <a:gd name="T38" fmla="*/ 5 w 13"/>
                  <a:gd name="T39" fmla="*/ 18 h 18"/>
                  <a:gd name="T40" fmla="*/ 6 w 13"/>
                  <a:gd name="T41" fmla="*/ 16 h 18"/>
                  <a:gd name="T42" fmla="*/ 6 w 13"/>
                  <a:gd name="T43" fmla="*/ 15 h 18"/>
                  <a:gd name="T44" fmla="*/ 6 w 13"/>
                  <a:gd name="T45" fmla="*/ 15 h 18"/>
                  <a:gd name="T46" fmla="*/ 6 w 13"/>
                  <a:gd name="T47" fmla="*/ 14 h 18"/>
                  <a:gd name="T48" fmla="*/ 7 w 13"/>
                  <a:gd name="T49" fmla="*/ 12 h 18"/>
                  <a:gd name="T50" fmla="*/ 7 w 13"/>
                  <a:gd name="T51" fmla="*/ 14 h 18"/>
                  <a:gd name="T52" fmla="*/ 8 w 13"/>
                  <a:gd name="T53" fmla="*/ 14 h 18"/>
                  <a:gd name="T54" fmla="*/ 8 w 13"/>
                  <a:gd name="T55" fmla="*/ 12 h 18"/>
                  <a:gd name="T56" fmla="*/ 9 w 13"/>
                  <a:gd name="T57" fmla="*/ 11 h 18"/>
                  <a:gd name="T58" fmla="*/ 9 w 13"/>
                  <a:gd name="T59" fmla="*/ 9 h 18"/>
                  <a:gd name="T60" fmla="*/ 12 w 13"/>
                  <a:gd name="T61" fmla="*/ 6 h 18"/>
                  <a:gd name="T62" fmla="*/ 13 w 13"/>
                  <a:gd name="T63" fmla="*/ 3 h 18"/>
                  <a:gd name="T64" fmla="*/ 12 w 13"/>
                  <a:gd name="T65" fmla="*/ 0 h 18"/>
                  <a:gd name="T66" fmla="*/ 11 w 13"/>
                  <a:gd name="T6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" h="18">
                    <a:moveTo>
                      <a:pt x="11" y="2"/>
                    </a:moveTo>
                    <a:lnTo>
                      <a:pt x="9" y="4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8"/>
                    </a:lnTo>
                    <a:lnTo>
                      <a:pt x="6" y="16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2" y="6"/>
                    </a:lnTo>
                    <a:lnTo>
                      <a:pt x="13" y="3"/>
                    </a:lnTo>
                    <a:lnTo>
                      <a:pt x="12" y="0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5" name="Freeform 156">
                <a:extLst>
                  <a:ext uri="{FF2B5EF4-FFF2-40B4-BE49-F238E27FC236}">
                    <a16:creationId xmlns:a16="http://schemas.microsoft.com/office/drawing/2014/main" id="{6225F11D-77DB-446C-9AEF-6C6F782B26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10088" y="858838"/>
                <a:ext cx="47625" cy="15875"/>
              </a:xfrm>
              <a:custGeom>
                <a:avLst/>
                <a:gdLst>
                  <a:gd name="T0" fmla="*/ 90 w 153"/>
                  <a:gd name="T1" fmla="*/ 15 h 50"/>
                  <a:gd name="T2" fmla="*/ 84 w 153"/>
                  <a:gd name="T3" fmla="*/ 17 h 50"/>
                  <a:gd name="T4" fmla="*/ 8 w 153"/>
                  <a:gd name="T5" fmla="*/ 20 h 50"/>
                  <a:gd name="T6" fmla="*/ 6 w 153"/>
                  <a:gd name="T7" fmla="*/ 21 h 50"/>
                  <a:gd name="T8" fmla="*/ 5 w 153"/>
                  <a:gd name="T9" fmla="*/ 26 h 50"/>
                  <a:gd name="T10" fmla="*/ 17 w 153"/>
                  <a:gd name="T11" fmla="*/ 28 h 50"/>
                  <a:gd name="T12" fmla="*/ 25 w 153"/>
                  <a:gd name="T13" fmla="*/ 29 h 50"/>
                  <a:gd name="T14" fmla="*/ 35 w 153"/>
                  <a:gd name="T15" fmla="*/ 27 h 50"/>
                  <a:gd name="T16" fmla="*/ 40 w 153"/>
                  <a:gd name="T17" fmla="*/ 24 h 50"/>
                  <a:gd name="T18" fmla="*/ 46 w 153"/>
                  <a:gd name="T19" fmla="*/ 26 h 50"/>
                  <a:gd name="T20" fmla="*/ 32 w 153"/>
                  <a:gd name="T21" fmla="*/ 29 h 50"/>
                  <a:gd name="T22" fmla="*/ 34 w 153"/>
                  <a:gd name="T23" fmla="*/ 39 h 50"/>
                  <a:gd name="T24" fmla="*/ 41 w 153"/>
                  <a:gd name="T25" fmla="*/ 42 h 50"/>
                  <a:gd name="T26" fmla="*/ 57 w 153"/>
                  <a:gd name="T27" fmla="*/ 49 h 50"/>
                  <a:gd name="T28" fmla="*/ 64 w 153"/>
                  <a:gd name="T29" fmla="*/ 47 h 50"/>
                  <a:gd name="T30" fmla="*/ 71 w 153"/>
                  <a:gd name="T31" fmla="*/ 38 h 50"/>
                  <a:gd name="T32" fmla="*/ 76 w 153"/>
                  <a:gd name="T33" fmla="*/ 32 h 50"/>
                  <a:gd name="T34" fmla="*/ 84 w 153"/>
                  <a:gd name="T35" fmla="*/ 27 h 50"/>
                  <a:gd name="T36" fmla="*/ 93 w 153"/>
                  <a:gd name="T37" fmla="*/ 26 h 50"/>
                  <a:gd name="T38" fmla="*/ 100 w 153"/>
                  <a:gd name="T39" fmla="*/ 34 h 50"/>
                  <a:gd name="T40" fmla="*/ 99 w 153"/>
                  <a:gd name="T41" fmla="*/ 39 h 50"/>
                  <a:gd name="T42" fmla="*/ 112 w 153"/>
                  <a:gd name="T43" fmla="*/ 36 h 50"/>
                  <a:gd name="T44" fmla="*/ 114 w 153"/>
                  <a:gd name="T45" fmla="*/ 40 h 50"/>
                  <a:gd name="T46" fmla="*/ 125 w 153"/>
                  <a:gd name="T47" fmla="*/ 39 h 50"/>
                  <a:gd name="T48" fmla="*/ 134 w 153"/>
                  <a:gd name="T49" fmla="*/ 30 h 50"/>
                  <a:gd name="T50" fmla="*/ 120 w 153"/>
                  <a:gd name="T51" fmla="*/ 30 h 50"/>
                  <a:gd name="T52" fmla="*/ 119 w 153"/>
                  <a:gd name="T53" fmla="*/ 26 h 50"/>
                  <a:gd name="T54" fmla="*/ 108 w 153"/>
                  <a:gd name="T55" fmla="*/ 23 h 50"/>
                  <a:gd name="T56" fmla="*/ 100 w 153"/>
                  <a:gd name="T57" fmla="*/ 20 h 50"/>
                  <a:gd name="T58" fmla="*/ 98 w 153"/>
                  <a:gd name="T59" fmla="*/ 18 h 50"/>
                  <a:gd name="T60" fmla="*/ 94 w 153"/>
                  <a:gd name="T61" fmla="*/ 16 h 50"/>
                  <a:gd name="T62" fmla="*/ 106 w 153"/>
                  <a:gd name="T63" fmla="*/ 16 h 50"/>
                  <a:gd name="T64" fmla="*/ 113 w 153"/>
                  <a:gd name="T65" fmla="*/ 17 h 50"/>
                  <a:gd name="T66" fmla="*/ 126 w 153"/>
                  <a:gd name="T67" fmla="*/ 17 h 50"/>
                  <a:gd name="T68" fmla="*/ 138 w 153"/>
                  <a:gd name="T69" fmla="*/ 15 h 50"/>
                  <a:gd name="T70" fmla="*/ 152 w 153"/>
                  <a:gd name="T71" fmla="*/ 9 h 50"/>
                  <a:gd name="T72" fmla="*/ 142 w 153"/>
                  <a:gd name="T73" fmla="*/ 3 h 50"/>
                  <a:gd name="T74" fmla="*/ 120 w 153"/>
                  <a:gd name="T75" fmla="*/ 0 h 50"/>
                  <a:gd name="T76" fmla="*/ 113 w 153"/>
                  <a:gd name="T77" fmla="*/ 5 h 50"/>
                  <a:gd name="T78" fmla="*/ 106 w 153"/>
                  <a:gd name="T79" fmla="*/ 6 h 50"/>
                  <a:gd name="T80" fmla="*/ 90 w 153"/>
                  <a:gd name="T81" fmla="*/ 4 h 50"/>
                  <a:gd name="T82" fmla="*/ 81 w 153"/>
                  <a:gd name="T83" fmla="*/ 4 h 50"/>
                  <a:gd name="T84" fmla="*/ 70 w 153"/>
                  <a:gd name="T85" fmla="*/ 2 h 50"/>
                  <a:gd name="T86" fmla="*/ 69 w 153"/>
                  <a:gd name="T87" fmla="*/ 9 h 50"/>
                  <a:gd name="T88" fmla="*/ 79 w 153"/>
                  <a:gd name="T89" fmla="*/ 11 h 50"/>
                  <a:gd name="T90" fmla="*/ 79 w 153"/>
                  <a:gd name="T91" fmla="*/ 15 h 50"/>
                  <a:gd name="T92" fmla="*/ 73 w 153"/>
                  <a:gd name="T93" fmla="*/ 12 h 50"/>
                  <a:gd name="T94" fmla="*/ 63 w 153"/>
                  <a:gd name="T95" fmla="*/ 8 h 50"/>
                  <a:gd name="T96" fmla="*/ 55 w 153"/>
                  <a:gd name="T97" fmla="*/ 5 h 50"/>
                  <a:gd name="T98" fmla="*/ 51 w 153"/>
                  <a:gd name="T99" fmla="*/ 12 h 50"/>
                  <a:gd name="T100" fmla="*/ 45 w 153"/>
                  <a:gd name="T101" fmla="*/ 11 h 50"/>
                  <a:gd name="T102" fmla="*/ 36 w 153"/>
                  <a:gd name="T103" fmla="*/ 9 h 50"/>
                  <a:gd name="T104" fmla="*/ 26 w 153"/>
                  <a:gd name="T105" fmla="*/ 12 h 50"/>
                  <a:gd name="T106" fmla="*/ 31 w 153"/>
                  <a:gd name="T107" fmla="*/ 8 h 50"/>
                  <a:gd name="T108" fmla="*/ 24 w 153"/>
                  <a:gd name="T109" fmla="*/ 8 h 50"/>
                  <a:gd name="T110" fmla="*/ 10 w 153"/>
                  <a:gd name="T111" fmla="*/ 9 h 50"/>
                  <a:gd name="T112" fmla="*/ 1 w 153"/>
                  <a:gd name="T113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3" h="50">
                    <a:moveTo>
                      <a:pt x="84" y="17"/>
                    </a:moveTo>
                    <a:lnTo>
                      <a:pt x="87" y="16"/>
                    </a:lnTo>
                    <a:lnTo>
                      <a:pt x="88" y="16"/>
                    </a:lnTo>
                    <a:lnTo>
                      <a:pt x="88" y="15"/>
                    </a:lnTo>
                    <a:lnTo>
                      <a:pt x="90" y="15"/>
                    </a:lnTo>
                    <a:lnTo>
                      <a:pt x="91" y="15"/>
                    </a:lnTo>
                    <a:lnTo>
                      <a:pt x="91" y="15"/>
                    </a:lnTo>
                    <a:lnTo>
                      <a:pt x="90" y="16"/>
                    </a:lnTo>
                    <a:lnTo>
                      <a:pt x="87" y="17"/>
                    </a:lnTo>
                    <a:lnTo>
                      <a:pt x="84" y="17"/>
                    </a:lnTo>
                    <a:lnTo>
                      <a:pt x="84" y="17"/>
                    </a:lnTo>
                    <a:close/>
                    <a:moveTo>
                      <a:pt x="2" y="14"/>
                    </a:moveTo>
                    <a:lnTo>
                      <a:pt x="5" y="16"/>
                    </a:lnTo>
                    <a:lnTo>
                      <a:pt x="5" y="16"/>
                    </a:lnTo>
                    <a:lnTo>
                      <a:pt x="8" y="20"/>
                    </a:lnTo>
                    <a:lnTo>
                      <a:pt x="10" y="21"/>
                    </a:lnTo>
                    <a:lnTo>
                      <a:pt x="11" y="24"/>
                    </a:lnTo>
                    <a:lnTo>
                      <a:pt x="11" y="23"/>
                    </a:lnTo>
                    <a:lnTo>
                      <a:pt x="10" y="23"/>
                    </a:lnTo>
                    <a:lnTo>
                      <a:pt x="6" y="21"/>
                    </a:lnTo>
                    <a:lnTo>
                      <a:pt x="5" y="21"/>
                    </a:lnTo>
                    <a:lnTo>
                      <a:pt x="2" y="18"/>
                    </a:lnTo>
                    <a:lnTo>
                      <a:pt x="0" y="21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8" y="27"/>
                    </a:lnTo>
                    <a:lnTo>
                      <a:pt x="11" y="28"/>
                    </a:lnTo>
                    <a:lnTo>
                      <a:pt x="13" y="28"/>
                    </a:lnTo>
                    <a:lnTo>
                      <a:pt x="16" y="28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9" y="30"/>
                    </a:lnTo>
                    <a:lnTo>
                      <a:pt x="19" y="30"/>
                    </a:lnTo>
                    <a:lnTo>
                      <a:pt x="23" y="30"/>
                    </a:lnTo>
                    <a:lnTo>
                      <a:pt x="25" y="29"/>
                    </a:lnTo>
                    <a:lnTo>
                      <a:pt x="26" y="29"/>
                    </a:lnTo>
                    <a:lnTo>
                      <a:pt x="28" y="29"/>
                    </a:lnTo>
                    <a:lnTo>
                      <a:pt x="29" y="29"/>
                    </a:lnTo>
                    <a:lnTo>
                      <a:pt x="30" y="29"/>
                    </a:lnTo>
                    <a:lnTo>
                      <a:pt x="35" y="27"/>
                    </a:lnTo>
                    <a:lnTo>
                      <a:pt x="37" y="24"/>
                    </a:lnTo>
                    <a:lnTo>
                      <a:pt x="37" y="24"/>
                    </a:lnTo>
                    <a:lnTo>
                      <a:pt x="39" y="24"/>
                    </a:lnTo>
                    <a:lnTo>
                      <a:pt x="39" y="24"/>
                    </a:lnTo>
                    <a:lnTo>
                      <a:pt x="40" y="24"/>
                    </a:lnTo>
                    <a:lnTo>
                      <a:pt x="43" y="2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2" y="27"/>
                    </a:lnTo>
                    <a:lnTo>
                      <a:pt x="39" y="29"/>
                    </a:lnTo>
                    <a:lnTo>
                      <a:pt x="36" y="29"/>
                    </a:lnTo>
                    <a:lnTo>
                      <a:pt x="34" y="29"/>
                    </a:lnTo>
                    <a:lnTo>
                      <a:pt x="32" y="29"/>
                    </a:lnTo>
                    <a:lnTo>
                      <a:pt x="30" y="30"/>
                    </a:lnTo>
                    <a:lnTo>
                      <a:pt x="29" y="32"/>
                    </a:lnTo>
                    <a:lnTo>
                      <a:pt x="28" y="34"/>
                    </a:lnTo>
                    <a:lnTo>
                      <a:pt x="31" y="39"/>
                    </a:lnTo>
                    <a:lnTo>
                      <a:pt x="34" y="39"/>
                    </a:lnTo>
                    <a:lnTo>
                      <a:pt x="35" y="39"/>
                    </a:lnTo>
                    <a:lnTo>
                      <a:pt x="35" y="39"/>
                    </a:lnTo>
                    <a:lnTo>
                      <a:pt x="37" y="40"/>
                    </a:lnTo>
                    <a:lnTo>
                      <a:pt x="39" y="41"/>
                    </a:lnTo>
                    <a:lnTo>
                      <a:pt x="41" y="42"/>
                    </a:lnTo>
                    <a:lnTo>
                      <a:pt x="45" y="44"/>
                    </a:lnTo>
                    <a:lnTo>
                      <a:pt x="49" y="44"/>
                    </a:lnTo>
                    <a:lnTo>
                      <a:pt x="49" y="44"/>
                    </a:lnTo>
                    <a:lnTo>
                      <a:pt x="53" y="49"/>
                    </a:lnTo>
                    <a:lnTo>
                      <a:pt x="57" y="49"/>
                    </a:lnTo>
                    <a:lnTo>
                      <a:pt x="58" y="49"/>
                    </a:lnTo>
                    <a:lnTo>
                      <a:pt x="60" y="50"/>
                    </a:lnTo>
                    <a:lnTo>
                      <a:pt x="61" y="50"/>
                    </a:lnTo>
                    <a:lnTo>
                      <a:pt x="64" y="49"/>
                    </a:lnTo>
                    <a:lnTo>
                      <a:pt x="64" y="47"/>
                    </a:lnTo>
                    <a:lnTo>
                      <a:pt x="65" y="44"/>
                    </a:lnTo>
                    <a:lnTo>
                      <a:pt x="66" y="40"/>
                    </a:lnTo>
                    <a:lnTo>
                      <a:pt x="66" y="39"/>
                    </a:lnTo>
                    <a:lnTo>
                      <a:pt x="69" y="38"/>
                    </a:lnTo>
                    <a:lnTo>
                      <a:pt x="71" y="38"/>
                    </a:lnTo>
                    <a:lnTo>
                      <a:pt x="72" y="38"/>
                    </a:lnTo>
                    <a:lnTo>
                      <a:pt x="73" y="36"/>
                    </a:lnTo>
                    <a:lnTo>
                      <a:pt x="75" y="33"/>
                    </a:lnTo>
                    <a:lnTo>
                      <a:pt x="75" y="32"/>
                    </a:lnTo>
                    <a:lnTo>
                      <a:pt x="76" y="32"/>
                    </a:lnTo>
                    <a:lnTo>
                      <a:pt x="79" y="32"/>
                    </a:lnTo>
                    <a:lnTo>
                      <a:pt x="82" y="28"/>
                    </a:lnTo>
                    <a:lnTo>
                      <a:pt x="81" y="27"/>
                    </a:lnTo>
                    <a:lnTo>
                      <a:pt x="82" y="27"/>
                    </a:lnTo>
                    <a:lnTo>
                      <a:pt x="84" y="27"/>
                    </a:lnTo>
                    <a:lnTo>
                      <a:pt x="87" y="24"/>
                    </a:lnTo>
                    <a:lnTo>
                      <a:pt x="88" y="24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3" y="26"/>
                    </a:lnTo>
                    <a:lnTo>
                      <a:pt x="94" y="27"/>
                    </a:lnTo>
                    <a:lnTo>
                      <a:pt x="99" y="29"/>
                    </a:lnTo>
                    <a:lnTo>
                      <a:pt x="99" y="30"/>
                    </a:lnTo>
                    <a:lnTo>
                      <a:pt x="100" y="3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96" y="36"/>
                    </a:lnTo>
                    <a:lnTo>
                      <a:pt x="96" y="39"/>
                    </a:lnTo>
                    <a:lnTo>
                      <a:pt x="98" y="39"/>
                    </a:lnTo>
                    <a:lnTo>
                      <a:pt x="99" y="39"/>
                    </a:lnTo>
                    <a:lnTo>
                      <a:pt x="106" y="38"/>
                    </a:lnTo>
                    <a:lnTo>
                      <a:pt x="110" y="38"/>
                    </a:lnTo>
                    <a:lnTo>
                      <a:pt x="110" y="38"/>
                    </a:lnTo>
                    <a:lnTo>
                      <a:pt x="112" y="36"/>
                    </a:lnTo>
                    <a:lnTo>
                      <a:pt x="112" y="36"/>
                    </a:lnTo>
                    <a:lnTo>
                      <a:pt x="112" y="36"/>
                    </a:lnTo>
                    <a:lnTo>
                      <a:pt x="111" y="38"/>
                    </a:lnTo>
                    <a:lnTo>
                      <a:pt x="110" y="39"/>
                    </a:lnTo>
                    <a:lnTo>
                      <a:pt x="111" y="40"/>
                    </a:lnTo>
                    <a:lnTo>
                      <a:pt x="114" y="40"/>
                    </a:lnTo>
                    <a:lnTo>
                      <a:pt x="116" y="41"/>
                    </a:lnTo>
                    <a:lnTo>
                      <a:pt x="117" y="41"/>
                    </a:lnTo>
                    <a:lnTo>
                      <a:pt x="120" y="40"/>
                    </a:lnTo>
                    <a:lnTo>
                      <a:pt x="123" y="39"/>
                    </a:lnTo>
                    <a:lnTo>
                      <a:pt x="125" y="39"/>
                    </a:lnTo>
                    <a:lnTo>
                      <a:pt x="126" y="38"/>
                    </a:lnTo>
                    <a:lnTo>
                      <a:pt x="130" y="36"/>
                    </a:lnTo>
                    <a:lnTo>
                      <a:pt x="134" y="34"/>
                    </a:lnTo>
                    <a:lnTo>
                      <a:pt x="136" y="33"/>
                    </a:lnTo>
                    <a:lnTo>
                      <a:pt x="134" y="30"/>
                    </a:lnTo>
                    <a:lnTo>
                      <a:pt x="129" y="30"/>
                    </a:lnTo>
                    <a:lnTo>
                      <a:pt x="128" y="30"/>
                    </a:lnTo>
                    <a:lnTo>
                      <a:pt x="125" y="30"/>
                    </a:lnTo>
                    <a:lnTo>
                      <a:pt x="122" y="30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0" y="29"/>
                    </a:lnTo>
                    <a:lnTo>
                      <a:pt x="119" y="27"/>
                    </a:lnTo>
                    <a:lnTo>
                      <a:pt x="119" y="27"/>
                    </a:lnTo>
                    <a:lnTo>
                      <a:pt x="119" y="26"/>
                    </a:lnTo>
                    <a:lnTo>
                      <a:pt x="117" y="26"/>
                    </a:lnTo>
                    <a:lnTo>
                      <a:pt x="116" y="27"/>
                    </a:lnTo>
                    <a:lnTo>
                      <a:pt x="112" y="28"/>
                    </a:lnTo>
                    <a:lnTo>
                      <a:pt x="108" y="27"/>
                    </a:lnTo>
                    <a:lnTo>
                      <a:pt x="108" y="23"/>
                    </a:lnTo>
                    <a:lnTo>
                      <a:pt x="105" y="23"/>
                    </a:lnTo>
                    <a:lnTo>
                      <a:pt x="104" y="23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100" y="18"/>
                    </a:lnTo>
                    <a:lnTo>
                      <a:pt x="99" y="18"/>
                    </a:lnTo>
                    <a:lnTo>
                      <a:pt x="99" y="18"/>
                    </a:lnTo>
                    <a:lnTo>
                      <a:pt x="98" y="18"/>
                    </a:lnTo>
                    <a:lnTo>
                      <a:pt x="95" y="18"/>
                    </a:lnTo>
                    <a:lnTo>
                      <a:pt x="94" y="17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5" y="16"/>
                    </a:lnTo>
                    <a:lnTo>
                      <a:pt x="100" y="15"/>
                    </a:lnTo>
                    <a:lnTo>
                      <a:pt x="102" y="15"/>
                    </a:lnTo>
                    <a:lnTo>
                      <a:pt x="105" y="15"/>
                    </a:lnTo>
                    <a:lnTo>
                      <a:pt x="106" y="16"/>
                    </a:lnTo>
                    <a:lnTo>
                      <a:pt x="107" y="16"/>
                    </a:lnTo>
                    <a:lnTo>
                      <a:pt x="110" y="17"/>
                    </a:lnTo>
                    <a:lnTo>
                      <a:pt x="112" y="16"/>
                    </a:lnTo>
                    <a:lnTo>
                      <a:pt x="113" y="16"/>
                    </a:lnTo>
                    <a:lnTo>
                      <a:pt x="113" y="17"/>
                    </a:lnTo>
                    <a:lnTo>
                      <a:pt x="114" y="17"/>
                    </a:lnTo>
                    <a:lnTo>
                      <a:pt x="118" y="18"/>
                    </a:lnTo>
                    <a:lnTo>
                      <a:pt x="123" y="20"/>
                    </a:lnTo>
                    <a:lnTo>
                      <a:pt x="124" y="20"/>
                    </a:lnTo>
                    <a:lnTo>
                      <a:pt x="126" y="17"/>
                    </a:lnTo>
                    <a:lnTo>
                      <a:pt x="128" y="16"/>
                    </a:lnTo>
                    <a:lnTo>
                      <a:pt x="128" y="16"/>
                    </a:lnTo>
                    <a:lnTo>
                      <a:pt x="131" y="17"/>
                    </a:lnTo>
                    <a:lnTo>
                      <a:pt x="136" y="16"/>
                    </a:lnTo>
                    <a:lnTo>
                      <a:pt x="138" y="15"/>
                    </a:lnTo>
                    <a:lnTo>
                      <a:pt x="142" y="12"/>
                    </a:lnTo>
                    <a:lnTo>
                      <a:pt x="146" y="11"/>
                    </a:lnTo>
                    <a:lnTo>
                      <a:pt x="148" y="11"/>
                    </a:lnTo>
                    <a:lnTo>
                      <a:pt x="150" y="10"/>
                    </a:lnTo>
                    <a:lnTo>
                      <a:pt x="152" y="9"/>
                    </a:lnTo>
                    <a:lnTo>
                      <a:pt x="153" y="9"/>
                    </a:lnTo>
                    <a:lnTo>
                      <a:pt x="152" y="6"/>
                    </a:lnTo>
                    <a:lnTo>
                      <a:pt x="148" y="5"/>
                    </a:lnTo>
                    <a:lnTo>
                      <a:pt x="146" y="4"/>
                    </a:lnTo>
                    <a:lnTo>
                      <a:pt x="142" y="3"/>
                    </a:lnTo>
                    <a:lnTo>
                      <a:pt x="136" y="3"/>
                    </a:lnTo>
                    <a:lnTo>
                      <a:pt x="132" y="3"/>
                    </a:lnTo>
                    <a:lnTo>
                      <a:pt x="128" y="3"/>
                    </a:lnTo>
                    <a:lnTo>
                      <a:pt x="122" y="0"/>
                    </a:lnTo>
                    <a:lnTo>
                      <a:pt x="120" y="0"/>
                    </a:lnTo>
                    <a:lnTo>
                      <a:pt x="120" y="2"/>
                    </a:lnTo>
                    <a:lnTo>
                      <a:pt x="120" y="3"/>
                    </a:lnTo>
                    <a:lnTo>
                      <a:pt x="116" y="4"/>
                    </a:lnTo>
                    <a:lnTo>
                      <a:pt x="114" y="5"/>
                    </a:lnTo>
                    <a:lnTo>
                      <a:pt x="113" y="5"/>
                    </a:lnTo>
                    <a:lnTo>
                      <a:pt x="114" y="3"/>
                    </a:lnTo>
                    <a:lnTo>
                      <a:pt x="112" y="2"/>
                    </a:lnTo>
                    <a:lnTo>
                      <a:pt x="111" y="2"/>
                    </a:lnTo>
                    <a:lnTo>
                      <a:pt x="107" y="5"/>
                    </a:lnTo>
                    <a:lnTo>
                      <a:pt x="106" y="6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5" y="3"/>
                    </a:lnTo>
                    <a:lnTo>
                      <a:pt x="91" y="4"/>
                    </a:lnTo>
                    <a:lnTo>
                      <a:pt x="90" y="4"/>
                    </a:lnTo>
                    <a:lnTo>
                      <a:pt x="89" y="3"/>
                    </a:lnTo>
                    <a:lnTo>
                      <a:pt x="89" y="3"/>
                    </a:lnTo>
                    <a:lnTo>
                      <a:pt x="85" y="0"/>
                    </a:lnTo>
                    <a:lnTo>
                      <a:pt x="82" y="3"/>
                    </a:lnTo>
                    <a:lnTo>
                      <a:pt x="81" y="4"/>
                    </a:lnTo>
                    <a:lnTo>
                      <a:pt x="76" y="4"/>
                    </a:lnTo>
                    <a:lnTo>
                      <a:pt x="73" y="3"/>
                    </a:lnTo>
                    <a:lnTo>
                      <a:pt x="72" y="3"/>
                    </a:lnTo>
                    <a:lnTo>
                      <a:pt x="72" y="3"/>
                    </a:lnTo>
                    <a:lnTo>
                      <a:pt x="70" y="2"/>
                    </a:lnTo>
                    <a:lnTo>
                      <a:pt x="69" y="3"/>
                    </a:lnTo>
                    <a:lnTo>
                      <a:pt x="67" y="4"/>
                    </a:lnTo>
                    <a:lnTo>
                      <a:pt x="66" y="6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75" y="11"/>
                    </a:lnTo>
                    <a:lnTo>
                      <a:pt x="76" y="11"/>
                    </a:lnTo>
                    <a:lnTo>
                      <a:pt x="78" y="11"/>
                    </a:lnTo>
                    <a:lnTo>
                      <a:pt x="79" y="11"/>
                    </a:lnTo>
                    <a:lnTo>
                      <a:pt x="83" y="11"/>
                    </a:lnTo>
                    <a:lnTo>
                      <a:pt x="83" y="11"/>
                    </a:lnTo>
                    <a:lnTo>
                      <a:pt x="84" y="14"/>
                    </a:lnTo>
                    <a:lnTo>
                      <a:pt x="81" y="15"/>
                    </a:lnTo>
                    <a:lnTo>
                      <a:pt x="79" y="15"/>
                    </a:lnTo>
                    <a:lnTo>
                      <a:pt x="78" y="15"/>
                    </a:lnTo>
                    <a:lnTo>
                      <a:pt x="77" y="15"/>
                    </a:lnTo>
                    <a:lnTo>
                      <a:pt x="76" y="14"/>
                    </a:lnTo>
                    <a:lnTo>
                      <a:pt x="73" y="12"/>
                    </a:lnTo>
                    <a:lnTo>
                      <a:pt x="73" y="12"/>
                    </a:lnTo>
                    <a:lnTo>
                      <a:pt x="72" y="12"/>
                    </a:lnTo>
                    <a:lnTo>
                      <a:pt x="69" y="10"/>
                    </a:lnTo>
                    <a:lnTo>
                      <a:pt x="67" y="10"/>
                    </a:lnTo>
                    <a:lnTo>
                      <a:pt x="65" y="10"/>
                    </a:lnTo>
                    <a:lnTo>
                      <a:pt x="63" y="8"/>
                    </a:lnTo>
                    <a:lnTo>
                      <a:pt x="63" y="8"/>
                    </a:lnTo>
                    <a:lnTo>
                      <a:pt x="61" y="8"/>
                    </a:lnTo>
                    <a:lnTo>
                      <a:pt x="59" y="6"/>
                    </a:lnTo>
                    <a:lnTo>
                      <a:pt x="58" y="6"/>
                    </a:lnTo>
                    <a:lnTo>
                      <a:pt x="55" y="5"/>
                    </a:lnTo>
                    <a:lnTo>
                      <a:pt x="53" y="6"/>
                    </a:lnTo>
                    <a:lnTo>
                      <a:pt x="51" y="8"/>
                    </a:lnTo>
                    <a:lnTo>
                      <a:pt x="48" y="10"/>
                    </a:lnTo>
                    <a:lnTo>
                      <a:pt x="49" y="12"/>
                    </a:lnTo>
                    <a:lnTo>
                      <a:pt x="51" y="12"/>
                    </a:lnTo>
                    <a:lnTo>
                      <a:pt x="51" y="14"/>
                    </a:lnTo>
                    <a:lnTo>
                      <a:pt x="52" y="15"/>
                    </a:lnTo>
                    <a:lnTo>
                      <a:pt x="49" y="16"/>
                    </a:lnTo>
                    <a:lnTo>
                      <a:pt x="47" y="14"/>
                    </a:lnTo>
                    <a:lnTo>
                      <a:pt x="45" y="11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40" y="8"/>
                    </a:lnTo>
                    <a:lnTo>
                      <a:pt x="39" y="9"/>
                    </a:lnTo>
                    <a:lnTo>
                      <a:pt x="36" y="9"/>
                    </a:lnTo>
                    <a:lnTo>
                      <a:pt x="34" y="10"/>
                    </a:lnTo>
                    <a:lnTo>
                      <a:pt x="31" y="12"/>
                    </a:lnTo>
                    <a:lnTo>
                      <a:pt x="30" y="12"/>
                    </a:lnTo>
                    <a:lnTo>
                      <a:pt x="28" y="12"/>
                    </a:lnTo>
                    <a:lnTo>
                      <a:pt x="26" y="12"/>
                    </a:lnTo>
                    <a:lnTo>
                      <a:pt x="29" y="12"/>
                    </a:lnTo>
                    <a:lnTo>
                      <a:pt x="30" y="12"/>
                    </a:lnTo>
                    <a:lnTo>
                      <a:pt x="32" y="10"/>
                    </a:lnTo>
                    <a:lnTo>
                      <a:pt x="32" y="9"/>
                    </a:lnTo>
                    <a:lnTo>
                      <a:pt x="31" y="8"/>
                    </a:lnTo>
                    <a:lnTo>
                      <a:pt x="30" y="9"/>
                    </a:lnTo>
                    <a:lnTo>
                      <a:pt x="29" y="9"/>
                    </a:lnTo>
                    <a:lnTo>
                      <a:pt x="28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19" y="8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2" y="8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6" name="Freeform 157">
                <a:extLst>
                  <a:ext uri="{FF2B5EF4-FFF2-40B4-BE49-F238E27FC236}">
                    <a16:creationId xmlns:a16="http://schemas.microsoft.com/office/drawing/2014/main" id="{A35AC55F-CB3A-4BCF-9E9D-FF1CB8ACB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6125" y="865188"/>
                <a:ext cx="1588" cy="1587"/>
              </a:xfrm>
              <a:custGeom>
                <a:avLst/>
                <a:gdLst>
                  <a:gd name="T0" fmla="*/ 3 w 7"/>
                  <a:gd name="T1" fmla="*/ 0 h 3"/>
                  <a:gd name="T2" fmla="*/ 2 w 7"/>
                  <a:gd name="T3" fmla="*/ 0 h 3"/>
                  <a:gd name="T4" fmla="*/ 0 w 7"/>
                  <a:gd name="T5" fmla="*/ 0 h 3"/>
                  <a:gd name="T6" fmla="*/ 1 w 7"/>
                  <a:gd name="T7" fmla="*/ 0 h 3"/>
                  <a:gd name="T8" fmla="*/ 3 w 7"/>
                  <a:gd name="T9" fmla="*/ 3 h 3"/>
                  <a:gd name="T10" fmla="*/ 4 w 7"/>
                  <a:gd name="T11" fmla="*/ 3 h 3"/>
                  <a:gd name="T12" fmla="*/ 6 w 7"/>
                  <a:gd name="T13" fmla="*/ 3 h 3"/>
                  <a:gd name="T14" fmla="*/ 6 w 7"/>
                  <a:gd name="T15" fmla="*/ 2 h 3"/>
                  <a:gd name="T16" fmla="*/ 7 w 7"/>
                  <a:gd name="T17" fmla="*/ 1 h 3"/>
                  <a:gd name="T18" fmla="*/ 6 w 7"/>
                  <a:gd name="T19" fmla="*/ 0 h 3"/>
                  <a:gd name="T20" fmla="*/ 3 w 7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7" name="Freeform 158">
                <a:extLst>
                  <a:ext uri="{FF2B5EF4-FFF2-40B4-BE49-F238E27FC236}">
                    <a16:creationId xmlns:a16="http://schemas.microsoft.com/office/drawing/2014/main" id="{DAABB569-E5F1-490D-8628-2455EFC7DB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9300" y="863600"/>
                <a:ext cx="6350" cy="3175"/>
              </a:xfrm>
              <a:custGeom>
                <a:avLst/>
                <a:gdLst>
                  <a:gd name="T0" fmla="*/ 2 w 18"/>
                  <a:gd name="T1" fmla="*/ 7 h 7"/>
                  <a:gd name="T2" fmla="*/ 2 w 18"/>
                  <a:gd name="T3" fmla="*/ 7 h 7"/>
                  <a:gd name="T4" fmla="*/ 4 w 18"/>
                  <a:gd name="T5" fmla="*/ 6 h 7"/>
                  <a:gd name="T6" fmla="*/ 6 w 18"/>
                  <a:gd name="T7" fmla="*/ 6 h 7"/>
                  <a:gd name="T8" fmla="*/ 7 w 18"/>
                  <a:gd name="T9" fmla="*/ 6 h 7"/>
                  <a:gd name="T10" fmla="*/ 13 w 18"/>
                  <a:gd name="T11" fmla="*/ 6 h 7"/>
                  <a:gd name="T12" fmla="*/ 13 w 18"/>
                  <a:gd name="T13" fmla="*/ 6 h 7"/>
                  <a:gd name="T14" fmla="*/ 18 w 18"/>
                  <a:gd name="T15" fmla="*/ 3 h 7"/>
                  <a:gd name="T16" fmla="*/ 18 w 18"/>
                  <a:gd name="T17" fmla="*/ 1 h 7"/>
                  <a:gd name="T18" fmla="*/ 17 w 18"/>
                  <a:gd name="T19" fmla="*/ 1 h 7"/>
                  <a:gd name="T20" fmla="*/ 17 w 18"/>
                  <a:gd name="T21" fmla="*/ 1 h 7"/>
                  <a:gd name="T22" fmla="*/ 16 w 18"/>
                  <a:gd name="T23" fmla="*/ 1 h 7"/>
                  <a:gd name="T24" fmla="*/ 13 w 18"/>
                  <a:gd name="T25" fmla="*/ 1 h 7"/>
                  <a:gd name="T26" fmla="*/ 12 w 18"/>
                  <a:gd name="T27" fmla="*/ 1 h 7"/>
                  <a:gd name="T28" fmla="*/ 8 w 18"/>
                  <a:gd name="T29" fmla="*/ 1 h 7"/>
                  <a:gd name="T30" fmla="*/ 7 w 18"/>
                  <a:gd name="T31" fmla="*/ 1 h 7"/>
                  <a:gd name="T32" fmla="*/ 7 w 18"/>
                  <a:gd name="T33" fmla="*/ 1 h 7"/>
                  <a:gd name="T34" fmla="*/ 6 w 18"/>
                  <a:gd name="T35" fmla="*/ 0 h 7"/>
                  <a:gd name="T36" fmla="*/ 0 w 18"/>
                  <a:gd name="T37" fmla="*/ 4 h 7"/>
                  <a:gd name="T38" fmla="*/ 0 w 18"/>
                  <a:gd name="T39" fmla="*/ 4 h 7"/>
                  <a:gd name="T40" fmla="*/ 0 w 18"/>
                  <a:gd name="T41" fmla="*/ 4 h 7"/>
                  <a:gd name="T42" fmla="*/ 2 w 18"/>
                  <a:gd name="T4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7">
                    <a:moveTo>
                      <a:pt x="2" y="7"/>
                    </a:moveTo>
                    <a:lnTo>
                      <a:pt x="2" y="7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8" name="Freeform 159">
                <a:extLst>
                  <a:ext uri="{FF2B5EF4-FFF2-40B4-BE49-F238E27FC236}">
                    <a16:creationId xmlns:a16="http://schemas.microsoft.com/office/drawing/2014/main" id="{46771964-68B5-4275-B6DF-7AA76D493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8825" y="858838"/>
                <a:ext cx="6350" cy="1587"/>
              </a:xfrm>
              <a:custGeom>
                <a:avLst/>
                <a:gdLst>
                  <a:gd name="T0" fmla="*/ 6 w 19"/>
                  <a:gd name="T1" fmla="*/ 5 h 5"/>
                  <a:gd name="T2" fmla="*/ 8 w 19"/>
                  <a:gd name="T3" fmla="*/ 3 h 5"/>
                  <a:gd name="T4" fmla="*/ 10 w 19"/>
                  <a:gd name="T5" fmla="*/ 3 h 5"/>
                  <a:gd name="T6" fmla="*/ 12 w 19"/>
                  <a:gd name="T7" fmla="*/ 5 h 5"/>
                  <a:gd name="T8" fmla="*/ 13 w 19"/>
                  <a:gd name="T9" fmla="*/ 3 h 5"/>
                  <a:gd name="T10" fmla="*/ 18 w 19"/>
                  <a:gd name="T11" fmla="*/ 3 h 5"/>
                  <a:gd name="T12" fmla="*/ 19 w 19"/>
                  <a:gd name="T13" fmla="*/ 1 h 5"/>
                  <a:gd name="T14" fmla="*/ 19 w 19"/>
                  <a:gd name="T15" fmla="*/ 0 h 5"/>
                  <a:gd name="T16" fmla="*/ 17 w 19"/>
                  <a:gd name="T17" fmla="*/ 0 h 5"/>
                  <a:gd name="T18" fmla="*/ 14 w 19"/>
                  <a:gd name="T19" fmla="*/ 0 h 5"/>
                  <a:gd name="T20" fmla="*/ 12 w 19"/>
                  <a:gd name="T21" fmla="*/ 0 h 5"/>
                  <a:gd name="T22" fmla="*/ 8 w 19"/>
                  <a:gd name="T23" fmla="*/ 0 h 5"/>
                  <a:gd name="T24" fmla="*/ 6 w 19"/>
                  <a:gd name="T25" fmla="*/ 0 h 5"/>
                  <a:gd name="T26" fmla="*/ 5 w 19"/>
                  <a:gd name="T27" fmla="*/ 0 h 5"/>
                  <a:gd name="T28" fmla="*/ 1 w 19"/>
                  <a:gd name="T29" fmla="*/ 1 h 5"/>
                  <a:gd name="T30" fmla="*/ 0 w 19"/>
                  <a:gd name="T31" fmla="*/ 2 h 5"/>
                  <a:gd name="T32" fmla="*/ 0 w 19"/>
                  <a:gd name="T33" fmla="*/ 5 h 5"/>
                  <a:gd name="T34" fmla="*/ 1 w 19"/>
                  <a:gd name="T35" fmla="*/ 5 h 5"/>
                  <a:gd name="T36" fmla="*/ 6 w 19"/>
                  <a:gd name="T3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6" y="5"/>
                    </a:moveTo>
                    <a:lnTo>
                      <a:pt x="8" y="3"/>
                    </a:lnTo>
                    <a:lnTo>
                      <a:pt x="10" y="3"/>
                    </a:lnTo>
                    <a:lnTo>
                      <a:pt x="12" y="5"/>
                    </a:lnTo>
                    <a:lnTo>
                      <a:pt x="13" y="3"/>
                    </a:lnTo>
                    <a:lnTo>
                      <a:pt x="18" y="3"/>
                    </a:lnTo>
                    <a:lnTo>
                      <a:pt x="19" y="1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9" name="Freeform 160">
                <a:extLst>
                  <a:ext uri="{FF2B5EF4-FFF2-40B4-BE49-F238E27FC236}">
                    <a16:creationId xmlns:a16="http://schemas.microsoft.com/office/drawing/2014/main" id="{92C1DAAC-D4B7-4C84-A212-2DC4BB1840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7713" y="860425"/>
                <a:ext cx="1588" cy="1587"/>
              </a:xfrm>
              <a:custGeom>
                <a:avLst/>
                <a:gdLst>
                  <a:gd name="T0" fmla="*/ 1 w 5"/>
                  <a:gd name="T1" fmla="*/ 4 h 5"/>
                  <a:gd name="T2" fmla="*/ 1 w 5"/>
                  <a:gd name="T3" fmla="*/ 4 h 5"/>
                  <a:gd name="T4" fmla="*/ 3 w 5"/>
                  <a:gd name="T5" fmla="*/ 5 h 5"/>
                  <a:gd name="T6" fmla="*/ 5 w 5"/>
                  <a:gd name="T7" fmla="*/ 4 h 5"/>
                  <a:gd name="T8" fmla="*/ 5 w 5"/>
                  <a:gd name="T9" fmla="*/ 0 h 5"/>
                  <a:gd name="T10" fmla="*/ 4 w 5"/>
                  <a:gd name="T11" fmla="*/ 0 h 5"/>
                  <a:gd name="T12" fmla="*/ 0 w 5"/>
                  <a:gd name="T13" fmla="*/ 1 h 5"/>
                  <a:gd name="T14" fmla="*/ 0 w 5"/>
                  <a:gd name="T15" fmla="*/ 1 h 5"/>
                  <a:gd name="T16" fmla="*/ 0 w 5"/>
                  <a:gd name="T17" fmla="*/ 1 h 5"/>
                  <a:gd name="T18" fmla="*/ 0 w 5"/>
                  <a:gd name="T19" fmla="*/ 2 h 5"/>
                  <a:gd name="T20" fmla="*/ 1 w 5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1" y="4"/>
                    </a:moveTo>
                    <a:lnTo>
                      <a:pt x="1" y="4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0" name="Freeform 161">
                <a:extLst>
                  <a:ext uri="{FF2B5EF4-FFF2-40B4-BE49-F238E27FC236}">
                    <a16:creationId xmlns:a16="http://schemas.microsoft.com/office/drawing/2014/main" id="{9C1F5634-A9DF-48E7-AD12-7B8AC4DC73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488" y="881063"/>
                <a:ext cx="1588" cy="3175"/>
              </a:xfrm>
              <a:custGeom>
                <a:avLst/>
                <a:gdLst>
                  <a:gd name="T0" fmla="*/ 6 w 7"/>
                  <a:gd name="T1" fmla="*/ 0 h 8"/>
                  <a:gd name="T2" fmla="*/ 4 w 7"/>
                  <a:gd name="T3" fmla="*/ 0 h 8"/>
                  <a:gd name="T4" fmla="*/ 2 w 7"/>
                  <a:gd name="T5" fmla="*/ 2 h 8"/>
                  <a:gd name="T6" fmla="*/ 2 w 7"/>
                  <a:gd name="T7" fmla="*/ 2 h 8"/>
                  <a:gd name="T8" fmla="*/ 0 w 7"/>
                  <a:gd name="T9" fmla="*/ 5 h 8"/>
                  <a:gd name="T10" fmla="*/ 1 w 7"/>
                  <a:gd name="T11" fmla="*/ 8 h 8"/>
                  <a:gd name="T12" fmla="*/ 2 w 7"/>
                  <a:gd name="T13" fmla="*/ 8 h 8"/>
                  <a:gd name="T14" fmla="*/ 2 w 7"/>
                  <a:gd name="T15" fmla="*/ 8 h 8"/>
                  <a:gd name="T16" fmla="*/ 2 w 7"/>
                  <a:gd name="T17" fmla="*/ 8 h 8"/>
                  <a:gd name="T18" fmla="*/ 6 w 7"/>
                  <a:gd name="T19" fmla="*/ 5 h 8"/>
                  <a:gd name="T20" fmla="*/ 7 w 7"/>
                  <a:gd name="T21" fmla="*/ 5 h 8"/>
                  <a:gd name="T22" fmla="*/ 7 w 7"/>
                  <a:gd name="T23" fmla="*/ 2 h 8"/>
                  <a:gd name="T24" fmla="*/ 7 w 7"/>
                  <a:gd name="T25" fmla="*/ 2 h 8"/>
                  <a:gd name="T26" fmla="*/ 6 w 7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1" name="Freeform 162">
                <a:extLst>
                  <a:ext uri="{FF2B5EF4-FFF2-40B4-BE49-F238E27FC236}">
                    <a16:creationId xmlns:a16="http://schemas.microsoft.com/office/drawing/2014/main" id="{C9A29E3D-AAA8-4261-BE57-EC6D6FC570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873125"/>
                <a:ext cx="1588" cy="1587"/>
              </a:xfrm>
              <a:custGeom>
                <a:avLst/>
                <a:gdLst>
                  <a:gd name="T0" fmla="*/ 4 w 5"/>
                  <a:gd name="T1" fmla="*/ 0 h 7"/>
                  <a:gd name="T2" fmla="*/ 4 w 5"/>
                  <a:gd name="T3" fmla="*/ 0 h 7"/>
                  <a:gd name="T4" fmla="*/ 0 w 5"/>
                  <a:gd name="T5" fmla="*/ 4 h 7"/>
                  <a:gd name="T6" fmla="*/ 0 w 5"/>
                  <a:gd name="T7" fmla="*/ 4 h 7"/>
                  <a:gd name="T8" fmla="*/ 0 w 5"/>
                  <a:gd name="T9" fmla="*/ 7 h 7"/>
                  <a:gd name="T10" fmla="*/ 2 w 5"/>
                  <a:gd name="T11" fmla="*/ 6 h 7"/>
                  <a:gd name="T12" fmla="*/ 5 w 5"/>
                  <a:gd name="T13" fmla="*/ 2 h 7"/>
                  <a:gd name="T14" fmla="*/ 5 w 5"/>
                  <a:gd name="T15" fmla="*/ 1 h 7"/>
                  <a:gd name="T16" fmla="*/ 4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2" name="Freeform 163">
                <a:extLst>
                  <a:ext uri="{FF2B5EF4-FFF2-40B4-BE49-F238E27FC236}">
                    <a16:creationId xmlns:a16="http://schemas.microsoft.com/office/drawing/2014/main" id="{E58BE870-A749-4B7D-9063-7381ABD03E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000" y="895350"/>
                <a:ext cx="4763" cy="3175"/>
              </a:xfrm>
              <a:custGeom>
                <a:avLst/>
                <a:gdLst>
                  <a:gd name="T0" fmla="*/ 0 w 13"/>
                  <a:gd name="T1" fmla="*/ 7 h 10"/>
                  <a:gd name="T2" fmla="*/ 0 w 13"/>
                  <a:gd name="T3" fmla="*/ 10 h 10"/>
                  <a:gd name="T4" fmla="*/ 1 w 13"/>
                  <a:gd name="T5" fmla="*/ 10 h 10"/>
                  <a:gd name="T6" fmla="*/ 5 w 13"/>
                  <a:gd name="T7" fmla="*/ 8 h 10"/>
                  <a:gd name="T8" fmla="*/ 6 w 13"/>
                  <a:gd name="T9" fmla="*/ 8 h 10"/>
                  <a:gd name="T10" fmla="*/ 9 w 13"/>
                  <a:gd name="T11" fmla="*/ 7 h 10"/>
                  <a:gd name="T12" fmla="*/ 12 w 13"/>
                  <a:gd name="T13" fmla="*/ 6 h 10"/>
                  <a:gd name="T14" fmla="*/ 13 w 13"/>
                  <a:gd name="T15" fmla="*/ 5 h 10"/>
                  <a:gd name="T16" fmla="*/ 13 w 13"/>
                  <a:gd name="T17" fmla="*/ 4 h 10"/>
                  <a:gd name="T18" fmla="*/ 12 w 13"/>
                  <a:gd name="T19" fmla="*/ 2 h 10"/>
                  <a:gd name="T20" fmla="*/ 11 w 13"/>
                  <a:gd name="T21" fmla="*/ 0 h 10"/>
                  <a:gd name="T22" fmla="*/ 8 w 13"/>
                  <a:gd name="T23" fmla="*/ 1 h 10"/>
                  <a:gd name="T24" fmla="*/ 8 w 13"/>
                  <a:gd name="T25" fmla="*/ 1 h 10"/>
                  <a:gd name="T26" fmla="*/ 6 w 13"/>
                  <a:gd name="T27" fmla="*/ 4 h 10"/>
                  <a:gd name="T28" fmla="*/ 6 w 13"/>
                  <a:gd name="T29" fmla="*/ 5 h 10"/>
                  <a:gd name="T30" fmla="*/ 6 w 13"/>
                  <a:gd name="T31" fmla="*/ 5 h 10"/>
                  <a:gd name="T32" fmla="*/ 3 w 13"/>
                  <a:gd name="T33" fmla="*/ 4 h 10"/>
                  <a:gd name="T34" fmla="*/ 0 w 13"/>
                  <a:gd name="T3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0">
                    <a:moveTo>
                      <a:pt x="0" y="7"/>
                    </a:moveTo>
                    <a:lnTo>
                      <a:pt x="0" y="10"/>
                    </a:lnTo>
                    <a:lnTo>
                      <a:pt x="1" y="10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9" y="7"/>
                    </a:lnTo>
                    <a:lnTo>
                      <a:pt x="12" y="6"/>
                    </a:lnTo>
                    <a:lnTo>
                      <a:pt x="13" y="5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3" y="4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3" name="Freeform 164">
                <a:extLst>
                  <a:ext uri="{FF2B5EF4-FFF2-40B4-BE49-F238E27FC236}">
                    <a16:creationId xmlns:a16="http://schemas.microsoft.com/office/drawing/2014/main" id="{32CA5A6F-A39D-4D4C-BCFB-AA0BEB1BA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4050" y="942975"/>
                <a:ext cx="4763" cy="4762"/>
              </a:xfrm>
              <a:custGeom>
                <a:avLst/>
                <a:gdLst>
                  <a:gd name="T0" fmla="*/ 3 w 12"/>
                  <a:gd name="T1" fmla="*/ 12 h 17"/>
                  <a:gd name="T2" fmla="*/ 3 w 12"/>
                  <a:gd name="T3" fmla="*/ 12 h 17"/>
                  <a:gd name="T4" fmla="*/ 4 w 12"/>
                  <a:gd name="T5" fmla="*/ 11 h 17"/>
                  <a:gd name="T6" fmla="*/ 5 w 12"/>
                  <a:gd name="T7" fmla="*/ 11 h 17"/>
                  <a:gd name="T8" fmla="*/ 4 w 12"/>
                  <a:gd name="T9" fmla="*/ 12 h 17"/>
                  <a:gd name="T10" fmla="*/ 4 w 12"/>
                  <a:gd name="T11" fmla="*/ 14 h 17"/>
                  <a:gd name="T12" fmla="*/ 3 w 12"/>
                  <a:gd name="T13" fmla="*/ 16 h 17"/>
                  <a:gd name="T14" fmla="*/ 3 w 12"/>
                  <a:gd name="T15" fmla="*/ 16 h 17"/>
                  <a:gd name="T16" fmla="*/ 3 w 12"/>
                  <a:gd name="T17" fmla="*/ 16 h 17"/>
                  <a:gd name="T18" fmla="*/ 3 w 12"/>
                  <a:gd name="T19" fmla="*/ 16 h 17"/>
                  <a:gd name="T20" fmla="*/ 4 w 12"/>
                  <a:gd name="T21" fmla="*/ 17 h 17"/>
                  <a:gd name="T22" fmla="*/ 4 w 12"/>
                  <a:gd name="T23" fmla="*/ 17 h 17"/>
                  <a:gd name="T24" fmla="*/ 5 w 12"/>
                  <a:gd name="T25" fmla="*/ 17 h 17"/>
                  <a:gd name="T26" fmla="*/ 6 w 12"/>
                  <a:gd name="T27" fmla="*/ 16 h 17"/>
                  <a:gd name="T28" fmla="*/ 7 w 12"/>
                  <a:gd name="T29" fmla="*/ 15 h 17"/>
                  <a:gd name="T30" fmla="*/ 7 w 12"/>
                  <a:gd name="T31" fmla="*/ 14 h 17"/>
                  <a:gd name="T32" fmla="*/ 9 w 12"/>
                  <a:gd name="T33" fmla="*/ 12 h 17"/>
                  <a:gd name="T34" fmla="*/ 9 w 12"/>
                  <a:gd name="T35" fmla="*/ 11 h 17"/>
                  <a:gd name="T36" fmla="*/ 10 w 12"/>
                  <a:gd name="T37" fmla="*/ 11 h 17"/>
                  <a:gd name="T38" fmla="*/ 10 w 12"/>
                  <a:gd name="T39" fmla="*/ 9 h 17"/>
                  <a:gd name="T40" fmla="*/ 12 w 12"/>
                  <a:gd name="T41" fmla="*/ 6 h 17"/>
                  <a:gd name="T42" fmla="*/ 12 w 12"/>
                  <a:gd name="T43" fmla="*/ 2 h 17"/>
                  <a:gd name="T44" fmla="*/ 11 w 12"/>
                  <a:gd name="T45" fmla="*/ 0 h 17"/>
                  <a:gd name="T46" fmla="*/ 9 w 12"/>
                  <a:gd name="T47" fmla="*/ 2 h 17"/>
                  <a:gd name="T48" fmla="*/ 9 w 12"/>
                  <a:gd name="T49" fmla="*/ 3 h 17"/>
                  <a:gd name="T50" fmla="*/ 7 w 12"/>
                  <a:gd name="T51" fmla="*/ 4 h 17"/>
                  <a:gd name="T52" fmla="*/ 6 w 12"/>
                  <a:gd name="T53" fmla="*/ 4 h 17"/>
                  <a:gd name="T54" fmla="*/ 6 w 12"/>
                  <a:gd name="T55" fmla="*/ 4 h 17"/>
                  <a:gd name="T56" fmla="*/ 5 w 12"/>
                  <a:gd name="T57" fmla="*/ 2 h 17"/>
                  <a:gd name="T58" fmla="*/ 5 w 12"/>
                  <a:gd name="T59" fmla="*/ 3 h 17"/>
                  <a:gd name="T60" fmla="*/ 5 w 12"/>
                  <a:gd name="T61" fmla="*/ 3 h 17"/>
                  <a:gd name="T62" fmla="*/ 4 w 12"/>
                  <a:gd name="T63" fmla="*/ 4 h 17"/>
                  <a:gd name="T64" fmla="*/ 3 w 12"/>
                  <a:gd name="T65" fmla="*/ 5 h 17"/>
                  <a:gd name="T66" fmla="*/ 3 w 12"/>
                  <a:gd name="T67" fmla="*/ 5 h 17"/>
                  <a:gd name="T68" fmla="*/ 1 w 12"/>
                  <a:gd name="T69" fmla="*/ 8 h 17"/>
                  <a:gd name="T70" fmla="*/ 1 w 12"/>
                  <a:gd name="T71" fmla="*/ 8 h 17"/>
                  <a:gd name="T72" fmla="*/ 0 w 12"/>
                  <a:gd name="T73" fmla="*/ 10 h 17"/>
                  <a:gd name="T74" fmla="*/ 0 w 12"/>
                  <a:gd name="T75" fmla="*/ 10 h 17"/>
                  <a:gd name="T76" fmla="*/ 0 w 12"/>
                  <a:gd name="T77" fmla="*/ 11 h 17"/>
                  <a:gd name="T78" fmla="*/ 3 w 12"/>
                  <a:gd name="T79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" h="17">
                    <a:moveTo>
                      <a:pt x="3" y="12"/>
                    </a:moveTo>
                    <a:lnTo>
                      <a:pt x="3" y="12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6" y="16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12" y="6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4" name="Freeform 165">
                <a:extLst>
                  <a:ext uri="{FF2B5EF4-FFF2-40B4-BE49-F238E27FC236}">
                    <a16:creationId xmlns:a16="http://schemas.microsoft.com/office/drawing/2014/main" id="{DCB65AEF-E109-4136-98F5-778B34A0C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1825" y="954088"/>
                <a:ext cx="6350" cy="7937"/>
              </a:xfrm>
              <a:custGeom>
                <a:avLst/>
                <a:gdLst>
                  <a:gd name="T0" fmla="*/ 0 w 19"/>
                  <a:gd name="T1" fmla="*/ 25 h 28"/>
                  <a:gd name="T2" fmla="*/ 0 w 19"/>
                  <a:gd name="T3" fmla="*/ 28 h 28"/>
                  <a:gd name="T4" fmla="*/ 1 w 19"/>
                  <a:gd name="T5" fmla="*/ 28 h 28"/>
                  <a:gd name="T6" fmla="*/ 1 w 19"/>
                  <a:gd name="T7" fmla="*/ 28 h 28"/>
                  <a:gd name="T8" fmla="*/ 4 w 19"/>
                  <a:gd name="T9" fmla="*/ 25 h 28"/>
                  <a:gd name="T10" fmla="*/ 4 w 19"/>
                  <a:gd name="T11" fmla="*/ 24 h 28"/>
                  <a:gd name="T12" fmla="*/ 6 w 19"/>
                  <a:gd name="T13" fmla="*/ 22 h 28"/>
                  <a:gd name="T14" fmla="*/ 6 w 19"/>
                  <a:gd name="T15" fmla="*/ 22 h 28"/>
                  <a:gd name="T16" fmla="*/ 7 w 19"/>
                  <a:gd name="T17" fmla="*/ 19 h 28"/>
                  <a:gd name="T18" fmla="*/ 7 w 19"/>
                  <a:gd name="T19" fmla="*/ 18 h 28"/>
                  <a:gd name="T20" fmla="*/ 8 w 19"/>
                  <a:gd name="T21" fmla="*/ 16 h 28"/>
                  <a:gd name="T22" fmla="*/ 9 w 19"/>
                  <a:gd name="T23" fmla="*/ 15 h 28"/>
                  <a:gd name="T24" fmla="*/ 12 w 19"/>
                  <a:gd name="T25" fmla="*/ 13 h 28"/>
                  <a:gd name="T26" fmla="*/ 13 w 19"/>
                  <a:gd name="T27" fmla="*/ 12 h 28"/>
                  <a:gd name="T28" fmla="*/ 15 w 19"/>
                  <a:gd name="T29" fmla="*/ 11 h 28"/>
                  <a:gd name="T30" fmla="*/ 18 w 19"/>
                  <a:gd name="T31" fmla="*/ 9 h 28"/>
                  <a:gd name="T32" fmla="*/ 18 w 19"/>
                  <a:gd name="T33" fmla="*/ 7 h 28"/>
                  <a:gd name="T34" fmla="*/ 19 w 19"/>
                  <a:gd name="T35" fmla="*/ 5 h 28"/>
                  <a:gd name="T36" fmla="*/ 19 w 19"/>
                  <a:gd name="T37" fmla="*/ 1 h 28"/>
                  <a:gd name="T38" fmla="*/ 18 w 19"/>
                  <a:gd name="T39" fmla="*/ 0 h 28"/>
                  <a:gd name="T40" fmla="*/ 15 w 19"/>
                  <a:gd name="T41" fmla="*/ 1 h 28"/>
                  <a:gd name="T42" fmla="*/ 14 w 19"/>
                  <a:gd name="T43" fmla="*/ 3 h 28"/>
                  <a:gd name="T44" fmla="*/ 13 w 19"/>
                  <a:gd name="T45" fmla="*/ 4 h 28"/>
                  <a:gd name="T46" fmla="*/ 11 w 19"/>
                  <a:gd name="T47" fmla="*/ 5 h 28"/>
                  <a:gd name="T48" fmla="*/ 9 w 19"/>
                  <a:gd name="T49" fmla="*/ 6 h 28"/>
                  <a:gd name="T50" fmla="*/ 7 w 19"/>
                  <a:gd name="T51" fmla="*/ 7 h 28"/>
                  <a:gd name="T52" fmla="*/ 6 w 19"/>
                  <a:gd name="T53" fmla="*/ 7 h 28"/>
                  <a:gd name="T54" fmla="*/ 6 w 19"/>
                  <a:gd name="T55" fmla="*/ 7 h 28"/>
                  <a:gd name="T56" fmla="*/ 7 w 19"/>
                  <a:gd name="T57" fmla="*/ 11 h 28"/>
                  <a:gd name="T58" fmla="*/ 7 w 19"/>
                  <a:gd name="T59" fmla="*/ 11 h 28"/>
                  <a:gd name="T60" fmla="*/ 7 w 19"/>
                  <a:gd name="T61" fmla="*/ 11 h 28"/>
                  <a:gd name="T62" fmla="*/ 7 w 19"/>
                  <a:gd name="T63" fmla="*/ 13 h 28"/>
                  <a:gd name="T64" fmla="*/ 2 w 19"/>
                  <a:gd name="T65" fmla="*/ 15 h 28"/>
                  <a:gd name="T66" fmla="*/ 2 w 19"/>
                  <a:gd name="T67" fmla="*/ 15 h 28"/>
                  <a:gd name="T68" fmla="*/ 2 w 19"/>
                  <a:gd name="T69" fmla="*/ 15 h 28"/>
                  <a:gd name="T70" fmla="*/ 0 w 19"/>
                  <a:gd name="T71" fmla="*/ 16 h 28"/>
                  <a:gd name="T72" fmla="*/ 0 w 19"/>
                  <a:gd name="T73" fmla="*/ 17 h 28"/>
                  <a:gd name="T74" fmla="*/ 0 w 19"/>
                  <a:gd name="T75" fmla="*/ 21 h 28"/>
                  <a:gd name="T76" fmla="*/ 1 w 19"/>
                  <a:gd name="T77" fmla="*/ 22 h 28"/>
                  <a:gd name="T78" fmla="*/ 1 w 19"/>
                  <a:gd name="T79" fmla="*/ 24 h 28"/>
                  <a:gd name="T80" fmla="*/ 0 w 19"/>
                  <a:gd name="T81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" h="28">
                    <a:moveTo>
                      <a:pt x="0" y="25"/>
                    </a:moveTo>
                    <a:lnTo>
                      <a:pt x="0" y="28"/>
                    </a:lnTo>
                    <a:lnTo>
                      <a:pt x="1" y="28"/>
                    </a:lnTo>
                    <a:lnTo>
                      <a:pt x="1" y="28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8" y="16"/>
                    </a:lnTo>
                    <a:lnTo>
                      <a:pt x="9" y="15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5" y="11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9" y="5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4" y="3"/>
                    </a:lnTo>
                    <a:lnTo>
                      <a:pt x="13" y="4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13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5" name="Freeform 166">
                <a:extLst>
                  <a:ext uri="{FF2B5EF4-FFF2-40B4-BE49-F238E27FC236}">
                    <a16:creationId xmlns:a16="http://schemas.microsoft.com/office/drawing/2014/main" id="{B0F32BAB-8D1B-4D99-B4E6-A3BBDF559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3413" y="949325"/>
                <a:ext cx="31750" cy="47625"/>
              </a:xfrm>
              <a:custGeom>
                <a:avLst/>
                <a:gdLst>
                  <a:gd name="T0" fmla="*/ 15 w 102"/>
                  <a:gd name="T1" fmla="*/ 30 h 149"/>
                  <a:gd name="T2" fmla="*/ 12 w 102"/>
                  <a:gd name="T3" fmla="*/ 28 h 149"/>
                  <a:gd name="T4" fmla="*/ 5 w 102"/>
                  <a:gd name="T5" fmla="*/ 33 h 149"/>
                  <a:gd name="T6" fmla="*/ 3 w 102"/>
                  <a:gd name="T7" fmla="*/ 41 h 149"/>
                  <a:gd name="T8" fmla="*/ 3 w 102"/>
                  <a:gd name="T9" fmla="*/ 48 h 149"/>
                  <a:gd name="T10" fmla="*/ 9 w 102"/>
                  <a:gd name="T11" fmla="*/ 40 h 149"/>
                  <a:gd name="T12" fmla="*/ 12 w 102"/>
                  <a:gd name="T13" fmla="*/ 40 h 149"/>
                  <a:gd name="T14" fmla="*/ 8 w 102"/>
                  <a:gd name="T15" fmla="*/ 51 h 149"/>
                  <a:gd name="T16" fmla="*/ 17 w 102"/>
                  <a:gd name="T17" fmla="*/ 46 h 149"/>
                  <a:gd name="T18" fmla="*/ 13 w 102"/>
                  <a:gd name="T19" fmla="*/ 51 h 149"/>
                  <a:gd name="T20" fmla="*/ 6 w 102"/>
                  <a:gd name="T21" fmla="*/ 56 h 149"/>
                  <a:gd name="T22" fmla="*/ 13 w 102"/>
                  <a:gd name="T23" fmla="*/ 56 h 149"/>
                  <a:gd name="T24" fmla="*/ 12 w 102"/>
                  <a:gd name="T25" fmla="*/ 59 h 149"/>
                  <a:gd name="T26" fmla="*/ 13 w 102"/>
                  <a:gd name="T27" fmla="*/ 66 h 149"/>
                  <a:gd name="T28" fmla="*/ 23 w 102"/>
                  <a:gd name="T29" fmla="*/ 59 h 149"/>
                  <a:gd name="T30" fmla="*/ 21 w 102"/>
                  <a:gd name="T31" fmla="*/ 64 h 149"/>
                  <a:gd name="T32" fmla="*/ 21 w 102"/>
                  <a:gd name="T33" fmla="*/ 74 h 149"/>
                  <a:gd name="T34" fmla="*/ 32 w 102"/>
                  <a:gd name="T35" fmla="*/ 70 h 149"/>
                  <a:gd name="T36" fmla="*/ 37 w 102"/>
                  <a:gd name="T37" fmla="*/ 74 h 149"/>
                  <a:gd name="T38" fmla="*/ 43 w 102"/>
                  <a:gd name="T39" fmla="*/ 81 h 149"/>
                  <a:gd name="T40" fmla="*/ 42 w 102"/>
                  <a:gd name="T41" fmla="*/ 87 h 149"/>
                  <a:gd name="T42" fmla="*/ 32 w 102"/>
                  <a:gd name="T43" fmla="*/ 94 h 149"/>
                  <a:gd name="T44" fmla="*/ 18 w 102"/>
                  <a:gd name="T45" fmla="*/ 96 h 149"/>
                  <a:gd name="T46" fmla="*/ 19 w 102"/>
                  <a:gd name="T47" fmla="*/ 104 h 149"/>
                  <a:gd name="T48" fmla="*/ 29 w 102"/>
                  <a:gd name="T49" fmla="*/ 104 h 149"/>
                  <a:gd name="T50" fmla="*/ 23 w 102"/>
                  <a:gd name="T51" fmla="*/ 112 h 149"/>
                  <a:gd name="T52" fmla="*/ 18 w 102"/>
                  <a:gd name="T53" fmla="*/ 122 h 149"/>
                  <a:gd name="T54" fmla="*/ 31 w 102"/>
                  <a:gd name="T55" fmla="*/ 127 h 149"/>
                  <a:gd name="T56" fmla="*/ 42 w 102"/>
                  <a:gd name="T57" fmla="*/ 124 h 149"/>
                  <a:gd name="T58" fmla="*/ 20 w 102"/>
                  <a:gd name="T59" fmla="*/ 131 h 149"/>
                  <a:gd name="T60" fmla="*/ 11 w 102"/>
                  <a:gd name="T61" fmla="*/ 141 h 149"/>
                  <a:gd name="T62" fmla="*/ 5 w 102"/>
                  <a:gd name="T63" fmla="*/ 146 h 149"/>
                  <a:gd name="T64" fmla="*/ 15 w 102"/>
                  <a:gd name="T65" fmla="*/ 148 h 149"/>
                  <a:gd name="T66" fmla="*/ 23 w 102"/>
                  <a:gd name="T67" fmla="*/ 142 h 149"/>
                  <a:gd name="T68" fmla="*/ 33 w 102"/>
                  <a:gd name="T69" fmla="*/ 142 h 149"/>
                  <a:gd name="T70" fmla="*/ 42 w 102"/>
                  <a:gd name="T71" fmla="*/ 136 h 149"/>
                  <a:gd name="T72" fmla="*/ 48 w 102"/>
                  <a:gd name="T73" fmla="*/ 140 h 149"/>
                  <a:gd name="T74" fmla="*/ 64 w 102"/>
                  <a:gd name="T75" fmla="*/ 139 h 149"/>
                  <a:gd name="T76" fmla="*/ 71 w 102"/>
                  <a:gd name="T77" fmla="*/ 136 h 149"/>
                  <a:gd name="T78" fmla="*/ 88 w 102"/>
                  <a:gd name="T79" fmla="*/ 133 h 149"/>
                  <a:gd name="T80" fmla="*/ 97 w 102"/>
                  <a:gd name="T81" fmla="*/ 125 h 149"/>
                  <a:gd name="T82" fmla="*/ 91 w 102"/>
                  <a:gd name="T83" fmla="*/ 121 h 149"/>
                  <a:gd name="T84" fmla="*/ 101 w 102"/>
                  <a:gd name="T85" fmla="*/ 110 h 149"/>
                  <a:gd name="T86" fmla="*/ 92 w 102"/>
                  <a:gd name="T87" fmla="*/ 98 h 149"/>
                  <a:gd name="T88" fmla="*/ 84 w 102"/>
                  <a:gd name="T89" fmla="*/ 99 h 149"/>
                  <a:gd name="T90" fmla="*/ 82 w 102"/>
                  <a:gd name="T91" fmla="*/ 89 h 149"/>
                  <a:gd name="T92" fmla="*/ 82 w 102"/>
                  <a:gd name="T93" fmla="*/ 83 h 149"/>
                  <a:gd name="T94" fmla="*/ 67 w 102"/>
                  <a:gd name="T95" fmla="*/ 72 h 149"/>
                  <a:gd name="T96" fmla="*/ 57 w 102"/>
                  <a:gd name="T97" fmla="*/ 53 h 149"/>
                  <a:gd name="T98" fmla="*/ 50 w 102"/>
                  <a:gd name="T99" fmla="*/ 47 h 149"/>
                  <a:gd name="T100" fmla="*/ 60 w 102"/>
                  <a:gd name="T101" fmla="*/ 39 h 149"/>
                  <a:gd name="T102" fmla="*/ 64 w 102"/>
                  <a:gd name="T103" fmla="*/ 28 h 149"/>
                  <a:gd name="T104" fmla="*/ 37 w 102"/>
                  <a:gd name="T105" fmla="*/ 27 h 149"/>
                  <a:gd name="T106" fmla="*/ 48 w 102"/>
                  <a:gd name="T107" fmla="*/ 19 h 149"/>
                  <a:gd name="T108" fmla="*/ 50 w 102"/>
                  <a:gd name="T109" fmla="*/ 16 h 149"/>
                  <a:gd name="T110" fmla="*/ 55 w 102"/>
                  <a:gd name="T111" fmla="*/ 10 h 149"/>
                  <a:gd name="T112" fmla="*/ 56 w 102"/>
                  <a:gd name="T113" fmla="*/ 1 h 149"/>
                  <a:gd name="T114" fmla="*/ 51 w 102"/>
                  <a:gd name="T115" fmla="*/ 0 h 149"/>
                  <a:gd name="T116" fmla="*/ 44 w 102"/>
                  <a:gd name="T117" fmla="*/ 3 h 149"/>
                  <a:gd name="T118" fmla="*/ 48 w 102"/>
                  <a:gd name="T119" fmla="*/ 9 h 149"/>
                  <a:gd name="T120" fmla="*/ 39 w 102"/>
                  <a:gd name="T121" fmla="*/ 12 h 149"/>
                  <a:gd name="T122" fmla="*/ 32 w 102"/>
                  <a:gd name="T123" fmla="*/ 13 h 149"/>
                  <a:gd name="T124" fmla="*/ 20 w 102"/>
                  <a:gd name="T125" fmla="*/ 21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49">
                    <a:moveTo>
                      <a:pt x="20" y="24"/>
                    </a:moveTo>
                    <a:lnTo>
                      <a:pt x="19" y="24"/>
                    </a:lnTo>
                    <a:lnTo>
                      <a:pt x="18" y="24"/>
                    </a:lnTo>
                    <a:lnTo>
                      <a:pt x="15" y="25"/>
                    </a:lnTo>
                    <a:lnTo>
                      <a:pt x="15" y="30"/>
                    </a:lnTo>
                    <a:lnTo>
                      <a:pt x="15" y="30"/>
                    </a:lnTo>
                    <a:lnTo>
                      <a:pt x="13" y="29"/>
                    </a:lnTo>
                    <a:lnTo>
                      <a:pt x="13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9" y="28"/>
                    </a:lnTo>
                    <a:lnTo>
                      <a:pt x="8" y="29"/>
                    </a:lnTo>
                    <a:lnTo>
                      <a:pt x="7" y="30"/>
                    </a:lnTo>
                    <a:lnTo>
                      <a:pt x="2" y="30"/>
                    </a:lnTo>
                    <a:lnTo>
                      <a:pt x="3" y="31"/>
                    </a:lnTo>
                    <a:lnTo>
                      <a:pt x="5" y="33"/>
                    </a:lnTo>
                    <a:lnTo>
                      <a:pt x="6" y="34"/>
                    </a:lnTo>
                    <a:lnTo>
                      <a:pt x="7" y="35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6" y="39"/>
                    </a:lnTo>
                    <a:lnTo>
                      <a:pt x="3" y="41"/>
                    </a:lnTo>
                    <a:lnTo>
                      <a:pt x="1" y="43"/>
                    </a:lnTo>
                    <a:lnTo>
                      <a:pt x="1" y="45"/>
                    </a:lnTo>
                    <a:lnTo>
                      <a:pt x="0" y="48"/>
                    </a:lnTo>
                    <a:lnTo>
                      <a:pt x="1" y="48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5" y="46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7" y="42"/>
                    </a:lnTo>
                    <a:lnTo>
                      <a:pt x="8" y="41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11" y="39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2" y="40"/>
                    </a:lnTo>
                    <a:lnTo>
                      <a:pt x="9" y="41"/>
                    </a:lnTo>
                    <a:lnTo>
                      <a:pt x="8" y="43"/>
                    </a:lnTo>
                    <a:lnTo>
                      <a:pt x="8" y="45"/>
                    </a:lnTo>
                    <a:lnTo>
                      <a:pt x="8" y="47"/>
                    </a:lnTo>
                    <a:lnTo>
                      <a:pt x="9" y="49"/>
                    </a:lnTo>
                    <a:lnTo>
                      <a:pt x="8" y="51"/>
                    </a:lnTo>
                    <a:lnTo>
                      <a:pt x="7" y="52"/>
                    </a:lnTo>
                    <a:lnTo>
                      <a:pt x="8" y="53"/>
                    </a:lnTo>
                    <a:lnTo>
                      <a:pt x="8" y="53"/>
                    </a:lnTo>
                    <a:lnTo>
                      <a:pt x="11" y="51"/>
                    </a:lnTo>
                    <a:lnTo>
                      <a:pt x="15" y="46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7" y="46"/>
                    </a:lnTo>
                    <a:lnTo>
                      <a:pt x="14" y="51"/>
                    </a:lnTo>
                    <a:lnTo>
                      <a:pt x="13" y="51"/>
                    </a:lnTo>
                    <a:lnTo>
                      <a:pt x="12" y="52"/>
                    </a:lnTo>
                    <a:lnTo>
                      <a:pt x="11" y="53"/>
                    </a:lnTo>
                    <a:lnTo>
                      <a:pt x="9" y="54"/>
                    </a:lnTo>
                    <a:lnTo>
                      <a:pt x="8" y="54"/>
                    </a:lnTo>
                    <a:lnTo>
                      <a:pt x="7" y="54"/>
                    </a:lnTo>
                    <a:lnTo>
                      <a:pt x="6" y="56"/>
                    </a:lnTo>
                    <a:lnTo>
                      <a:pt x="5" y="57"/>
                    </a:lnTo>
                    <a:lnTo>
                      <a:pt x="5" y="59"/>
                    </a:lnTo>
                    <a:lnTo>
                      <a:pt x="6" y="59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3" y="56"/>
                    </a:lnTo>
                    <a:lnTo>
                      <a:pt x="13" y="54"/>
                    </a:lnTo>
                    <a:lnTo>
                      <a:pt x="14" y="53"/>
                    </a:lnTo>
                    <a:lnTo>
                      <a:pt x="14" y="53"/>
                    </a:lnTo>
                    <a:lnTo>
                      <a:pt x="14" y="54"/>
                    </a:lnTo>
                    <a:lnTo>
                      <a:pt x="13" y="58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12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3" y="66"/>
                    </a:lnTo>
                    <a:lnTo>
                      <a:pt x="15" y="65"/>
                    </a:lnTo>
                    <a:lnTo>
                      <a:pt x="17" y="64"/>
                    </a:lnTo>
                    <a:lnTo>
                      <a:pt x="19" y="63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23" y="59"/>
                    </a:lnTo>
                    <a:lnTo>
                      <a:pt x="24" y="57"/>
                    </a:lnTo>
                    <a:lnTo>
                      <a:pt x="24" y="60"/>
                    </a:lnTo>
                    <a:lnTo>
                      <a:pt x="23" y="62"/>
                    </a:lnTo>
                    <a:lnTo>
                      <a:pt x="21" y="64"/>
                    </a:lnTo>
                    <a:lnTo>
                      <a:pt x="21" y="64"/>
                    </a:lnTo>
                    <a:lnTo>
                      <a:pt x="21" y="64"/>
                    </a:lnTo>
                    <a:lnTo>
                      <a:pt x="20" y="64"/>
                    </a:lnTo>
                    <a:lnTo>
                      <a:pt x="19" y="66"/>
                    </a:lnTo>
                    <a:lnTo>
                      <a:pt x="19" y="68"/>
                    </a:lnTo>
                    <a:lnTo>
                      <a:pt x="19" y="70"/>
                    </a:lnTo>
                    <a:lnTo>
                      <a:pt x="19" y="71"/>
                    </a:lnTo>
                    <a:lnTo>
                      <a:pt x="21" y="74"/>
                    </a:lnTo>
                    <a:lnTo>
                      <a:pt x="23" y="74"/>
                    </a:lnTo>
                    <a:lnTo>
                      <a:pt x="25" y="72"/>
                    </a:lnTo>
                    <a:lnTo>
                      <a:pt x="26" y="72"/>
                    </a:lnTo>
                    <a:lnTo>
                      <a:pt x="30" y="71"/>
                    </a:lnTo>
                    <a:lnTo>
                      <a:pt x="31" y="70"/>
                    </a:lnTo>
                    <a:lnTo>
                      <a:pt x="32" y="70"/>
                    </a:lnTo>
                    <a:lnTo>
                      <a:pt x="35" y="71"/>
                    </a:lnTo>
                    <a:lnTo>
                      <a:pt x="36" y="71"/>
                    </a:lnTo>
                    <a:lnTo>
                      <a:pt x="36" y="71"/>
                    </a:lnTo>
                    <a:lnTo>
                      <a:pt x="39" y="70"/>
                    </a:lnTo>
                    <a:lnTo>
                      <a:pt x="39" y="70"/>
                    </a:lnTo>
                    <a:lnTo>
                      <a:pt x="37" y="74"/>
                    </a:lnTo>
                    <a:lnTo>
                      <a:pt x="37" y="75"/>
                    </a:lnTo>
                    <a:lnTo>
                      <a:pt x="37" y="75"/>
                    </a:lnTo>
                    <a:lnTo>
                      <a:pt x="37" y="77"/>
                    </a:lnTo>
                    <a:lnTo>
                      <a:pt x="37" y="78"/>
                    </a:lnTo>
                    <a:lnTo>
                      <a:pt x="39" y="81"/>
                    </a:lnTo>
                    <a:lnTo>
                      <a:pt x="43" y="81"/>
                    </a:lnTo>
                    <a:lnTo>
                      <a:pt x="44" y="81"/>
                    </a:lnTo>
                    <a:lnTo>
                      <a:pt x="45" y="82"/>
                    </a:lnTo>
                    <a:lnTo>
                      <a:pt x="45" y="82"/>
                    </a:lnTo>
                    <a:lnTo>
                      <a:pt x="45" y="82"/>
                    </a:lnTo>
                    <a:lnTo>
                      <a:pt x="43" y="83"/>
                    </a:lnTo>
                    <a:lnTo>
                      <a:pt x="42" y="87"/>
                    </a:lnTo>
                    <a:lnTo>
                      <a:pt x="42" y="90"/>
                    </a:lnTo>
                    <a:lnTo>
                      <a:pt x="42" y="93"/>
                    </a:lnTo>
                    <a:lnTo>
                      <a:pt x="42" y="93"/>
                    </a:lnTo>
                    <a:lnTo>
                      <a:pt x="41" y="93"/>
                    </a:lnTo>
                    <a:lnTo>
                      <a:pt x="38" y="93"/>
                    </a:lnTo>
                    <a:lnTo>
                      <a:pt x="32" y="94"/>
                    </a:lnTo>
                    <a:lnTo>
                      <a:pt x="29" y="94"/>
                    </a:lnTo>
                    <a:lnTo>
                      <a:pt x="27" y="93"/>
                    </a:lnTo>
                    <a:lnTo>
                      <a:pt x="25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18" y="96"/>
                    </a:lnTo>
                    <a:lnTo>
                      <a:pt x="20" y="98"/>
                    </a:lnTo>
                    <a:lnTo>
                      <a:pt x="25" y="98"/>
                    </a:lnTo>
                    <a:lnTo>
                      <a:pt x="24" y="99"/>
                    </a:lnTo>
                    <a:lnTo>
                      <a:pt x="21" y="100"/>
                    </a:lnTo>
                    <a:lnTo>
                      <a:pt x="21" y="101"/>
                    </a:lnTo>
                    <a:lnTo>
                      <a:pt x="19" y="104"/>
                    </a:lnTo>
                    <a:lnTo>
                      <a:pt x="20" y="106"/>
                    </a:lnTo>
                    <a:lnTo>
                      <a:pt x="21" y="107"/>
                    </a:lnTo>
                    <a:lnTo>
                      <a:pt x="23" y="107"/>
                    </a:lnTo>
                    <a:lnTo>
                      <a:pt x="25" y="106"/>
                    </a:lnTo>
                    <a:lnTo>
                      <a:pt x="26" y="105"/>
                    </a:lnTo>
                    <a:lnTo>
                      <a:pt x="29" y="104"/>
                    </a:lnTo>
                    <a:lnTo>
                      <a:pt x="29" y="105"/>
                    </a:lnTo>
                    <a:lnTo>
                      <a:pt x="26" y="107"/>
                    </a:lnTo>
                    <a:lnTo>
                      <a:pt x="26" y="108"/>
                    </a:lnTo>
                    <a:lnTo>
                      <a:pt x="24" y="111"/>
                    </a:lnTo>
                    <a:lnTo>
                      <a:pt x="24" y="112"/>
                    </a:lnTo>
                    <a:lnTo>
                      <a:pt x="23" y="112"/>
                    </a:lnTo>
                    <a:lnTo>
                      <a:pt x="20" y="112"/>
                    </a:lnTo>
                    <a:lnTo>
                      <a:pt x="19" y="113"/>
                    </a:lnTo>
                    <a:lnTo>
                      <a:pt x="17" y="116"/>
                    </a:lnTo>
                    <a:lnTo>
                      <a:pt x="14" y="117"/>
                    </a:lnTo>
                    <a:lnTo>
                      <a:pt x="14" y="119"/>
                    </a:lnTo>
                    <a:lnTo>
                      <a:pt x="18" y="122"/>
                    </a:lnTo>
                    <a:lnTo>
                      <a:pt x="24" y="121"/>
                    </a:lnTo>
                    <a:lnTo>
                      <a:pt x="25" y="121"/>
                    </a:lnTo>
                    <a:lnTo>
                      <a:pt x="25" y="121"/>
                    </a:lnTo>
                    <a:lnTo>
                      <a:pt x="29" y="125"/>
                    </a:lnTo>
                    <a:lnTo>
                      <a:pt x="29" y="125"/>
                    </a:lnTo>
                    <a:lnTo>
                      <a:pt x="31" y="127"/>
                    </a:lnTo>
                    <a:lnTo>
                      <a:pt x="35" y="125"/>
                    </a:lnTo>
                    <a:lnTo>
                      <a:pt x="36" y="125"/>
                    </a:lnTo>
                    <a:lnTo>
                      <a:pt x="38" y="124"/>
                    </a:lnTo>
                    <a:lnTo>
                      <a:pt x="41" y="124"/>
                    </a:lnTo>
                    <a:lnTo>
                      <a:pt x="41" y="124"/>
                    </a:lnTo>
                    <a:lnTo>
                      <a:pt x="42" y="124"/>
                    </a:lnTo>
                    <a:lnTo>
                      <a:pt x="37" y="128"/>
                    </a:lnTo>
                    <a:lnTo>
                      <a:pt x="32" y="128"/>
                    </a:lnTo>
                    <a:lnTo>
                      <a:pt x="29" y="128"/>
                    </a:lnTo>
                    <a:lnTo>
                      <a:pt x="26" y="128"/>
                    </a:lnTo>
                    <a:lnTo>
                      <a:pt x="23" y="130"/>
                    </a:lnTo>
                    <a:lnTo>
                      <a:pt x="20" y="131"/>
                    </a:lnTo>
                    <a:lnTo>
                      <a:pt x="18" y="134"/>
                    </a:lnTo>
                    <a:lnTo>
                      <a:pt x="17" y="136"/>
                    </a:lnTo>
                    <a:lnTo>
                      <a:pt x="14" y="137"/>
                    </a:lnTo>
                    <a:lnTo>
                      <a:pt x="14" y="137"/>
                    </a:lnTo>
                    <a:lnTo>
                      <a:pt x="12" y="140"/>
                    </a:lnTo>
                    <a:lnTo>
                      <a:pt x="11" y="141"/>
                    </a:lnTo>
                    <a:lnTo>
                      <a:pt x="11" y="142"/>
                    </a:lnTo>
                    <a:lnTo>
                      <a:pt x="9" y="142"/>
                    </a:lnTo>
                    <a:lnTo>
                      <a:pt x="8" y="143"/>
                    </a:lnTo>
                    <a:lnTo>
                      <a:pt x="6" y="143"/>
                    </a:lnTo>
                    <a:lnTo>
                      <a:pt x="5" y="145"/>
                    </a:lnTo>
                    <a:lnTo>
                      <a:pt x="5" y="146"/>
                    </a:lnTo>
                    <a:lnTo>
                      <a:pt x="5" y="146"/>
                    </a:lnTo>
                    <a:lnTo>
                      <a:pt x="8" y="148"/>
                    </a:lnTo>
                    <a:lnTo>
                      <a:pt x="11" y="149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5" y="148"/>
                    </a:lnTo>
                    <a:lnTo>
                      <a:pt x="17" y="147"/>
                    </a:lnTo>
                    <a:lnTo>
                      <a:pt x="19" y="145"/>
                    </a:lnTo>
                    <a:lnTo>
                      <a:pt x="19" y="142"/>
                    </a:lnTo>
                    <a:lnTo>
                      <a:pt x="19" y="142"/>
                    </a:lnTo>
                    <a:lnTo>
                      <a:pt x="20" y="142"/>
                    </a:lnTo>
                    <a:lnTo>
                      <a:pt x="23" y="142"/>
                    </a:lnTo>
                    <a:lnTo>
                      <a:pt x="26" y="143"/>
                    </a:lnTo>
                    <a:lnTo>
                      <a:pt x="26" y="143"/>
                    </a:lnTo>
                    <a:lnTo>
                      <a:pt x="30" y="145"/>
                    </a:lnTo>
                    <a:lnTo>
                      <a:pt x="31" y="145"/>
                    </a:lnTo>
                    <a:lnTo>
                      <a:pt x="33" y="145"/>
                    </a:lnTo>
                    <a:lnTo>
                      <a:pt x="33" y="142"/>
                    </a:lnTo>
                    <a:lnTo>
                      <a:pt x="35" y="141"/>
                    </a:lnTo>
                    <a:lnTo>
                      <a:pt x="37" y="137"/>
                    </a:lnTo>
                    <a:lnTo>
                      <a:pt x="38" y="137"/>
                    </a:lnTo>
                    <a:lnTo>
                      <a:pt x="38" y="137"/>
                    </a:lnTo>
                    <a:lnTo>
                      <a:pt x="39" y="137"/>
                    </a:lnTo>
                    <a:lnTo>
                      <a:pt x="42" y="136"/>
                    </a:lnTo>
                    <a:lnTo>
                      <a:pt x="43" y="135"/>
                    </a:lnTo>
                    <a:lnTo>
                      <a:pt x="43" y="135"/>
                    </a:lnTo>
                    <a:lnTo>
                      <a:pt x="44" y="135"/>
                    </a:lnTo>
                    <a:lnTo>
                      <a:pt x="45" y="137"/>
                    </a:lnTo>
                    <a:lnTo>
                      <a:pt x="48" y="140"/>
                    </a:lnTo>
                    <a:lnTo>
                      <a:pt x="48" y="140"/>
                    </a:lnTo>
                    <a:lnTo>
                      <a:pt x="55" y="136"/>
                    </a:lnTo>
                    <a:lnTo>
                      <a:pt x="57" y="135"/>
                    </a:lnTo>
                    <a:lnTo>
                      <a:pt x="57" y="137"/>
                    </a:lnTo>
                    <a:lnTo>
                      <a:pt x="60" y="139"/>
                    </a:lnTo>
                    <a:lnTo>
                      <a:pt x="60" y="139"/>
                    </a:lnTo>
                    <a:lnTo>
                      <a:pt x="64" y="139"/>
                    </a:lnTo>
                    <a:lnTo>
                      <a:pt x="65" y="136"/>
                    </a:lnTo>
                    <a:lnTo>
                      <a:pt x="65" y="136"/>
                    </a:lnTo>
                    <a:lnTo>
                      <a:pt x="66" y="136"/>
                    </a:lnTo>
                    <a:lnTo>
                      <a:pt x="67" y="136"/>
                    </a:lnTo>
                    <a:lnTo>
                      <a:pt x="71" y="136"/>
                    </a:lnTo>
                    <a:lnTo>
                      <a:pt x="71" y="136"/>
                    </a:lnTo>
                    <a:lnTo>
                      <a:pt x="74" y="135"/>
                    </a:lnTo>
                    <a:lnTo>
                      <a:pt x="79" y="135"/>
                    </a:lnTo>
                    <a:lnTo>
                      <a:pt x="80" y="135"/>
                    </a:lnTo>
                    <a:lnTo>
                      <a:pt x="84" y="135"/>
                    </a:lnTo>
                    <a:lnTo>
                      <a:pt x="84" y="135"/>
                    </a:lnTo>
                    <a:lnTo>
                      <a:pt x="88" y="133"/>
                    </a:lnTo>
                    <a:lnTo>
                      <a:pt x="90" y="133"/>
                    </a:lnTo>
                    <a:lnTo>
                      <a:pt x="92" y="130"/>
                    </a:lnTo>
                    <a:lnTo>
                      <a:pt x="94" y="130"/>
                    </a:lnTo>
                    <a:lnTo>
                      <a:pt x="95" y="128"/>
                    </a:lnTo>
                    <a:lnTo>
                      <a:pt x="96" y="128"/>
                    </a:lnTo>
                    <a:lnTo>
                      <a:pt x="97" y="125"/>
                    </a:lnTo>
                    <a:lnTo>
                      <a:pt x="95" y="124"/>
                    </a:lnTo>
                    <a:lnTo>
                      <a:pt x="94" y="124"/>
                    </a:lnTo>
                    <a:lnTo>
                      <a:pt x="89" y="123"/>
                    </a:lnTo>
                    <a:lnTo>
                      <a:pt x="88" y="123"/>
                    </a:lnTo>
                    <a:lnTo>
                      <a:pt x="90" y="121"/>
                    </a:lnTo>
                    <a:lnTo>
                      <a:pt x="91" y="121"/>
                    </a:lnTo>
                    <a:lnTo>
                      <a:pt x="94" y="119"/>
                    </a:lnTo>
                    <a:lnTo>
                      <a:pt x="95" y="119"/>
                    </a:lnTo>
                    <a:lnTo>
                      <a:pt x="97" y="117"/>
                    </a:lnTo>
                    <a:lnTo>
                      <a:pt x="98" y="115"/>
                    </a:lnTo>
                    <a:lnTo>
                      <a:pt x="101" y="111"/>
                    </a:lnTo>
                    <a:lnTo>
                      <a:pt x="101" y="110"/>
                    </a:lnTo>
                    <a:lnTo>
                      <a:pt x="101" y="107"/>
                    </a:lnTo>
                    <a:lnTo>
                      <a:pt x="102" y="106"/>
                    </a:lnTo>
                    <a:lnTo>
                      <a:pt x="101" y="101"/>
                    </a:lnTo>
                    <a:lnTo>
                      <a:pt x="100" y="100"/>
                    </a:lnTo>
                    <a:lnTo>
                      <a:pt x="96" y="99"/>
                    </a:lnTo>
                    <a:lnTo>
                      <a:pt x="92" y="98"/>
                    </a:lnTo>
                    <a:lnTo>
                      <a:pt x="89" y="98"/>
                    </a:lnTo>
                    <a:lnTo>
                      <a:pt x="88" y="98"/>
                    </a:lnTo>
                    <a:lnTo>
                      <a:pt x="86" y="99"/>
                    </a:lnTo>
                    <a:lnTo>
                      <a:pt x="85" y="100"/>
                    </a:lnTo>
                    <a:lnTo>
                      <a:pt x="83" y="100"/>
                    </a:lnTo>
                    <a:lnTo>
                      <a:pt x="84" y="99"/>
                    </a:lnTo>
                    <a:lnTo>
                      <a:pt x="85" y="99"/>
                    </a:lnTo>
                    <a:lnTo>
                      <a:pt x="86" y="95"/>
                    </a:lnTo>
                    <a:lnTo>
                      <a:pt x="86" y="95"/>
                    </a:lnTo>
                    <a:lnTo>
                      <a:pt x="83" y="90"/>
                    </a:lnTo>
                    <a:lnTo>
                      <a:pt x="83" y="90"/>
                    </a:lnTo>
                    <a:lnTo>
                      <a:pt x="82" y="89"/>
                    </a:lnTo>
                    <a:lnTo>
                      <a:pt x="80" y="88"/>
                    </a:lnTo>
                    <a:lnTo>
                      <a:pt x="80" y="87"/>
                    </a:lnTo>
                    <a:lnTo>
                      <a:pt x="80" y="86"/>
                    </a:lnTo>
                    <a:lnTo>
                      <a:pt x="79" y="84"/>
                    </a:lnTo>
                    <a:lnTo>
                      <a:pt x="80" y="83"/>
                    </a:lnTo>
                    <a:lnTo>
                      <a:pt x="82" y="83"/>
                    </a:lnTo>
                    <a:lnTo>
                      <a:pt x="80" y="82"/>
                    </a:lnTo>
                    <a:lnTo>
                      <a:pt x="80" y="82"/>
                    </a:lnTo>
                    <a:lnTo>
                      <a:pt x="80" y="81"/>
                    </a:lnTo>
                    <a:lnTo>
                      <a:pt x="78" y="80"/>
                    </a:lnTo>
                    <a:lnTo>
                      <a:pt x="72" y="74"/>
                    </a:lnTo>
                    <a:lnTo>
                      <a:pt x="67" y="72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5" y="60"/>
                    </a:lnTo>
                    <a:lnTo>
                      <a:pt x="62" y="58"/>
                    </a:lnTo>
                    <a:lnTo>
                      <a:pt x="61" y="58"/>
                    </a:lnTo>
                    <a:lnTo>
                      <a:pt x="57" y="53"/>
                    </a:lnTo>
                    <a:lnTo>
                      <a:pt x="53" y="51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1" y="48"/>
                    </a:lnTo>
                    <a:lnTo>
                      <a:pt x="50" y="47"/>
                    </a:lnTo>
                    <a:lnTo>
                      <a:pt x="50" y="46"/>
                    </a:lnTo>
                    <a:lnTo>
                      <a:pt x="50" y="46"/>
                    </a:lnTo>
                    <a:lnTo>
                      <a:pt x="51" y="45"/>
                    </a:lnTo>
                    <a:lnTo>
                      <a:pt x="53" y="45"/>
                    </a:lnTo>
                    <a:lnTo>
                      <a:pt x="56" y="41"/>
                    </a:lnTo>
                    <a:lnTo>
                      <a:pt x="60" y="39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5" y="29"/>
                    </a:lnTo>
                    <a:lnTo>
                      <a:pt x="64" y="28"/>
                    </a:lnTo>
                    <a:lnTo>
                      <a:pt x="61" y="25"/>
                    </a:lnTo>
                    <a:lnTo>
                      <a:pt x="55" y="25"/>
                    </a:lnTo>
                    <a:lnTo>
                      <a:pt x="45" y="27"/>
                    </a:lnTo>
                    <a:lnTo>
                      <a:pt x="41" y="27"/>
                    </a:lnTo>
                    <a:lnTo>
                      <a:pt x="38" y="27"/>
                    </a:lnTo>
                    <a:lnTo>
                      <a:pt x="37" y="27"/>
                    </a:lnTo>
                    <a:lnTo>
                      <a:pt x="37" y="24"/>
                    </a:lnTo>
                    <a:lnTo>
                      <a:pt x="39" y="22"/>
                    </a:lnTo>
                    <a:lnTo>
                      <a:pt x="41" y="22"/>
                    </a:lnTo>
                    <a:lnTo>
                      <a:pt x="43" y="21"/>
                    </a:lnTo>
                    <a:lnTo>
                      <a:pt x="45" y="21"/>
                    </a:lnTo>
                    <a:lnTo>
                      <a:pt x="48" y="19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0" y="16"/>
                    </a:lnTo>
                    <a:lnTo>
                      <a:pt x="50" y="15"/>
                    </a:lnTo>
                    <a:lnTo>
                      <a:pt x="49" y="13"/>
                    </a:lnTo>
                    <a:lnTo>
                      <a:pt x="50" y="12"/>
                    </a:lnTo>
                    <a:lnTo>
                      <a:pt x="53" y="11"/>
                    </a:lnTo>
                    <a:lnTo>
                      <a:pt x="54" y="11"/>
                    </a:lnTo>
                    <a:lnTo>
                      <a:pt x="55" y="10"/>
                    </a:lnTo>
                    <a:lnTo>
                      <a:pt x="56" y="7"/>
                    </a:lnTo>
                    <a:lnTo>
                      <a:pt x="56" y="7"/>
                    </a:lnTo>
                    <a:lnTo>
                      <a:pt x="57" y="6"/>
                    </a:lnTo>
                    <a:lnTo>
                      <a:pt x="57" y="1"/>
                    </a:lnTo>
                    <a:lnTo>
                      <a:pt x="57" y="1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54" y="1"/>
                    </a:lnTo>
                    <a:lnTo>
                      <a:pt x="54" y="0"/>
                    </a:lnTo>
                    <a:lnTo>
                      <a:pt x="53" y="0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49" y="3"/>
                    </a:lnTo>
                    <a:lnTo>
                      <a:pt x="48" y="3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4" y="4"/>
                    </a:lnTo>
                    <a:lnTo>
                      <a:pt x="45" y="6"/>
                    </a:lnTo>
                    <a:lnTo>
                      <a:pt x="47" y="7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5" y="10"/>
                    </a:lnTo>
                    <a:lnTo>
                      <a:pt x="44" y="10"/>
                    </a:lnTo>
                    <a:lnTo>
                      <a:pt x="44" y="11"/>
                    </a:lnTo>
                    <a:lnTo>
                      <a:pt x="43" y="11"/>
                    </a:lnTo>
                    <a:lnTo>
                      <a:pt x="42" y="12"/>
                    </a:lnTo>
                    <a:lnTo>
                      <a:pt x="39" y="12"/>
                    </a:lnTo>
                    <a:lnTo>
                      <a:pt x="39" y="13"/>
                    </a:lnTo>
                    <a:lnTo>
                      <a:pt x="39" y="12"/>
                    </a:lnTo>
                    <a:lnTo>
                      <a:pt x="36" y="13"/>
                    </a:lnTo>
                    <a:lnTo>
                      <a:pt x="35" y="13"/>
                    </a:lnTo>
                    <a:lnTo>
                      <a:pt x="33" y="13"/>
                    </a:lnTo>
                    <a:lnTo>
                      <a:pt x="32" y="13"/>
                    </a:lnTo>
                    <a:lnTo>
                      <a:pt x="29" y="12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3" y="18"/>
                    </a:lnTo>
                    <a:lnTo>
                      <a:pt x="23" y="19"/>
                    </a:lnTo>
                    <a:lnTo>
                      <a:pt x="20" y="21"/>
                    </a:lnTo>
                    <a:lnTo>
                      <a:pt x="20" y="23"/>
                    </a:lnTo>
                    <a:lnTo>
                      <a:pt x="2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6" name="Freeform 167">
                <a:extLst>
                  <a:ext uri="{FF2B5EF4-FFF2-40B4-BE49-F238E27FC236}">
                    <a16:creationId xmlns:a16="http://schemas.microsoft.com/office/drawing/2014/main" id="{EB0160AC-3065-449F-A912-B94A79C2DE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7538" y="969963"/>
                <a:ext cx="20638" cy="19050"/>
              </a:xfrm>
              <a:custGeom>
                <a:avLst/>
                <a:gdLst>
                  <a:gd name="T0" fmla="*/ 16 w 67"/>
                  <a:gd name="T1" fmla="*/ 34 h 63"/>
                  <a:gd name="T2" fmla="*/ 20 w 67"/>
                  <a:gd name="T3" fmla="*/ 34 h 63"/>
                  <a:gd name="T4" fmla="*/ 57 w 67"/>
                  <a:gd name="T5" fmla="*/ 43 h 63"/>
                  <a:gd name="T6" fmla="*/ 58 w 67"/>
                  <a:gd name="T7" fmla="*/ 36 h 63"/>
                  <a:gd name="T8" fmla="*/ 58 w 67"/>
                  <a:gd name="T9" fmla="*/ 31 h 63"/>
                  <a:gd name="T10" fmla="*/ 57 w 67"/>
                  <a:gd name="T11" fmla="*/ 24 h 63"/>
                  <a:gd name="T12" fmla="*/ 59 w 67"/>
                  <a:gd name="T13" fmla="*/ 22 h 63"/>
                  <a:gd name="T14" fmla="*/ 64 w 67"/>
                  <a:gd name="T15" fmla="*/ 20 h 63"/>
                  <a:gd name="T16" fmla="*/ 66 w 67"/>
                  <a:gd name="T17" fmla="*/ 19 h 63"/>
                  <a:gd name="T18" fmla="*/ 66 w 67"/>
                  <a:gd name="T19" fmla="*/ 12 h 63"/>
                  <a:gd name="T20" fmla="*/ 65 w 67"/>
                  <a:gd name="T21" fmla="*/ 9 h 63"/>
                  <a:gd name="T22" fmla="*/ 61 w 67"/>
                  <a:gd name="T23" fmla="*/ 3 h 63"/>
                  <a:gd name="T24" fmla="*/ 59 w 67"/>
                  <a:gd name="T25" fmla="*/ 1 h 63"/>
                  <a:gd name="T26" fmla="*/ 54 w 67"/>
                  <a:gd name="T27" fmla="*/ 1 h 63"/>
                  <a:gd name="T28" fmla="*/ 49 w 67"/>
                  <a:gd name="T29" fmla="*/ 3 h 63"/>
                  <a:gd name="T30" fmla="*/ 41 w 67"/>
                  <a:gd name="T31" fmla="*/ 2 h 63"/>
                  <a:gd name="T32" fmla="*/ 37 w 67"/>
                  <a:gd name="T33" fmla="*/ 2 h 63"/>
                  <a:gd name="T34" fmla="*/ 30 w 67"/>
                  <a:gd name="T35" fmla="*/ 6 h 63"/>
                  <a:gd name="T36" fmla="*/ 26 w 67"/>
                  <a:gd name="T37" fmla="*/ 10 h 63"/>
                  <a:gd name="T38" fmla="*/ 26 w 67"/>
                  <a:gd name="T39" fmla="*/ 13 h 63"/>
                  <a:gd name="T40" fmla="*/ 32 w 67"/>
                  <a:gd name="T41" fmla="*/ 13 h 63"/>
                  <a:gd name="T42" fmla="*/ 29 w 67"/>
                  <a:gd name="T43" fmla="*/ 15 h 63"/>
                  <a:gd name="T44" fmla="*/ 23 w 67"/>
                  <a:gd name="T45" fmla="*/ 19 h 63"/>
                  <a:gd name="T46" fmla="*/ 20 w 67"/>
                  <a:gd name="T47" fmla="*/ 18 h 63"/>
                  <a:gd name="T48" fmla="*/ 13 w 67"/>
                  <a:gd name="T49" fmla="*/ 18 h 63"/>
                  <a:gd name="T50" fmla="*/ 10 w 67"/>
                  <a:gd name="T51" fmla="*/ 18 h 63"/>
                  <a:gd name="T52" fmla="*/ 11 w 67"/>
                  <a:gd name="T53" fmla="*/ 22 h 63"/>
                  <a:gd name="T54" fmla="*/ 13 w 67"/>
                  <a:gd name="T55" fmla="*/ 25 h 63"/>
                  <a:gd name="T56" fmla="*/ 10 w 67"/>
                  <a:gd name="T57" fmla="*/ 28 h 63"/>
                  <a:gd name="T58" fmla="*/ 8 w 67"/>
                  <a:gd name="T59" fmla="*/ 31 h 63"/>
                  <a:gd name="T60" fmla="*/ 12 w 67"/>
                  <a:gd name="T61" fmla="*/ 33 h 63"/>
                  <a:gd name="T62" fmla="*/ 14 w 67"/>
                  <a:gd name="T63" fmla="*/ 36 h 63"/>
                  <a:gd name="T64" fmla="*/ 10 w 67"/>
                  <a:gd name="T65" fmla="*/ 39 h 63"/>
                  <a:gd name="T66" fmla="*/ 8 w 67"/>
                  <a:gd name="T67" fmla="*/ 44 h 63"/>
                  <a:gd name="T68" fmla="*/ 6 w 67"/>
                  <a:gd name="T69" fmla="*/ 46 h 63"/>
                  <a:gd name="T70" fmla="*/ 2 w 67"/>
                  <a:gd name="T71" fmla="*/ 50 h 63"/>
                  <a:gd name="T72" fmla="*/ 4 w 67"/>
                  <a:gd name="T73" fmla="*/ 55 h 63"/>
                  <a:gd name="T74" fmla="*/ 1 w 67"/>
                  <a:gd name="T75" fmla="*/ 57 h 63"/>
                  <a:gd name="T76" fmla="*/ 5 w 67"/>
                  <a:gd name="T77" fmla="*/ 61 h 63"/>
                  <a:gd name="T78" fmla="*/ 10 w 67"/>
                  <a:gd name="T79" fmla="*/ 63 h 63"/>
                  <a:gd name="T80" fmla="*/ 14 w 67"/>
                  <a:gd name="T81" fmla="*/ 61 h 63"/>
                  <a:gd name="T82" fmla="*/ 18 w 67"/>
                  <a:gd name="T83" fmla="*/ 62 h 63"/>
                  <a:gd name="T84" fmla="*/ 24 w 67"/>
                  <a:gd name="T85" fmla="*/ 59 h 63"/>
                  <a:gd name="T86" fmla="*/ 32 w 67"/>
                  <a:gd name="T87" fmla="*/ 56 h 63"/>
                  <a:gd name="T88" fmla="*/ 38 w 67"/>
                  <a:gd name="T89" fmla="*/ 53 h 63"/>
                  <a:gd name="T90" fmla="*/ 41 w 67"/>
                  <a:gd name="T91" fmla="*/ 51 h 63"/>
                  <a:gd name="T92" fmla="*/ 49 w 67"/>
                  <a:gd name="T93" fmla="*/ 51 h 63"/>
                  <a:gd name="T94" fmla="*/ 53 w 67"/>
                  <a:gd name="T95" fmla="*/ 53 h 63"/>
                  <a:gd name="T96" fmla="*/ 55 w 67"/>
                  <a:gd name="T97" fmla="*/ 4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7" h="63">
                    <a:moveTo>
                      <a:pt x="18" y="36"/>
                    </a:moveTo>
                    <a:lnTo>
                      <a:pt x="17" y="34"/>
                    </a:lnTo>
                    <a:lnTo>
                      <a:pt x="16" y="34"/>
                    </a:lnTo>
                    <a:lnTo>
                      <a:pt x="17" y="34"/>
                    </a:lnTo>
                    <a:lnTo>
                      <a:pt x="19" y="34"/>
                    </a:lnTo>
                    <a:lnTo>
                      <a:pt x="20" y="34"/>
                    </a:lnTo>
                    <a:lnTo>
                      <a:pt x="18" y="36"/>
                    </a:lnTo>
                    <a:close/>
                    <a:moveTo>
                      <a:pt x="55" y="45"/>
                    </a:moveTo>
                    <a:lnTo>
                      <a:pt x="57" y="43"/>
                    </a:lnTo>
                    <a:lnTo>
                      <a:pt x="58" y="39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8" y="33"/>
                    </a:lnTo>
                    <a:lnTo>
                      <a:pt x="58" y="31"/>
                    </a:lnTo>
                    <a:lnTo>
                      <a:pt x="58" y="28"/>
                    </a:lnTo>
                    <a:lnTo>
                      <a:pt x="58" y="25"/>
                    </a:lnTo>
                    <a:lnTo>
                      <a:pt x="57" y="24"/>
                    </a:lnTo>
                    <a:lnTo>
                      <a:pt x="58" y="22"/>
                    </a:lnTo>
                    <a:lnTo>
                      <a:pt x="59" y="22"/>
                    </a:lnTo>
                    <a:lnTo>
                      <a:pt x="59" y="22"/>
                    </a:lnTo>
                    <a:lnTo>
                      <a:pt x="59" y="22"/>
                    </a:lnTo>
                    <a:lnTo>
                      <a:pt x="61" y="21"/>
                    </a:lnTo>
                    <a:lnTo>
                      <a:pt x="64" y="20"/>
                    </a:lnTo>
                    <a:lnTo>
                      <a:pt x="64" y="19"/>
                    </a:lnTo>
                    <a:lnTo>
                      <a:pt x="65" y="19"/>
                    </a:lnTo>
                    <a:lnTo>
                      <a:pt x="66" y="19"/>
                    </a:lnTo>
                    <a:lnTo>
                      <a:pt x="67" y="18"/>
                    </a:lnTo>
                    <a:lnTo>
                      <a:pt x="67" y="13"/>
                    </a:lnTo>
                    <a:lnTo>
                      <a:pt x="66" y="12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5" y="9"/>
                    </a:lnTo>
                    <a:lnTo>
                      <a:pt x="65" y="8"/>
                    </a:lnTo>
                    <a:lnTo>
                      <a:pt x="64" y="7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0" y="2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4" y="1"/>
                    </a:lnTo>
                    <a:lnTo>
                      <a:pt x="54" y="3"/>
                    </a:lnTo>
                    <a:lnTo>
                      <a:pt x="53" y="3"/>
                    </a:lnTo>
                    <a:lnTo>
                      <a:pt x="49" y="3"/>
                    </a:lnTo>
                    <a:lnTo>
                      <a:pt x="48" y="3"/>
                    </a:lnTo>
                    <a:lnTo>
                      <a:pt x="46" y="0"/>
                    </a:lnTo>
                    <a:lnTo>
                      <a:pt x="41" y="2"/>
                    </a:lnTo>
                    <a:lnTo>
                      <a:pt x="41" y="2"/>
                    </a:lnTo>
                    <a:lnTo>
                      <a:pt x="38" y="3"/>
                    </a:lnTo>
                    <a:lnTo>
                      <a:pt x="37" y="2"/>
                    </a:lnTo>
                    <a:lnTo>
                      <a:pt x="36" y="1"/>
                    </a:lnTo>
                    <a:lnTo>
                      <a:pt x="34" y="2"/>
                    </a:lnTo>
                    <a:lnTo>
                      <a:pt x="30" y="6"/>
                    </a:lnTo>
                    <a:lnTo>
                      <a:pt x="28" y="9"/>
                    </a:lnTo>
                    <a:lnTo>
                      <a:pt x="28" y="10"/>
                    </a:lnTo>
                    <a:lnTo>
                      <a:pt x="26" y="10"/>
                    </a:lnTo>
                    <a:lnTo>
                      <a:pt x="25" y="12"/>
                    </a:lnTo>
                    <a:lnTo>
                      <a:pt x="26" y="13"/>
                    </a:lnTo>
                    <a:lnTo>
                      <a:pt x="26" y="13"/>
                    </a:lnTo>
                    <a:lnTo>
                      <a:pt x="29" y="14"/>
                    </a:lnTo>
                    <a:lnTo>
                      <a:pt x="30" y="14"/>
                    </a:lnTo>
                    <a:lnTo>
                      <a:pt x="32" y="13"/>
                    </a:lnTo>
                    <a:lnTo>
                      <a:pt x="32" y="13"/>
                    </a:lnTo>
                    <a:lnTo>
                      <a:pt x="31" y="14"/>
                    </a:lnTo>
                    <a:lnTo>
                      <a:pt x="29" y="15"/>
                    </a:lnTo>
                    <a:lnTo>
                      <a:pt x="25" y="18"/>
                    </a:lnTo>
                    <a:lnTo>
                      <a:pt x="24" y="19"/>
                    </a:lnTo>
                    <a:lnTo>
                      <a:pt x="23" y="19"/>
                    </a:lnTo>
                    <a:lnTo>
                      <a:pt x="22" y="19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7" y="16"/>
                    </a:lnTo>
                    <a:lnTo>
                      <a:pt x="13" y="18"/>
                    </a:lnTo>
                    <a:lnTo>
                      <a:pt x="12" y="16"/>
                    </a:lnTo>
                    <a:lnTo>
                      <a:pt x="11" y="16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0" y="21"/>
                    </a:lnTo>
                    <a:lnTo>
                      <a:pt x="11" y="22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3" y="25"/>
                    </a:lnTo>
                    <a:lnTo>
                      <a:pt x="12" y="25"/>
                    </a:lnTo>
                    <a:lnTo>
                      <a:pt x="11" y="26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3"/>
                    </a:lnTo>
                    <a:lnTo>
                      <a:pt x="13" y="33"/>
                    </a:lnTo>
                    <a:lnTo>
                      <a:pt x="14" y="34"/>
                    </a:lnTo>
                    <a:lnTo>
                      <a:pt x="14" y="36"/>
                    </a:lnTo>
                    <a:lnTo>
                      <a:pt x="12" y="37"/>
                    </a:lnTo>
                    <a:lnTo>
                      <a:pt x="11" y="37"/>
                    </a:lnTo>
                    <a:lnTo>
                      <a:pt x="10" y="39"/>
                    </a:lnTo>
                    <a:lnTo>
                      <a:pt x="10" y="40"/>
                    </a:lnTo>
                    <a:lnTo>
                      <a:pt x="8" y="43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7" y="45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4" y="49"/>
                    </a:lnTo>
                    <a:lnTo>
                      <a:pt x="2" y="50"/>
                    </a:lnTo>
                    <a:lnTo>
                      <a:pt x="1" y="51"/>
                    </a:lnTo>
                    <a:lnTo>
                      <a:pt x="4" y="55"/>
                    </a:lnTo>
                    <a:lnTo>
                      <a:pt x="4" y="55"/>
                    </a:lnTo>
                    <a:lnTo>
                      <a:pt x="2" y="55"/>
                    </a:lnTo>
                    <a:lnTo>
                      <a:pt x="0" y="56"/>
                    </a:lnTo>
                    <a:lnTo>
                      <a:pt x="1" y="57"/>
                    </a:lnTo>
                    <a:lnTo>
                      <a:pt x="4" y="60"/>
                    </a:lnTo>
                    <a:lnTo>
                      <a:pt x="5" y="60"/>
                    </a:lnTo>
                    <a:lnTo>
                      <a:pt x="5" y="61"/>
                    </a:lnTo>
                    <a:lnTo>
                      <a:pt x="8" y="61"/>
                    </a:lnTo>
                    <a:lnTo>
                      <a:pt x="8" y="62"/>
                    </a:lnTo>
                    <a:lnTo>
                      <a:pt x="10" y="6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4" y="61"/>
                    </a:lnTo>
                    <a:lnTo>
                      <a:pt x="16" y="62"/>
                    </a:lnTo>
                    <a:lnTo>
                      <a:pt x="17" y="62"/>
                    </a:lnTo>
                    <a:lnTo>
                      <a:pt x="18" y="62"/>
                    </a:lnTo>
                    <a:lnTo>
                      <a:pt x="22" y="61"/>
                    </a:lnTo>
                    <a:lnTo>
                      <a:pt x="23" y="60"/>
                    </a:lnTo>
                    <a:lnTo>
                      <a:pt x="24" y="59"/>
                    </a:lnTo>
                    <a:lnTo>
                      <a:pt x="29" y="59"/>
                    </a:lnTo>
                    <a:lnTo>
                      <a:pt x="30" y="57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38" y="53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1" y="51"/>
                    </a:lnTo>
                    <a:lnTo>
                      <a:pt x="43" y="51"/>
                    </a:lnTo>
                    <a:lnTo>
                      <a:pt x="46" y="51"/>
                    </a:lnTo>
                    <a:lnTo>
                      <a:pt x="49" y="51"/>
                    </a:lnTo>
                    <a:lnTo>
                      <a:pt x="52" y="51"/>
                    </a:lnTo>
                    <a:lnTo>
                      <a:pt x="53" y="53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0"/>
                    </a:lnTo>
                    <a:lnTo>
                      <a:pt x="55" y="49"/>
                    </a:lnTo>
                    <a:lnTo>
                      <a:pt x="55" y="46"/>
                    </a:lnTo>
                    <a:lnTo>
                      <a:pt x="55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7" name="Freeform 168">
                <a:extLst>
                  <a:ext uri="{FF2B5EF4-FFF2-40B4-BE49-F238E27FC236}">
                    <a16:creationId xmlns:a16="http://schemas.microsoft.com/office/drawing/2014/main" id="{C3491A25-232D-4603-930F-544A904F1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9763" y="974725"/>
                <a:ext cx="3175" cy="1587"/>
              </a:xfrm>
              <a:custGeom>
                <a:avLst/>
                <a:gdLst>
                  <a:gd name="T0" fmla="*/ 1 w 11"/>
                  <a:gd name="T1" fmla="*/ 6 h 7"/>
                  <a:gd name="T2" fmla="*/ 1 w 11"/>
                  <a:gd name="T3" fmla="*/ 6 h 7"/>
                  <a:gd name="T4" fmla="*/ 3 w 11"/>
                  <a:gd name="T5" fmla="*/ 7 h 7"/>
                  <a:gd name="T6" fmla="*/ 5 w 11"/>
                  <a:gd name="T7" fmla="*/ 6 h 7"/>
                  <a:gd name="T8" fmla="*/ 7 w 11"/>
                  <a:gd name="T9" fmla="*/ 6 h 7"/>
                  <a:gd name="T10" fmla="*/ 11 w 11"/>
                  <a:gd name="T11" fmla="*/ 4 h 7"/>
                  <a:gd name="T12" fmla="*/ 10 w 11"/>
                  <a:gd name="T13" fmla="*/ 1 h 7"/>
                  <a:gd name="T14" fmla="*/ 9 w 11"/>
                  <a:gd name="T15" fmla="*/ 0 h 7"/>
                  <a:gd name="T16" fmla="*/ 3 w 11"/>
                  <a:gd name="T17" fmla="*/ 3 h 7"/>
                  <a:gd name="T18" fmla="*/ 0 w 11"/>
                  <a:gd name="T19" fmla="*/ 5 h 7"/>
                  <a:gd name="T20" fmla="*/ 1 w 11"/>
                  <a:gd name="T2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7">
                    <a:moveTo>
                      <a:pt x="1" y="6"/>
                    </a:moveTo>
                    <a:lnTo>
                      <a:pt x="1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8" name="Freeform 169">
                <a:extLst>
                  <a:ext uri="{FF2B5EF4-FFF2-40B4-BE49-F238E27FC236}">
                    <a16:creationId xmlns:a16="http://schemas.microsoft.com/office/drawing/2014/main" id="{D61712F9-81E5-42A5-8F9D-2C4C7056BC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6425" y="957263"/>
                <a:ext cx="1588" cy="1587"/>
              </a:xfrm>
              <a:custGeom>
                <a:avLst/>
                <a:gdLst>
                  <a:gd name="T0" fmla="*/ 0 w 5"/>
                  <a:gd name="T1" fmla="*/ 3 h 4"/>
                  <a:gd name="T2" fmla="*/ 3 w 5"/>
                  <a:gd name="T3" fmla="*/ 4 h 4"/>
                  <a:gd name="T4" fmla="*/ 5 w 5"/>
                  <a:gd name="T5" fmla="*/ 3 h 4"/>
                  <a:gd name="T6" fmla="*/ 3 w 5"/>
                  <a:gd name="T7" fmla="*/ 0 h 4"/>
                  <a:gd name="T8" fmla="*/ 0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lnTo>
                      <a:pt x="3" y="4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9" name="Freeform 170">
                <a:extLst>
                  <a:ext uri="{FF2B5EF4-FFF2-40B4-BE49-F238E27FC236}">
                    <a16:creationId xmlns:a16="http://schemas.microsoft.com/office/drawing/2014/main" id="{AC5A418A-F13C-4C5D-B360-55A9E4FF6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0563" y="1031875"/>
                <a:ext cx="6350" cy="22225"/>
              </a:xfrm>
              <a:custGeom>
                <a:avLst/>
                <a:gdLst>
                  <a:gd name="T0" fmla="*/ 12 w 23"/>
                  <a:gd name="T1" fmla="*/ 28 h 68"/>
                  <a:gd name="T2" fmla="*/ 11 w 23"/>
                  <a:gd name="T3" fmla="*/ 29 h 68"/>
                  <a:gd name="T4" fmla="*/ 7 w 23"/>
                  <a:gd name="T5" fmla="*/ 32 h 68"/>
                  <a:gd name="T6" fmla="*/ 5 w 23"/>
                  <a:gd name="T7" fmla="*/ 33 h 68"/>
                  <a:gd name="T8" fmla="*/ 5 w 23"/>
                  <a:gd name="T9" fmla="*/ 34 h 68"/>
                  <a:gd name="T10" fmla="*/ 5 w 23"/>
                  <a:gd name="T11" fmla="*/ 33 h 68"/>
                  <a:gd name="T12" fmla="*/ 3 w 23"/>
                  <a:gd name="T13" fmla="*/ 32 h 68"/>
                  <a:gd name="T14" fmla="*/ 3 w 23"/>
                  <a:gd name="T15" fmla="*/ 30 h 68"/>
                  <a:gd name="T16" fmla="*/ 2 w 23"/>
                  <a:gd name="T17" fmla="*/ 32 h 68"/>
                  <a:gd name="T18" fmla="*/ 0 w 23"/>
                  <a:gd name="T19" fmla="*/ 35 h 68"/>
                  <a:gd name="T20" fmla="*/ 0 w 23"/>
                  <a:gd name="T21" fmla="*/ 40 h 68"/>
                  <a:gd name="T22" fmla="*/ 1 w 23"/>
                  <a:gd name="T23" fmla="*/ 41 h 68"/>
                  <a:gd name="T24" fmla="*/ 2 w 23"/>
                  <a:gd name="T25" fmla="*/ 45 h 68"/>
                  <a:gd name="T26" fmla="*/ 3 w 23"/>
                  <a:gd name="T27" fmla="*/ 48 h 68"/>
                  <a:gd name="T28" fmla="*/ 3 w 23"/>
                  <a:gd name="T29" fmla="*/ 58 h 68"/>
                  <a:gd name="T30" fmla="*/ 2 w 23"/>
                  <a:gd name="T31" fmla="*/ 59 h 68"/>
                  <a:gd name="T32" fmla="*/ 2 w 23"/>
                  <a:gd name="T33" fmla="*/ 64 h 68"/>
                  <a:gd name="T34" fmla="*/ 5 w 23"/>
                  <a:gd name="T35" fmla="*/ 66 h 68"/>
                  <a:gd name="T36" fmla="*/ 8 w 23"/>
                  <a:gd name="T37" fmla="*/ 68 h 68"/>
                  <a:gd name="T38" fmla="*/ 12 w 23"/>
                  <a:gd name="T39" fmla="*/ 66 h 68"/>
                  <a:gd name="T40" fmla="*/ 12 w 23"/>
                  <a:gd name="T41" fmla="*/ 65 h 68"/>
                  <a:gd name="T42" fmla="*/ 12 w 23"/>
                  <a:gd name="T43" fmla="*/ 64 h 68"/>
                  <a:gd name="T44" fmla="*/ 13 w 23"/>
                  <a:gd name="T45" fmla="*/ 63 h 68"/>
                  <a:gd name="T46" fmla="*/ 14 w 23"/>
                  <a:gd name="T47" fmla="*/ 63 h 68"/>
                  <a:gd name="T48" fmla="*/ 16 w 23"/>
                  <a:gd name="T49" fmla="*/ 63 h 68"/>
                  <a:gd name="T50" fmla="*/ 19 w 23"/>
                  <a:gd name="T51" fmla="*/ 64 h 68"/>
                  <a:gd name="T52" fmla="*/ 22 w 23"/>
                  <a:gd name="T53" fmla="*/ 64 h 68"/>
                  <a:gd name="T54" fmla="*/ 23 w 23"/>
                  <a:gd name="T55" fmla="*/ 57 h 68"/>
                  <a:gd name="T56" fmla="*/ 23 w 23"/>
                  <a:gd name="T57" fmla="*/ 56 h 68"/>
                  <a:gd name="T58" fmla="*/ 23 w 23"/>
                  <a:gd name="T59" fmla="*/ 50 h 68"/>
                  <a:gd name="T60" fmla="*/ 23 w 23"/>
                  <a:gd name="T61" fmla="*/ 40 h 68"/>
                  <a:gd name="T62" fmla="*/ 23 w 23"/>
                  <a:gd name="T63" fmla="*/ 34 h 68"/>
                  <a:gd name="T64" fmla="*/ 19 w 23"/>
                  <a:gd name="T65" fmla="*/ 30 h 68"/>
                  <a:gd name="T66" fmla="*/ 17 w 23"/>
                  <a:gd name="T67" fmla="*/ 28 h 68"/>
                  <a:gd name="T68" fmla="*/ 16 w 23"/>
                  <a:gd name="T69" fmla="*/ 28 h 68"/>
                  <a:gd name="T70" fmla="*/ 16 w 23"/>
                  <a:gd name="T71" fmla="*/ 28 h 68"/>
                  <a:gd name="T72" fmla="*/ 18 w 23"/>
                  <a:gd name="T73" fmla="*/ 25 h 68"/>
                  <a:gd name="T74" fmla="*/ 19 w 23"/>
                  <a:gd name="T75" fmla="*/ 22 h 68"/>
                  <a:gd name="T76" fmla="*/ 19 w 23"/>
                  <a:gd name="T77" fmla="*/ 18 h 68"/>
                  <a:gd name="T78" fmla="*/ 19 w 23"/>
                  <a:gd name="T79" fmla="*/ 13 h 68"/>
                  <a:gd name="T80" fmla="*/ 19 w 23"/>
                  <a:gd name="T81" fmla="*/ 11 h 68"/>
                  <a:gd name="T82" fmla="*/ 19 w 23"/>
                  <a:gd name="T83" fmla="*/ 7 h 68"/>
                  <a:gd name="T84" fmla="*/ 19 w 23"/>
                  <a:gd name="T85" fmla="*/ 4 h 68"/>
                  <a:gd name="T86" fmla="*/ 19 w 23"/>
                  <a:gd name="T87" fmla="*/ 3 h 68"/>
                  <a:gd name="T88" fmla="*/ 17 w 23"/>
                  <a:gd name="T89" fmla="*/ 0 h 68"/>
                  <a:gd name="T90" fmla="*/ 16 w 23"/>
                  <a:gd name="T91" fmla="*/ 3 h 68"/>
                  <a:gd name="T92" fmla="*/ 12 w 23"/>
                  <a:gd name="T93" fmla="*/ 5 h 68"/>
                  <a:gd name="T94" fmla="*/ 10 w 23"/>
                  <a:gd name="T95" fmla="*/ 7 h 68"/>
                  <a:gd name="T96" fmla="*/ 6 w 23"/>
                  <a:gd name="T97" fmla="*/ 10 h 68"/>
                  <a:gd name="T98" fmla="*/ 6 w 23"/>
                  <a:gd name="T99" fmla="*/ 11 h 68"/>
                  <a:gd name="T100" fmla="*/ 6 w 23"/>
                  <a:gd name="T101" fmla="*/ 12 h 68"/>
                  <a:gd name="T102" fmla="*/ 7 w 23"/>
                  <a:gd name="T103" fmla="*/ 16 h 68"/>
                  <a:gd name="T104" fmla="*/ 7 w 23"/>
                  <a:gd name="T105" fmla="*/ 16 h 68"/>
                  <a:gd name="T106" fmla="*/ 7 w 23"/>
                  <a:gd name="T107" fmla="*/ 18 h 68"/>
                  <a:gd name="T108" fmla="*/ 8 w 23"/>
                  <a:gd name="T109" fmla="*/ 22 h 68"/>
                  <a:gd name="T110" fmla="*/ 10 w 23"/>
                  <a:gd name="T111" fmla="*/ 23 h 68"/>
                  <a:gd name="T112" fmla="*/ 12 w 23"/>
                  <a:gd name="T113" fmla="*/ 25 h 68"/>
                  <a:gd name="T114" fmla="*/ 13 w 23"/>
                  <a:gd name="T115" fmla="*/ 27 h 68"/>
                  <a:gd name="T116" fmla="*/ 12 w 23"/>
                  <a:gd name="T117" fmla="*/ 2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" h="68">
                    <a:moveTo>
                      <a:pt x="12" y="28"/>
                    </a:moveTo>
                    <a:lnTo>
                      <a:pt x="11" y="29"/>
                    </a:lnTo>
                    <a:lnTo>
                      <a:pt x="7" y="32"/>
                    </a:lnTo>
                    <a:lnTo>
                      <a:pt x="5" y="33"/>
                    </a:lnTo>
                    <a:lnTo>
                      <a:pt x="5" y="34"/>
                    </a:lnTo>
                    <a:lnTo>
                      <a:pt x="5" y="33"/>
                    </a:lnTo>
                    <a:lnTo>
                      <a:pt x="3" y="32"/>
                    </a:lnTo>
                    <a:lnTo>
                      <a:pt x="3" y="30"/>
                    </a:lnTo>
                    <a:lnTo>
                      <a:pt x="2" y="32"/>
                    </a:lnTo>
                    <a:lnTo>
                      <a:pt x="0" y="35"/>
                    </a:lnTo>
                    <a:lnTo>
                      <a:pt x="0" y="40"/>
                    </a:lnTo>
                    <a:lnTo>
                      <a:pt x="1" y="41"/>
                    </a:lnTo>
                    <a:lnTo>
                      <a:pt x="2" y="45"/>
                    </a:lnTo>
                    <a:lnTo>
                      <a:pt x="3" y="48"/>
                    </a:lnTo>
                    <a:lnTo>
                      <a:pt x="3" y="58"/>
                    </a:lnTo>
                    <a:lnTo>
                      <a:pt x="2" y="59"/>
                    </a:lnTo>
                    <a:lnTo>
                      <a:pt x="2" y="64"/>
                    </a:lnTo>
                    <a:lnTo>
                      <a:pt x="5" y="66"/>
                    </a:lnTo>
                    <a:lnTo>
                      <a:pt x="8" y="68"/>
                    </a:lnTo>
                    <a:lnTo>
                      <a:pt x="12" y="66"/>
                    </a:lnTo>
                    <a:lnTo>
                      <a:pt x="12" y="65"/>
                    </a:lnTo>
                    <a:lnTo>
                      <a:pt x="12" y="64"/>
                    </a:lnTo>
                    <a:lnTo>
                      <a:pt x="13" y="63"/>
                    </a:lnTo>
                    <a:lnTo>
                      <a:pt x="14" y="63"/>
                    </a:lnTo>
                    <a:lnTo>
                      <a:pt x="16" y="63"/>
                    </a:lnTo>
                    <a:lnTo>
                      <a:pt x="19" y="64"/>
                    </a:lnTo>
                    <a:lnTo>
                      <a:pt x="22" y="64"/>
                    </a:lnTo>
                    <a:lnTo>
                      <a:pt x="23" y="57"/>
                    </a:lnTo>
                    <a:lnTo>
                      <a:pt x="23" y="56"/>
                    </a:lnTo>
                    <a:lnTo>
                      <a:pt x="23" y="50"/>
                    </a:lnTo>
                    <a:lnTo>
                      <a:pt x="23" y="40"/>
                    </a:lnTo>
                    <a:lnTo>
                      <a:pt x="23" y="34"/>
                    </a:lnTo>
                    <a:lnTo>
                      <a:pt x="19" y="30"/>
                    </a:lnTo>
                    <a:lnTo>
                      <a:pt x="17" y="28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19" y="18"/>
                    </a:lnTo>
                    <a:lnTo>
                      <a:pt x="19" y="13"/>
                    </a:lnTo>
                    <a:lnTo>
                      <a:pt x="19" y="11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19" y="3"/>
                    </a:lnTo>
                    <a:lnTo>
                      <a:pt x="17" y="0"/>
                    </a:lnTo>
                    <a:lnTo>
                      <a:pt x="16" y="3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8" y="22"/>
                    </a:lnTo>
                    <a:lnTo>
                      <a:pt x="10" y="23"/>
                    </a:lnTo>
                    <a:lnTo>
                      <a:pt x="12" y="25"/>
                    </a:lnTo>
                    <a:lnTo>
                      <a:pt x="13" y="27"/>
                    </a:lnTo>
                    <a:lnTo>
                      <a:pt x="12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0" name="Freeform 171">
                <a:extLst>
                  <a:ext uri="{FF2B5EF4-FFF2-40B4-BE49-F238E27FC236}">
                    <a16:creationId xmlns:a16="http://schemas.microsoft.com/office/drawing/2014/main" id="{C7140B3E-AE16-4602-BAFF-FBA996577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5163" y="1047750"/>
                <a:ext cx="4763" cy="4762"/>
              </a:xfrm>
              <a:custGeom>
                <a:avLst/>
                <a:gdLst>
                  <a:gd name="T0" fmla="*/ 2 w 15"/>
                  <a:gd name="T1" fmla="*/ 11 h 15"/>
                  <a:gd name="T2" fmla="*/ 5 w 15"/>
                  <a:gd name="T3" fmla="*/ 12 h 15"/>
                  <a:gd name="T4" fmla="*/ 6 w 15"/>
                  <a:gd name="T5" fmla="*/ 14 h 15"/>
                  <a:gd name="T6" fmla="*/ 7 w 15"/>
                  <a:gd name="T7" fmla="*/ 14 h 15"/>
                  <a:gd name="T8" fmla="*/ 8 w 15"/>
                  <a:gd name="T9" fmla="*/ 15 h 15"/>
                  <a:gd name="T10" fmla="*/ 11 w 15"/>
                  <a:gd name="T11" fmla="*/ 12 h 15"/>
                  <a:gd name="T12" fmla="*/ 12 w 15"/>
                  <a:gd name="T13" fmla="*/ 11 h 15"/>
                  <a:gd name="T14" fmla="*/ 14 w 15"/>
                  <a:gd name="T15" fmla="*/ 9 h 15"/>
                  <a:gd name="T16" fmla="*/ 14 w 15"/>
                  <a:gd name="T17" fmla="*/ 6 h 15"/>
                  <a:gd name="T18" fmla="*/ 15 w 15"/>
                  <a:gd name="T19" fmla="*/ 5 h 15"/>
                  <a:gd name="T20" fmla="*/ 13 w 15"/>
                  <a:gd name="T21" fmla="*/ 4 h 15"/>
                  <a:gd name="T22" fmla="*/ 12 w 15"/>
                  <a:gd name="T23" fmla="*/ 4 h 15"/>
                  <a:gd name="T24" fmla="*/ 12 w 15"/>
                  <a:gd name="T25" fmla="*/ 3 h 15"/>
                  <a:gd name="T26" fmla="*/ 11 w 15"/>
                  <a:gd name="T27" fmla="*/ 3 h 15"/>
                  <a:gd name="T28" fmla="*/ 9 w 15"/>
                  <a:gd name="T29" fmla="*/ 0 h 15"/>
                  <a:gd name="T30" fmla="*/ 8 w 15"/>
                  <a:gd name="T31" fmla="*/ 2 h 15"/>
                  <a:gd name="T32" fmla="*/ 5 w 15"/>
                  <a:gd name="T33" fmla="*/ 3 h 15"/>
                  <a:gd name="T34" fmla="*/ 2 w 15"/>
                  <a:gd name="T35" fmla="*/ 4 h 15"/>
                  <a:gd name="T36" fmla="*/ 1 w 15"/>
                  <a:gd name="T37" fmla="*/ 5 h 15"/>
                  <a:gd name="T38" fmla="*/ 0 w 15"/>
                  <a:gd name="T39" fmla="*/ 8 h 15"/>
                  <a:gd name="T40" fmla="*/ 2 w 15"/>
                  <a:gd name="T41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5">
                    <a:moveTo>
                      <a:pt x="2" y="11"/>
                    </a:moveTo>
                    <a:lnTo>
                      <a:pt x="5" y="12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5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5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8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1" name="Freeform 172">
                <a:extLst>
                  <a:ext uri="{FF2B5EF4-FFF2-40B4-BE49-F238E27FC236}">
                    <a16:creationId xmlns:a16="http://schemas.microsoft.com/office/drawing/2014/main" id="{AAAA08A9-755F-4EE1-B41F-7A011B442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1513" y="1047750"/>
                <a:ext cx="1588" cy="1587"/>
              </a:xfrm>
              <a:custGeom>
                <a:avLst/>
                <a:gdLst>
                  <a:gd name="T0" fmla="*/ 6 w 7"/>
                  <a:gd name="T1" fmla="*/ 6 h 6"/>
                  <a:gd name="T2" fmla="*/ 6 w 7"/>
                  <a:gd name="T3" fmla="*/ 6 h 6"/>
                  <a:gd name="T4" fmla="*/ 6 w 7"/>
                  <a:gd name="T5" fmla="*/ 6 h 6"/>
                  <a:gd name="T6" fmla="*/ 7 w 7"/>
                  <a:gd name="T7" fmla="*/ 5 h 6"/>
                  <a:gd name="T8" fmla="*/ 5 w 7"/>
                  <a:gd name="T9" fmla="*/ 0 h 6"/>
                  <a:gd name="T10" fmla="*/ 3 w 7"/>
                  <a:gd name="T11" fmla="*/ 0 h 6"/>
                  <a:gd name="T12" fmla="*/ 3 w 7"/>
                  <a:gd name="T13" fmla="*/ 0 h 6"/>
                  <a:gd name="T14" fmla="*/ 0 w 7"/>
                  <a:gd name="T15" fmla="*/ 0 h 6"/>
                  <a:gd name="T16" fmla="*/ 0 w 7"/>
                  <a:gd name="T17" fmla="*/ 1 h 6"/>
                  <a:gd name="T18" fmla="*/ 0 w 7"/>
                  <a:gd name="T19" fmla="*/ 3 h 6"/>
                  <a:gd name="T20" fmla="*/ 0 w 7"/>
                  <a:gd name="T21" fmla="*/ 5 h 6"/>
                  <a:gd name="T22" fmla="*/ 3 w 7"/>
                  <a:gd name="T23" fmla="*/ 5 h 6"/>
                  <a:gd name="T24" fmla="*/ 6 w 7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6">
                    <a:moveTo>
                      <a:pt x="6" y="6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2" name="Freeform 173">
                <a:extLst>
                  <a:ext uri="{FF2B5EF4-FFF2-40B4-BE49-F238E27FC236}">
                    <a16:creationId xmlns:a16="http://schemas.microsoft.com/office/drawing/2014/main" id="{E958299C-DB98-4148-AB2E-CF87D8E2D9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0400" y="1052513"/>
                <a:ext cx="1588" cy="1587"/>
              </a:xfrm>
              <a:custGeom>
                <a:avLst/>
                <a:gdLst>
                  <a:gd name="T0" fmla="*/ 1 w 8"/>
                  <a:gd name="T1" fmla="*/ 8 h 8"/>
                  <a:gd name="T2" fmla="*/ 6 w 8"/>
                  <a:gd name="T3" fmla="*/ 6 h 8"/>
                  <a:gd name="T4" fmla="*/ 8 w 8"/>
                  <a:gd name="T5" fmla="*/ 3 h 8"/>
                  <a:gd name="T6" fmla="*/ 8 w 8"/>
                  <a:gd name="T7" fmla="*/ 2 h 8"/>
                  <a:gd name="T8" fmla="*/ 7 w 8"/>
                  <a:gd name="T9" fmla="*/ 0 h 8"/>
                  <a:gd name="T10" fmla="*/ 6 w 8"/>
                  <a:gd name="T11" fmla="*/ 0 h 8"/>
                  <a:gd name="T12" fmla="*/ 3 w 8"/>
                  <a:gd name="T13" fmla="*/ 2 h 8"/>
                  <a:gd name="T14" fmla="*/ 2 w 8"/>
                  <a:gd name="T15" fmla="*/ 3 h 8"/>
                  <a:gd name="T16" fmla="*/ 0 w 8"/>
                  <a:gd name="T17" fmla="*/ 7 h 8"/>
                  <a:gd name="T18" fmla="*/ 1 w 8"/>
                  <a:gd name="T19" fmla="*/ 8 h 8"/>
                  <a:gd name="T20" fmla="*/ 1 w 8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8">
                    <a:moveTo>
                      <a:pt x="1" y="8"/>
                    </a:moveTo>
                    <a:lnTo>
                      <a:pt x="6" y="6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3" name="Freeform 174">
                <a:extLst>
                  <a:ext uri="{FF2B5EF4-FFF2-40B4-BE49-F238E27FC236}">
                    <a16:creationId xmlns:a16="http://schemas.microsoft.com/office/drawing/2014/main" id="{9D04EFF5-E561-445C-B8D2-CCF81287E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1055688"/>
                <a:ext cx="1588" cy="3175"/>
              </a:xfrm>
              <a:custGeom>
                <a:avLst/>
                <a:gdLst>
                  <a:gd name="T0" fmla="*/ 5 w 7"/>
                  <a:gd name="T1" fmla="*/ 0 h 6"/>
                  <a:gd name="T2" fmla="*/ 1 w 7"/>
                  <a:gd name="T3" fmla="*/ 0 h 6"/>
                  <a:gd name="T4" fmla="*/ 1 w 7"/>
                  <a:gd name="T5" fmla="*/ 0 h 6"/>
                  <a:gd name="T6" fmla="*/ 1 w 7"/>
                  <a:gd name="T7" fmla="*/ 0 h 6"/>
                  <a:gd name="T8" fmla="*/ 0 w 7"/>
                  <a:gd name="T9" fmla="*/ 1 h 6"/>
                  <a:gd name="T10" fmla="*/ 1 w 7"/>
                  <a:gd name="T11" fmla="*/ 5 h 6"/>
                  <a:gd name="T12" fmla="*/ 5 w 7"/>
                  <a:gd name="T13" fmla="*/ 6 h 6"/>
                  <a:gd name="T14" fmla="*/ 6 w 7"/>
                  <a:gd name="T15" fmla="*/ 6 h 6"/>
                  <a:gd name="T16" fmla="*/ 6 w 7"/>
                  <a:gd name="T17" fmla="*/ 6 h 6"/>
                  <a:gd name="T18" fmla="*/ 7 w 7"/>
                  <a:gd name="T19" fmla="*/ 1 h 6"/>
                  <a:gd name="T20" fmla="*/ 5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7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4" name="Freeform 175">
                <a:extLst>
                  <a:ext uri="{FF2B5EF4-FFF2-40B4-BE49-F238E27FC236}">
                    <a16:creationId xmlns:a16="http://schemas.microsoft.com/office/drawing/2014/main" id="{11A7620F-7A02-4C06-8E88-C72D0221E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1057275"/>
                <a:ext cx="12700" cy="9525"/>
              </a:xfrm>
              <a:custGeom>
                <a:avLst/>
                <a:gdLst>
                  <a:gd name="T0" fmla="*/ 39 w 41"/>
                  <a:gd name="T1" fmla="*/ 15 h 30"/>
                  <a:gd name="T2" fmla="*/ 41 w 41"/>
                  <a:gd name="T3" fmla="*/ 11 h 30"/>
                  <a:gd name="T4" fmla="*/ 36 w 41"/>
                  <a:gd name="T5" fmla="*/ 6 h 30"/>
                  <a:gd name="T6" fmla="*/ 33 w 41"/>
                  <a:gd name="T7" fmla="*/ 4 h 30"/>
                  <a:gd name="T8" fmla="*/ 27 w 41"/>
                  <a:gd name="T9" fmla="*/ 4 h 30"/>
                  <a:gd name="T10" fmla="*/ 22 w 41"/>
                  <a:gd name="T11" fmla="*/ 1 h 30"/>
                  <a:gd name="T12" fmla="*/ 17 w 41"/>
                  <a:gd name="T13" fmla="*/ 1 h 30"/>
                  <a:gd name="T14" fmla="*/ 13 w 41"/>
                  <a:gd name="T15" fmla="*/ 1 h 30"/>
                  <a:gd name="T16" fmla="*/ 6 w 41"/>
                  <a:gd name="T17" fmla="*/ 6 h 30"/>
                  <a:gd name="T18" fmla="*/ 2 w 41"/>
                  <a:gd name="T19" fmla="*/ 6 h 30"/>
                  <a:gd name="T20" fmla="*/ 1 w 41"/>
                  <a:gd name="T21" fmla="*/ 6 h 30"/>
                  <a:gd name="T22" fmla="*/ 0 w 41"/>
                  <a:gd name="T23" fmla="*/ 10 h 30"/>
                  <a:gd name="T24" fmla="*/ 2 w 41"/>
                  <a:gd name="T25" fmla="*/ 12 h 30"/>
                  <a:gd name="T26" fmla="*/ 6 w 41"/>
                  <a:gd name="T27" fmla="*/ 12 h 30"/>
                  <a:gd name="T28" fmla="*/ 10 w 41"/>
                  <a:gd name="T29" fmla="*/ 11 h 30"/>
                  <a:gd name="T30" fmla="*/ 12 w 41"/>
                  <a:gd name="T31" fmla="*/ 12 h 30"/>
                  <a:gd name="T32" fmla="*/ 16 w 41"/>
                  <a:gd name="T33" fmla="*/ 15 h 30"/>
                  <a:gd name="T34" fmla="*/ 18 w 41"/>
                  <a:gd name="T35" fmla="*/ 16 h 30"/>
                  <a:gd name="T36" fmla="*/ 17 w 41"/>
                  <a:gd name="T37" fmla="*/ 19 h 30"/>
                  <a:gd name="T38" fmla="*/ 18 w 41"/>
                  <a:gd name="T39" fmla="*/ 24 h 30"/>
                  <a:gd name="T40" fmla="*/ 22 w 41"/>
                  <a:gd name="T41" fmla="*/ 27 h 30"/>
                  <a:gd name="T42" fmla="*/ 24 w 41"/>
                  <a:gd name="T43" fmla="*/ 23 h 30"/>
                  <a:gd name="T44" fmla="*/ 24 w 41"/>
                  <a:gd name="T45" fmla="*/ 23 h 30"/>
                  <a:gd name="T46" fmla="*/ 27 w 41"/>
                  <a:gd name="T47" fmla="*/ 24 h 30"/>
                  <a:gd name="T48" fmla="*/ 28 w 41"/>
                  <a:gd name="T49" fmla="*/ 29 h 30"/>
                  <a:gd name="T50" fmla="*/ 31 w 41"/>
                  <a:gd name="T51" fmla="*/ 29 h 30"/>
                  <a:gd name="T52" fmla="*/ 31 w 41"/>
                  <a:gd name="T53" fmla="*/ 25 h 30"/>
                  <a:gd name="T54" fmla="*/ 35 w 41"/>
                  <a:gd name="T55" fmla="*/ 29 h 30"/>
                  <a:gd name="T56" fmla="*/ 37 w 41"/>
                  <a:gd name="T57" fmla="*/ 29 h 30"/>
                  <a:gd name="T58" fmla="*/ 39 w 41"/>
                  <a:gd name="T59" fmla="*/ 30 h 30"/>
                  <a:gd name="T60" fmla="*/ 40 w 41"/>
                  <a:gd name="T61" fmla="*/ 30 h 30"/>
                  <a:gd name="T62" fmla="*/ 39 w 41"/>
                  <a:gd name="T63" fmla="*/ 25 h 30"/>
                  <a:gd name="T64" fmla="*/ 36 w 41"/>
                  <a:gd name="T65" fmla="*/ 21 h 30"/>
                  <a:gd name="T66" fmla="*/ 34 w 41"/>
                  <a:gd name="T67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" h="30">
                    <a:moveTo>
                      <a:pt x="34" y="13"/>
                    </a:moveTo>
                    <a:lnTo>
                      <a:pt x="39" y="15"/>
                    </a:lnTo>
                    <a:lnTo>
                      <a:pt x="41" y="13"/>
                    </a:lnTo>
                    <a:lnTo>
                      <a:pt x="41" y="11"/>
                    </a:lnTo>
                    <a:lnTo>
                      <a:pt x="37" y="7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3" y="4"/>
                    </a:lnTo>
                    <a:lnTo>
                      <a:pt x="29" y="4"/>
                    </a:lnTo>
                    <a:lnTo>
                      <a:pt x="27" y="4"/>
                    </a:lnTo>
                    <a:lnTo>
                      <a:pt x="25" y="2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3" y="1"/>
                    </a:lnTo>
                    <a:lnTo>
                      <a:pt x="11" y="5"/>
                    </a:lnTo>
                    <a:lnTo>
                      <a:pt x="6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8" y="16"/>
                    </a:lnTo>
                    <a:lnTo>
                      <a:pt x="18" y="17"/>
                    </a:lnTo>
                    <a:lnTo>
                      <a:pt x="17" y="19"/>
                    </a:lnTo>
                    <a:lnTo>
                      <a:pt x="17" y="22"/>
                    </a:lnTo>
                    <a:lnTo>
                      <a:pt x="18" y="24"/>
                    </a:lnTo>
                    <a:lnTo>
                      <a:pt x="19" y="25"/>
                    </a:lnTo>
                    <a:lnTo>
                      <a:pt x="22" y="27"/>
                    </a:lnTo>
                    <a:lnTo>
                      <a:pt x="22" y="25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7" y="24"/>
                    </a:lnTo>
                    <a:lnTo>
                      <a:pt x="27" y="24"/>
                    </a:lnTo>
                    <a:lnTo>
                      <a:pt x="27" y="27"/>
                    </a:lnTo>
                    <a:lnTo>
                      <a:pt x="28" y="29"/>
                    </a:lnTo>
                    <a:lnTo>
                      <a:pt x="29" y="30"/>
                    </a:lnTo>
                    <a:lnTo>
                      <a:pt x="31" y="29"/>
                    </a:lnTo>
                    <a:lnTo>
                      <a:pt x="31" y="27"/>
                    </a:lnTo>
                    <a:lnTo>
                      <a:pt x="31" y="25"/>
                    </a:lnTo>
                    <a:lnTo>
                      <a:pt x="34" y="28"/>
                    </a:lnTo>
                    <a:lnTo>
                      <a:pt x="35" y="29"/>
                    </a:lnTo>
                    <a:lnTo>
                      <a:pt x="36" y="29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9" y="30"/>
                    </a:lnTo>
                    <a:lnTo>
                      <a:pt x="39" y="30"/>
                    </a:lnTo>
                    <a:lnTo>
                      <a:pt x="40" y="30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37" y="23"/>
                    </a:lnTo>
                    <a:lnTo>
                      <a:pt x="36" y="21"/>
                    </a:lnTo>
                    <a:lnTo>
                      <a:pt x="34" y="15"/>
                    </a:lnTo>
                    <a:lnTo>
                      <a:pt x="34" y="13"/>
                    </a:lnTo>
                    <a:lnTo>
                      <a:pt x="3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5" name="Freeform 176">
                <a:extLst>
                  <a:ext uri="{FF2B5EF4-FFF2-40B4-BE49-F238E27FC236}">
                    <a16:creationId xmlns:a16="http://schemas.microsoft.com/office/drawing/2014/main" id="{9E44F942-38BC-41DA-9DB0-2ACF2D55B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8963" y="1103313"/>
                <a:ext cx="6350" cy="7937"/>
              </a:xfrm>
              <a:custGeom>
                <a:avLst/>
                <a:gdLst>
                  <a:gd name="T0" fmla="*/ 12 w 17"/>
                  <a:gd name="T1" fmla="*/ 8 h 22"/>
                  <a:gd name="T2" fmla="*/ 16 w 17"/>
                  <a:gd name="T3" fmla="*/ 4 h 22"/>
                  <a:gd name="T4" fmla="*/ 17 w 17"/>
                  <a:gd name="T5" fmla="*/ 3 h 22"/>
                  <a:gd name="T6" fmla="*/ 17 w 17"/>
                  <a:gd name="T7" fmla="*/ 2 h 22"/>
                  <a:gd name="T8" fmla="*/ 16 w 17"/>
                  <a:gd name="T9" fmla="*/ 0 h 22"/>
                  <a:gd name="T10" fmla="*/ 15 w 17"/>
                  <a:gd name="T11" fmla="*/ 2 h 22"/>
                  <a:gd name="T12" fmla="*/ 12 w 17"/>
                  <a:gd name="T13" fmla="*/ 2 h 22"/>
                  <a:gd name="T14" fmla="*/ 9 w 17"/>
                  <a:gd name="T15" fmla="*/ 4 h 22"/>
                  <a:gd name="T16" fmla="*/ 6 w 17"/>
                  <a:gd name="T17" fmla="*/ 9 h 22"/>
                  <a:gd name="T18" fmla="*/ 5 w 17"/>
                  <a:gd name="T19" fmla="*/ 9 h 22"/>
                  <a:gd name="T20" fmla="*/ 4 w 17"/>
                  <a:gd name="T21" fmla="*/ 11 h 22"/>
                  <a:gd name="T22" fmla="*/ 3 w 17"/>
                  <a:gd name="T23" fmla="*/ 12 h 22"/>
                  <a:gd name="T24" fmla="*/ 0 w 17"/>
                  <a:gd name="T25" fmla="*/ 17 h 22"/>
                  <a:gd name="T26" fmla="*/ 1 w 17"/>
                  <a:gd name="T27" fmla="*/ 21 h 22"/>
                  <a:gd name="T28" fmla="*/ 1 w 17"/>
                  <a:gd name="T29" fmla="*/ 22 h 22"/>
                  <a:gd name="T30" fmla="*/ 3 w 17"/>
                  <a:gd name="T31" fmla="*/ 21 h 22"/>
                  <a:gd name="T32" fmla="*/ 5 w 17"/>
                  <a:gd name="T33" fmla="*/ 20 h 22"/>
                  <a:gd name="T34" fmla="*/ 6 w 17"/>
                  <a:gd name="T35" fmla="*/ 17 h 22"/>
                  <a:gd name="T36" fmla="*/ 10 w 17"/>
                  <a:gd name="T37" fmla="*/ 11 h 22"/>
                  <a:gd name="T38" fmla="*/ 10 w 17"/>
                  <a:gd name="T39" fmla="*/ 9 h 22"/>
                  <a:gd name="T40" fmla="*/ 10 w 17"/>
                  <a:gd name="T41" fmla="*/ 8 h 22"/>
                  <a:gd name="T42" fmla="*/ 10 w 17"/>
                  <a:gd name="T43" fmla="*/ 8 h 22"/>
                  <a:gd name="T44" fmla="*/ 12 w 17"/>
                  <a:gd name="T45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22">
                    <a:moveTo>
                      <a:pt x="12" y="8"/>
                    </a:moveTo>
                    <a:lnTo>
                      <a:pt x="16" y="4"/>
                    </a:lnTo>
                    <a:lnTo>
                      <a:pt x="17" y="3"/>
                    </a:lnTo>
                    <a:lnTo>
                      <a:pt x="17" y="2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9" y="4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1" y="21"/>
                    </a:lnTo>
                    <a:lnTo>
                      <a:pt x="1" y="22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6" y="17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6" name="Freeform 177">
                <a:extLst>
                  <a:ext uri="{FF2B5EF4-FFF2-40B4-BE49-F238E27FC236}">
                    <a16:creationId xmlns:a16="http://schemas.microsoft.com/office/drawing/2014/main" id="{B3C54AD1-F7E9-448B-854A-43B1DD6284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613" y="1109663"/>
                <a:ext cx="1588" cy="3175"/>
              </a:xfrm>
              <a:custGeom>
                <a:avLst/>
                <a:gdLst>
                  <a:gd name="T0" fmla="*/ 6 w 7"/>
                  <a:gd name="T1" fmla="*/ 0 h 10"/>
                  <a:gd name="T2" fmla="*/ 1 w 7"/>
                  <a:gd name="T3" fmla="*/ 4 h 10"/>
                  <a:gd name="T4" fmla="*/ 0 w 7"/>
                  <a:gd name="T5" fmla="*/ 8 h 10"/>
                  <a:gd name="T6" fmla="*/ 1 w 7"/>
                  <a:gd name="T7" fmla="*/ 9 h 10"/>
                  <a:gd name="T8" fmla="*/ 2 w 7"/>
                  <a:gd name="T9" fmla="*/ 9 h 10"/>
                  <a:gd name="T10" fmla="*/ 3 w 7"/>
                  <a:gd name="T11" fmla="*/ 10 h 10"/>
                  <a:gd name="T12" fmla="*/ 6 w 7"/>
                  <a:gd name="T13" fmla="*/ 9 h 10"/>
                  <a:gd name="T14" fmla="*/ 6 w 7"/>
                  <a:gd name="T15" fmla="*/ 9 h 10"/>
                  <a:gd name="T16" fmla="*/ 6 w 7"/>
                  <a:gd name="T17" fmla="*/ 8 h 10"/>
                  <a:gd name="T18" fmla="*/ 7 w 7"/>
                  <a:gd name="T19" fmla="*/ 2 h 10"/>
                  <a:gd name="T20" fmla="*/ 6 w 7"/>
                  <a:gd name="T21" fmla="*/ 0 h 10"/>
                  <a:gd name="T22" fmla="*/ 6 w 7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10">
                    <a:moveTo>
                      <a:pt x="6" y="0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10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8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7" name="Freeform 178">
                <a:extLst>
                  <a:ext uri="{FF2B5EF4-FFF2-40B4-BE49-F238E27FC236}">
                    <a16:creationId xmlns:a16="http://schemas.microsoft.com/office/drawing/2014/main" id="{91333997-17DD-44ED-BD80-DA4B9B894E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438" y="1108075"/>
                <a:ext cx="1588" cy="3175"/>
              </a:xfrm>
              <a:custGeom>
                <a:avLst/>
                <a:gdLst>
                  <a:gd name="T0" fmla="*/ 4 w 8"/>
                  <a:gd name="T1" fmla="*/ 7 h 12"/>
                  <a:gd name="T2" fmla="*/ 6 w 8"/>
                  <a:gd name="T3" fmla="*/ 7 h 12"/>
                  <a:gd name="T4" fmla="*/ 8 w 8"/>
                  <a:gd name="T5" fmla="*/ 5 h 12"/>
                  <a:gd name="T6" fmla="*/ 8 w 8"/>
                  <a:gd name="T7" fmla="*/ 1 h 12"/>
                  <a:gd name="T8" fmla="*/ 8 w 8"/>
                  <a:gd name="T9" fmla="*/ 1 h 12"/>
                  <a:gd name="T10" fmla="*/ 8 w 8"/>
                  <a:gd name="T11" fmla="*/ 1 h 12"/>
                  <a:gd name="T12" fmla="*/ 7 w 8"/>
                  <a:gd name="T13" fmla="*/ 0 h 12"/>
                  <a:gd name="T14" fmla="*/ 6 w 8"/>
                  <a:gd name="T15" fmla="*/ 1 h 12"/>
                  <a:gd name="T16" fmla="*/ 2 w 8"/>
                  <a:gd name="T17" fmla="*/ 4 h 12"/>
                  <a:gd name="T18" fmla="*/ 2 w 8"/>
                  <a:gd name="T19" fmla="*/ 4 h 12"/>
                  <a:gd name="T20" fmla="*/ 0 w 8"/>
                  <a:gd name="T21" fmla="*/ 4 h 12"/>
                  <a:gd name="T22" fmla="*/ 0 w 8"/>
                  <a:gd name="T23" fmla="*/ 10 h 12"/>
                  <a:gd name="T24" fmla="*/ 0 w 8"/>
                  <a:gd name="T25" fmla="*/ 10 h 12"/>
                  <a:gd name="T26" fmla="*/ 4 w 8"/>
                  <a:gd name="T27" fmla="*/ 12 h 12"/>
                  <a:gd name="T28" fmla="*/ 4 w 8"/>
                  <a:gd name="T29" fmla="*/ 11 h 12"/>
                  <a:gd name="T30" fmla="*/ 4 w 8"/>
                  <a:gd name="T31" fmla="*/ 10 h 12"/>
                  <a:gd name="T32" fmla="*/ 4 w 8"/>
                  <a:gd name="T3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12">
                    <a:moveTo>
                      <a:pt x="4" y="7"/>
                    </a:moveTo>
                    <a:lnTo>
                      <a:pt x="6" y="7"/>
                    </a:lnTo>
                    <a:lnTo>
                      <a:pt x="8" y="5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4" y="10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8" name="Freeform 179">
                <a:extLst>
                  <a:ext uri="{FF2B5EF4-FFF2-40B4-BE49-F238E27FC236}">
                    <a16:creationId xmlns:a16="http://schemas.microsoft.com/office/drawing/2014/main" id="{6B13E4E4-4FF4-420D-8E49-63ACD3CABA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3088" y="1104900"/>
                <a:ext cx="1588" cy="4762"/>
              </a:xfrm>
              <a:custGeom>
                <a:avLst/>
                <a:gdLst>
                  <a:gd name="T0" fmla="*/ 4 w 6"/>
                  <a:gd name="T1" fmla="*/ 0 h 11"/>
                  <a:gd name="T2" fmla="*/ 3 w 6"/>
                  <a:gd name="T3" fmla="*/ 0 h 11"/>
                  <a:gd name="T4" fmla="*/ 2 w 6"/>
                  <a:gd name="T5" fmla="*/ 1 h 11"/>
                  <a:gd name="T6" fmla="*/ 0 w 6"/>
                  <a:gd name="T7" fmla="*/ 5 h 11"/>
                  <a:gd name="T8" fmla="*/ 2 w 6"/>
                  <a:gd name="T9" fmla="*/ 7 h 11"/>
                  <a:gd name="T10" fmla="*/ 4 w 6"/>
                  <a:gd name="T11" fmla="*/ 11 h 11"/>
                  <a:gd name="T12" fmla="*/ 5 w 6"/>
                  <a:gd name="T13" fmla="*/ 11 h 11"/>
                  <a:gd name="T14" fmla="*/ 6 w 6"/>
                  <a:gd name="T15" fmla="*/ 11 h 11"/>
                  <a:gd name="T16" fmla="*/ 6 w 6"/>
                  <a:gd name="T17" fmla="*/ 11 h 11"/>
                  <a:gd name="T18" fmla="*/ 6 w 6"/>
                  <a:gd name="T19" fmla="*/ 10 h 11"/>
                  <a:gd name="T20" fmla="*/ 6 w 6"/>
                  <a:gd name="T21" fmla="*/ 5 h 11"/>
                  <a:gd name="T22" fmla="*/ 6 w 6"/>
                  <a:gd name="T23" fmla="*/ 5 h 11"/>
                  <a:gd name="T24" fmla="*/ 6 w 6"/>
                  <a:gd name="T25" fmla="*/ 4 h 11"/>
                  <a:gd name="T26" fmla="*/ 4 w 6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1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10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9" name="Freeform 180">
                <a:extLst>
                  <a:ext uri="{FF2B5EF4-FFF2-40B4-BE49-F238E27FC236}">
                    <a16:creationId xmlns:a16="http://schemas.microsoft.com/office/drawing/2014/main" id="{A0723E99-3DA8-48A4-B083-19D777CE3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263" y="1109663"/>
                <a:ext cx="1588" cy="1587"/>
              </a:xfrm>
              <a:custGeom>
                <a:avLst/>
                <a:gdLst>
                  <a:gd name="T0" fmla="*/ 2 w 6"/>
                  <a:gd name="T1" fmla="*/ 7 h 7"/>
                  <a:gd name="T2" fmla="*/ 4 w 6"/>
                  <a:gd name="T3" fmla="*/ 7 h 7"/>
                  <a:gd name="T4" fmla="*/ 6 w 6"/>
                  <a:gd name="T5" fmla="*/ 4 h 7"/>
                  <a:gd name="T6" fmla="*/ 6 w 6"/>
                  <a:gd name="T7" fmla="*/ 2 h 7"/>
                  <a:gd name="T8" fmla="*/ 6 w 6"/>
                  <a:gd name="T9" fmla="*/ 0 h 7"/>
                  <a:gd name="T10" fmla="*/ 5 w 6"/>
                  <a:gd name="T11" fmla="*/ 0 h 7"/>
                  <a:gd name="T12" fmla="*/ 1 w 6"/>
                  <a:gd name="T13" fmla="*/ 2 h 7"/>
                  <a:gd name="T14" fmla="*/ 0 w 6"/>
                  <a:gd name="T15" fmla="*/ 2 h 7"/>
                  <a:gd name="T16" fmla="*/ 1 w 6"/>
                  <a:gd name="T17" fmla="*/ 4 h 7"/>
                  <a:gd name="T18" fmla="*/ 2 w 6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2" y="7"/>
                    </a:moveTo>
                    <a:lnTo>
                      <a:pt x="4" y="7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0" name="Freeform 181">
                <a:extLst>
                  <a:ext uri="{FF2B5EF4-FFF2-40B4-BE49-F238E27FC236}">
                    <a16:creationId xmlns:a16="http://schemas.microsoft.com/office/drawing/2014/main" id="{4944C47D-C69F-4E99-8360-821C6E5C33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1500" y="1111250"/>
                <a:ext cx="3175" cy="1587"/>
              </a:xfrm>
              <a:custGeom>
                <a:avLst/>
                <a:gdLst>
                  <a:gd name="T0" fmla="*/ 8 w 8"/>
                  <a:gd name="T1" fmla="*/ 5 h 6"/>
                  <a:gd name="T2" fmla="*/ 8 w 8"/>
                  <a:gd name="T3" fmla="*/ 4 h 6"/>
                  <a:gd name="T4" fmla="*/ 8 w 8"/>
                  <a:gd name="T5" fmla="*/ 2 h 6"/>
                  <a:gd name="T6" fmla="*/ 6 w 8"/>
                  <a:gd name="T7" fmla="*/ 0 h 6"/>
                  <a:gd name="T8" fmla="*/ 5 w 8"/>
                  <a:gd name="T9" fmla="*/ 0 h 6"/>
                  <a:gd name="T10" fmla="*/ 1 w 8"/>
                  <a:gd name="T11" fmla="*/ 2 h 6"/>
                  <a:gd name="T12" fmla="*/ 0 w 8"/>
                  <a:gd name="T13" fmla="*/ 2 h 6"/>
                  <a:gd name="T14" fmla="*/ 0 w 8"/>
                  <a:gd name="T15" fmla="*/ 4 h 6"/>
                  <a:gd name="T16" fmla="*/ 0 w 8"/>
                  <a:gd name="T17" fmla="*/ 4 h 6"/>
                  <a:gd name="T18" fmla="*/ 4 w 8"/>
                  <a:gd name="T19" fmla="*/ 6 h 6"/>
                  <a:gd name="T20" fmla="*/ 7 w 8"/>
                  <a:gd name="T21" fmla="*/ 5 h 6"/>
                  <a:gd name="T22" fmla="*/ 8 w 8"/>
                  <a:gd name="T2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8" y="5"/>
                    </a:move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7" y="5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1" name="Freeform 182">
                <a:extLst>
                  <a:ext uri="{FF2B5EF4-FFF2-40B4-BE49-F238E27FC236}">
                    <a16:creationId xmlns:a16="http://schemas.microsoft.com/office/drawing/2014/main" id="{A12A5452-4509-454D-BCDF-FE1DAD5B9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7850" y="1085850"/>
                <a:ext cx="3175" cy="1587"/>
              </a:xfrm>
              <a:custGeom>
                <a:avLst/>
                <a:gdLst>
                  <a:gd name="T0" fmla="*/ 3 w 8"/>
                  <a:gd name="T1" fmla="*/ 6 h 6"/>
                  <a:gd name="T2" fmla="*/ 4 w 8"/>
                  <a:gd name="T3" fmla="*/ 6 h 6"/>
                  <a:gd name="T4" fmla="*/ 4 w 8"/>
                  <a:gd name="T5" fmla="*/ 6 h 6"/>
                  <a:gd name="T6" fmla="*/ 5 w 8"/>
                  <a:gd name="T7" fmla="*/ 6 h 6"/>
                  <a:gd name="T8" fmla="*/ 8 w 8"/>
                  <a:gd name="T9" fmla="*/ 2 h 6"/>
                  <a:gd name="T10" fmla="*/ 6 w 8"/>
                  <a:gd name="T11" fmla="*/ 2 h 6"/>
                  <a:gd name="T12" fmla="*/ 4 w 8"/>
                  <a:gd name="T13" fmla="*/ 0 h 6"/>
                  <a:gd name="T14" fmla="*/ 0 w 8"/>
                  <a:gd name="T15" fmla="*/ 2 h 6"/>
                  <a:gd name="T16" fmla="*/ 0 w 8"/>
                  <a:gd name="T17" fmla="*/ 2 h 6"/>
                  <a:gd name="T18" fmla="*/ 0 w 8"/>
                  <a:gd name="T19" fmla="*/ 2 h 6"/>
                  <a:gd name="T20" fmla="*/ 0 w 8"/>
                  <a:gd name="T21" fmla="*/ 3 h 6"/>
                  <a:gd name="T22" fmla="*/ 3 w 8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3" y="6"/>
                    </a:moveTo>
                    <a:lnTo>
                      <a:pt x="4" y="6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2" name="Freeform 183">
                <a:extLst>
                  <a:ext uri="{FF2B5EF4-FFF2-40B4-BE49-F238E27FC236}">
                    <a16:creationId xmlns:a16="http://schemas.microsoft.com/office/drawing/2014/main" id="{DB7DD31F-574E-4446-88B4-2BE0FC0C1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4675" y="1079500"/>
                <a:ext cx="3175" cy="3175"/>
              </a:xfrm>
              <a:custGeom>
                <a:avLst/>
                <a:gdLst>
                  <a:gd name="T0" fmla="*/ 6 w 9"/>
                  <a:gd name="T1" fmla="*/ 13 h 13"/>
                  <a:gd name="T2" fmla="*/ 9 w 9"/>
                  <a:gd name="T3" fmla="*/ 6 h 13"/>
                  <a:gd name="T4" fmla="*/ 9 w 9"/>
                  <a:gd name="T5" fmla="*/ 5 h 13"/>
                  <a:gd name="T6" fmla="*/ 8 w 9"/>
                  <a:gd name="T7" fmla="*/ 1 h 13"/>
                  <a:gd name="T8" fmla="*/ 6 w 9"/>
                  <a:gd name="T9" fmla="*/ 0 h 13"/>
                  <a:gd name="T10" fmla="*/ 4 w 9"/>
                  <a:gd name="T11" fmla="*/ 3 h 13"/>
                  <a:gd name="T12" fmla="*/ 3 w 9"/>
                  <a:gd name="T13" fmla="*/ 4 h 13"/>
                  <a:gd name="T14" fmla="*/ 3 w 9"/>
                  <a:gd name="T15" fmla="*/ 4 h 13"/>
                  <a:gd name="T16" fmla="*/ 3 w 9"/>
                  <a:gd name="T17" fmla="*/ 4 h 13"/>
                  <a:gd name="T18" fmla="*/ 1 w 9"/>
                  <a:gd name="T19" fmla="*/ 9 h 13"/>
                  <a:gd name="T20" fmla="*/ 0 w 9"/>
                  <a:gd name="T21" fmla="*/ 12 h 13"/>
                  <a:gd name="T22" fmla="*/ 0 w 9"/>
                  <a:gd name="T23" fmla="*/ 12 h 13"/>
                  <a:gd name="T24" fmla="*/ 0 w 9"/>
                  <a:gd name="T25" fmla="*/ 12 h 13"/>
                  <a:gd name="T26" fmla="*/ 3 w 9"/>
                  <a:gd name="T27" fmla="*/ 13 h 13"/>
                  <a:gd name="T28" fmla="*/ 6 w 9"/>
                  <a:gd name="T2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3">
                    <a:moveTo>
                      <a:pt x="6" y="13"/>
                    </a:moveTo>
                    <a:lnTo>
                      <a:pt x="9" y="6"/>
                    </a:lnTo>
                    <a:lnTo>
                      <a:pt x="9" y="5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6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3" name="Freeform 184">
                <a:extLst>
                  <a:ext uri="{FF2B5EF4-FFF2-40B4-BE49-F238E27FC236}">
                    <a16:creationId xmlns:a16="http://schemas.microsoft.com/office/drawing/2014/main" id="{135E7D28-43DD-431B-B3C1-E484DAFEA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4513" y="1058863"/>
                <a:ext cx="1588" cy="1587"/>
              </a:xfrm>
              <a:custGeom>
                <a:avLst/>
                <a:gdLst>
                  <a:gd name="T0" fmla="*/ 8 w 8"/>
                  <a:gd name="T1" fmla="*/ 5 h 6"/>
                  <a:gd name="T2" fmla="*/ 8 w 8"/>
                  <a:gd name="T3" fmla="*/ 4 h 6"/>
                  <a:gd name="T4" fmla="*/ 8 w 8"/>
                  <a:gd name="T5" fmla="*/ 1 h 6"/>
                  <a:gd name="T6" fmla="*/ 7 w 8"/>
                  <a:gd name="T7" fmla="*/ 1 h 6"/>
                  <a:gd name="T8" fmla="*/ 6 w 8"/>
                  <a:gd name="T9" fmla="*/ 0 h 6"/>
                  <a:gd name="T10" fmla="*/ 5 w 8"/>
                  <a:gd name="T11" fmla="*/ 0 h 6"/>
                  <a:gd name="T12" fmla="*/ 5 w 8"/>
                  <a:gd name="T13" fmla="*/ 0 h 6"/>
                  <a:gd name="T14" fmla="*/ 5 w 8"/>
                  <a:gd name="T15" fmla="*/ 0 h 6"/>
                  <a:gd name="T16" fmla="*/ 2 w 8"/>
                  <a:gd name="T17" fmla="*/ 0 h 6"/>
                  <a:gd name="T18" fmla="*/ 0 w 8"/>
                  <a:gd name="T19" fmla="*/ 0 h 6"/>
                  <a:gd name="T20" fmla="*/ 0 w 8"/>
                  <a:gd name="T21" fmla="*/ 0 h 6"/>
                  <a:gd name="T22" fmla="*/ 0 w 8"/>
                  <a:gd name="T23" fmla="*/ 4 h 6"/>
                  <a:gd name="T24" fmla="*/ 0 w 8"/>
                  <a:gd name="T25" fmla="*/ 6 h 6"/>
                  <a:gd name="T26" fmla="*/ 2 w 8"/>
                  <a:gd name="T27" fmla="*/ 6 h 6"/>
                  <a:gd name="T28" fmla="*/ 5 w 8"/>
                  <a:gd name="T29" fmla="*/ 6 h 6"/>
                  <a:gd name="T30" fmla="*/ 5 w 8"/>
                  <a:gd name="T31" fmla="*/ 6 h 6"/>
                  <a:gd name="T32" fmla="*/ 6 w 8"/>
                  <a:gd name="T33" fmla="*/ 6 h 6"/>
                  <a:gd name="T34" fmla="*/ 7 w 8"/>
                  <a:gd name="T35" fmla="*/ 6 h 6"/>
                  <a:gd name="T36" fmla="*/ 8 w 8"/>
                  <a:gd name="T3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6">
                    <a:moveTo>
                      <a:pt x="8" y="5"/>
                    </a:moveTo>
                    <a:lnTo>
                      <a:pt x="8" y="4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4" name="Freeform 185">
                <a:extLst>
                  <a:ext uri="{FF2B5EF4-FFF2-40B4-BE49-F238E27FC236}">
                    <a16:creationId xmlns:a16="http://schemas.microsoft.com/office/drawing/2014/main" id="{E209DDD9-6E1E-4B26-A8A3-AD7C68FDC3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6575" y="1054100"/>
                <a:ext cx="3175" cy="1587"/>
              </a:xfrm>
              <a:custGeom>
                <a:avLst/>
                <a:gdLst>
                  <a:gd name="T0" fmla="*/ 7 w 7"/>
                  <a:gd name="T1" fmla="*/ 5 h 6"/>
                  <a:gd name="T2" fmla="*/ 7 w 7"/>
                  <a:gd name="T3" fmla="*/ 4 h 6"/>
                  <a:gd name="T4" fmla="*/ 7 w 7"/>
                  <a:gd name="T5" fmla="*/ 3 h 6"/>
                  <a:gd name="T6" fmla="*/ 4 w 7"/>
                  <a:gd name="T7" fmla="*/ 0 h 6"/>
                  <a:gd name="T8" fmla="*/ 2 w 7"/>
                  <a:gd name="T9" fmla="*/ 3 h 6"/>
                  <a:gd name="T10" fmla="*/ 0 w 7"/>
                  <a:gd name="T11" fmla="*/ 4 h 6"/>
                  <a:gd name="T12" fmla="*/ 3 w 7"/>
                  <a:gd name="T13" fmla="*/ 6 h 6"/>
                  <a:gd name="T14" fmla="*/ 3 w 7"/>
                  <a:gd name="T15" fmla="*/ 6 h 6"/>
                  <a:gd name="T16" fmla="*/ 4 w 7"/>
                  <a:gd name="T17" fmla="*/ 6 h 6"/>
                  <a:gd name="T18" fmla="*/ 5 w 7"/>
                  <a:gd name="T19" fmla="*/ 6 h 6"/>
                  <a:gd name="T20" fmla="*/ 7 w 7"/>
                  <a:gd name="T21" fmla="*/ 6 h 6"/>
                  <a:gd name="T22" fmla="*/ 7 w 7"/>
                  <a:gd name="T23" fmla="*/ 6 h 6"/>
                  <a:gd name="T24" fmla="*/ 7 w 7"/>
                  <a:gd name="T25" fmla="*/ 6 h 6"/>
                  <a:gd name="T26" fmla="*/ 7 w 7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7" y="5"/>
                    </a:moveTo>
                    <a:lnTo>
                      <a:pt x="7" y="4"/>
                    </a:lnTo>
                    <a:lnTo>
                      <a:pt x="7" y="3"/>
                    </a:lnTo>
                    <a:lnTo>
                      <a:pt x="4" y="0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5" name="Freeform 186">
                <a:extLst>
                  <a:ext uri="{FF2B5EF4-FFF2-40B4-BE49-F238E27FC236}">
                    <a16:creationId xmlns:a16="http://schemas.microsoft.com/office/drawing/2014/main" id="{FE08310A-1131-49D7-985D-EF41EB7ED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1813" y="1054100"/>
                <a:ext cx="4763" cy="3175"/>
              </a:xfrm>
              <a:custGeom>
                <a:avLst/>
                <a:gdLst>
                  <a:gd name="T0" fmla="*/ 17 w 17"/>
                  <a:gd name="T1" fmla="*/ 5 h 8"/>
                  <a:gd name="T2" fmla="*/ 17 w 17"/>
                  <a:gd name="T3" fmla="*/ 3 h 8"/>
                  <a:gd name="T4" fmla="*/ 13 w 17"/>
                  <a:gd name="T5" fmla="*/ 2 h 8"/>
                  <a:gd name="T6" fmla="*/ 12 w 17"/>
                  <a:gd name="T7" fmla="*/ 2 h 8"/>
                  <a:gd name="T8" fmla="*/ 11 w 17"/>
                  <a:gd name="T9" fmla="*/ 1 h 8"/>
                  <a:gd name="T10" fmla="*/ 10 w 17"/>
                  <a:gd name="T11" fmla="*/ 0 h 8"/>
                  <a:gd name="T12" fmla="*/ 7 w 17"/>
                  <a:gd name="T13" fmla="*/ 1 h 8"/>
                  <a:gd name="T14" fmla="*/ 6 w 17"/>
                  <a:gd name="T15" fmla="*/ 2 h 8"/>
                  <a:gd name="T16" fmla="*/ 5 w 17"/>
                  <a:gd name="T17" fmla="*/ 3 h 8"/>
                  <a:gd name="T18" fmla="*/ 1 w 17"/>
                  <a:gd name="T19" fmla="*/ 2 h 8"/>
                  <a:gd name="T20" fmla="*/ 0 w 17"/>
                  <a:gd name="T21" fmla="*/ 2 h 8"/>
                  <a:gd name="T22" fmla="*/ 0 w 17"/>
                  <a:gd name="T23" fmla="*/ 2 h 8"/>
                  <a:gd name="T24" fmla="*/ 0 w 17"/>
                  <a:gd name="T25" fmla="*/ 5 h 8"/>
                  <a:gd name="T26" fmla="*/ 3 w 17"/>
                  <a:gd name="T27" fmla="*/ 8 h 8"/>
                  <a:gd name="T28" fmla="*/ 4 w 17"/>
                  <a:gd name="T29" fmla="*/ 8 h 8"/>
                  <a:gd name="T30" fmla="*/ 6 w 17"/>
                  <a:gd name="T31" fmla="*/ 8 h 8"/>
                  <a:gd name="T32" fmla="*/ 9 w 17"/>
                  <a:gd name="T33" fmla="*/ 8 h 8"/>
                  <a:gd name="T34" fmla="*/ 10 w 17"/>
                  <a:gd name="T35" fmla="*/ 8 h 8"/>
                  <a:gd name="T36" fmla="*/ 12 w 17"/>
                  <a:gd name="T37" fmla="*/ 7 h 8"/>
                  <a:gd name="T38" fmla="*/ 12 w 17"/>
                  <a:gd name="T39" fmla="*/ 7 h 8"/>
                  <a:gd name="T40" fmla="*/ 13 w 17"/>
                  <a:gd name="T41" fmla="*/ 7 h 8"/>
                  <a:gd name="T42" fmla="*/ 17 w 17"/>
                  <a:gd name="T4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8">
                    <a:moveTo>
                      <a:pt x="17" y="5"/>
                    </a:moveTo>
                    <a:lnTo>
                      <a:pt x="17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3" y="7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6" name="Freeform 187">
                <a:extLst>
                  <a:ext uri="{FF2B5EF4-FFF2-40B4-BE49-F238E27FC236}">
                    <a16:creationId xmlns:a16="http://schemas.microsoft.com/office/drawing/2014/main" id="{22A637D0-3B6A-4649-9BA7-6A3847D6C0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6575" y="1166813"/>
                <a:ext cx="1588" cy="3175"/>
              </a:xfrm>
              <a:custGeom>
                <a:avLst/>
                <a:gdLst>
                  <a:gd name="T0" fmla="*/ 7 w 9"/>
                  <a:gd name="T1" fmla="*/ 1 h 9"/>
                  <a:gd name="T2" fmla="*/ 6 w 9"/>
                  <a:gd name="T3" fmla="*/ 1 h 9"/>
                  <a:gd name="T4" fmla="*/ 4 w 9"/>
                  <a:gd name="T5" fmla="*/ 0 h 9"/>
                  <a:gd name="T6" fmla="*/ 3 w 9"/>
                  <a:gd name="T7" fmla="*/ 1 h 9"/>
                  <a:gd name="T8" fmla="*/ 3 w 9"/>
                  <a:gd name="T9" fmla="*/ 1 h 9"/>
                  <a:gd name="T10" fmla="*/ 1 w 9"/>
                  <a:gd name="T11" fmla="*/ 1 h 9"/>
                  <a:gd name="T12" fmla="*/ 0 w 9"/>
                  <a:gd name="T13" fmla="*/ 0 h 9"/>
                  <a:gd name="T14" fmla="*/ 1 w 9"/>
                  <a:gd name="T15" fmla="*/ 2 h 9"/>
                  <a:gd name="T16" fmla="*/ 2 w 9"/>
                  <a:gd name="T17" fmla="*/ 7 h 9"/>
                  <a:gd name="T18" fmla="*/ 2 w 9"/>
                  <a:gd name="T19" fmla="*/ 8 h 9"/>
                  <a:gd name="T20" fmla="*/ 4 w 9"/>
                  <a:gd name="T21" fmla="*/ 9 h 9"/>
                  <a:gd name="T22" fmla="*/ 8 w 9"/>
                  <a:gd name="T23" fmla="*/ 8 h 9"/>
                  <a:gd name="T24" fmla="*/ 8 w 9"/>
                  <a:gd name="T25" fmla="*/ 7 h 9"/>
                  <a:gd name="T26" fmla="*/ 9 w 9"/>
                  <a:gd name="T27" fmla="*/ 4 h 9"/>
                  <a:gd name="T28" fmla="*/ 7 w 9"/>
                  <a:gd name="T2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7" y="1"/>
                    </a:move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4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7" name="Freeform 188">
                <a:extLst>
                  <a:ext uri="{FF2B5EF4-FFF2-40B4-BE49-F238E27FC236}">
                    <a16:creationId xmlns:a16="http://schemas.microsoft.com/office/drawing/2014/main" id="{F4E8326B-763A-4CDF-8A59-963F2C4B48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9750" y="1169988"/>
                <a:ext cx="3175" cy="1587"/>
              </a:xfrm>
              <a:custGeom>
                <a:avLst/>
                <a:gdLst>
                  <a:gd name="T0" fmla="*/ 6 w 9"/>
                  <a:gd name="T1" fmla="*/ 0 h 5"/>
                  <a:gd name="T2" fmla="*/ 0 w 9"/>
                  <a:gd name="T3" fmla="*/ 0 h 5"/>
                  <a:gd name="T4" fmla="*/ 0 w 9"/>
                  <a:gd name="T5" fmla="*/ 0 h 5"/>
                  <a:gd name="T6" fmla="*/ 0 w 9"/>
                  <a:gd name="T7" fmla="*/ 3 h 5"/>
                  <a:gd name="T8" fmla="*/ 0 w 9"/>
                  <a:gd name="T9" fmla="*/ 4 h 5"/>
                  <a:gd name="T10" fmla="*/ 1 w 9"/>
                  <a:gd name="T11" fmla="*/ 5 h 5"/>
                  <a:gd name="T12" fmla="*/ 3 w 9"/>
                  <a:gd name="T13" fmla="*/ 4 h 5"/>
                  <a:gd name="T14" fmla="*/ 6 w 9"/>
                  <a:gd name="T15" fmla="*/ 3 h 5"/>
                  <a:gd name="T16" fmla="*/ 6 w 9"/>
                  <a:gd name="T17" fmla="*/ 3 h 5"/>
                  <a:gd name="T18" fmla="*/ 7 w 9"/>
                  <a:gd name="T19" fmla="*/ 3 h 5"/>
                  <a:gd name="T20" fmla="*/ 9 w 9"/>
                  <a:gd name="T21" fmla="*/ 3 h 5"/>
                  <a:gd name="T22" fmla="*/ 9 w 9"/>
                  <a:gd name="T23" fmla="*/ 2 h 5"/>
                  <a:gd name="T24" fmla="*/ 6 w 9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">
                    <a:moveTo>
                      <a:pt x="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8" name="Freeform 189">
                <a:extLst>
                  <a:ext uri="{FF2B5EF4-FFF2-40B4-BE49-F238E27FC236}">
                    <a16:creationId xmlns:a16="http://schemas.microsoft.com/office/drawing/2014/main" id="{43C411B0-5290-40A7-B7AF-42F95931CA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1171575"/>
                <a:ext cx="1588" cy="3175"/>
              </a:xfrm>
              <a:custGeom>
                <a:avLst/>
                <a:gdLst>
                  <a:gd name="T0" fmla="*/ 3 w 5"/>
                  <a:gd name="T1" fmla="*/ 2 h 9"/>
                  <a:gd name="T2" fmla="*/ 3 w 5"/>
                  <a:gd name="T3" fmla="*/ 0 h 9"/>
                  <a:gd name="T4" fmla="*/ 2 w 5"/>
                  <a:gd name="T5" fmla="*/ 0 h 9"/>
                  <a:gd name="T6" fmla="*/ 1 w 5"/>
                  <a:gd name="T7" fmla="*/ 0 h 9"/>
                  <a:gd name="T8" fmla="*/ 0 w 5"/>
                  <a:gd name="T9" fmla="*/ 2 h 9"/>
                  <a:gd name="T10" fmla="*/ 0 w 5"/>
                  <a:gd name="T11" fmla="*/ 2 h 9"/>
                  <a:gd name="T12" fmla="*/ 1 w 5"/>
                  <a:gd name="T13" fmla="*/ 8 h 9"/>
                  <a:gd name="T14" fmla="*/ 2 w 5"/>
                  <a:gd name="T15" fmla="*/ 8 h 9"/>
                  <a:gd name="T16" fmla="*/ 2 w 5"/>
                  <a:gd name="T17" fmla="*/ 8 h 9"/>
                  <a:gd name="T18" fmla="*/ 3 w 5"/>
                  <a:gd name="T19" fmla="*/ 9 h 9"/>
                  <a:gd name="T20" fmla="*/ 5 w 5"/>
                  <a:gd name="T21" fmla="*/ 8 h 9"/>
                  <a:gd name="T22" fmla="*/ 5 w 5"/>
                  <a:gd name="T23" fmla="*/ 3 h 9"/>
                  <a:gd name="T24" fmla="*/ 3 w 5"/>
                  <a:gd name="T2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9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5" y="8"/>
                    </a:lnTo>
                    <a:lnTo>
                      <a:pt x="5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9" name="Freeform 190">
                <a:extLst>
                  <a:ext uri="{FF2B5EF4-FFF2-40B4-BE49-F238E27FC236}">
                    <a16:creationId xmlns:a16="http://schemas.microsoft.com/office/drawing/2014/main" id="{2FF05876-A2EE-45E3-8D5D-2ACD28E15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1168400"/>
                <a:ext cx="0" cy="1587"/>
              </a:xfrm>
              <a:custGeom>
                <a:avLst/>
                <a:gdLst>
                  <a:gd name="T0" fmla="*/ 2 w 3"/>
                  <a:gd name="T1" fmla="*/ 7 h 7"/>
                  <a:gd name="T2" fmla="*/ 2 w 3"/>
                  <a:gd name="T3" fmla="*/ 7 h 7"/>
                  <a:gd name="T4" fmla="*/ 2 w 3"/>
                  <a:gd name="T5" fmla="*/ 7 h 7"/>
                  <a:gd name="T6" fmla="*/ 2 w 3"/>
                  <a:gd name="T7" fmla="*/ 7 h 7"/>
                  <a:gd name="T8" fmla="*/ 3 w 3"/>
                  <a:gd name="T9" fmla="*/ 4 h 7"/>
                  <a:gd name="T10" fmla="*/ 2 w 3"/>
                  <a:gd name="T11" fmla="*/ 1 h 7"/>
                  <a:gd name="T12" fmla="*/ 2 w 3"/>
                  <a:gd name="T13" fmla="*/ 0 h 7"/>
                  <a:gd name="T14" fmla="*/ 0 w 3"/>
                  <a:gd name="T15" fmla="*/ 2 h 7"/>
                  <a:gd name="T16" fmla="*/ 0 w 3"/>
                  <a:gd name="T17" fmla="*/ 3 h 7"/>
                  <a:gd name="T18" fmla="*/ 2 w 3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7">
                    <a:moveTo>
                      <a:pt x="2" y="7"/>
                    </a:move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0" name="Freeform 191">
                <a:extLst>
                  <a:ext uri="{FF2B5EF4-FFF2-40B4-BE49-F238E27FC236}">
                    <a16:creationId xmlns:a16="http://schemas.microsoft.com/office/drawing/2014/main" id="{85D76A66-89C0-4A62-9B8D-410BE90E6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2925" y="1176338"/>
                <a:ext cx="3175" cy="3175"/>
              </a:xfrm>
              <a:custGeom>
                <a:avLst/>
                <a:gdLst>
                  <a:gd name="T0" fmla="*/ 7 w 7"/>
                  <a:gd name="T1" fmla="*/ 7 h 12"/>
                  <a:gd name="T2" fmla="*/ 5 w 7"/>
                  <a:gd name="T3" fmla="*/ 4 h 12"/>
                  <a:gd name="T4" fmla="*/ 1 w 7"/>
                  <a:gd name="T5" fmla="*/ 1 h 12"/>
                  <a:gd name="T6" fmla="*/ 0 w 7"/>
                  <a:gd name="T7" fmla="*/ 0 h 12"/>
                  <a:gd name="T8" fmla="*/ 0 w 7"/>
                  <a:gd name="T9" fmla="*/ 1 h 12"/>
                  <a:gd name="T10" fmla="*/ 0 w 7"/>
                  <a:gd name="T11" fmla="*/ 2 h 12"/>
                  <a:gd name="T12" fmla="*/ 0 w 7"/>
                  <a:gd name="T13" fmla="*/ 5 h 12"/>
                  <a:gd name="T14" fmla="*/ 0 w 7"/>
                  <a:gd name="T15" fmla="*/ 7 h 12"/>
                  <a:gd name="T16" fmla="*/ 0 w 7"/>
                  <a:gd name="T17" fmla="*/ 7 h 12"/>
                  <a:gd name="T18" fmla="*/ 0 w 7"/>
                  <a:gd name="T19" fmla="*/ 10 h 12"/>
                  <a:gd name="T20" fmla="*/ 5 w 7"/>
                  <a:gd name="T21" fmla="*/ 12 h 12"/>
                  <a:gd name="T22" fmla="*/ 5 w 7"/>
                  <a:gd name="T23" fmla="*/ 12 h 12"/>
                  <a:gd name="T24" fmla="*/ 7 w 7"/>
                  <a:gd name="T25" fmla="*/ 8 h 12"/>
                  <a:gd name="T26" fmla="*/ 7 w 7"/>
                  <a:gd name="T2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2">
                    <a:moveTo>
                      <a:pt x="7" y="7"/>
                    </a:moveTo>
                    <a:lnTo>
                      <a:pt x="5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7" y="8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1" name="Freeform 192">
                <a:extLst>
                  <a:ext uri="{FF2B5EF4-FFF2-40B4-BE49-F238E27FC236}">
                    <a16:creationId xmlns:a16="http://schemas.microsoft.com/office/drawing/2014/main" id="{2C2D237F-24FD-4AD7-B12F-329E1AD4D9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6100" y="1174750"/>
                <a:ext cx="1588" cy="3175"/>
              </a:xfrm>
              <a:custGeom>
                <a:avLst/>
                <a:gdLst>
                  <a:gd name="T0" fmla="*/ 5 w 5"/>
                  <a:gd name="T1" fmla="*/ 1 h 13"/>
                  <a:gd name="T2" fmla="*/ 5 w 5"/>
                  <a:gd name="T3" fmla="*/ 0 h 13"/>
                  <a:gd name="T4" fmla="*/ 4 w 5"/>
                  <a:gd name="T5" fmla="*/ 0 h 13"/>
                  <a:gd name="T6" fmla="*/ 2 w 5"/>
                  <a:gd name="T7" fmla="*/ 0 h 13"/>
                  <a:gd name="T8" fmla="*/ 2 w 5"/>
                  <a:gd name="T9" fmla="*/ 0 h 13"/>
                  <a:gd name="T10" fmla="*/ 2 w 5"/>
                  <a:gd name="T11" fmla="*/ 1 h 13"/>
                  <a:gd name="T12" fmla="*/ 0 w 5"/>
                  <a:gd name="T13" fmla="*/ 5 h 13"/>
                  <a:gd name="T14" fmla="*/ 0 w 5"/>
                  <a:gd name="T15" fmla="*/ 6 h 13"/>
                  <a:gd name="T16" fmla="*/ 0 w 5"/>
                  <a:gd name="T17" fmla="*/ 7 h 13"/>
                  <a:gd name="T18" fmla="*/ 0 w 5"/>
                  <a:gd name="T19" fmla="*/ 11 h 13"/>
                  <a:gd name="T20" fmla="*/ 2 w 5"/>
                  <a:gd name="T21" fmla="*/ 13 h 13"/>
                  <a:gd name="T22" fmla="*/ 2 w 5"/>
                  <a:gd name="T23" fmla="*/ 13 h 13"/>
                  <a:gd name="T24" fmla="*/ 5 w 5"/>
                  <a:gd name="T25" fmla="*/ 12 h 13"/>
                  <a:gd name="T26" fmla="*/ 5 w 5"/>
                  <a:gd name="T27" fmla="*/ 9 h 13"/>
                  <a:gd name="T28" fmla="*/ 5 w 5"/>
                  <a:gd name="T29" fmla="*/ 7 h 13"/>
                  <a:gd name="T30" fmla="*/ 5 w 5"/>
                  <a:gd name="T31" fmla="*/ 6 h 13"/>
                  <a:gd name="T32" fmla="*/ 4 w 5"/>
                  <a:gd name="T33" fmla="*/ 5 h 13"/>
                  <a:gd name="T34" fmla="*/ 4 w 5"/>
                  <a:gd name="T35" fmla="*/ 3 h 13"/>
                  <a:gd name="T36" fmla="*/ 4 w 5"/>
                  <a:gd name="T37" fmla="*/ 3 h 13"/>
                  <a:gd name="T38" fmla="*/ 5 w 5"/>
                  <a:gd name="T3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13">
                    <a:moveTo>
                      <a:pt x="5" y="1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2" name="Freeform 193">
                <a:extLst>
                  <a:ext uri="{FF2B5EF4-FFF2-40B4-BE49-F238E27FC236}">
                    <a16:creationId xmlns:a16="http://schemas.microsoft.com/office/drawing/2014/main" id="{BAAC9317-FE20-44AA-A8CA-0D2CAF8A0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9750" y="1177925"/>
                <a:ext cx="1588" cy="1587"/>
              </a:xfrm>
              <a:custGeom>
                <a:avLst/>
                <a:gdLst>
                  <a:gd name="T0" fmla="*/ 7 w 7"/>
                  <a:gd name="T1" fmla="*/ 2 h 7"/>
                  <a:gd name="T2" fmla="*/ 6 w 7"/>
                  <a:gd name="T3" fmla="*/ 1 h 7"/>
                  <a:gd name="T4" fmla="*/ 3 w 7"/>
                  <a:gd name="T5" fmla="*/ 0 h 7"/>
                  <a:gd name="T6" fmla="*/ 3 w 7"/>
                  <a:gd name="T7" fmla="*/ 0 h 7"/>
                  <a:gd name="T8" fmla="*/ 2 w 7"/>
                  <a:gd name="T9" fmla="*/ 0 h 7"/>
                  <a:gd name="T10" fmla="*/ 1 w 7"/>
                  <a:gd name="T11" fmla="*/ 0 h 7"/>
                  <a:gd name="T12" fmla="*/ 0 w 7"/>
                  <a:gd name="T13" fmla="*/ 0 h 7"/>
                  <a:gd name="T14" fmla="*/ 0 w 7"/>
                  <a:gd name="T15" fmla="*/ 0 h 7"/>
                  <a:gd name="T16" fmla="*/ 3 w 7"/>
                  <a:gd name="T17" fmla="*/ 7 h 7"/>
                  <a:gd name="T18" fmla="*/ 4 w 7"/>
                  <a:gd name="T19" fmla="*/ 7 h 7"/>
                  <a:gd name="T20" fmla="*/ 4 w 7"/>
                  <a:gd name="T21" fmla="*/ 7 h 7"/>
                  <a:gd name="T22" fmla="*/ 7 w 7"/>
                  <a:gd name="T23" fmla="*/ 5 h 7"/>
                  <a:gd name="T24" fmla="*/ 7 w 7"/>
                  <a:gd name="T25" fmla="*/ 5 h 7"/>
                  <a:gd name="T26" fmla="*/ 7 w 7"/>
                  <a:gd name="T2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3" name="Freeform 194">
                <a:extLst>
                  <a:ext uri="{FF2B5EF4-FFF2-40B4-BE49-F238E27FC236}">
                    <a16:creationId xmlns:a16="http://schemas.microsoft.com/office/drawing/2014/main" id="{C75F9F2B-C8C5-4982-A4E8-5BB734955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6938" y="1190625"/>
                <a:ext cx="4763" cy="3175"/>
              </a:xfrm>
              <a:custGeom>
                <a:avLst/>
                <a:gdLst>
                  <a:gd name="T0" fmla="*/ 16 w 17"/>
                  <a:gd name="T1" fmla="*/ 2 h 9"/>
                  <a:gd name="T2" fmla="*/ 11 w 17"/>
                  <a:gd name="T3" fmla="*/ 2 h 9"/>
                  <a:gd name="T4" fmla="*/ 9 w 17"/>
                  <a:gd name="T5" fmla="*/ 2 h 9"/>
                  <a:gd name="T6" fmla="*/ 5 w 17"/>
                  <a:gd name="T7" fmla="*/ 2 h 9"/>
                  <a:gd name="T8" fmla="*/ 4 w 17"/>
                  <a:gd name="T9" fmla="*/ 0 h 9"/>
                  <a:gd name="T10" fmla="*/ 1 w 17"/>
                  <a:gd name="T11" fmla="*/ 2 h 9"/>
                  <a:gd name="T12" fmla="*/ 0 w 17"/>
                  <a:gd name="T13" fmla="*/ 2 h 9"/>
                  <a:gd name="T14" fmla="*/ 0 w 17"/>
                  <a:gd name="T15" fmla="*/ 3 h 9"/>
                  <a:gd name="T16" fmla="*/ 0 w 17"/>
                  <a:gd name="T17" fmla="*/ 4 h 9"/>
                  <a:gd name="T18" fmla="*/ 3 w 17"/>
                  <a:gd name="T19" fmla="*/ 8 h 9"/>
                  <a:gd name="T20" fmla="*/ 9 w 17"/>
                  <a:gd name="T21" fmla="*/ 8 h 9"/>
                  <a:gd name="T22" fmla="*/ 10 w 17"/>
                  <a:gd name="T23" fmla="*/ 9 h 9"/>
                  <a:gd name="T24" fmla="*/ 12 w 17"/>
                  <a:gd name="T25" fmla="*/ 9 h 9"/>
                  <a:gd name="T26" fmla="*/ 15 w 17"/>
                  <a:gd name="T27" fmla="*/ 8 h 9"/>
                  <a:gd name="T28" fmla="*/ 16 w 17"/>
                  <a:gd name="T29" fmla="*/ 5 h 9"/>
                  <a:gd name="T30" fmla="*/ 17 w 17"/>
                  <a:gd name="T31" fmla="*/ 3 h 9"/>
                  <a:gd name="T32" fmla="*/ 16 w 17"/>
                  <a:gd name="T3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9">
                    <a:moveTo>
                      <a:pt x="16" y="2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8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5" y="8"/>
                    </a:lnTo>
                    <a:lnTo>
                      <a:pt x="16" y="5"/>
                    </a:lnTo>
                    <a:lnTo>
                      <a:pt x="17" y="3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4" name="Freeform 195">
                <a:extLst>
                  <a:ext uri="{FF2B5EF4-FFF2-40B4-BE49-F238E27FC236}">
                    <a16:creationId xmlns:a16="http://schemas.microsoft.com/office/drawing/2014/main" id="{0AA7D8F9-7840-4909-A994-5C9BE50620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83088" y="868363"/>
                <a:ext cx="752475" cy="571500"/>
              </a:xfrm>
              <a:custGeom>
                <a:avLst/>
                <a:gdLst>
                  <a:gd name="T0" fmla="*/ 1682 w 2369"/>
                  <a:gd name="T1" fmla="*/ 1093 h 1799"/>
                  <a:gd name="T2" fmla="*/ 1703 w 2369"/>
                  <a:gd name="T3" fmla="*/ 1086 h 1799"/>
                  <a:gd name="T4" fmla="*/ 1791 w 2369"/>
                  <a:gd name="T5" fmla="*/ 1066 h 1799"/>
                  <a:gd name="T6" fmla="*/ 1828 w 2369"/>
                  <a:gd name="T7" fmla="*/ 879 h 1799"/>
                  <a:gd name="T8" fmla="*/ 1955 w 2369"/>
                  <a:gd name="T9" fmla="*/ 728 h 1799"/>
                  <a:gd name="T10" fmla="*/ 1846 w 2369"/>
                  <a:gd name="T11" fmla="*/ 587 h 1799"/>
                  <a:gd name="T12" fmla="*/ 1969 w 2369"/>
                  <a:gd name="T13" fmla="*/ 602 h 1799"/>
                  <a:gd name="T14" fmla="*/ 2014 w 2369"/>
                  <a:gd name="T15" fmla="*/ 522 h 1799"/>
                  <a:gd name="T16" fmla="*/ 2107 w 2369"/>
                  <a:gd name="T17" fmla="*/ 457 h 1799"/>
                  <a:gd name="T18" fmla="*/ 2021 w 2369"/>
                  <a:gd name="T19" fmla="*/ 349 h 1799"/>
                  <a:gd name="T20" fmla="*/ 1918 w 2369"/>
                  <a:gd name="T21" fmla="*/ 324 h 1799"/>
                  <a:gd name="T22" fmla="*/ 2086 w 2369"/>
                  <a:gd name="T23" fmla="*/ 253 h 1799"/>
                  <a:gd name="T24" fmla="*/ 2150 w 2369"/>
                  <a:gd name="T25" fmla="*/ 266 h 1799"/>
                  <a:gd name="T26" fmla="*/ 2224 w 2369"/>
                  <a:gd name="T27" fmla="*/ 296 h 1799"/>
                  <a:gd name="T28" fmla="*/ 2312 w 2369"/>
                  <a:gd name="T29" fmla="*/ 203 h 1799"/>
                  <a:gd name="T30" fmla="*/ 2360 w 2369"/>
                  <a:gd name="T31" fmla="*/ 159 h 1799"/>
                  <a:gd name="T32" fmla="*/ 2064 w 2369"/>
                  <a:gd name="T33" fmla="*/ 103 h 1799"/>
                  <a:gd name="T34" fmla="*/ 1714 w 2369"/>
                  <a:gd name="T35" fmla="*/ 67 h 1799"/>
                  <a:gd name="T36" fmla="*/ 1524 w 2369"/>
                  <a:gd name="T37" fmla="*/ 53 h 1799"/>
                  <a:gd name="T38" fmla="*/ 1357 w 2369"/>
                  <a:gd name="T39" fmla="*/ 61 h 1799"/>
                  <a:gd name="T40" fmla="*/ 1266 w 2369"/>
                  <a:gd name="T41" fmla="*/ 3 h 1799"/>
                  <a:gd name="T42" fmla="*/ 1107 w 2369"/>
                  <a:gd name="T43" fmla="*/ 63 h 1799"/>
                  <a:gd name="T44" fmla="*/ 1055 w 2369"/>
                  <a:gd name="T45" fmla="*/ 71 h 1799"/>
                  <a:gd name="T46" fmla="*/ 1054 w 2369"/>
                  <a:gd name="T47" fmla="*/ 110 h 1799"/>
                  <a:gd name="T48" fmla="*/ 993 w 2369"/>
                  <a:gd name="T49" fmla="*/ 115 h 1799"/>
                  <a:gd name="T50" fmla="*/ 882 w 2369"/>
                  <a:gd name="T51" fmla="*/ 121 h 1799"/>
                  <a:gd name="T52" fmla="*/ 755 w 2369"/>
                  <a:gd name="T53" fmla="*/ 141 h 1799"/>
                  <a:gd name="T54" fmla="*/ 666 w 2369"/>
                  <a:gd name="T55" fmla="*/ 150 h 1799"/>
                  <a:gd name="T56" fmla="*/ 588 w 2369"/>
                  <a:gd name="T57" fmla="*/ 89 h 1799"/>
                  <a:gd name="T58" fmla="*/ 466 w 2369"/>
                  <a:gd name="T59" fmla="*/ 115 h 1799"/>
                  <a:gd name="T60" fmla="*/ 372 w 2369"/>
                  <a:gd name="T61" fmla="*/ 194 h 1799"/>
                  <a:gd name="T62" fmla="*/ 409 w 2369"/>
                  <a:gd name="T63" fmla="*/ 267 h 1799"/>
                  <a:gd name="T64" fmla="*/ 477 w 2369"/>
                  <a:gd name="T65" fmla="*/ 268 h 1799"/>
                  <a:gd name="T66" fmla="*/ 518 w 2369"/>
                  <a:gd name="T67" fmla="*/ 210 h 1799"/>
                  <a:gd name="T68" fmla="*/ 562 w 2369"/>
                  <a:gd name="T69" fmla="*/ 275 h 1799"/>
                  <a:gd name="T70" fmla="*/ 401 w 2369"/>
                  <a:gd name="T71" fmla="*/ 281 h 1799"/>
                  <a:gd name="T72" fmla="*/ 247 w 2369"/>
                  <a:gd name="T73" fmla="*/ 408 h 1799"/>
                  <a:gd name="T74" fmla="*/ 144 w 2369"/>
                  <a:gd name="T75" fmla="*/ 520 h 1799"/>
                  <a:gd name="T76" fmla="*/ 269 w 2369"/>
                  <a:gd name="T77" fmla="*/ 560 h 1799"/>
                  <a:gd name="T78" fmla="*/ 438 w 2369"/>
                  <a:gd name="T79" fmla="*/ 544 h 1799"/>
                  <a:gd name="T80" fmla="*/ 481 w 2369"/>
                  <a:gd name="T81" fmla="*/ 594 h 1799"/>
                  <a:gd name="T82" fmla="*/ 446 w 2369"/>
                  <a:gd name="T83" fmla="*/ 489 h 1799"/>
                  <a:gd name="T84" fmla="*/ 588 w 2369"/>
                  <a:gd name="T85" fmla="*/ 591 h 1799"/>
                  <a:gd name="T86" fmla="*/ 628 w 2369"/>
                  <a:gd name="T87" fmla="*/ 598 h 1799"/>
                  <a:gd name="T88" fmla="*/ 722 w 2369"/>
                  <a:gd name="T89" fmla="*/ 627 h 1799"/>
                  <a:gd name="T90" fmla="*/ 640 w 2369"/>
                  <a:gd name="T91" fmla="*/ 708 h 1799"/>
                  <a:gd name="T92" fmla="*/ 405 w 2369"/>
                  <a:gd name="T93" fmla="*/ 623 h 1799"/>
                  <a:gd name="T94" fmla="*/ 176 w 2369"/>
                  <a:gd name="T95" fmla="*/ 633 h 1799"/>
                  <a:gd name="T96" fmla="*/ 20 w 2369"/>
                  <a:gd name="T97" fmla="*/ 932 h 1799"/>
                  <a:gd name="T98" fmla="*/ 181 w 2369"/>
                  <a:gd name="T99" fmla="*/ 1139 h 1799"/>
                  <a:gd name="T100" fmla="*/ 379 w 2369"/>
                  <a:gd name="T101" fmla="*/ 1233 h 1799"/>
                  <a:gd name="T102" fmla="*/ 457 w 2369"/>
                  <a:gd name="T103" fmla="*/ 1593 h 1799"/>
                  <a:gd name="T104" fmla="*/ 613 w 2369"/>
                  <a:gd name="T105" fmla="*/ 1783 h 1799"/>
                  <a:gd name="T106" fmla="*/ 832 w 2369"/>
                  <a:gd name="T107" fmla="*/ 1482 h 1799"/>
                  <a:gd name="T108" fmla="*/ 962 w 2369"/>
                  <a:gd name="T109" fmla="*/ 1118 h 1799"/>
                  <a:gd name="T110" fmla="*/ 818 w 2369"/>
                  <a:gd name="T111" fmla="*/ 965 h 1799"/>
                  <a:gd name="T112" fmla="*/ 783 w 2369"/>
                  <a:gd name="T113" fmla="*/ 822 h 1799"/>
                  <a:gd name="T114" fmla="*/ 1003 w 2369"/>
                  <a:gd name="T115" fmla="*/ 957 h 1799"/>
                  <a:gd name="T116" fmla="*/ 982 w 2369"/>
                  <a:gd name="T117" fmla="*/ 816 h 1799"/>
                  <a:gd name="T118" fmla="*/ 1053 w 2369"/>
                  <a:gd name="T119" fmla="*/ 780 h 1799"/>
                  <a:gd name="T120" fmla="*/ 1291 w 2369"/>
                  <a:gd name="T121" fmla="*/ 900 h 1799"/>
                  <a:gd name="T122" fmla="*/ 1425 w 2369"/>
                  <a:gd name="T123" fmla="*/ 957 h 1799"/>
                  <a:gd name="T124" fmla="*/ 1591 w 2369"/>
                  <a:gd name="T125" fmla="*/ 898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69" h="1799">
                    <a:moveTo>
                      <a:pt x="1119" y="135"/>
                    </a:moveTo>
                    <a:lnTo>
                      <a:pt x="1117" y="135"/>
                    </a:lnTo>
                    <a:lnTo>
                      <a:pt x="1117" y="135"/>
                    </a:lnTo>
                    <a:lnTo>
                      <a:pt x="1115" y="133"/>
                    </a:lnTo>
                    <a:lnTo>
                      <a:pt x="1114" y="130"/>
                    </a:lnTo>
                    <a:lnTo>
                      <a:pt x="1112" y="125"/>
                    </a:lnTo>
                    <a:lnTo>
                      <a:pt x="1108" y="121"/>
                    </a:lnTo>
                    <a:lnTo>
                      <a:pt x="1107" y="120"/>
                    </a:lnTo>
                    <a:lnTo>
                      <a:pt x="1103" y="119"/>
                    </a:lnTo>
                    <a:lnTo>
                      <a:pt x="1102" y="118"/>
                    </a:lnTo>
                    <a:lnTo>
                      <a:pt x="1099" y="116"/>
                    </a:lnTo>
                    <a:lnTo>
                      <a:pt x="1097" y="115"/>
                    </a:lnTo>
                    <a:lnTo>
                      <a:pt x="1096" y="115"/>
                    </a:lnTo>
                    <a:lnTo>
                      <a:pt x="1099" y="115"/>
                    </a:lnTo>
                    <a:lnTo>
                      <a:pt x="1103" y="116"/>
                    </a:lnTo>
                    <a:lnTo>
                      <a:pt x="1103" y="116"/>
                    </a:lnTo>
                    <a:lnTo>
                      <a:pt x="1108" y="118"/>
                    </a:lnTo>
                    <a:lnTo>
                      <a:pt x="1114" y="121"/>
                    </a:lnTo>
                    <a:lnTo>
                      <a:pt x="1117" y="124"/>
                    </a:lnTo>
                    <a:lnTo>
                      <a:pt x="1117" y="127"/>
                    </a:lnTo>
                    <a:lnTo>
                      <a:pt x="1117" y="128"/>
                    </a:lnTo>
                    <a:lnTo>
                      <a:pt x="1117" y="128"/>
                    </a:lnTo>
                    <a:lnTo>
                      <a:pt x="1117" y="132"/>
                    </a:lnTo>
                    <a:lnTo>
                      <a:pt x="1118" y="133"/>
                    </a:lnTo>
                    <a:lnTo>
                      <a:pt x="1120" y="135"/>
                    </a:lnTo>
                    <a:lnTo>
                      <a:pt x="1119" y="135"/>
                    </a:lnTo>
                    <a:close/>
                    <a:moveTo>
                      <a:pt x="1773" y="76"/>
                    </a:moveTo>
                    <a:lnTo>
                      <a:pt x="1778" y="74"/>
                    </a:lnTo>
                    <a:lnTo>
                      <a:pt x="1780" y="73"/>
                    </a:lnTo>
                    <a:lnTo>
                      <a:pt x="1784" y="72"/>
                    </a:lnTo>
                    <a:lnTo>
                      <a:pt x="1784" y="73"/>
                    </a:lnTo>
                    <a:lnTo>
                      <a:pt x="1781" y="77"/>
                    </a:lnTo>
                    <a:lnTo>
                      <a:pt x="1778" y="77"/>
                    </a:lnTo>
                    <a:lnTo>
                      <a:pt x="1774" y="78"/>
                    </a:lnTo>
                    <a:lnTo>
                      <a:pt x="1773" y="77"/>
                    </a:lnTo>
                    <a:lnTo>
                      <a:pt x="1773" y="76"/>
                    </a:lnTo>
                    <a:close/>
                    <a:moveTo>
                      <a:pt x="1956" y="744"/>
                    </a:moveTo>
                    <a:lnTo>
                      <a:pt x="1956" y="744"/>
                    </a:lnTo>
                    <a:lnTo>
                      <a:pt x="1956" y="744"/>
                    </a:lnTo>
                    <a:lnTo>
                      <a:pt x="1955" y="747"/>
                    </a:lnTo>
                    <a:lnTo>
                      <a:pt x="1956" y="744"/>
                    </a:lnTo>
                    <a:close/>
                    <a:moveTo>
                      <a:pt x="1638" y="950"/>
                    </a:moveTo>
                    <a:lnTo>
                      <a:pt x="1639" y="948"/>
                    </a:lnTo>
                    <a:lnTo>
                      <a:pt x="1642" y="946"/>
                    </a:lnTo>
                    <a:lnTo>
                      <a:pt x="1643" y="941"/>
                    </a:lnTo>
                    <a:lnTo>
                      <a:pt x="1643" y="939"/>
                    </a:lnTo>
                    <a:lnTo>
                      <a:pt x="1646" y="947"/>
                    </a:lnTo>
                    <a:lnTo>
                      <a:pt x="1648" y="950"/>
                    </a:lnTo>
                    <a:lnTo>
                      <a:pt x="1651" y="953"/>
                    </a:lnTo>
                    <a:lnTo>
                      <a:pt x="1652" y="953"/>
                    </a:lnTo>
                    <a:lnTo>
                      <a:pt x="1652" y="952"/>
                    </a:lnTo>
                    <a:lnTo>
                      <a:pt x="1652" y="954"/>
                    </a:lnTo>
                    <a:lnTo>
                      <a:pt x="1654" y="957"/>
                    </a:lnTo>
                    <a:lnTo>
                      <a:pt x="1654" y="962"/>
                    </a:lnTo>
                    <a:lnTo>
                      <a:pt x="1656" y="964"/>
                    </a:lnTo>
                    <a:lnTo>
                      <a:pt x="1657" y="969"/>
                    </a:lnTo>
                    <a:lnTo>
                      <a:pt x="1657" y="970"/>
                    </a:lnTo>
                    <a:lnTo>
                      <a:pt x="1658" y="977"/>
                    </a:lnTo>
                    <a:lnTo>
                      <a:pt x="1660" y="982"/>
                    </a:lnTo>
                    <a:lnTo>
                      <a:pt x="1661" y="988"/>
                    </a:lnTo>
                    <a:lnTo>
                      <a:pt x="1663" y="989"/>
                    </a:lnTo>
                    <a:lnTo>
                      <a:pt x="1666" y="994"/>
                    </a:lnTo>
                    <a:lnTo>
                      <a:pt x="1666" y="997"/>
                    </a:lnTo>
                    <a:lnTo>
                      <a:pt x="1667" y="1001"/>
                    </a:lnTo>
                    <a:lnTo>
                      <a:pt x="1672" y="1009"/>
                    </a:lnTo>
                    <a:lnTo>
                      <a:pt x="1673" y="1011"/>
                    </a:lnTo>
                    <a:lnTo>
                      <a:pt x="1673" y="1012"/>
                    </a:lnTo>
                    <a:lnTo>
                      <a:pt x="1674" y="1016"/>
                    </a:lnTo>
                    <a:lnTo>
                      <a:pt x="1674" y="1017"/>
                    </a:lnTo>
                    <a:lnTo>
                      <a:pt x="1674" y="1023"/>
                    </a:lnTo>
                    <a:lnTo>
                      <a:pt x="1676" y="1028"/>
                    </a:lnTo>
                    <a:lnTo>
                      <a:pt x="1676" y="1032"/>
                    </a:lnTo>
                    <a:lnTo>
                      <a:pt x="1676" y="1033"/>
                    </a:lnTo>
                    <a:lnTo>
                      <a:pt x="1676" y="1035"/>
                    </a:lnTo>
                    <a:lnTo>
                      <a:pt x="1676" y="1040"/>
                    </a:lnTo>
                    <a:lnTo>
                      <a:pt x="1675" y="1042"/>
                    </a:lnTo>
                    <a:lnTo>
                      <a:pt x="1674" y="1046"/>
                    </a:lnTo>
                    <a:lnTo>
                      <a:pt x="1674" y="1053"/>
                    </a:lnTo>
                    <a:lnTo>
                      <a:pt x="1675" y="1056"/>
                    </a:lnTo>
                    <a:lnTo>
                      <a:pt x="1675" y="1060"/>
                    </a:lnTo>
                    <a:lnTo>
                      <a:pt x="1674" y="1063"/>
                    </a:lnTo>
                    <a:lnTo>
                      <a:pt x="1673" y="1066"/>
                    </a:lnTo>
                    <a:lnTo>
                      <a:pt x="1672" y="1071"/>
                    </a:lnTo>
                    <a:lnTo>
                      <a:pt x="1670" y="1079"/>
                    </a:lnTo>
                    <a:lnTo>
                      <a:pt x="1670" y="1083"/>
                    </a:lnTo>
                    <a:lnTo>
                      <a:pt x="1672" y="1088"/>
                    </a:lnTo>
                    <a:lnTo>
                      <a:pt x="1672" y="1094"/>
                    </a:lnTo>
                    <a:lnTo>
                      <a:pt x="1673" y="1097"/>
                    </a:lnTo>
                    <a:lnTo>
                      <a:pt x="1674" y="1097"/>
                    </a:lnTo>
                    <a:lnTo>
                      <a:pt x="1675" y="1093"/>
                    </a:lnTo>
                    <a:lnTo>
                      <a:pt x="1676" y="1091"/>
                    </a:lnTo>
                    <a:lnTo>
                      <a:pt x="1676" y="1087"/>
                    </a:lnTo>
                    <a:lnTo>
                      <a:pt x="1676" y="1087"/>
                    </a:lnTo>
                    <a:lnTo>
                      <a:pt x="1678" y="1088"/>
                    </a:lnTo>
                    <a:lnTo>
                      <a:pt x="1680" y="1092"/>
                    </a:lnTo>
                    <a:lnTo>
                      <a:pt x="1682" y="1093"/>
                    </a:lnTo>
                    <a:lnTo>
                      <a:pt x="1684" y="1093"/>
                    </a:lnTo>
                    <a:lnTo>
                      <a:pt x="1685" y="1095"/>
                    </a:lnTo>
                    <a:lnTo>
                      <a:pt x="1685" y="1100"/>
                    </a:lnTo>
                    <a:lnTo>
                      <a:pt x="1685" y="1103"/>
                    </a:lnTo>
                    <a:lnTo>
                      <a:pt x="1685" y="1104"/>
                    </a:lnTo>
                    <a:lnTo>
                      <a:pt x="1686" y="1103"/>
                    </a:lnTo>
                    <a:lnTo>
                      <a:pt x="1688" y="1098"/>
                    </a:lnTo>
                    <a:lnTo>
                      <a:pt x="1688" y="1098"/>
                    </a:lnTo>
                    <a:lnTo>
                      <a:pt x="1688" y="1099"/>
                    </a:lnTo>
                    <a:lnTo>
                      <a:pt x="1690" y="1100"/>
                    </a:lnTo>
                    <a:lnTo>
                      <a:pt x="1691" y="1103"/>
                    </a:lnTo>
                    <a:lnTo>
                      <a:pt x="1694" y="1109"/>
                    </a:lnTo>
                    <a:lnTo>
                      <a:pt x="1694" y="1110"/>
                    </a:lnTo>
                    <a:lnTo>
                      <a:pt x="1697" y="1115"/>
                    </a:lnTo>
                    <a:lnTo>
                      <a:pt x="1697" y="1115"/>
                    </a:lnTo>
                    <a:lnTo>
                      <a:pt x="1698" y="1116"/>
                    </a:lnTo>
                    <a:lnTo>
                      <a:pt x="1699" y="1116"/>
                    </a:lnTo>
                    <a:lnTo>
                      <a:pt x="1699" y="1117"/>
                    </a:lnTo>
                    <a:lnTo>
                      <a:pt x="1701" y="1119"/>
                    </a:lnTo>
                    <a:lnTo>
                      <a:pt x="1702" y="1123"/>
                    </a:lnTo>
                    <a:lnTo>
                      <a:pt x="1704" y="1127"/>
                    </a:lnTo>
                    <a:lnTo>
                      <a:pt x="1704" y="1133"/>
                    </a:lnTo>
                    <a:lnTo>
                      <a:pt x="1704" y="1136"/>
                    </a:lnTo>
                    <a:lnTo>
                      <a:pt x="1705" y="1138"/>
                    </a:lnTo>
                    <a:lnTo>
                      <a:pt x="1708" y="1144"/>
                    </a:lnTo>
                    <a:lnTo>
                      <a:pt x="1709" y="1145"/>
                    </a:lnTo>
                    <a:lnTo>
                      <a:pt x="1710" y="1147"/>
                    </a:lnTo>
                    <a:lnTo>
                      <a:pt x="1711" y="1154"/>
                    </a:lnTo>
                    <a:lnTo>
                      <a:pt x="1713" y="1157"/>
                    </a:lnTo>
                    <a:lnTo>
                      <a:pt x="1714" y="1159"/>
                    </a:lnTo>
                    <a:lnTo>
                      <a:pt x="1715" y="1163"/>
                    </a:lnTo>
                    <a:lnTo>
                      <a:pt x="1717" y="1166"/>
                    </a:lnTo>
                    <a:lnTo>
                      <a:pt x="1720" y="1171"/>
                    </a:lnTo>
                    <a:lnTo>
                      <a:pt x="1720" y="1175"/>
                    </a:lnTo>
                    <a:lnTo>
                      <a:pt x="1721" y="1177"/>
                    </a:lnTo>
                    <a:lnTo>
                      <a:pt x="1722" y="1178"/>
                    </a:lnTo>
                    <a:lnTo>
                      <a:pt x="1723" y="1180"/>
                    </a:lnTo>
                    <a:lnTo>
                      <a:pt x="1732" y="1187"/>
                    </a:lnTo>
                    <a:lnTo>
                      <a:pt x="1734" y="1188"/>
                    </a:lnTo>
                    <a:lnTo>
                      <a:pt x="1738" y="1190"/>
                    </a:lnTo>
                    <a:lnTo>
                      <a:pt x="1744" y="1194"/>
                    </a:lnTo>
                    <a:lnTo>
                      <a:pt x="1746" y="1197"/>
                    </a:lnTo>
                    <a:lnTo>
                      <a:pt x="1747" y="1198"/>
                    </a:lnTo>
                    <a:lnTo>
                      <a:pt x="1753" y="1201"/>
                    </a:lnTo>
                    <a:lnTo>
                      <a:pt x="1755" y="1204"/>
                    </a:lnTo>
                    <a:lnTo>
                      <a:pt x="1756" y="1204"/>
                    </a:lnTo>
                    <a:lnTo>
                      <a:pt x="1756" y="1206"/>
                    </a:lnTo>
                    <a:lnTo>
                      <a:pt x="1756" y="1209"/>
                    </a:lnTo>
                    <a:lnTo>
                      <a:pt x="1758" y="1210"/>
                    </a:lnTo>
                    <a:lnTo>
                      <a:pt x="1762" y="1209"/>
                    </a:lnTo>
                    <a:lnTo>
                      <a:pt x="1763" y="1209"/>
                    </a:lnTo>
                    <a:lnTo>
                      <a:pt x="1764" y="1209"/>
                    </a:lnTo>
                    <a:lnTo>
                      <a:pt x="1767" y="1210"/>
                    </a:lnTo>
                    <a:lnTo>
                      <a:pt x="1768" y="1210"/>
                    </a:lnTo>
                    <a:lnTo>
                      <a:pt x="1769" y="1210"/>
                    </a:lnTo>
                    <a:lnTo>
                      <a:pt x="1772" y="1210"/>
                    </a:lnTo>
                    <a:lnTo>
                      <a:pt x="1772" y="1207"/>
                    </a:lnTo>
                    <a:lnTo>
                      <a:pt x="1772" y="1206"/>
                    </a:lnTo>
                    <a:lnTo>
                      <a:pt x="1769" y="1203"/>
                    </a:lnTo>
                    <a:lnTo>
                      <a:pt x="1766" y="1197"/>
                    </a:lnTo>
                    <a:lnTo>
                      <a:pt x="1762" y="1190"/>
                    </a:lnTo>
                    <a:lnTo>
                      <a:pt x="1762" y="1188"/>
                    </a:lnTo>
                    <a:lnTo>
                      <a:pt x="1758" y="1183"/>
                    </a:lnTo>
                    <a:lnTo>
                      <a:pt x="1755" y="1180"/>
                    </a:lnTo>
                    <a:lnTo>
                      <a:pt x="1752" y="1176"/>
                    </a:lnTo>
                    <a:lnTo>
                      <a:pt x="1752" y="1171"/>
                    </a:lnTo>
                    <a:lnTo>
                      <a:pt x="1752" y="1168"/>
                    </a:lnTo>
                    <a:lnTo>
                      <a:pt x="1752" y="1164"/>
                    </a:lnTo>
                    <a:lnTo>
                      <a:pt x="1752" y="1162"/>
                    </a:lnTo>
                    <a:lnTo>
                      <a:pt x="1752" y="1156"/>
                    </a:lnTo>
                    <a:lnTo>
                      <a:pt x="1752" y="1152"/>
                    </a:lnTo>
                    <a:lnTo>
                      <a:pt x="1752" y="1146"/>
                    </a:lnTo>
                    <a:lnTo>
                      <a:pt x="1752" y="1146"/>
                    </a:lnTo>
                    <a:lnTo>
                      <a:pt x="1751" y="1141"/>
                    </a:lnTo>
                    <a:lnTo>
                      <a:pt x="1749" y="1138"/>
                    </a:lnTo>
                    <a:lnTo>
                      <a:pt x="1747" y="1138"/>
                    </a:lnTo>
                    <a:lnTo>
                      <a:pt x="1744" y="1133"/>
                    </a:lnTo>
                    <a:lnTo>
                      <a:pt x="1740" y="1127"/>
                    </a:lnTo>
                    <a:lnTo>
                      <a:pt x="1738" y="1124"/>
                    </a:lnTo>
                    <a:lnTo>
                      <a:pt x="1735" y="1121"/>
                    </a:lnTo>
                    <a:lnTo>
                      <a:pt x="1733" y="1119"/>
                    </a:lnTo>
                    <a:lnTo>
                      <a:pt x="1729" y="1117"/>
                    </a:lnTo>
                    <a:lnTo>
                      <a:pt x="1727" y="1116"/>
                    </a:lnTo>
                    <a:lnTo>
                      <a:pt x="1725" y="1113"/>
                    </a:lnTo>
                    <a:lnTo>
                      <a:pt x="1722" y="1110"/>
                    </a:lnTo>
                    <a:lnTo>
                      <a:pt x="1720" y="1107"/>
                    </a:lnTo>
                    <a:lnTo>
                      <a:pt x="1719" y="1107"/>
                    </a:lnTo>
                    <a:lnTo>
                      <a:pt x="1717" y="1109"/>
                    </a:lnTo>
                    <a:lnTo>
                      <a:pt x="1713" y="1109"/>
                    </a:lnTo>
                    <a:lnTo>
                      <a:pt x="1710" y="1106"/>
                    </a:lnTo>
                    <a:lnTo>
                      <a:pt x="1708" y="1104"/>
                    </a:lnTo>
                    <a:lnTo>
                      <a:pt x="1707" y="1103"/>
                    </a:lnTo>
                    <a:lnTo>
                      <a:pt x="1707" y="1100"/>
                    </a:lnTo>
                    <a:lnTo>
                      <a:pt x="1705" y="1095"/>
                    </a:lnTo>
                    <a:lnTo>
                      <a:pt x="1705" y="1091"/>
                    </a:lnTo>
                    <a:lnTo>
                      <a:pt x="1703" y="1086"/>
                    </a:lnTo>
                    <a:lnTo>
                      <a:pt x="1701" y="1083"/>
                    </a:lnTo>
                    <a:lnTo>
                      <a:pt x="1698" y="1081"/>
                    </a:lnTo>
                    <a:lnTo>
                      <a:pt x="1696" y="1080"/>
                    </a:lnTo>
                    <a:lnTo>
                      <a:pt x="1696" y="1080"/>
                    </a:lnTo>
                    <a:lnTo>
                      <a:pt x="1696" y="1077"/>
                    </a:lnTo>
                    <a:lnTo>
                      <a:pt x="1697" y="1075"/>
                    </a:lnTo>
                    <a:lnTo>
                      <a:pt x="1698" y="1072"/>
                    </a:lnTo>
                    <a:lnTo>
                      <a:pt x="1696" y="1070"/>
                    </a:lnTo>
                    <a:lnTo>
                      <a:pt x="1692" y="1070"/>
                    </a:lnTo>
                    <a:lnTo>
                      <a:pt x="1690" y="1070"/>
                    </a:lnTo>
                    <a:lnTo>
                      <a:pt x="1688" y="1070"/>
                    </a:lnTo>
                    <a:lnTo>
                      <a:pt x="1688" y="1070"/>
                    </a:lnTo>
                    <a:lnTo>
                      <a:pt x="1687" y="1070"/>
                    </a:lnTo>
                    <a:lnTo>
                      <a:pt x="1686" y="1066"/>
                    </a:lnTo>
                    <a:lnTo>
                      <a:pt x="1686" y="1065"/>
                    </a:lnTo>
                    <a:lnTo>
                      <a:pt x="1686" y="1063"/>
                    </a:lnTo>
                    <a:lnTo>
                      <a:pt x="1686" y="1058"/>
                    </a:lnTo>
                    <a:lnTo>
                      <a:pt x="1686" y="1053"/>
                    </a:lnTo>
                    <a:lnTo>
                      <a:pt x="1687" y="1047"/>
                    </a:lnTo>
                    <a:lnTo>
                      <a:pt x="1688" y="1045"/>
                    </a:lnTo>
                    <a:lnTo>
                      <a:pt x="1690" y="1041"/>
                    </a:lnTo>
                    <a:lnTo>
                      <a:pt x="1690" y="1039"/>
                    </a:lnTo>
                    <a:lnTo>
                      <a:pt x="1691" y="1032"/>
                    </a:lnTo>
                    <a:lnTo>
                      <a:pt x="1692" y="1027"/>
                    </a:lnTo>
                    <a:lnTo>
                      <a:pt x="1692" y="1024"/>
                    </a:lnTo>
                    <a:lnTo>
                      <a:pt x="1693" y="1021"/>
                    </a:lnTo>
                    <a:lnTo>
                      <a:pt x="1693" y="1018"/>
                    </a:lnTo>
                    <a:lnTo>
                      <a:pt x="1692" y="1016"/>
                    </a:lnTo>
                    <a:lnTo>
                      <a:pt x="1693" y="1011"/>
                    </a:lnTo>
                    <a:lnTo>
                      <a:pt x="1693" y="1009"/>
                    </a:lnTo>
                    <a:lnTo>
                      <a:pt x="1693" y="1005"/>
                    </a:lnTo>
                    <a:lnTo>
                      <a:pt x="1694" y="1004"/>
                    </a:lnTo>
                    <a:lnTo>
                      <a:pt x="1697" y="1001"/>
                    </a:lnTo>
                    <a:lnTo>
                      <a:pt x="1699" y="1000"/>
                    </a:lnTo>
                    <a:lnTo>
                      <a:pt x="1701" y="999"/>
                    </a:lnTo>
                    <a:lnTo>
                      <a:pt x="1702" y="1000"/>
                    </a:lnTo>
                    <a:lnTo>
                      <a:pt x="1705" y="1006"/>
                    </a:lnTo>
                    <a:lnTo>
                      <a:pt x="1705" y="1007"/>
                    </a:lnTo>
                    <a:lnTo>
                      <a:pt x="1705" y="1013"/>
                    </a:lnTo>
                    <a:lnTo>
                      <a:pt x="1705" y="1013"/>
                    </a:lnTo>
                    <a:lnTo>
                      <a:pt x="1708" y="1016"/>
                    </a:lnTo>
                    <a:lnTo>
                      <a:pt x="1710" y="1016"/>
                    </a:lnTo>
                    <a:lnTo>
                      <a:pt x="1714" y="1016"/>
                    </a:lnTo>
                    <a:lnTo>
                      <a:pt x="1717" y="1015"/>
                    </a:lnTo>
                    <a:lnTo>
                      <a:pt x="1721" y="1017"/>
                    </a:lnTo>
                    <a:lnTo>
                      <a:pt x="1723" y="1020"/>
                    </a:lnTo>
                    <a:lnTo>
                      <a:pt x="1726" y="1022"/>
                    </a:lnTo>
                    <a:lnTo>
                      <a:pt x="1726" y="1024"/>
                    </a:lnTo>
                    <a:lnTo>
                      <a:pt x="1727" y="1027"/>
                    </a:lnTo>
                    <a:lnTo>
                      <a:pt x="1732" y="1029"/>
                    </a:lnTo>
                    <a:lnTo>
                      <a:pt x="1734" y="1033"/>
                    </a:lnTo>
                    <a:lnTo>
                      <a:pt x="1737" y="1038"/>
                    </a:lnTo>
                    <a:lnTo>
                      <a:pt x="1738" y="1039"/>
                    </a:lnTo>
                    <a:lnTo>
                      <a:pt x="1738" y="1040"/>
                    </a:lnTo>
                    <a:lnTo>
                      <a:pt x="1738" y="1040"/>
                    </a:lnTo>
                    <a:lnTo>
                      <a:pt x="1737" y="1041"/>
                    </a:lnTo>
                    <a:lnTo>
                      <a:pt x="1738" y="1044"/>
                    </a:lnTo>
                    <a:lnTo>
                      <a:pt x="1740" y="1046"/>
                    </a:lnTo>
                    <a:lnTo>
                      <a:pt x="1744" y="1050"/>
                    </a:lnTo>
                    <a:lnTo>
                      <a:pt x="1745" y="1048"/>
                    </a:lnTo>
                    <a:lnTo>
                      <a:pt x="1745" y="1045"/>
                    </a:lnTo>
                    <a:lnTo>
                      <a:pt x="1746" y="1048"/>
                    </a:lnTo>
                    <a:lnTo>
                      <a:pt x="1747" y="1050"/>
                    </a:lnTo>
                    <a:lnTo>
                      <a:pt x="1750" y="1051"/>
                    </a:lnTo>
                    <a:lnTo>
                      <a:pt x="1752" y="1050"/>
                    </a:lnTo>
                    <a:lnTo>
                      <a:pt x="1753" y="1050"/>
                    </a:lnTo>
                    <a:lnTo>
                      <a:pt x="1753" y="1050"/>
                    </a:lnTo>
                    <a:lnTo>
                      <a:pt x="1753" y="1050"/>
                    </a:lnTo>
                    <a:lnTo>
                      <a:pt x="1753" y="1051"/>
                    </a:lnTo>
                    <a:lnTo>
                      <a:pt x="1753" y="1056"/>
                    </a:lnTo>
                    <a:lnTo>
                      <a:pt x="1755" y="1057"/>
                    </a:lnTo>
                    <a:lnTo>
                      <a:pt x="1757" y="1053"/>
                    </a:lnTo>
                    <a:lnTo>
                      <a:pt x="1758" y="1053"/>
                    </a:lnTo>
                    <a:lnTo>
                      <a:pt x="1758" y="1052"/>
                    </a:lnTo>
                    <a:lnTo>
                      <a:pt x="1760" y="1053"/>
                    </a:lnTo>
                    <a:lnTo>
                      <a:pt x="1761" y="1054"/>
                    </a:lnTo>
                    <a:lnTo>
                      <a:pt x="1764" y="1057"/>
                    </a:lnTo>
                    <a:lnTo>
                      <a:pt x="1766" y="1057"/>
                    </a:lnTo>
                    <a:lnTo>
                      <a:pt x="1768" y="1056"/>
                    </a:lnTo>
                    <a:lnTo>
                      <a:pt x="1768" y="1057"/>
                    </a:lnTo>
                    <a:lnTo>
                      <a:pt x="1768" y="1059"/>
                    </a:lnTo>
                    <a:lnTo>
                      <a:pt x="1767" y="1064"/>
                    </a:lnTo>
                    <a:lnTo>
                      <a:pt x="1766" y="1068"/>
                    </a:lnTo>
                    <a:lnTo>
                      <a:pt x="1766" y="1069"/>
                    </a:lnTo>
                    <a:lnTo>
                      <a:pt x="1766" y="1072"/>
                    </a:lnTo>
                    <a:lnTo>
                      <a:pt x="1767" y="1077"/>
                    </a:lnTo>
                    <a:lnTo>
                      <a:pt x="1769" y="1081"/>
                    </a:lnTo>
                    <a:lnTo>
                      <a:pt x="1772" y="1082"/>
                    </a:lnTo>
                    <a:lnTo>
                      <a:pt x="1774" y="1083"/>
                    </a:lnTo>
                    <a:lnTo>
                      <a:pt x="1775" y="1080"/>
                    </a:lnTo>
                    <a:lnTo>
                      <a:pt x="1778" y="1075"/>
                    </a:lnTo>
                    <a:lnTo>
                      <a:pt x="1779" y="1072"/>
                    </a:lnTo>
                    <a:lnTo>
                      <a:pt x="1780" y="1071"/>
                    </a:lnTo>
                    <a:lnTo>
                      <a:pt x="1787" y="1068"/>
                    </a:lnTo>
                    <a:lnTo>
                      <a:pt x="1790" y="1066"/>
                    </a:lnTo>
                    <a:lnTo>
                      <a:pt x="1791" y="1066"/>
                    </a:lnTo>
                    <a:lnTo>
                      <a:pt x="1792" y="1065"/>
                    </a:lnTo>
                    <a:lnTo>
                      <a:pt x="1793" y="1062"/>
                    </a:lnTo>
                    <a:lnTo>
                      <a:pt x="1792" y="1059"/>
                    </a:lnTo>
                    <a:lnTo>
                      <a:pt x="1792" y="1057"/>
                    </a:lnTo>
                    <a:lnTo>
                      <a:pt x="1792" y="1057"/>
                    </a:lnTo>
                    <a:lnTo>
                      <a:pt x="1793" y="1056"/>
                    </a:lnTo>
                    <a:lnTo>
                      <a:pt x="1794" y="1053"/>
                    </a:lnTo>
                    <a:lnTo>
                      <a:pt x="1796" y="1052"/>
                    </a:lnTo>
                    <a:lnTo>
                      <a:pt x="1796" y="1051"/>
                    </a:lnTo>
                    <a:lnTo>
                      <a:pt x="1797" y="1050"/>
                    </a:lnTo>
                    <a:lnTo>
                      <a:pt x="1797" y="1051"/>
                    </a:lnTo>
                    <a:lnTo>
                      <a:pt x="1798" y="1052"/>
                    </a:lnTo>
                    <a:lnTo>
                      <a:pt x="1799" y="1052"/>
                    </a:lnTo>
                    <a:lnTo>
                      <a:pt x="1802" y="1052"/>
                    </a:lnTo>
                    <a:lnTo>
                      <a:pt x="1802" y="1052"/>
                    </a:lnTo>
                    <a:lnTo>
                      <a:pt x="1803" y="1052"/>
                    </a:lnTo>
                    <a:lnTo>
                      <a:pt x="1805" y="1051"/>
                    </a:lnTo>
                    <a:lnTo>
                      <a:pt x="1808" y="1050"/>
                    </a:lnTo>
                    <a:lnTo>
                      <a:pt x="1812" y="1047"/>
                    </a:lnTo>
                    <a:lnTo>
                      <a:pt x="1814" y="1046"/>
                    </a:lnTo>
                    <a:lnTo>
                      <a:pt x="1815" y="1044"/>
                    </a:lnTo>
                    <a:lnTo>
                      <a:pt x="1819" y="1044"/>
                    </a:lnTo>
                    <a:lnTo>
                      <a:pt x="1822" y="1040"/>
                    </a:lnTo>
                    <a:lnTo>
                      <a:pt x="1825" y="1036"/>
                    </a:lnTo>
                    <a:lnTo>
                      <a:pt x="1827" y="1034"/>
                    </a:lnTo>
                    <a:lnTo>
                      <a:pt x="1829" y="1028"/>
                    </a:lnTo>
                    <a:lnTo>
                      <a:pt x="1828" y="1027"/>
                    </a:lnTo>
                    <a:lnTo>
                      <a:pt x="1828" y="1022"/>
                    </a:lnTo>
                    <a:lnTo>
                      <a:pt x="1829" y="1020"/>
                    </a:lnTo>
                    <a:lnTo>
                      <a:pt x="1831" y="1015"/>
                    </a:lnTo>
                    <a:lnTo>
                      <a:pt x="1831" y="1013"/>
                    </a:lnTo>
                    <a:lnTo>
                      <a:pt x="1831" y="1009"/>
                    </a:lnTo>
                    <a:lnTo>
                      <a:pt x="1829" y="1005"/>
                    </a:lnTo>
                    <a:lnTo>
                      <a:pt x="1828" y="1003"/>
                    </a:lnTo>
                    <a:lnTo>
                      <a:pt x="1826" y="999"/>
                    </a:lnTo>
                    <a:lnTo>
                      <a:pt x="1825" y="995"/>
                    </a:lnTo>
                    <a:lnTo>
                      <a:pt x="1826" y="992"/>
                    </a:lnTo>
                    <a:lnTo>
                      <a:pt x="1825" y="986"/>
                    </a:lnTo>
                    <a:lnTo>
                      <a:pt x="1823" y="982"/>
                    </a:lnTo>
                    <a:lnTo>
                      <a:pt x="1822" y="979"/>
                    </a:lnTo>
                    <a:lnTo>
                      <a:pt x="1820" y="974"/>
                    </a:lnTo>
                    <a:lnTo>
                      <a:pt x="1819" y="971"/>
                    </a:lnTo>
                    <a:lnTo>
                      <a:pt x="1816" y="968"/>
                    </a:lnTo>
                    <a:lnTo>
                      <a:pt x="1811" y="963"/>
                    </a:lnTo>
                    <a:lnTo>
                      <a:pt x="1811" y="963"/>
                    </a:lnTo>
                    <a:lnTo>
                      <a:pt x="1806" y="957"/>
                    </a:lnTo>
                    <a:lnTo>
                      <a:pt x="1802" y="952"/>
                    </a:lnTo>
                    <a:lnTo>
                      <a:pt x="1793" y="946"/>
                    </a:lnTo>
                    <a:lnTo>
                      <a:pt x="1787" y="941"/>
                    </a:lnTo>
                    <a:lnTo>
                      <a:pt x="1785" y="939"/>
                    </a:lnTo>
                    <a:lnTo>
                      <a:pt x="1779" y="930"/>
                    </a:lnTo>
                    <a:lnTo>
                      <a:pt x="1779" y="927"/>
                    </a:lnTo>
                    <a:lnTo>
                      <a:pt x="1779" y="923"/>
                    </a:lnTo>
                    <a:lnTo>
                      <a:pt x="1776" y="922"/>
                    </a:lnTo>
                    <a:lnTo>
                      <a:pt x="1764" y="915"/>
                    </a:lnTo>
                    <a:lnTo>
                      <a:pt x="1762" y="911"/>
                    </a:lnTo>
                    <a:lnTo>
                      <a:pt x="1763" y="910"/>
                    </a:lnTo>
                    <a:lnTo>
                      <a:pt x="1764" y="906"/>
                    </a:lnTo>
                    <a:lnTo>
                      <a:pt x="1764" y="900"/>
                    </a:lnTo>
                    <a:lnTo>
                      <a:pt x="1763" y="897"/>
                    </a:lnTo>
                    <a:lnTo>
                      <a:pt x="1764" y="895"/>
                    </a:lnTo>
                    <a:lnTo>
                      <a:pt x="1768" y="894"/>
                    </a:lnTo>
                    <a:lnTo>
                      <a:pt x="1770" y="892"/>
                    </a:lnTo>
                    <a:lnTo>
                      <a:pt x="1773" y="887"/>
                    </a:lnTo>
                    <a:lnTo>
                      <a:pt x="1775" y="879"/>
                    </a:lnTo>
                    <a:lnTo>
                      <a:pt x="1776" y="880"/>
                    </a:lnTo>
                    <a:lnTo>
                      <a:pt x="1778" y="881"/>
                    </a:lnTo>
                    <a:lnTo>
                      <a:pt x="1779" y="881"/>
                    </a:lnTo>
                    <a:lnTo>
                      <a:pt x="1782" y="877"/>
                    </a:lnTo>
                    <a:lnTo>
                      <a:pt x="1785" y="875"/>
                    </a:lnTo>
                    <a:lnTo>
                      <a:pt x="1786" y="874"/>
                    </a:lnTo>
                    <a:lnTo>
                      <a:pt x="1786" y="873"/>
                    </a:lnTo>
                    <a:lnTo>
                      <a:pt x="1788" y="871"/>
                    </a:lnTo>
                    <a:lnTo>
                      <a:pt x="1793" y="869"/>
                    </a:lnTo>
                    <a:lnTo>
                      <a:pt x="1797" y="868"/>
                    </a:lnTo>
                    <a:lnTo>
                      <a:pt x="1800" y="869"/>
                    </a:lnTo>
                    <a:lnTo>
                      <a:pt x="1806" y="870"/>
                    </a:lnTo>
                    <a:lnTo>
                      <a:pt x="1808" y="871"/>
                    </a:lnTo>
                    <a:lnTo>
                      <a:pt x="1815" y="869"/>
                    </a:lnTo>
                    <a:lnTo>
                      <a:pt x="1815" y="868"/>
                    </a:lnTo>
                    <a:lnTo>
                      <a:pt x="1817" y="867"/>
                    </a:lnTo>
                    <a:lnTo>
                      <a:pt x="1817" y="867"/>
                    </a:lnTo>
                    <a:lnTo>
                      <a:pt x="1816" y="869"/>
                    </a:lnTo>
                    <a:lnTo>
                      <a:pt x="1815" y="873"/>
                    </a:lnTo>
                    <a:lnTo>
                      <a:pt x="1815" y="876"/>
                    </a:lnTo>
                    <a:lnTo>
                      <a:pt x="1816" y="880"/>
                    </a:lnTo>
                    <a:lnTo>
                      <a:pt x="1817" y="883"/>
                    </a:lnTo>
                    <a:lnTo>
                      <a:pt x="1819" y="886"/>
                    </a:lnTo>
                    <a:lnTo>
                      <a:pt x="1820" y="887"/>
                    </a:lnTo>
                    <a:lnTo>
                      <a:pt x="1820" y="889"/>
                    </a:lnTo>
                    <a:lnTo>
                      <a:pt x="1825" y="891"/>
                    </a:lnTo>
                    <a:lnTo>
                      <a:pt x="1827" y="888"/>
                    </a:lnTo>
                    <a:lnTo>
                      <a:pt x="1828" y="887"/>
                    </a:lnTo>
                    <a:lnTo>
                      <a:pt x="1829" y="886"/>
                    </a:lnTo>
                    <a:lnTo>
                      <a:pt x="1829" y="885"/>
                    </a:lnTo>
                    <a:lnTo>
                      <a:pt x="1828" y="879"/>
                    </a:lnTo>
                    <a:lnTo>
                      <a:pt x="1828" y="877"/>
                    </a:lnTo>
                    <a:lnTo>
                      <a:pt x="1827" y="876"/>
                    </a:lnTo>
                    <a:lnTo>
                      <a:pt x="1829" y="873"/>
                    </a:lnTo>
                    <a:lnTo>
                      <a:pt x="1834" y="871"/>
                    </a:lnTo>
                    <a:lnTo>
                      <a:pt x="1835" y="871"/>
                    </a:lnTo>
                    <a:lnTo>
                      <a:pt x="1840" y="869"/>
                    </a:lnTo>
                    <a:lnTo>
                      <a:pt x="1843" y="869"/>
                    </a:lnTo>
                    <a:lnTo>
                      <a:pt x="1845" y="869"/>
                    </a:lnTo>
                    <a:lnTo>
                      <a:pt x="1847" y="867"/>
                    </a:lnTo>
                    <a:lnTo>
                      <a:pt x="1849" y="865"/>
                    </a:lnTo>
                    <a:lnTo>
                      <a:pt x="1849" y="865"/>
                    </a:lnTo>
                    <a:lnTo>
                      <a:pt x="1852" y="865"/>
                    </a:lnTo>
                    <a:lnTo>
                      <a:pt x="1855" y="868"/>
                    </a:lnTo>
                    <a:lnTo>
                      <a:pt x="1857" y="869"/>
                    </a:lnTo>
                    <a:lnTo>
                      <a:pt x="1858" y="868"/>
                    </a:lnTo>
                    <a:lnTo>
                      <a:pt x="1859" y="867"/>
                    </a:lnTo>
                    <a:lnTo>
                      <a:pt x="1862" y="862"/>
                    </a:lnTo>
                    <a:lnTo>
                      <a:pt x="1863" y="859"/>
                    </a:lnTo>
                    <a:lnTo>
                      <a:pt x="1864" y="858"/>
                    </a:lnTo>
                    <a:lnTo>
                      <a:pt x="1864" y="861"/>
                    </a:lnTo>
                    <a:lnTo>
                      <a:pt x="1865" y="863"/>
                    </a:lnTo>
                    <a:lnTo>
                      <a:pt x="1868" y="868"/>
                    </a:lnTo>
                    <a:lnTo>
                      <a:pt x="1869" y="868"/>
                    </a:lnTo>
                    <a:lnTo>
                      <a:pt x="1869" y="868"/>
                    </a:lnTo>
                    <a:lnTo>
                      <a:pt x="1870" y="865"/>
                    </a:lnTo>
                    <a:lnTo>
                      <a:pt x="1870" y="862"/>
                    </a:lnTo>
                    <a:lnTo>
                      <a:pt x="1876" y="856"/>
                    </a:lnTo>
                    <a:lnTo>
                      <a:pt x="1877" y="856"/>
                    </a:lnTo>
                    <a:lnTo>
                      <a:pt x="1882" y="855"/>
                    </a:lnTo>
                    <a:lnTo>
                      <a:pt x="1884" y="853"/>
                    </a:lnTo>
                    <a:lnTo>
                      <a:pt x="1886" y="851"/>
                    </a:lnTo>
                    <a:lnTo>
                      <a:pt x="1888" y="849"/>
                    </a:lnTo>
                    <a:lnTo>
                      <a:pt x="1891" y="847"/>
                    </a:lnTo>
                    <a:lnTo>
                      <a:pt x="1892" y="849"/>
                    </a:lnTo>
                    <a:lnTo>
                      <a:pt x="1894" y="849"/>
                    </a:lnTo>
                    <a:lnTo>
                      <a:pt x="1898" y="847"/>
                    </a:lnTo>
                    <a:lnTo>
                      <a:pt x="1902" y="846"/>
                    </a:lnTo>
                    <a:lnTo>
                      <a:pt x="1905" y="844"/>
                    </a:lnTo>
                    <a:lnTo>
                      <a:pt x="1905" y="844"/>
                    </a:lnTo>
                    <a:lnTo>
                      <a:pt x="1908" y="841"/>
                    </a:lnTo>
                    <a:lnTo>
                      <a:pt x="1909" y="839"/>
                    </a:lnTo>
                    <a:lnTo>
                      <a:pt x="1909" y="836"/>
                    </a:lnTo>
                    <a:lnTo>
                      <a:pt x="1914" y="834"/>
                    </a:lnTo>
                    <a:lnTo>
                      <a:pt x="1915" y="834"/>
                    </a:lnTo>
                    <a:lnTo>
                      <a:pt x="1921" y="832"/>
                    </a:lnTo>
                    <a:lnTo>
                      <a:pt x="1922" y="829"/>
                    </a:lnTo>
                    <a:lnTo>
                      <a:pt x="1926" y="826"/>
                    </a:lnTo>
                    <a:lnTo>
                      <a:pt x="1926" y="822"/>
                    </a:lnTo>
                    <a:lnTo>
                      <a:pt x="1928" y="823"/>
                    </a:lnTo>
                    <a:lnTo>
                      <a:pt x="1930" y="822"/>
                    </a:lnTo>
                    <a:lnTo>
                      <a:pt x="1932" y="821"/>
                    </a:lnTo>
                    <a:lnTo>
                      <a:pt x="1936" y="815"/>
                    </a:lnTo>
                    <a:lnTo>
                      <a:pt x="1936" y="814"/>
                    </a:lnTo>
                    <a:lnTo>
                      <a:pt x="1938" y="810"/>
                    </a:lnTo>
                    <a:lnTo>
                      <a:pt x="1940" y="808"/>
                    </a:lnTo>
                    <a:lnTo>
                      <a:pt x="1944" y="806"/>
                    </a:lnTo>
                    <a:lnTo>
                      <a:pt x="1946" y="805"/>
                    </a:lnTo>
                    <a:lnTo>
                      <a:pt x="1949" y="802"/>
                    </a:lnTo>
                    <a:lnTo>
                      <a:pt x="1945" y="800"/>
                    </a:lnTo>
                    <a:lnTo>
                      <a:pt x="1944" y="800"/>
                    </a:lnTo>
                    <a:lnTo>
                      <a:pt x="1944" y="799"/>
                    </a:lnTo>
                    <a:lnTo>
                      <a:pt x="1943" y="796"/>
                    </a:lnTo>
                    <a:lnTo>
                      <a:pt x="1941" y="793"/>
                    </a:lnTo>
                    <a:lnTo>
                      <a:pt x="1941" y="791"/>
                    </a:lnTo>
                    <a:lnTo>
                      <a:pt x="1943" y="788"/>
                    </a:lnTo>
                    <a:lnTo>
                      <a:pt x="1944" y="786"/>
                    </a:lnTo>
                    <a:lnTo>
                      <a:pt x="1946" y="784"/>
                    </a:lnTo>
                    <a:lnTo>
                      <a:pt x="1947" y="781"/>
                    </a:lnTo>
                    <a:lnTo>
                      <a:pt x="1947" y="780"/>
                    </a:lnTo>
                    <a:lnTo>
                      <a:pt x="1949" y="777"/>
                    </a:lnTo>
                    <a:lnTo>
                      <a:pt x="1950" y="775"/>
                    </a:lnTo>
                    <a:lnTo>
                      <a:pt x="1951" y="771"/>
                    </a:lnTo>
                    <a:lnTo>
                      <a:pt x="1951" y="769"/>
                    </a:lnTo>
                    <a:lnTo>
                      <a:pt x="1951" y="765"/>
                    </a:lnTo>
                    <a:lnTo>
                      <a:pt x="1951" y="763"/>
                    </a:lnTo>
                    <a:lnTo>
                      <a:pt x="1951" y="763"/>
                    </a:lnTo>
                    <a:lnTo>
                      <a:pt x="1953" y="762"/>
                    </a:lnTo>
                    <a:lnTo>
                      <a:pt x="1956" y="762"/>
                    </a:lnTo>
                    <a:lnTo>
                      <a:pt x="1959" y="758"/>
                    </a:lnTo>
                    <a:lnTo>
                      <a:pt x="1959" y="757"/>
                    </a:lnTo>
                    <a:lnTo>
                      <a:pt x="1959" y="752"/>
                    </a:lnTo>
                    <a:lnTo>
                      <a:pt x="1959" y="751"/>
                    </a:lnTo>
                    <a:lnTo>
                      <a:pt x="1958" y="747"/>
                    </a:lnTo>
                    <a:lnTo>
                      <a:pt x="1958" y="744"/>
                    </a:lnTo>
                    <a:lnTo>
                      <a:pt x="1958" y="741"/>
                    </a:lnTo>
                    <a:lnTo>
                      <a:pt x="1961" y="739"/>
                    </a:lnTo>
                    <a:lnTo>
                      <a:pt x="1961" y="739"/>
                    </a:lnTo>
                    <a:lnTo>
                      <a:pt x="1962" y="733"/>
                    </a:lnTo>
                    <a:lnTo>
                      <a:pt x="1962" y="729"/>
                    </a:lnTo>
                    <a:lnTo>
                      <a:pt x="1962" y="723"/>
                    </a:lnTo>
                    <a:lnTo>
                      <a:pt x="1961" y="723"/>
                    </a:lnTo>
                    <a:lnTo>
                      <a:pt x="1961" y="723"/>
                    </a:lnTo>
                    <a:lnTo>
                      <a:pt x="1957" y="726"/>
                    </a:lnTo>
                    <a:lnTo>
                      <a:pt x="1957" y="728"/>
                    </a:lnTo>
                    <a:lnTo>
                      <a:pt x="1956" y="729"/>
                    </a:lnTo>
                    <a:lnTo>
                      <a:pt x="1955" y="728"/>
                    </a:lnTo>
                    <a:lnTo>
                      <a:pt x="1951" y="726"/>
                    </a:lnTo>
                    <a:lnTo>
                      <a:pt x="1949" y="723"/>
                    </a:lnTo>
                    <a:lnTo>
                      <a:pt x="1949" y="722"/>
                    </a:lnTo>
                    <a:lnTo>
                      <a:pt x="1946" y="722"/>
                    </a:lnTo>
                    <a:lnTo>
                      <a:pt x="1945" y="722"/>
                    </a:lnTo>
                    <a:lnTo>
                      <a:pt x="1943" y="723"/>
                    </a:lnTo>
                    <a:lnTo>
                      <a:pt x="1939" y="725"/>
                    </a:lnTo>
                    <a:lnTo>
                      <a:pt x="1938" y="725"/>
                    </a:lnTo>
                    <a:lnTo>
                      <a:pt x="1941" y="722"/>
                    </a:lnTo>
                    <a:lnTo>
                      <a:pt x="1943" y="718"/>
                    </a:lnTo>
                    <a:lnTo>
                      <a:pt x="1945" y="717"/>
                    </a:lnTo>
                    <a:lnTo>
                      <a:pt x="1947" y="717"/>
                    </a:lnTo>
                    <a:lnTo>
                      <a:pt x="1952" y="716"/>
                    </a:lnTo>
                    <a:lnTo>
                      <a:pt x="1952" y="714"/>
                    </a:lnTo>
                    <a:lnTo>
                      <a:pt x="1950" y="710"/>
                    </a:lnTo>
                    <a:lnTo>
                      <a:pt x="1949" y="709"/>
                    </a:lnTo>
                    <a:lnTo>
                      <a:pt x="1947" y="708"/>
                    </a:lnTo>
                    <a:lnTo>
                      <a:pt x="1947" y="706"/>
                    </a:lnTo>
                    <a:lnTo>
                      <a:pt x="1947" y="706"/>
                    </a:lnTo>
                    <a:lnTo>
                      <a:pt x="1950" y="703"/>
                    </a:lnTo>
                    <a:lnTo>
                      <a:pt x="1946" y="696"/>
                    </a:lnTo>
                    <a:lnTo>
                      <a:pt x="1944" y="694"/>
                    </a:lnTo>
                    <a:lnTo>
                      <a:pt x="1941" y="693"/>
                    </a:lnTo>
                    <a:lnTo>
                      <a:pt x="1939" y="690"/>
                    </a:lnTo>
                    <a:lnTo>
                      <a:pt x="1938" y="690"/>
                    </a:lnTo>
                    <a:lnTo>
                      <a:pt x="1933" y="687"/>
                    </a:lnTo>
                    <a:lnTo>
                      <a:pt x="1929" y="685"/>
                    </a:lnTo>
                    <a:lnTo>
                      <a:pt x="1927" y="682"/>
                    </a:lnTo>
                    <a:lnTo>
                      <a:pt x="1927" y="680"/>
                    </a:lnTo>
                    <a:lnTo>
                      <a:pt x="1924" y="675"/>
                    </a:lnTo>
                    <a:lnTo>
                      <a:pt x="1923" y="674"/>
                    </a:lnTo>
                    <a:lnTo>
                      <a:pt x="1920" y="670"/>
                    </a:lnTo>
                    <a:lnTo>
                      <a:pt x="1917" y="667"/>
                    </a:lnTo>
                    <a:lnTo>
                      <a:pt x="1916" y="666"/>
                    </a:lnTo>
                    <a:lnTo>
                      <a:pt x="1916" y="663"/>
                    </a:lnTo>
                    <a:lnTo>
                      <a:pt x="1915" y="661"/>
                    </a:lnTo>
                    <a:lnTo>
                      <a:pt x="1912" y="658"/>
                    </a:lnTo>
                    <a:lnTo>
                      <a:pt x="1910" y="657"/>
                    </a:lnTo>
                    <a:lnTo>
                      <a:pt x="1904" y="655"/>
                    </a:lnTo>
                    <a:lnTo>
                      <a:pt x="1898" y="652"/>
                    </a:lnTo>
                    <a:lnTo>
                      <a:pt x="1896" y="651"/>
                    </a:lnTo>
                    <a:lnTo>
                      <a:pt x="1892" y="649"/>
                    </a:lnTo>
                    <a:lnTo>
                      <a:pt x="1892" y="647"/>
                    </a:lnTo>
                    <a:lnTo>
                      <a:pt x="1892" y="644"/>
                    </a:lnTo>
                    <a:lnTo>
                      <a:pt x="1894" y="639"/>
                    </a:lnTo>
                    <a:lnTo>
                      <a:pt x="1897" y="635"/>
                    </a:lnTo>
                    <a:lnTo>
                      <a:pt x="1903" y="631"/>
                    </a:lnTo>
                    <a:lnTo>
                      <a:pt x="1904" y="629"/>
                    </a:lnTo>
                    <a:lnTo>
                      <a:pt x="1906" y="627"/>
                    </a:lnTo>
                    <a:lnTo>
                      <a:pt x="1905" y="625"/>
                    </a:lnTo>
                    <a:lnTo>
                      <a:pt x="1906" y="623"/>
                    </a:lnTo>
                    <a:lnTo>
                      <a:pt x="1911" y="620"/>
                    </a:lnTo>
                    <a:lnTo>
                      <a:pt x="1912" y="619"/>
                    </a:lnTo>
                    <a:lnTo>
                      <a:pt x="1915" y="616"/>
                    </a:lnTo>
                    <a:lnTo>
                      <a:pt x="1916" y="616"/>
                    </a:lnTo>
                    <a:lnTo>
                      <a:pt x="1921" y="619"/>
                    </a:lnTo>
                    <a:lnTo>
                      <a:pt x="1922" y="619"/>
                    </a:lnTo>
                    <a:lnTo>
                      <a:pt x="1922" y="619"/>
                    </a:lnTo>
                    <a:lnTo>
                      <a:pt x="1924" y="615"/>
                    </a:lnTo>
                    <a:lnTo>
                      <a:pt x="1924" y="614"/>
                    </a:lnTo>
                    <a:lnTo>
                      <a:pt x="1923" y="611"/>
                    </a:lnTo>
                    <a:lnTo>
                      <a:pt x="1924" y="610"/>
                    </a:lnTo>
                    <a:lnTo>
                      <a:pt x="1923" y="607"/>
                    </a:lnTo>
                    <a:lnTo>
                      <a:pt x="1921" y="607"/>
                    </a:lnTo>
                    <a:lnTo>
                      <a:pt x="1918" y="607"/>
                    </a:lnTo>
                    <a:lnTo>
                      <a:pt x="1915" y="607"/>
                    </a:lnTo>
                    <a:lnTo>
                      <a:pt x="1912" y="607"/>
                    </a:lnTo>
                    <a:lnTo>
                      <a:pt x="1911" y="605"/>
                    </a:lnTo>
                    <a:lnTo>
                      <a:pt x="1908" y="604"/>
                    </a:lnTo>
                    <a:lnTo>
                      <a:pt x="1903" y="603"/>
                    </a:lnTo>
                    <a:lnTo>
                      <a:pt x="1900" y="602"/>
                    </a:lnTo>
                    <a:lnTo>
                      <a:pt x="1899" y="600"/>
                    </a:lnTo>
                    <a:lnTo>
                      <a:pt x="1894" y="598"/>
                    </a:lnTo>
                    <a:lnTo>
                      <a:pt x="1893" y="598"/>
                    </a:lnTo>
                    <a:lnTo>
                      <a:pt x="1891" y="599"/>
                    </a:lnTo>
                    <a:lnTo>
                      <a:pt x="1886" y="603"/>
                    </a:lnTo>
                    <a:lnTo>
                      <a:pt x="1885" y="608"/>
                    </a:lnTo>
                    <a:lnTo>
                      <a:pt x="1885" y="609"/>
                    </a:lnTo>
                    <a:lnTo>
                      <a:pt x="1881" y="611"/>
                    </a:lnTo>
                    <a:lnTo>
                      <a:pt x="1880" y="611"/>
                    </a:lnTo>
                    <a:lnTo>
                      <a:pt x="1879" y="611"/>
                    </a:lnTo>
                    <a:lnTo>
                      <a:pt x="1874" y="608"/>
                    </a:lnTo>
                    <a:lnTo>
                      <a:pt x="1873" y="607"/>
                    </a:lnTo>
                    <a:lnTo>
                      <a:pt x="1871" y="604"/>
                    </a:lnTo>
                    <a:lnTo>
                      <a:pt x="1871" y="603"/>
                    </a:lnTo>
                    <a:lnTo>
                      <a:pt x="1870" y="597"/>
                    </a:lnTo>
                    <a:lnTo>
                      <a:pt x="1869" y="594"/>
                    </a:lnTo>
                    <a:lnTo>
                      <a:pt x="1867" y="592"/>
                    </a:lnTo>
                    <a:lnTo>
                      <a:pt x="1865" y="593"/>
                    </a:lnTo>
                    <a:lnTo>
                      <a:pt x="1863" y="594"/>
                    </a:lnTo>
                    <a:lnTo>
                      <a:pt x="1859" y="596"/>
                    </a:lnTo>
                    <a:lnTo>
                      <a:pt x="1858" y="594"/>
                    </a:lnTo>
                    <a:lnTo>
                      <a:pt x="1853" y="593"/>
                    </a:lnTo>
                    <a:lnTo>
                      <a:pt x="1850" y="591"/>
                    </a:lnTo>
                    <a:lnTo>
                      <a:pt x="1847" y="590"/>
                    </a:lnTo>
                    <a:lnTo>
                      <a:pt x="1846" y="587"/>
                    </a:lnTo>
                    <a:lnTo>
                      <a:pt x="1845" y="582"/>
                    </a:lnTo>
                    <a:lnTo>
                      <a:pt x="1845" y="580"/>
                    </a:lnTo>
                    <a:lnTo>
                      <a:pt x="1846" y="579"/>
                    </a:lnTo>
                    <a:lnTo>
                      <a:pt x="1846" y="579"/>
                    </a:lnTo>
                    <a:lnTo>
                      <a:pt x="1850" y="580"/>
                    </a:lnTo>
                    <a:lnTo>
                      <a:pt x="1850" y="581"/>
                    </a:lnTo>
                    <a:lnTo>
                      <a:pt x="1855" y="581"/>
                    </a:lnTo>
                    <a:lnTo>
                      <a:pt x="1857" y="581"/>
                    </a:lnTo>
                    <a:lnTo>
                      <a:pt x="1861" y="580"/>
                    </a:lnTo>
                    <a:lnTo>
                      <a:pt x="1861" y="579"/>
                    </a:lnTo>
                    <a:lnTo>
                      <a:pt x="1862" y="575"/>
                    </a:lnTo>
                    <a:lnTo>
                      <a:pt x="1862" y="570"/>
                    </a:lnTo>
                    <a:lnTo>
                      <a:pt x="1863" y="569"/>
                    </a:lnTo>
                    <a:lnTo>
                      <a:pt x="1864" y="567"/>
                    </a:lnTo>
                    <a:lnTo>
                      <a:pt x="1867" y="567"/>
                    </a:lnTo>
                    <a:lnTo>
                      <a:pt x="1870" y="564"/>
                    </a:lnTo>
                    <a:lnTo>
                      <a:pt x="1871" y="563"/>
                    </a:lnTo>
                    <a:lnTo>
                      <a:pt x="1874" y="560"/>
                    </a:lnTo>
                    <a:lnTo>
                      <a:pt x="1875" y="556"/>
                    </a:lnTo>
                    <a:lnTo>
                      <a:pt x="1876" y="554"/>
                    </a:lnTo>
                    <a:lnTo>
                      <a:pt x="1876" y="552"/>
                    </a:lnTo>
                    <a:lnTo>
                      <a:pt x="1877" y="551"/>
                    </a:lnTo>
                    <a:lnTo>
                      <a:pt x="1879" y="551"/>
                    </a:lnTo>
                    <a:lnTo>
                      <a:pt x="1881" y="552"/>
                    </a:lnTo>
                    <a:lnTo>
                      <a:pt x="1885" y="552"/>
                    </a:lnTo>
                    <a:lnTo>
                      <a:pt x="1887" y="551"/>
                    </a:lnTo>
                    <a:lnTo>
                      <a:pt x="1887" y="551"/>
                    </a:lnTo>
                    <a:lnTo>
                      <a:pt x="1891" y="555"/>
                    </a:lnTo>
                    <a:lnTo>
                      <a:pt x="1893" y="556"/>
                    </a:lnTo>
                    <a:lnTo>
                      <a:pt x="1893" y="557"/>
                    </a:lnTo>
                    <a:lnTo>
                      <a:pt x="1892" y="562"/>
                    </a:lnTo>
                    <a:lnTo>
                      <a:pt x="1890" y="566"/>
                    </a:lnTo>
                    <a:lnTo>
                      <a:pt x="1890" y="566"/>
                    </a:lnTo>
                    <a:lnTo>
                      <a:pt x="1890" y="566"/>
                    </a:lnTo>
                    <a:lnTo>
                      <a:pt x="1890" y="566"/>
                    </a:lnTo>
                    <a:lnTo>
                      <a:pt x="1888" y="566"/>
                    </a:lnTo>
                    <a:lnTo>
                      <a:pt x="1888" y="566"/>
                    </a:lnTo>
                    <a:lnTo>
                      <a:pt x="1888" y="568"/>
                    </a:lnTo>
                    <a:lnTo>
                      <a:pt x="1888" y="570"/>
                    </a:lnTo>
                    <a:lnTo>
                      <a:pt x="1891" y="575"/>
                    </a:lnTo>
                    <a:lnTo>
                      <a:pt x="1893" y="575"/>
                    </a:lnTo>
                    <a:lnTo>
                      <a:pt x="1894" y="576"/>
                    </a:lnTo>
                    <a:lnTo>
                      <a:pt x="1893" y="581"/>
                    </a:lnTo>
                    <a:lnTo>
                      <a:pt x="1892" y="582"/>
                    </a:lnTo>
                    <a:lnTo>
                      <a:pt x="1891" y="584"/>
                    </a:lnTo>
                    <a:lnTo>
                      <a:pt x="1891" y="585"/>
                    </a:lnTo>
                    <a:lnTo>
                      <a:pt x="1892" y="586"/>
                    </a:lnTo>
                    <a:lnTo>
                      <a:pt x="1893" y="587"/>
                    </a:lnTo>
                    <a:lnTo>
                      <a:pt x="1896" y="586"/>
                    </a:lnTo>
                    <a:lnTo>
                      <a:pt x="1902" y="582"/>
                    </a:lnTo>
                    <a:lnTo>
                      <a:pt x="1903" y="581"/>
                    </a:lnTo>
                    <a:lnTo>
                      <a:pt x="1904" y="579"/>
                    </a:lnTo>
                    <a:lnTo>
                      <a:pt x="1904" y="578"/>
                    </a:lnTo>
                    <a:lnTo>
                      <a:pt x="1906" y="575"/>
                    </a:lnTo>
                    <a:lnTo>
                      <a:pt x="1909" y="574"/>
                    </a:lnTo>
                    <a:lnTo>
                      <a:pt x="1912" y="572"/>
                    </a:lnTo>
                    <a:lnTo>
                      <a:pt x="1915" y="572"/>
                    </a:lnTo>
                    <a:lnTo>
                      <a:pt x="1923" y="569"/>
                    </a:lnTo>
                    <a:lnTo>
                      <a:pt x="1924" y="568"/>
                    </a:lnTo>
                    <a:lnTo>
                      <a:pt x="1928" y="568"/>
                    </a:lnTo>
                    <a:lnTo>
                      <a:pt x="1932" y="569"/>
                    </a:lnTo>
                    <a:lnTo>
                      <a:pt x="1934" y="570"/>
                    </a:lnTo>
                    <a:lnTo>
                      <a:pt x="1935" y="570"/>
                    </a:lnTo>
                    <a:lnTo>
                      <a:pt x="1938" y="573"/>
                    </a:lnTo>
                    <a:lnTo>
                      <a:pt x="1941" y="573"/>
                    </a:lnTo>
                    <a:lnTo>
                      <a:pt x="1943" y="573"/>
                    </a:lnTo>
                    <a:lnTo>
                      <a:pt x="1944" y="574"/>
                    </a:lnTo>
                    <a:lnTo>
                      <a:pt x="1945" y="576"/>
                    </a:lnTo>
                    <a:lnTo>
                      <a:pt x="1945" y="579"/>
                    </a:lnTo>
                    <a:lnTo>
                      <a:pt x="1945" y="584"/>
                    </a:lnTo>
                    <a:lnTo>
                      <a:pt x="1947" y="586"/>
                    </a:lnTo>
                    <a:lnTo>
                      <a:pt x="1946" y="588"/>
                    </a:lnTo>
                    <a:lnTo>
                      <a:pt x="1945" y="593"/>
                    </a:lnTo>
                    <a:lnTo>
                      <a:pt x="1945" y="594"/>
                    </a:lnTo>
                    <a:lnTo>
                      <a:pt x="1946" y="597"/>
                    </a:lnTo>
                    <a:lnTo>
                      <a:pt x="1949" y="597"/>
                    </a:lnTo>
                    <a:lnTo>
                      <a:pt x="1950" y="597"/>
                    </a:lnTo>
                    <a:lnTo>
                      <a:pt x="1951" y="598"/>
                    </a:lnTo>
                    <a:lnTo>
                      <a:pt x="1951" y="598"/>
                    </a:lnTo>
                    <a:lnTo>
                      <a:pt x="1950" y="600"/>
                    </a:lnTo>
                    <a:lnTo>
                      <a:pt x="1951" y="602"/>
                    </a:lnTo>
                    <a:lnTo>
                      <a:pt x="1952" y="602"/>
                    </a:lnTo>
                    <a:lnTo>
                      <a:pt x="1953" y="602"/>
                    </a:lnTo>
                    <a:lnTo>
                      <a:pt x="1955" y="603"/>
                    </a:lnTo>
                    <a:lnTo>
                      <a:pt x="1956" y="604"/>
                    </a:lnTo>
                    <a:lnTo>
                      <a:pt x="1956" y="604"/>
                    </a:lnTo>
                    <a:lnTo>
                      <a:pt x="1957" y="605"/>
                    </a:lnTo>
                    <a:lnTo>
                      <a:pt x="1958" y="603"/>
                    </a:lnTo>
                    <a:lnTo>
                      <a:pt x="1959" y="602"/>
                    </a:lnTo>
                    <a:lnTo>
                      <a:pt x="1959" y="602"/>
                    </a:lnTo>
                    <a:lnTo>
                      <a:pt x="1961" y="603"/>
                    </a:lnTo>
                    <a:lnTo>
                      <a:pt x="1962" y="603"/>
                    </a:lnTo>
                    <a:lnTo>
                      <a:pt x="1964" y="603"/>
                    </a:lnTo>
                    <a:lnTo>
                      <a:pt x="1968" y="602"/>
                    </a:lnTo>
                    <a:lnTo>
                      <a:pt x="1968" y="600"/>
                    </a:lnTo>
                    <a:lnTo>
                      <a:pt x="1969" y="602"/>
                    </a:lnTo>
                    <a:lnTo>
                      <a:pt x="1970" y="604"/>
                    </a:lnTo>
                    <a:lnTo>
                      <a:pt x="1974" y="605"/>
                    </a:lnTo>
                    <a:lnTo>
                      <a:pt x="1976" y="605"/>
                    </a:lnTo>
                    <a:lnTo>
                      <a:pt x="1979" y="608"/>
                    </a:lnTo>
                    <a:lnTo>
                      <a:pt x="1977" y="611"/>
                    </a:lnTo>
                    <a:lnTo>
                      <a:pt x="1976" y="613"/>
                    </a:lnTo>
                    <a:lnTo>
                      <a:pt x="1976" y="613"/>
                    </a:lnTo>
                    <a:lnTo>
                      <a:pt x="1974" y="614"/>
                    </a:lnTo>
                    <a:lnTo>
                      <a:pt x="1974" y="615"/>
                    </a:lnTo>
                    <a:lnTo>
                      <a:pt x="1974" y="617"/>
                    </a:lnTo>
                    <a:lnTo>
                      <a:pt x="1975" y="619"/>
                    </a:lnTo>
                    <a:lnTo>
                      <a:pt x="1980" y="621"/>
                    </a:lnTo>
                    <a:lnTo>
                      <a:pt x="1980" y="621"/>
                    </a:lnTo>
                    <a:lnTo>
                      <a:pt x="1982" y="627"/>
                    </a:lnTo>
                    <a:lnTo>
                      <a:pt x="1982" y="628"/>
                    </a:lnTo>
                    <a:lnTo>
                      <a:pt x="1986" y="632"/>
                    </a:lnTo>
                    <a:lnTo>
                      <a:pt x="1987" y="632"/>
                    </a:lnTo>
                    <a:lnTo>
                      <a:pt x="1988" y="632"/>
                    </a:lnTo>
                    <a:lnTo>
                      <a:pt x="1987" y="633"/>
                    </a:lnTo>
                    <a:lnTo>
                      <a:pt x="1986" y="637"/>
                    </a:lnTo>
                    <a:lnTo>
                      <a:pt x="1986" y="641"/>
                    </a:lnTo>
                    <a:lnTo>
                      <a:pt x="1986" y="643"/>
                    </a:lnTo>
                    <a:lnTo>
                      <a:pt x="1986" y="644"/>
                    </a:lnTo>
                    <a:lnTo>
                      <a:pt x="1986" y="646"/>
                    </a:lnTo>
                    <a:lnTo>
                      <a:pt x="1988" y="652"/>
                    </a:lnTo>
                    <a:lnTo>
                      <a:pt x="1989" y="657"/>
                    </a:lnTo>
                    <a:lnTo>
                      <a:pt x="1989" y="658"/>
                    </a:lnTo>
                    <a:lnTo>
                      <a:pt x="1989" y="661"/>
                    </a:lnTo>
                    <a:lnTo>
                      <a:pt x="1991" y="661"/>
                    </a:lnTo>
                    <a:lnTo>
                      <a:pt x="1995" y="658"/>
                    </a:lnTo>
                    <a:lnTo>
                      <a:pt x="1995" y="657"/>
                    </a:lnTo>
                    <a:lnTo>
                      <a:pt x="1997" y="658"/>
                    </a:lnTo>
                    <a:lnTo>
                      <a:pt x="1999" y="658"/>
                    </a:lnTo>
                    <a:lnTo>
                      <a:pt x="2002" y="656"/>
                    </a:lnTo>
                    <a:lnTo>
                      <a:pt x="2003" y="653"/>
                    </a:lnTo>
                    <a:lnTo>
                      <a:pt x="2003" y="653"/>
                    </a:lnTo>
                    <a:lnTo>
                      <a:pt x="2005" y="656"/>
                    </a:lnTo>
                    <a:lnTo>
                      <a:pt x="2006" y="656"/>
                    </a:lnTo>
                    <a:lnTo>
                      <a:pt x="2008" y="653"/>
                    </a:lnTo>
                    <a:lnTo>
                      <a:pt x="2008" y="651"/>
                    </a:lnTo>
                    <a:lnTo>
                      <a:pt x="2009" y="651"/>
                    </a:lnTo>
                    <a:lnTo>
                      <a:pt x="2010" y="652"/>
                    </a:lnTo>
                    <a:lnTo>
                      <a:pt x="2011" y="652"/>
                    </a:lnTo>
                    <a:lnTo>
                      <a:pt x="2014" y="650"/>
                    </a:lnTo>
                    <a:lnTo>
                      <a:pt x="2015" y="649"/>
                    </a:lnTo>
                    <a:lnTo>
                      <a:pt x="2017" y="649"/>
                    </a:lnTo>
                    <a:lnTo>
                      <a:pt x="2018" y="647"/>
                    </a:lnTo>
                    <a:lnTo>
                      <a:pt x="2020" y="647"/>
                    </a:lnTo>
                    <a:lnTo>
                      <a:pt x="2022" y="647"/>
                    </a:lnTo>
                    <a:lnTo>
                      <a:pt x="2027" y="644"/>
                    </a:lnTo>
                    <a:lnTo>
                      <a:pt x="2028" y="640"/>
                    </a:lnTo>
                    <a:lnTo>
                      <a:pt x="2028" y="637"/>
                    </a:lnTo>
                    <a:lnTo>
                      <a:pt x="2028" y="637"/>
                    </a:lnTo>
                    <a:lnTo>
                      <a:pt x="2026" y="628"/>
                    </a:lnTo>
                    <a:lnTo>
                      <a:pt x="2023" y="625"/>
                    </a:lnTo>
                    <a:lnTo>
                      <a:pt x="2022" y="623"/>
                    </a:lnTo>
                    <a:lnTo>
                      <a:pt x="2017" y="613"/>
                    </a:lnTo>
                    <a:lnTo>
                      <a:pt x="2010" y="605"/>
                    </a:lnTo>
                    <a:lnTo>
                      <a:pt x="2005" y="600"/>
                    </a:lnTo>
                    <a:lnTo>
                      <a:pt x="1998" y="593"/>
                    </a:lnTo>
                    <a:lnTo>
                      <a:pt x="1997" y="592"/>
                    </a:lnTo>
                    <a:lnTo>
                      <a:pt x="1993" y="587"/>
                    </a:lnTo>
                    <a:lnTo>
                      <a:pt x="1991" y="585"/>
                    </a:lnTo>
                    <a:lnTo>
                      <a:pt x="1986" y="582"/>
                    </a:lnTo>
                    <a:lnTo>
                      <a:pt x="1976" y="575"/>
                    </a:lnTo>
                    <a:lnTo>
                      <a:pt x="1975" y="574"/>
                    </a:lnTo>
                    <a:lnTo>
                      <a:pt x="1973" y="568"/>
                    </a:lnTo>
                    <a:lnTo>
                      <a:pt x="1975" y="567"/>
                    </a:lnTo>
                    <a:lnTo>
                      <a:pt x="1976" y="566"/>
                    </a:lnTo>
                    <a:lnTo>
                      <a:pt x="1981" y="564"/>
                    </a:lnTo>
                    <a:lnTo>
                      <a:pt x="1983" y="562"/>
                    </a:lnTo>
                    <a:lnTo>
                      <a:pt x="1987" y="558"/>
                    </a:lnTo>
                    <a:lnTo>
                      <a:pt x="1988" y="555"/>
                    </a:lnTo>
                    <a:lnTo>
                      <a:pt x="1989" y="554"/>
                    </a:lnTo>
                    <a:lnTo>
                      <a:pt x="1989" y="552"/>
                    </a:lnTo>
                    <a:lnTo>
                      <a:pt x="1991" y="546"/>
                    </a:lnTo>
                    <a:lnTo>
                      <a:pt x="1987" y="540"/>
                    </a:lnTo>
                    <a:lnTo>
                      <a:pt x="1987" y="539"/>
                    </a:lnTo>
                    <a:lnTo>
                      <a:pt x="1986" y="534"/>
                    </a:lnTo>
                    <a:lnTo>
                      <a:pt x="1987" y="529"/>
                    </a:lnTo>
                    <a:lnTo>
                      <a:pt x="1988" y="528"/>
                    </a:lnTo>
                    <a:lnTo>
                      <a:pt x="1988" y="528"/>
                    </a:lnTo>
                    <a:lnTo>
                      <a:pt x="1991" y="529"/>
                    </a:lnTo>
                    <a:lnTo>
                      <a:pt x="1991" y="529"/>
                    </a:lnTo>
                    <a:lnTo>
                      <a:pt x="1994" y="526"/>
                    </a:lnTo>
                    <a:lnTo>
                      <a:pt x="1994" y="523"/>
                    </a:lnTo>
                    <a:lnTo>
                      <a:pt x="1997" y="519"/>
                    </a:lnTo>
                    <a:lnTo>
                      <a:pt x="1998" y="517"/>
                    </a:lnTo>
                    <a:lnTo>
                      <a:pt x="1999" y="516"/>
                    </a:lnTo>
                    <a:lnTo>
                      <a:pt x="1999" y="515"/>
                    </a:lnTo>
                    <a:lnTo>
                      <a:pt x="1999" y="514"/>
                    </a:lnTo>
                    <a:lnTo>
                      <a:pt x="2004" y="517"/>
                    </a:lnTo>
                    <a:lnTo>
                      <a:pt x="2005" y="517"/>
                    </a:lnTo>
                    <a:lnTo>
                      <a:pt x="2008" y="519"/>
                    </a:lnTo>
                    <a:lnTo>
                      <a:pt x="2012" y="522"/>
                    </a:lnTo>
                    <a:lnTo>
                      <a:pt x="2014" y="522"/>
                    </a:lnTo>
                    <a:lnTo>
                      <a:pt x="2017" y="521"/>
                    </a:lnTo>
                    <a:lnTo>
                      <a:pt x="2017" y="521"/>
                    </a:lnTo>
                    <a:lnTo>
                      <a:pt x="2018" y="521"/>
                    </a:lnTo>
                    <a:lnTo>
                      <a:pt x="2021" y="522"/>
                    </a:lnTo>
                    <a:lnTo>
                      <a:pt x="2027" y="520"/>
                    </a:lnTo>
                    <a:lnTo>
                      <a:pt x="2028" y="519"/>
                    </a:lnTo>
                    <a:lnTo>
                      <a:pt x="2030" y="519"/>
                    </a:lnTo>
                    <a:lnTo>
                      <a:pt x="2034" y="515"/>
                    </a:lnTo>
                    <a:lnTo>
                      <a:pt x="2039" y="509"/>
                    </a:lnTo>
                    <a:lnTo>
                      <a:pt x="2042" y="501"/>
                    </a:lnTo>
                    <a:lnTo>
                      <a:pt x="2042" y="498"/>
                    </a:lnTo>
                    <a:lnTo>
                      <a:pt x="2042" y="492"/>
                    </a:lnTo>
                    <a:lnTo>
                      <a:pt x="2044" y="486"/>
                    </a:lnTo>
                    <a:lnTo>
                      <a:pt x="2045" y="481"/>
                    </a:lnTo>
                    <a:lnTo>
                      <a:pt x="2047" y="476"/>
                    </a:lnTo>
                    <a:lnTo>
                      <a:pt x="2048" y="474"/>
                    </a:lnTo>
                    <a:lnTo>
                      <a:pt x="2051" y="464"/>
                    </a:lnTo>
                    <a:lnTo>
                      <a:pt x="2051" y="463"/>
                    </a:lnTo>
                    <a:lnTo>
                      <a:pt x="2051" y="457"/>
                    </a:lnTo>
                    <a:lnTo>
                      <a:pt x="2051" y="454"/>
                    </a:lnTo>
                    <a:lnTo>
                      <a:pt x="2050" y="448"/>
                    </a:lnTo>
                    <a:lnTo>
                      <a:pt x="2050" y="444"/>
                    </a:lnTo>
                    <a:lnTo>
                      <a:pt x="2050" y="439"/>
                    </a:lnTo>
                    <a:lnTo>
                      <a:pt x="2051" y="436"/>
                    </a:lnTo>
                    <a:lnTo>
                      <a:pt x="2053" y="432"/>
                    </a:lnTo>
                    <a:lnTo>
                      <a:pt x="2054" y="430"/>
                    </a:lnTo>
                    <a:lnTo>
                      <a:pt x="2054" y="427"/>
                    </a:lnTo>
                    <a:lnTo>
                      <a:pt x="2053" y="425"/>
                    </a:lnTo>
                    <a:lnTo>
                      <a:pt x="2051" y="420"/>
                    </a:lnTo>
                    <a:lnTo>
                      <a:pt x="2048" y="415"/>
                    </a:lnTo>
                    <a:lnTo>
                      <a:pt x="2047" y="411"/>
                    </a:lnTo>
                    <a:lnTo>
                      <a:pt x="2045" y="408"/>
                    </a:lnTo>
                    <a:lnTo>
                      <a:pt x="2044" y="405"/>
                    </a:lnTo>
                    <a:lnTo>
                      <a:pt x="2040" y="398"/>
                    </a:lnTo>
                    <a:lnTo>
                      <a:pt x="2039" y="397"/>
                    </a:lnTo>
                    <a:lnTo>
                      <a:pt x="2036" y="395"/>
                    </a:lnTo>
                    <a:lnTo>
                      <a:pt x="2035" y="392"/>
                    </a:lnTo>
                    <a:lnTo>
                      <a:pt x="2030" y="386"/>
                    </a:lnTo>
                    <a:lnTo>
                      <a:pt x="2030" y="383"/>
                    </a:lnTo>
                    <a:lnTo>
                      <a:pt x="2029" y="380"/>
                    </a:lnTo>
                    <a:lnTo>
                      <a:pt x="2029" y="374"/>
                    </a:lnTo>
                    <a:lnTo>
                      <a:pt x="2029" y="372"/>
                    </a:lnTo>
                    <a:lnTo>
                      <a:pt x="2032" y="373"/>
                    </a:lnTo>
                    <a:lnTo>
                      <a:pt x="2033" y="373"/>
                    </a:lnTo>
                    <a:lnTo>
                      <a:pt x="2035" y="374"/>
                    </a:lnTo>
                    <a:lnTo>
                      <a:pt x="2039" y="377"/>
                    </a:lnTo>
                    <a:lnTo>
                      <a:pt x="2040" y="378"/>
                    </a:lnTo>
                    <a:lnTo>
                      <a:pt x="2042" y="380"/>
                    </a:lnTo>
                    <a:lnTo>
                      <a:pt x="2045" y="381"/>
                    </a:lnTo>
                    <a:lnTo>
                      <a:pt x="2046" y="383"/>
                    </a:lnTo>
                    <a:lnTo>
                      <a:pt x="2047" y="385"/>
                    </a:lnTo>
                    <a:lnTo>
                      <a:pt x="2050" y="386"/>
                    </a:lnTo>
                    <a:lnTo>
                      <a:pt x="2051" y="390"/>
                    </a:lnTo>
                    <a:lnTo>
                      <a:pt x="2051" y="391"/>
                    </a:lnTo>
                    <a:lnTo>
                      <a:pt x="2052" y="393"/>
                    </a:lnTo>
                    <a:lnTo>
                      <a:pt x="2056" y="397"/>
                    </a:lnTo>
                    <a:lnTo>
                      <a:pt x="2057" y="398"/>
                    </a:lnTo>
                    <a:lnTo>
                      <a:pt x="2061" y="401"/>
                    </a:lnTo>
                    <a:lnTo>
                      <a:pt x="2067" y="413"/>
                    </a:lnTo>
                    <a:lnTo>
                      <a:pt x="2070" y="420"/>
                    </a:lnTo>
                    <a:lnTo>
                      <a:pt x="2070" y="421"/>
                    </a:lnTo>
                    <a:lnTo>
                      <a:pt x="2071" y="425"/>
                    </a:lnTo>
                    <a:lnTo>
                      <a:pt x="2073" y="426"/>
                    </a:lnTo>
                    <a:lnTo>
                      <a:pt x="2076" y="428"/>
                    </a:lnTo>
                    <a:lnTo>
                      <a:pt x="2080" y="431"/>
                    </a:lnTo>
                    <a:lnTo>
                      <a:pt x="2081" y="433"/>
                    </a:lnTo>
                    <a:lnTo>
                      <a:pt x="2082" y="434"/>
                    </a:lnTo>
                    <a:lnTo>
                      <a:pt x="2083" y="437"/>
                    </a:lnTo>
                    <a:lnTo>
                      <a:pt x="2085" y="439"/>
                    </a:lnTo>
                    <a:lnTo>
                      <a:pt x="2085" y="440"/>
                    </a:lnTo>
                    <a:lnTo>
                      <a:pt x="2085" y="442"/>
                    </a:lnTo>
                    <a:lnTo>
                      <a:pt x="2087" y="445"/>
                    </a:lnTo>
                    <a:lnTo>
                      <a:pt x="2089" y="446"/>
                    </a:lnTo>
                    <a:lnTo>
                      <a:pt x="2091" y="448"/>
                    </a:lnTo>
                    <a:lnTo>
                      <a:pt x="2093" y="451"/>
                    </a:lnTo>
                    <a:lnTo>
                      <a:pt x="2093" y="451"/>
                    </a:lnTo>
                    <a:lnTo>
                      <a:pt x="2093" y="454"/>
                    </a:lnTo>
                    <a:lnTo>
                      <a:pt x="2094" y="456"/>
                    </a:lnTo>
                    <a:lnTo>
                      <a:pt x="2097" y="461"/>
                    </a:lnTo>
                    <a:lnTo>
                      <a:pt x="2101" y="466"/>
                    </a:lnTo>
                    <a:lnTo>
                      <a:pt x="2101" y="466"/>
                    </a:lnTo>
                    <a:lnTo>
                      <a:pt x="2101" y="466"/>
                    </a:lnTo>
                    <a:lnTo>
                      <a:pt x="2101" y="467"/>
                    </a:lnTo>
                    <a:lnTo>
                      <a:pt x="2104" y="468"/>
                    </a:lnTo>
                    <a:lnTo>
                      <a:pt x="2104" y="468"/>
                    </a:lnTo>
                    <a:lnTo>
                      <a:pt x="2105" y="469"/>
                    </a:lnTo>
                    <a:lnTo>
                      <a:pt x="2106" y="468"/>
                    </a:lnTo>
                    <a:lnTo>
                      <a:pt x="2106" y="468"/>
                    </a:lnTo>
                    <a:lnTo>
                      <a:pt x="2106" y="464"/>
                    </a:lnTo>
                    <a:lnTo>
                      <a:pt x="2105" y="462"/>
                    </a:lnTo>
                    <a:lnTo>
                      <a:pt x="2105" y="460"/>
                    </a:lnTo>
                    <a:lnTo>
                      <a:pt x="2105" y="460"/>
                    </a:lnTo>
                    <a:lnTo>
                      <a:pt x="2104" y="458"/>
                    </a:lnTo>
                    <a:lnTo>
                      <a:pt x="2106" y="457"/>
                    </a:lnTo>
                    <a:lnTo>
                      <a:pt x="2106" y="457"/>
                    </a:lnTo>
                    <a:lnTo>
                      <a:pt x="2107" y="457"/>
                    </a:lnTo>
                    <a:lnTo>
                      <a:pt x="2107" y="458"/>
                    </a:lnTo>
                    <a:lnTo>
                      <a:pt x="2111" y="458"/>
                    </a:lnTo>
                    <a:lnTo>
                      <a:pt x="2112" y="458"/>
                    </a:lnTo>
                    <a:lnTo>
                      <a:pt x="2113" y="460"/>
                    </a:lnTo>
                    <a:lnTo>
                      <a:pt x="2115" y="460"/>
                    </a:lnTo>
                    <a:lnTo>
                      <a:pt x="2116" y="460"/>
                    </a:lnTo>
                    <a:lnTo>
                      <a:pt x="2117" y="462"/>
                    </a:lnTo>
                    <a:lnTo>
                      <a:pt x="2121" y="464"/>
                    </a:lnTo>
                    <a:lnTo>
                      <a:pt x="2121" y="464"/>
                    </a:lnTo>
                    <a:lnTo>
                      <a:pt x="2123" y="464"/>
                    </a:lnTo>
                    <a:lnTo>
                      <a:pt x="2123" y="463"/>
                    </a:lnTo>
                    <a:lnTo>
                      <a:pt x="2123" y="462"/>
                    </a:lnTo>
                    <a:lnTo>
                      <a:pt x="2121" y="458"/>
                    </a:lnTo>
                    <a:lnTo>
                      <a:pt x="2120" y="457"/>
                    </a:lnTo>
                    <a:lnTo>
                      <a:pt x="2118" y="456"/>
                    </a:lnTo>
                    <a:lnTo>
                      <a:pt x="2117" y="455"/>
                    </a:lnTo>
                    <a:lnTo>
                      <a:pt x="2115" y="454"/>
                    </a:lnTo>
                    <a:lnTo>
                      <a:pt x="2113" y="454"/>
                    </a:lnTo>
                    <a:lnTo>
                      <a:pt x="2112" y="452"/>
                    </a:lnTo>
                    <a:lnTo>
                      <a:pt x="2111" y="454"/>
                    </a:lnTo>
                    <a:lnTo>
                      <a:pt x="2110" y="452"/>
                    </a:lnTo>
                    <a:lnTo>
                      <a:pt x="2107" y="449"/>
                    </a:lnTo>
                    <a:lnTo>
                      <a:pt x="2107" y="448"/>
                    </a:lnTo>
                    <a:lnTo>
                      <a:pt x="2106" y="448"/>
                    </a:lnTo>
                    <a:lnTo>
                      <a:pt x="2103" y="443"/>
                    </a:lnTo>
                    <a:lnTo>
                      <a:pt x="2103" y="443"/>
                    </a:lnTo>
                    <a:lnTo>
                      <a:pt x="2101" y="443"/>
                    </a:lnTo>
                    <a:lnTo>
                      <a:pt x="2098" y="443"/>
                    </a:lnTo>
                    <a:lnTo>
                      <a:pt x="2098" y="442"/>
                    </a:lnTo>
                    <a:lnTo>
                      <a:pt x="2095" y="439"/>
                    </a:lnTo>
                    <a:lnTo>
                      <a:pt x="2094" y="438"/>
                    </a:lnTo>
                    <a:lnTo>
                      <a:pt x="2092" y="436"/>
                    </a:lnTo>
                    <a:lnTo>
                      <a:pt x="2091" y="432"/>
                    </a:lnTo>
                    <a:lnTo>
                      <a:pt x="2089" y="430"/>
                    </a:lnTo>
                    <a:lnTo>
                      <a:pt x="2088" y="428"/>
                    </a:lnTo>
                    <a:lnTo>
                      <a:pt x="2087" y="426"/>
                    </a:lnTo>
                    <a:lnTo>
                      <a:pt x="2086" y="422"/>
                    </a:lnTo>
                    <a:lnTo>
                      <a:pt x="2085" y="420"/>
                    </a:lnTo>
                    <a:lnTo>
                      <a:pt x="2083" y="416"/>
                    </a:lnTo>
                    <a:lnTo>
                      <a:pt x="2083" y="415"/>
                    </a:lnTo>
                    <a:lnTo>
                      <a:pt x="2083" y="415"/>
                    </a:lnTo>
                    <a:lnTo>
                      <a:pt x="2085" y="415"/>
                    </a:lnTo>
                    <a:lnTo>
                      <a:pt x="2087" y="414"/>
                    </a:lnTo>
                    <a:lnTo>
                      <a:pt x="2087" y="414"/>
                    </a:lnTo>
                    <a:lnTo>
                      <a:pt x="2087" y="414"/>
                    </a:lnTo>
                    <a:lnTo>
                      <a:pt x="2088" y="415"/>
                    </a:lnTo>
                    <a:lnTo>
                      <a:pt x="2091" y="415"/>
                    </a:lnTo>
                    <a:lnTo>
                      <a:pt x="2093" y="416"/>
                    </a:lnTo>
                    <a:lnTo>
                      <a:pt x="2094" y="416"/>
                    </a:lnTo>
                    <a:lnTo>
                      <a:pt x="2097" y="417"/>
                    </a:lnTo>
                    <a:lnTo>
                      <a:pt x="2099" y="419"/>
                    </a:lnTo>
                    <a:lnTo>
                      <a:pt x="2101" y="420"/>
                    </a:lnTo>
                    <a:lnTo>
                      <a:pt x="2104" y="421"/>
                    </a:lnTo>
                    <a:lnTo>
                      <a:pt x="2105" y="422"/>
                    </a:lnTo>
                    <a:lnTo>
                      <a:pt x="2107" y="423"/>
                    </a:lnTo>
                    <a:lnTo>
                      <a:pt x="2107" y="425"/>
                    </a:lnTo>
                    <a:lnTo>
                      <a:pt x="2110" y="423"/>
                    </a:lnTo>
                    <a:lnTo>
                      <a:pt x="2109" y="420"/>
                    </a:lnTo>
                    <a:lnTo>
                      <a:pt x="2109" y="420"/>
                    </a:lnTo>
                    <a:lnTo>
                      <a:pt x="2105" y="419"/>
                    </a:lnTo>
                    <a:lnTo>
                      <a:pt x="2105" y="417"/>
                    </a:lnTo>
                    <a:lnTo>
                      <a:pt x="2101" y="416"/>
                    </a:lnTo>
                    <a:lnTo>
                      <a:pt x="2100" y="415"/>
                    </a:lnTo>
                    <a:lnTo>
                      <a:pt x="2098" y="413"/>
                    </a:lnTo>
                    <a:lnTo>
                      <a:pt x="2097" y="411"/>
                    </a:lnTo>
                    <a:lnTo>
                      <a:pt x="2094" y="410"/>
                    </a:lnTo>
                    <a:lnTo>
                      <a:pt x="2092" y="407"/>
                    </a:lnTo>
                    <a:lnTo>
                      <a:pt x="2082" y="398"/>
                    </a:lnTo>
                    <a:lnTo>
                      <a:pt x="2076" y="392"/>
                    </a:lnTo>
                    <a:lnTo>
                      <a:pt x="2076" y="392"/>
                    </a:lnTo>
                    <a:lnTo>
                      <a:pt x="2070" y="389"/>
                    </a:lnTo>
                    <a:lnTo>
                      <a:pt x="2064" y="381"/>
                    </a:lnTo>
                    <a:lnTo>
                      <a:pt x="2064" y="381"/>
                    </a:lnTo>
                    <a:lnTo>
                      <a:pt x="2057" y="375"/>
                    </a:lnTo>
                    <a:lnTo>
                      <a:pt x="2053" y="372"/>
                    </a:lnTo>
                    <a:lnTo>
                      <a:pt x="2050" y="368"/>
                    </a:lnTo>
                    <a:lnTo>
                      <a:pt x="2044" y="358"/>
                    </a:lnTo>
                    <a:lnTo>
                      <a:pt x="2036" y="352"/>
                    </a:lnTo>
                    <a:lnTo>
                      <a:pt x="2030" y="348"/>
                    </a:lnTo>
                    <a:lnTo>
                      <a:pt x="2027" y="343"/>
                    </a:lnTo>
                    <a:lnTo>
                      <a:pt x="2021" y="338"/>
                    </a:lnTo>
                    <a:lnTo>
                      <a:pt x="2014" y="332"/>
                    </a:lnTo>
                    <a:lnTo>
                      <a:pt x="2012" y="332"/>
                    </a:lnTo>
                    <a:lnTo>
                      <a:pt x="2012" y="332"/>
                    </a:lnTo>
                    <a:lnTo>
                      <a:pt x="2012" y="332"/>
                    </a:lnTo>
                    <a:lnTo>
                      <a:pt x="2010" y="333"/>
                    </a:lnTo>
                    <a:lnTo>
                      <a:pt x="2010" y="336"/>
                    </a:lnTo>
                    <a:lnTo>
                      <a:pt x="2011" y="337"/>
                    </a:lnTo>
                    <a:lnTo>
                      <a:pt x="2015" y="340"/>
                    </a:lnTo>
                    <a:lnTo>
                      <a:pt x="2021" y="343"/>
                    </a:lnTo>
                    <a:lnTo>
                      <a:pt x="2023" y="345"/>
                    </a:lnTo>
                    <a:lnTo>
                      <a:pt x="2023" y="346"/>
                    </a:lnTo>
                    <a:lnTo>
                      <a:pt x="2024" y="348"/>
                    </a:lnTo>
                    <a:lnTo>
                      <a:pt x="2023" y="348"/>
                    </a:lnTo>
                    <a:lnTo>
                      <a:pt x="2023" y="348"/>
                    </a:lnTo>
                    <a:lnTo>
                      <a:pt x="2021" y="349"/>
                    </a:lnTo>
                    <a:lnTo>
                      <a:pt x="2021" y="348"/>
                    </a:lnTo>
                    <a:lnTo>
                      <a:pt x="2020" y="348"/>
                    </a:lnTo>
                    <a:lnTo>
                      <a:pt x="2017" y="346"/>
                    </a:lnTo>
                    <a:lnTo>
                      <a:pt x="2016" y="348"/>
                    </a:lnTo>
                    <a:lnTo>
                      <a:pt x="2016" y="348"/>
                    </a:lnTo>
                    <a:lnTo>
                      <a:pt x="2017" y="352"/>
                    </a:lnTo>
                    <a:lnTo>
                      <a:pt x="2022" y="356"/>
                    </a:lnTo>
                    <a:lnTo>
                      <a:pt x="2024" y="361"/>
                    </a:lnTo>
                    <a:lnTo>
                      <a:pt x="2026" y="363"/>
                    </a:lnTo>
                    <a:lnTo>
                      <a:pt x="2027" y="366"/>
                    </a:lnTo>
                    <a:lnTo>
                      <a:pt x="2027" y="368"/>
                    </a:lnTo>
                    <a:lnTo>
                      <a:pt x="2024" y="366"/>
                    </a:lnTo>
                    <a:lnTo>
                      <a:pt x="2022" y="364"/>
                    </a:lnTo>
                    <a:lnTo>
                      <a:pt x="2020" y="361"/>
                    </a:lnTo>
                    <a:lnTo>
                      <a:pt x="2017" y="357"/>
                    </a:lnTo>
                    <a:lnTo>
                      <a:pt x="2017" y="356"/>
                    </a:lnTo>
                    <a:lnTo>
                      <a:pt x="2015" y="355"/>
                    </a:lnTo>
                    <a:lnTo>
                      <a:pt x="2014" y="356"/>
                    </a:lnTo>
                    <a:lnTo>
                      <a:pt x="2014" y="355"/>
                    </a:lnTo>
                    <a:lnTo>
                      <a:pt x="2014" y="352"/>
                    </a:lnTo>
                    <a:lnTo>
                      <a:pt x="2009" y="349"/>
                    </a:lnTo>
                    <a:lnTo>
                      <a:pt x="2008" y="348"/>
                    </a:lnTo>
                    <a:lnTo>
                      <a:pt x="2004" y="345"/>
                    </a:lnTo>
                    <a:lnTo>
                      <a:pt x="1998" y="343"/>
                    </a:lnTo>
                    <a:lnTo>
                      <a:pt x="1995" y="342"/>
                    </a:lnTo>
                    <a:lnTo>
                      <a:pt x="1988" y="338"/>
                    </a:lnTo>
                    <a:lnTo>
                      <a:pt x="1987" y="337"/>
                    </a:lnTo>
                    <a:lnTo>
                      <a:pt x="1987" y="337"/>
                    </a:lnTo>
                    <a:lnTo>
                      <a:pt x="1983" y="336"/>
                    </a:lnTo>
                    <a:lnTo>
                      <a:pt x="1982" y="333"/>
                    </a:lnTo>
                    <a:lnTo>
                      <a:pt x="1979" y="332"/>
                    </a:lnTo>
                    <a:lnTo>
                      <a:pt x="1977" y="332"/>
                    </a:lnTo>
                    <a:lnTo>
                      <a:pt x="1974" y="334"/>
                    </a:lnTo>
                    <a:lnTo>
                      <a:pt x="1970" y="336"/>
                    </a:lnTo>
                    <a:lnTo>
                      <a:pt x="1965" y="334"/>
                    </a:lnTo>
                    <a:lnTo>
                      <a:pt x="1964" y="334"/>
                    </a:lnTo>
                    <a:lnTo>
                      <a:pt x="1967" y="339"/>
                    </a:lnTo>
                    <a:lnTo>
                      <a:pt x="1967" y="340"/>
                    </a:lnTo>
                    <a:lnTo>
                      <a:pt x="1967" y="343"/>
                    </a:lnTo>
                    <a:lnTo>
                      <a:pt x="1964" y="344"/>
                    </a:lnTo>
                    <a:lnTo>
                      <a:pt x="1962" y="345"/>
                    </a:lnTo>
                    <a:lnTo>
                      <a:pt x="1958" y="343"/>
                    </a:lnTo>
                    <a:lnTo>
                      <a:pt x="1958" y="340"/>
                    </a:lnTo>
                    <a:lnTo>
                      <a:pt x="1957" y="339"/>
                    </a:lnTo>
                    <a:lnTo>
                      <a:pt x="1955" y="339"/>
                    </a:lnTo>
                    <a:lnTo>
                      <a:pt x="1951" y="339"/>
                    </a:lnTo>
                    <a:lnTo>
                      <a:pt x="1950" y="340"/>
                    </a:lnTo>
                    <a:lnTo>
                      <a:pt x="1949" y="340"/>
                    </a:lnTo>
                    <a:lnTo>
                      <a:pt x="1949" y="342"/>
                    </a:lnTo>
                    <a:lnTo>
                      <a:pt x="1947" y="340"/>
                    </a:lnTo>
                    <a:lnTo>
                      <a:pt x="1947" y="339"/>
                    </a:lnTo>
                    <a:lnTo>
                      <a:pt x="1949" y="338"/>
                    </a:lnTo>
                    <a:lnTo>
                      <a:pt x="1949" y="338"/>
                    </a:lnTo>
                    <a:lnTo>
                      <a:pt x="1952" y="338"/>
                    </a:lnTo>
                    <a:lnTo>
                      <a:pt x="1955" y="338"/>
                    </a:lnTo>
                    <a:lnTo>
                      <a:pt x="1956" y="333"/>
                    </a:lnTo>
                    <a:lnTo>
                      <a:pt x="1956" y="332"/>
                    </a:lnTo>
                    <a:lnTo>
                      <a:pt x="1953" y="330"/>
                    </a:lnTo>
                    <a:lnTo>
                      <a:pt x="1953" y="330"/>
                    </a:lnTo>
                    <a:lnTo>
                      <a:pt x="1951" y="331"/>
                    </a:lnTo>
                    <a:lnTo>
                      <a:pt x="1951" y="330"/>
                    </a:lnTo>
                    <a:lnTo>
                      <a:pt x="1951" y="325"/>
                    </a:lnTo>
                    <a:lnTo>
                      <a:pt x="1941" y="319"/>
                    </a:lnTo>
                    <a:lnTo>
                      <a:pt x="1941" y="319"/>
                    </a:lnTo>
                    <a:lnTo>
                      <a:pt x="1938" y="321"/>
                    </a:lnTo>
                    <a:lnTo>
                      <a:pt x="1939" y="324"/>
                    </a:lnTo>
                    <a:lnTo>
                      <a:pt x="1944" y="328"/>
                    </a:lnTo>
                    <a:lnTo>
                      <a:pt x="1946" y="331"/>
                    </a:lnTo>
                    <a:lnTo>
                      <a:pt x="1947" y="332"/>
                    </a:lnTo>
                    <a:lnTo>
                      <a:pt x="1947" y="333"/>
                    </a:lnTo>
                    <a:lnTo>
                      <a:pt x="1946" y="334"/>
                    </a:lnTo>
                    <a:lnTo>
                      <a:pt x="1944" y="333"/>
                    </a:lnTo>
                    <a:lnTo>
                      <a:pt x="1941" y="330"/>
                    </a:lnTo>
                    <a:lnTo>
                      <a:pt x="1941" y="328"/>
                    </a:lnTo>
                    <a:lnTo>
                      <a:pt x="1941" y="328"/>
                    </a:lnTo>
                    <a:lnTo>
                      <a:pt x="1938" y="328"/>
                    </a:lnTo>
                    <a:lnTo>
                      <a:pt x="1938" y="328"/>
                    </a:lnTo>
                    <a:lnTo>
                      <a:pt x="1938" y="328"/>
                    </a:lnTo>
                    <a:lnTo>
                      <a:pt x="1938" y="327"/>
                    </a:lnTo>
                    <a:lnTo>
                      <a:pt x="1938" y="326"/>
                    </a:lnTo>
                    <a:lnTo>
                      <a:pt x="1936" y="322"/>
                    </a:lnTo>
                    <a:lnTo>
                      <a:pt x="1933" y="322"/>
                    </a:lnTo>
                    <a:lnTo>
                      <a:pt x="1932" y="324"/>
                    </a:lnTo>
                    <a:lnTo>
                      <a:pt x="1932" y="324"/>
                    </a:lnTo>
                    <a:lnTo>
                      <a:pt x="1933" y="327"/>
                    </a:lnTo>
                    <a:lnTo>
                      <a:pt x="1935" y="328"/>
                    </a:lnTo>
                    <a:lnTo>
                      <a:pt x="1934" y="330"/>
                    </a:lnTo>
                    <a:lnTo>
                      <a:pt x="1933" y="330"/>
                    </a:lnTo>
                    <a:lnTo>
                      <a:pt x="1930" y="330"/>
                    </a:lnTo>
                    <a:lnTo>
                      <a:pt x="1927" y="328"/>
                    </a:lnTo>
                    <a:lnTo>
                      <a:pt x="1923" y="327"/>
                    </a:lnTo>
                    <a:lnTo>
                      <a:pt x="1920" y="326"/>
                    </a:lnTo>
                    <a:lnTo>
                      <a:pt x="1916" y="326"/>
                    </a:lnTo>
                    <a:lnTo>
                      <a:pt x="1915" y="326"/>
                    </a:lnTo>
                    <a:lnTo>
                      <a:pt x="1916" y="326"/>
                    </a:lnTo>
                    <a:lnTo>
                      <a:pt x="1918" y="324"/>
                    </a:lnTo>
                    <a:lnTo>
                      <a:pt x="1922" y="320"/>
                    </a:lnTo>
                    <a:lnTo>
                      <a:pt x="1922" y="318"/>
                    </a:lnTo>
                    <a:lnTo>
                      <a:pt x="1921" y="316"/>
                    </a:lnTo>
                    <a:lnTo>
                      <a:pt x="1924" y="314"/>
                    </a:lnTo>
                    <a:lnTo>
                      <a:pt x="1926" y="313"/>
                    </a:lnTo>
                    <a:lnTo>
                      <a:pt x="1929" y="308"/>
                    </a:lnTo>
                    <a:lnTo>
                      <a:pt x="1930" y="305"/>
                    </a:lnTo>
                    <a:lnTo>
                      <a:pt x="1933" y="301"/>
                    </a:lnTo>
                    <a:lnTo>
                      <a:pt x="1932" y="301"/>
                    </a:lnTo>
                    <a:lnTo>
                      <a:pt x="1932" y="293"/>
                    </a:lnTo>
                    <a:lnTo>
                      <a:pt x="1934" y="291"/>
                    </a:lnTo>
                    <a:lnTo>
                      <a:pt x="1936" y="287"/>
                    </a:lnTo>
                    <a:lnTo>
                      <a:pt x="1939" y="280"/>
                    </a:lnTo>
                    <a:lnTo>
                      <a:pt x="1939" y="279"/>
                    </a:lnTo>
                    <a:lnTo>
                      <a:pt x="1938" y="277"/>
                    </a:lnTo>
                    <a:lnTo>
                      <a:pt x="1938" y="277"/>
                    </a:lnTo>
                    <a:lnTo>
                      <a:pt x="1940" y="274"/>
                    </a:lnTo>
                    <a:lnTo>
                      <a:pt x="1941" y="271"/>
                    </a:lnTo>
                    <a:lnTo>
                      <a:pt x="1944" y="267"/>
                    </a:lnTo>
                    <a:lnTo>
                      <a:pt x="1945" y="262"/>
                    </a:lnTo>
                    <a:lnTo>
                      <a:pt x="1945" y="261"/>
                    </a:lnTo>
                    <a:lnTo>
                      <a:pt x="1952" y="256"/>
                    </a:lnTo>
                    <a:lnTo>
                      <a:pt x="1955" y="256"/>
                    </a:lnTo>
                    <a:lnTo>
                      <a:pt x="1957" y="256"/>
                    </a:lnTo>
                    <a:lnTo>
                      <a:pt x="1957" y="256"/>
                    </a:lnTo>
                    <a:lnTo>
                      <a:pt x="1959" y="255"/>
                    </a:lnTo>
                    <a:lnTo>
                      <a:pt x="1963" y="255"/>
                    </a:lnTo>
                    <a:lnTo>
                      <a:pt x="1965" y="255"/>
                    </a:lnTo>
                    <a:lnTo>
                      <a:pt x="1969" y="256"/>
                    </a:lnTo>
                    <a:lnTo>
                      <a:pt x="1970" y="256"/>
                    </a:lnTo>
                    <a:lnTo>
                      <a:pt x="1970" y="256"/>
                    </a:lnTo>
                    <a:lnTo>
                      <a:pt x="1970" y="256"/>
                    </a:lnTo>
                    <a:lnTo>
                      <a:pt x="1973" y="257"/>
                    </a:lnTo>
                    <a:lnTo>
                      <a:pt x="1976" y="257"/>
                    </a:lnTo>
                    <a:lnTo>
                      <a:pt x="1979" y="257"/>
                    </a:lnTo>
                    <a:lnTo>
                      <a:pt x="1981" y="257"/>
                    </a:lnTo>
                    <a:lnTo>
                      <a:pt x="1981" y="257"/>
                    </a:lnTo>
                    <a:lnTo>
                      <a:pt x="1982" y="259"/>
                    </a:lnTo>
                    <a:lnTo>
                      <a:pt x="1988" y="260"/>
                    </a:lnTo>
                    <a:lnTo>
                      <a:pt x="1989" y="256"/>
                    </a:lnTo>
                    <a:lnTo>
                      <a:pt x="1992" y="257"/>
                    </a:lnTo>
                    <a:lnTo>
                      <a:pt x="1998" y="257"/>
                    </a:lnTo>
                    <a:lnTo>
                      <a:pt x="1998" y="257"/>
                    </a:lnTo>
                    <a:lnTo>
                      <a:pt x="2000" y="259"/>
                    </a:lnTo>
                    <a:lnTo>
                      <a:pt x="2002" y="259"/>
                    </a:lnTo>
                    <a:lnTo>
                      <a:pt x="2005" y="259"/>
                    </a:lnTo>
                    <a:lnTo>
                      <a:pt x="2006" y="256"/>
                    </a:lnTo>
                    <a:lnTo>
                      <a:pt x="2008" y="255"/>
                    </a:lnTo>
                    <a:lnTo>
                      <a:pt x="2009" y="255"/>
                    </a:lnTo>
                    <a:lnTo>
                      <a:pt x="2010" y="256"/>
                    </a:lnTo>
                    <a:lnTo>
                      <a:pt x="2011" y="259"/>
                    </a:lnTo>
                    <a:lnTo>
                      <a:pt x="2014" y="261"/>
                    </a:lnTo>
                    <a:lnTo>
                      <a:pt x="2015" y="261"/>
                    </a:lnTo>
                    <a:lnTo>
                      <a:pt x="2016" y="260"/>
                    </a:lnTo>
                    <a:lnTo>
                      <a:pt x="2020" y="255"/>
                    </a:lnTo>
                    <a:lnTo>
                      <a:pt x="2018" y="253"/>
                    </a:lnTo>
                    <a:lnTo>
                      <a:pt x="2017" y="251"/>
                    </a:lnTo>
                    <a:lnTo>
                      <a:pt x="2017" y="251"/>
                    </a:lnTo>
                    <a:lnTo>
                      <a:pt x="2018" y="250"/>
                    </a:lnTo>
                    <a:lnTo>
                      <a:pt x="2021" y="251"/>
                    </a:lnTo>
                    <a:lnTo>
                      <a:pt x="2024" y="253"/>
                    </a:lnTo>
                    <a:lnTo>
                      <a:pt x="2027" y="253"/>
                    </a:lnTo>
                    <a:lnTo>
                      <a:pt x="2028" y="253"/>
                    </a:lnTo>
                    <a:lnTo>
                      <a:pt x="2032" y="254"/>
                    </a:lnTo>
                    <a:lnTo>
                      <a:pt x="2034" y="255"/>
                    </a:lnTo>
                    <a:lnTo>
                      <a:pt x="2036" y="254"/>
                    </a:lnTo>
                    <a:lnTo>
                      <a:pt x="2041" y="254"/>
                    </a:lnTo>
                    <a:lnTo>
                      <a:pt x="2046" y="254"/>
                    </a:lnTo>
                    <a:lnTo>
                      <a:pt x="2048" y="253"/>
                    </a:lnTo>
                    <a:lnTo>
                      <a:pt x="2050" y="253"/>
                    </a:lnTo>
                    <a:lnTo>
                      <a:pt x="2051" y="255"/>
                    </a:lnTo>
                    <a:lnTo>
                      <a:pt x="2053" y="256"/>
                    </a:lnTo>
                    <a:lnTo>
                      <a:pt x="2052" y="256"/>
                    </a:lnTo>
                    <a:lnTo>
                      <a:pt x="2046" y="257"/>
                    </a:lnTo>
                    <a:lnTo>
                      <a:pt x="2045" y="260"/>
                    </a:lnTo>
                    <a:lnTo>
                      <a:pt x="2050" y="263"/>
                    </a:lnTo>
                    <a:lnTo>
                      <a:pt x="2051" y="263"/>
                    </a:lnTo>
                    <a:lnTo>
                      <a:pt x="2058" y="265"/>
                    </a:lnTo>
                    <a:lnTo>
                      <a:pt x="2062" y="263"/>
                    </a:lnTo>
                    <a:lnTo>
                      <a:pt x="2063" y="262"/>
                    </a:lnTo>
                    <a:lnTo>
                      <a:pt x="2063" y="262"/>
                    </a:lnTo>
                    <a:lnTo>
                      <a:pt x="2067" y="263"/>
                    </a:lnTo>
                    <a:lnTo>
                      <a:pt x="2068" y="265"/>
                    </a:lnTo>
                    <a:lnTo>
                      <a:pt x="2069" y="265"/>
                    </a:lnTo>
                    <a:lnTo>
                      <a:pt x="2071" y="262"/>
                    </a:lnTo>
                    <a:lnTo>
                      <a:pt x="2073" y="261"/>
                    </a:lnTo>
                    <a:lnTo>
                      <a:pt x="2073" y="259"/>
                    </a:lnTo>
                    <a:lnTo>
                      <a:pt x="2074" y="259"/>
                    </a:lnTo>
                    <a:lnTo>
                      <a:pt x="2075" y="259"/>
                    </a:lnTo>
                    <a:lnTo>
                      <a:pt x="2075" y="259"/>
                    </a:lnTo>
                    <a:lnTo>
                      <a:pt x="2076" y="260"/>
                    </a:lnTo>
                    <a:lnTo>
                      <a:pt x="2082" y="261"/>
                    </a:lnTo>
                    <a:lnTo>
                      <a:pt x="2091" y="259"/>
                    </a:lnTo>
                    <a:lnTo>
                      <a:pt x="2092" y="257"/>
                    </a:lnTo>
                    <a:lnTo>
                      <a:pt x="2091" y="255"/>
                    </a:lnTo>
                    <a:lnTo>
                      <a:pt x="2086" y="253"/>
                    </a:lnTo>
                    <a:lnTo>
                      <a:pt x="2082" y="251"/>
                    </a:lnTo>
                    <a:lnTo>
                      <a:pt x="2077" y="251"/>
                    </a:lnTo>
                    <a:lnTo>
                      <a:pt x="2074" y="248"/>
                    </a:lnTo>
                    <a:lnTo>
                      <a:pt x="2071" y="245"/>
                    </a:lnTo>
                    <a:lnTo>
                      <a:pt x="2075" y="242"/>
                    </a:lnTo>
                    <a:lnTo>
                      <a:pt x="2076" y="240"/>
                    </a:lnTo>
                    <a:lnTo>
                      <a:pt x="2079" y="237"/>
                    </a:lnTo>
                    <a:lnTo>
                      <a:pt x="2077" y="234"/>
                    </a:lnTo>
                    <a:lnTo>
                      <a:pt x="2076" y="231"/>
                    </a:lnTo>
                    <a:lnTo>
                      <a:pt x="2076" y="228"/>
                    </a:lnTo>
                    <a:lnTo>
                      <a:pt x="2076" y="228"/>
                    </a:lnTo>
                    <a:lnTo>
                      <a:pt x="2076" y="225"/>
                    </a:lnTo>
                    <a:lnTo>
                      <a:pt x="2076" y="224"/>
                    </a:lnTo>
                    <a:lnTo>
                      <a:pt x="2076" y="224"/>
                    </a:lnTo>
                    <a:lnTo>
                      <a:pt x="2081" y="221"/>
                    </a:lnTo>
                    <a:lnTo>
                      <a:pt x="2085" y="221"/>
                    </a:lnTo>
                    <a:lnTo>
                      <a:pt x="2086" y="221"/>
                    </a:lnTo>
                    <a:lnTo>
                      <a:pt x="2088" y="222"/>
                    </a:lnTo>
                    <a:lnTo>
                      <a:pt x="2091" y="221"/>
                    </a:lnTo>
                    <a:lnTo>
                      <a:pt x="2093" y="220"/>
                    </a:lnTo>
                    <a:lnTo>
                      <a:pt x="2093" y="219"/>
                    </a:lnTo>
                    <a:lnTo>
                      <a:pt x="2099" y="220"/>
                    </a:lnTo>
                    <a:lnTo>
                      <a:pt x="2101" y="221"/>
                    </a:lnTo>
                    <a:lnTo>
                      <a:pt x="2104" y="222"/>
                    </a:lnTo>
                    <a:lnTo>
                      <a:pt x="2105" y="222"/>
                    </a:lnTo>
                    <a:lnTo>
                      <a:pt x="2107" y="220"/>
                    </a:lnTo>
                    <a:lnTo>
                      <a:pt x="2109" y="219"/>
                    </a:lnTo>
                    <a:lnTo>
                      <a:pt x="2109" y="219"/>
                    </a:lnTo>
                    <a:lnTo>
                      <a:pt x="2110" y="221"/>
                    </a:lnTo>
                    <a:lnTo>
                      <a:pt x="2111" y="226"/>
                    </a:lnTo>
                    <a:lnTo>
                      <a:pt x="2112" y="227"/>
                    </a:lnTo>
                    <a:lnTo>
                      <a:pt x="2112" y="227"/>
                    </a:lnTo>
                    <a:lnTo>
                      <a:pt x="2116" y="231"/>
                    </a:lnTo>
                    <a:lnTo>
                      <a:pt x="2118" y="232"/>
                    </a:lnTo>
                    <a:lnTo>
                      <a:pt x="2120" y="233"/>
                    </a:lnTo>
                    <a:lnTo>
                      <a:pt x="2123" y="232"/>
                    </a:lnTo>
                    <a:lnTo>
                      <a:pt x="2123" y="232"/>
                    </a:lnTo>
                    <a:lnTo>
                      <a:pt x="2124" y="233"/>
                    </a:lnTo>
                    <a:lnTo>
                      <a:pt x="2124" y="234"/>
                    </a:lnTo>
                    <a:lnTo>
                      <a:pt x="2124" y="236"/>
                    </a:lnTo>
                    <a:lnTo>
                      <a:pt x="2127" y="239"/>
                    </a:lnTo>
                    <a:lnTo>
                      <a:pt x="2132" y="237"/>
                    </a:lnTo>
                    <a:lnTo>
                      <a:pt x="2133" y="234"/>
                    </a:lnTo>
                    <a:lnTo>
                      <a:pt x="2133" y="234"/>
                    </a:lnTo>
                    <a:lnTo>
                      <a:pt x="2135" y="233"/>
                    </a:lnTo>
                    <a:lnTo>
                      <a:pt x="2135" y="232"/>
                    </a:lnTo>
                    <a:lnTo>
                      <a:pt x="2136" y="228"/>
                    </a:lnTo>
                    <a:lnTo>
                      <a:pt x="2138" y="224"/>
                    </a:lnTo>
                    <a:lnTo>
                      <a:pt x="2139" y="222"/>
                    </a:lnTo>
                    <a:lnTo>
                      <a:pt x="2140" y="224"/>
                    </a:lnTo>
                    <a:lnTo>
                      <a:pt x="2144" y="224"/>
                    </a:lnTo>
                    <a:lnTo>
                      <a:pt x="2147" y="224"/>
                    </a:lnTo>
                    <a:lnTo>
                      <a:pt x="2147" y="222"/>
                    </a:lnTo>
                    <a:lnTo>
                      <a:pt x="2145" y="218"/>
                    </a:lnTo>
                    <a:lnTo>
                      <a:pt x="2142" y="218"/>
                    </a:lnTo>
                    <a:lnTo>
                      <a:pt x="2139" y="216"/>
                    </a:lnTo>
                    <a:lnTo>
                      <a:pt x="2139" y="215"/>
                    </a:lnTo>
                    <a:lnTo>
                      <a:pt x="2135" y="212"/>
                    </a:lnTo>
                    <a:lnTo>
                      <a:pt x="2134" y="210"/>
                    </a:lnTo>
                    <a:lnTo>
                      <a:pt x="2133" y="210"/>
                    </a:lnTo>
                    <a:lnTo>
                      <a:pt x="2133" y="209"/>
                    </a:lnTo>
                    <a:lnTo>
                      <a:pt x="2139" y="207"/>
                    </a:lnTo>
                    <a:lnTo>
                      <a:pt x="2139" y="207"/>
                    </a:lnTo>
                    <a:lnTo>
                      <a:pt x="2140" y="208"/>
                    </a:lnTo>
                    <a:lnTo>
                      <a:pt x="2142" y="208"/>
                    </a:lnTo>
                    <a:lnTo>
                      <a:pt x="2144" y="209"/>
                    </a:lnTo>
                    <a:lnTo>
                      <a:pt x="2145" y="212"/>
                    </a:lnTo>
                    <a:lnTo>
                      <a:pt x="2147" y="218"/>
                    </a:lnTo>
                    <a:lnTo>
                      <a:pt x="2150" y="219"/>
                    </a:lnTo>
                    <a:lnTo>
                      <a:pt x="2151" y="220"/>
                    </a:lnTo>
                    <a:lnTo>
                      <a:pt x="2152" y="221"/>
                    </a:lnTo>
                    <a:lnTo>
                      <a:pt x="2152" y="222"/>
                    </a:lnTo>
                    <a:lnTo>
                      <a:pt x="2152" y="222"/>
                    </a:lnTo>
                    <a:lnTo>
                      <a:pt x="2154" y="227"/>
                    </a:lnTo>
                    <a:lnTo>
                      <a:pt x="2157" y="227"/>
                    </a:lnTo>
                    <a:lnTo>
                      <a:pt x="2158" y="227"/>
                    </a:lnTo>
                    <a:lnTo>
                      <a:pt x="2158" y="227"/>
                    </a:lnTo>
                    <a:lnTo>
                      <a:pt x="2158" y="227"/>
                    </a:lnTo>
                    <a:lnTo>
                      <a:pt x="2158" y="231"/>
                    </a:lnTo>
                    <a:lnTo>
                      <a:pt x="2160" y="232"/>
                    </a:lnTo>
                    <a:lnTo>
                      <a:pt x="2162" y="233"/>
                    </a:lnTo>
                    <a:lnTo>
                      <a:pt x="2162" y="233"/>
                    </a:lnTo>
                    <a:lnTo>
                      <a:pt x="2162" y="233"/>
                    </a:lnTo>
                    <a:lnTo>
                      <a:pt x="2159" y="233"/>
                    </a:lnTo>
                    <a:lnTo>
                      <a:pt x="2156" y="234"/>
                    </a:lnTo>
                    <a:lnTo>
                      <a:pt x="2152" y="238"/>
                    </a:lnTo>
                    <a:lnTo>
                      <a:pt x="2150" y="240"/>
                    </a:lnTo>
                    <a:lnTo>
                      <a:pt x="2151" y="242"/>
                    </a:lnTo>
                    <a:lnTo>
                      <a:pt x="2153" y="245"/>
                    </a:lnTo>
                    <a:lnTo>
                      <a:pt x="2152" y="250"/>
                    </a:lnTo>
                    <a:lnTo>
                      <a:pt x="2151" y="251"/>
                    </a:lnTo>
                    <a:lnTo>
                      <a:pt x="2150" y="255"/>
                    </a:lnTo>
                    <a:lnTo>
                      <a:pt x="2150" y="259"/>
                    </a:lnTo>
                    <a:lnTo>
                      <a:pt x="2150" y="261"/>
                    </a:lnTo>
                    <a:lnTo>
                      <a:pt x="2150" y="262"/>
                    </a:lnTo>
                    <a:lnTo>
                      <a:pt x="2150" y="266"/>
                    </a:lnTo>
                    <a:lnTo>
                      <a:pt x="2151" y="269"/>
                    </a:lnTo>
                    <a:lnTo>
                      <a:pt x="2148" y="275"/>
                    </a:lnTo>
                    <a:lnTo>
                      <a:pt x="2144" y="277"/>
                    </a:lnTo>
                    <a:lnTo>
                      <a:pt x="2142" y="277"/>
                    </a:lnTo>
                    <a:lnTo>
                      <a:pt x="2141" y="280"/>
                    </a:lnTo>
                    <a:lnTo>
                      <a:pt x="2141" y="280"/>
                    </a:lnTo>
                    <a:lnTo>
                      <a:pt x="2140" y="280"/>
                    </a:lnTo>
                    <a:lnTo>
                      <a:pt x="2136" y="279"/>
                    </a:lnTo>
                    <a:lnTo>
                      <a:pt x="2134" y="279"/>
                    </a:lnTo>
                    <a:lnTo>
                      <a:pt x="2134" y="280"/>
                    </a:lnTo>
                    <a:lnTo>
                      <a:pt x="2136" y="284"/>
                    </a:lnTo>
                    <a:lnTo>
                      <a:pt x="2141" y="287"/>
                    </a:lnTo>
                    <a:lnTo>
                      <a:pt x="2142" y="292"/>
                    </a:lnTo>
                    <a:lnTo>
                      <a:pt x="2142" y="295"/>
                    </a:lnTo>
                    <a:lnTo>
                      <a:pt x="2141" y="298"/>
                    </a:lnTo>
                    <a:lnTo>
                      <a:pt x="2150" y="312"/>
                    </a:lnTo>
                    <a:lnTo>
                      <a:pt x="2152" y="315"/>
                    </a:lnTo>
                    <a:lnTo>
                      <a:pt x="2157" y="320"/>
                    </a:lnTo>
                    <a:lnTo>
                      <a:pt x="2163" y="325"/>
                    </a:lnTo>
                    <a:lnTo>
                      <a:pt x="2165" y="328"/>
                    </a:lnTo>
                    <a:lnTo>
                      <a:pt x="2174" y="334"/>
                    </a:lnTo>
                    <a:lnTo>
                      <a:pt x="2181" y="340"/>
                    </a:lnTo>
                    <a:lnTo>
                      <a:pt x="2183" y="343"/>
                    </a:lnTo>
                    <a:lnTo>
                      <a:pt x="2199" y="358"/>
                    </a:lnTo>
                    <a:lnTo>
                      <a:pt x="2200" y="360"/>
                    </a:lnTo>
                    <a:lnTo>
                      <a:pt x="2207" y="364"/>
                    </a:lnTo>
                    <a:lnTo>
                      <a:pt x="2216" y="371"/>
                    </a:lnTo>
                    <a:lnTo>
                      <a:pt x="2223" y="380"/>
                    </a:lnTo>
                    <a:lnTo>
                      <a:pt x="2227" y="383"/>
                    </a:lnTo>
                    <a:lnTo>
                      <a:pt x="2230" y="384"/>
                    </a:lnTo>
                    <a:lnTo>
                      <a:pt x="2233" y="387"/>
                    </a:lnTo>
                    <a:lnTo>
                      <a:pt x="2229" y="389"/>
                    </a:lnTo>
                    <a:lnTo>
                      <a:pt x="2229" y="389"/>
                    </a:lnTo>
                    <a:lnTo>
                      <a:pt x="2227" y="392"/>
                    </a:lnTo>
                    <a:lnTo>
                      <a:pt x="2224" y="397"/>
                    </a:lnTo>
                    <a:lnTo>
                      <a:pt x="2223" y="398"/>
                    </a:lnTo>
                    <a:lnTo>
                      <a:pt x="2221" y="399"/>
                    </a:lnTo>
                    <a:lnTo>
                      <a:pt x="2222" y="401"/>
                    </a:lnTo>
                    <a:lnTo>
                      <a:pt x="2227" y="404"/>
                    </a:lnTo>
                    <a:lnTo>
                      <a:pt x="2229" y="403"/>
                    </a:lnTo>
                    <a:lnTo>
                      <a:pt x="2230" y="402"/>
                    </a:lnTo>
                    <a:lnTo>
                      <a:pt x="2231" y="399"/>
                    </a:lnTo>
                    <a:lnTo>
                      <a:pt x="2233" y="396"/>
                    </a:lnTo>
                    <a:lnTo>
                      <a:pt x="2233" y="393"/>
                    </a:lnTo>
                    <a:lnTo>
                      <a:pt x="2233" y="393"/>
                    </a:lnTo>
                    <a:lnTo>
                      <a:pt x="2234" y="391"/>
                    </a:lnTo>
                    <a:lnTo>
                      <a:pt x="2235" y="387"/>
                    </a:lnTo>
                    <a:lnTo>
                      <a:pt x="2236" y="385"/>
                    </a:lnTo>
                    <a:lnTo>
                      <a:pt x="2236" y="384"/>
                    </a:lnTo>
                    <a:lnTo>
                      <a:pt x="2237" y="381"/>
                    </a:lnTo>
                    <a:lnTo>
                      <a:pt x="2237" y="380"/>
                    </a:lnTo>
                    <a:lnTo>
                      <a:pt x="2239" y="375"/>
                    </a:lnTo>
                    <a:lnTo>
                      <a:pt x="2239" y="373"/>
                    </a:lnTo>
                    <a:lnTo>
                      <a:pt x="2239" y="369"/>
                    </a:lnTo>
                    <a:lnTo>
                      <a:pt x="2236" y="362"/>
                    </a:lnTo>
                    <a:lnTo>
                      <a:pt x="2233" y="358"/>
                    </a:lnTo>
                    <a:lnTo>
                      <a:pt x="2230" y="355"/>
                    </a:lnTo>
                    <a:lnTo>
                      <a:pt x="2230" y="355"/>
                    </a:lnTo>
                    <a:lnTo>
                      <a:pt x="2233" y="355"/>
                    </a:lnTo>
                    <a:lnTo>
                      <a:pt x="2234" y="355"/>
                    </a:lnTo>
                    <a:lnTo>
                      <a:pt x="2234" y="356"/>
                    </a:lnTo>
                    <a:lnTo>
                      <a:pt x="2236" y="354"/>
                    </a:lnTo>
                    <a:lnTo>
                      <a:pt x="2239" y="352"/>
                    </a:lnTo>
                    <a:lnTo>
                      <a:pt x="2240" y="351"/>
                    </a:lnTo>
                    <a:lnTo>
                      <a:pt x="2240" y="351"/>
                    </a:lnTo>
                    <a:lnTo>
                      <a:pt x="2244" y="354"/>
                    </a:lnTo>
                    <a:lnTo>
                      <a:pt x="2246" y="354"/>
                    </a:lnTo>
                    <a:lnTo>
                      <a:pt x="2245" y="352"/>
                    </a:lnTo>
                    <a:lnTo>
                      <a:pt x="2240" y="348"/>
                    </a:lnTo>
                    <a:lnTo>
                      <a:pt x="2239" y="346"/>
                    </a:lnTo>
                    <a:lnTo>
                      <a:pt x="2233" y="342"/>
                    </a:lnTo>
                    <a:lnTo>
                      <a:pt x="2231" y="340"/>
                    </a:lnTo>
                    <a:lnTo>
                      <a:pt x="2230" y="338"/>
                    </a:lnTo>
                    <a:lnTo>
                      <a:pt x="2230" y="337"/>
                    </a:lnTo>
                    <a:lnTo>
                      <a:pt x="2234" y="333"/>
                    </a:lnTo>
                    <a:lnTo>
                      <a:pt x="2234" y="333"/>
                    </a:lnTo>
                    <a:lnTo>
                      <a:pt x="2240" y="331"/>
                    </a:lnTo>
                    <a:lnTo>
                      <a:pt x="2241" y="331"/>
                    </a:lnTo>
                    <a:lnTo>
                      <a:pt x="2244" y="332"/>
                    </a:lnTo>
                    <a:lnTo>
                      <a:pt x="2245" y="332"/>
                    </a:lnTo>
                    <a:lnTo>
                      <a:pt x="2245" y="331"/>
                    </a:lnTo>
                    <a:lnTo>
                      <a:pt x="2245" y="328"/>
                    </a:lnTo>
                    <a:lnTo>
                      <a:pt x="2244" y="325"/>
                    </a:lnTo>
                    <a:lnTo>
                      <a:pt x="2240" y="322"/>
                    </a:lnTo>
                    <a:lnTo>
                      <a:pt x="2236" y="320"/>
                    </a:lnTo>
                    <a:lnTo>
                      <a:pt x="2235" y="319"/>
                    </a:lnTo>
                    <a:lnTo>
                      <a:pt x="2228" y="313"/>
                    </a:lnTo>
                    <a:lnTo>
                      <a:pt x="2225" y="305"/>
                    </a:lnTo>
                    <a:lnTo>
                      <a:pt x="2227" y="304"/>
                    </a:lnTo>
                    <a:lnTo>
                      <a:pt x="2229" y="304"/>
                    </a:lnTo>
                    <a:lnTo>
                      <a:pt x="2236" y="308"/>
                    </a:lnTo>
                    <a:lnTo>
                      <a:pt x="2237" y="307"/>
                    </a:lnTo>
                    <a:lnTo>
                      <a:pt x="2239" y="303"/>
                    </a:lnTo>
                    <a:lnTo>
                      <a:pt x="2235" y="301"/>
                    </a:lnTo>
                    <a:lnTo>
                      <a:pt x="2230" y="298"/>
                    </a:lnTo>
                    <a:lnTo>
                      <a:pt x="2224" y="296"/>
                    </a:lnTo>
                    <a:lnTo>
                      <a:pt x="2216" y="289"/>
                    </a:lnTo>
                    <a:lnTo>
                      <a:pt x="2213" y="287"/>
                    </a:lnTo>
                    <a:lnTo>
                      <a:pt x="2213" y="287"/>
                    </a:lnTo>
                    <a:lnTo>
                      <a:pt x="2213" y="286"/>
                    </a:lnTo>
                    <a:lnTo>
                      <a:pt x="2215" y="285"/>
                    </a:lnTo>
                    <a:lnTo>
                      <a:pt x="2215" y="283"/>
                    </a:lnTo>
                    <a:lnTo>
                      <a:pt x="2213" y="281"/>
                    </a:lnTo>
                    <a:lnTo>
                      <a:pt x="2209" y="278"/>
                    </a:lnTo>
                    <a:lnTo>
                      <a:pt x="2203" y="277"/>
                    </a:lnTo>
                    <a:lnTo>
                      <a:pt x="2203" y="277"/>
                    </a:lnTo>
                    <a:lnTo>
                      <a:pt x="2199" y="278"/>
                    </a:lnTo>
                    <a:lnTo>
                      <a:pt x="2198" y="279"/>
                    </a:lnTo>
                    <a:lnTo>
                      <a:pt x="2193" y="275"/>
                    </a:lnTo>
                    <a:lnTo>
                      <a:pt x="2191" y="274"/>
                    </a:lnTo>
                    <a:lnTo>
                      <a:pt x="2188" y="271"/>
                    </a:lnTo>
                    <a:lnTo>
                      <a:pt x="2187" y="266"/>
                    </a:lnTo>
                    <a:lnTo>
                      <a:pt x="2187" y="263"/>
                    </a:lnTo>
                    <a:lnTo>
                      <a:pt x="2188" y="263"/>
                    </a:lnTo>
                    <a:lnTo>
                      <a:pt x="2188" y="260"/>
                    </a:lnTo>
                    <a:lnTo>
                      <a:pt x="2187" y="259"/>
                    </a:lnTo>
                    <a:lnTo>
                      <a:pt x="2183" y="254"/>
                    </a:lnTo>
                    <a:lnTo>
                      <a:pt x="2181" y="253"/>
                    </a:lnTo>
                    <a:lnTo>
                      <a:pt x="2180" y="251"/>
                    </a:lnTo>
                    <a:lnTo>
                      <a:pt x="2180" y="250"/>
                    </a:lnTo>
                    <a:lnTo>
                      <a:pt x="2181" y="248"/>
                    </a:lnTo>
                    <a:lnTo>
                      <a:pt x="2182" y="248"/>
                    </a:lnTo>
                    <a:lnTo>
                      <a:pt x="2187" y="246"/>
                    </a:lnTo>
                    <a:lnTo>
                      <a:pt x="2192" y="250"/>
                    </a:lnTo>
                    <a:lnTo>
                      <a:pt x="2192" y="250"/>
                    </a:lnTo>
                    <a:lnTo>
                      <a:pt x="2195" y="251"/>
                    </a:lnTo>
                    <a:lnTo>
                      <a:pt x="2197" y="250"/>
                    </a:lnTo>
                    <a:lnTo>
                      <a:pt x="2199" y="246"/>
                    </a:lnTo>
                    <a:lnTo>
                      <a:pt x="2198" y="245"/>
                    </a:lnTo>
                    <a:lnTo>
                      <a:pt x="2198" y="244"/>
                    </a:lnTo>
                    <a:lnTo>
                      <a:pt x="2199" y="243"/>
                    </a:lnTo>
                    <a:lnTo>
                      <a:pt x="2200" y="242"/>
                    </a:lnTo>
                    <a:lnTo>
                      <a:pt x="2205" y="246"/>
                    </a:lnTo>
                    <a:lnTo>
                      <a:pt x="2206" y="248"/>
                    </a:lnTo>
                    <a:lnTo>
                      <a:pt x="2210" y="251"/>
                    </a:lnTo>
                    <a:lnTo>
                      <a:pt x="2213" y="250"/>
                    </a:lnTo>
                    <a:lnTo>
                      <a:pt x="2213" y="248"/>
                    </a:lnTo>
                    <a:lnTo>
                      <a:pt x="2213" y="248"/>
                    </a:lnTo>
                    <a:lnTo>
                      <a:pt x="2215" y="244"/>
                    </a:lnTo>
                    <a:lnTo>
                      <a:pt x="2216" y="243"/>
                    </a:lnTo>
                    <a:lnTo>
                      <a:pt x="2216" y="243"/>
                    </a:lnTo>
                    <a:lnTo>
                      <a:pt x="2217" y="243"/>
                    </a:lnTo>
                    <a:lnTo>
                      <a:pt x="2223" y="239"/>
                    </a:lnTo>
                    <a:lnTo>
                      <a:pt x="2224" y="238"/>
                    </a:lnTo>
                    <a:lnTo>
                      <a:pt x="2224" y="238"/>
                    </a:lnTo>
                    <a:lnTo>
                      <a:pt x="2228" y="239"/>
                    </a:lnTo>
                    <a:lnTo>
                      <a:pt x="2228" y="239"/>
                    </a:lnTo>
                    <a:lnTo>
                      <a:pt x="2228" y="239"/>
                    </a:lnTo>
                    <a:lnTo>
                      <a:pt x="2235" y="238"/>
                    </a:lnTo>
                    <a:lnTo>
                      <a:pt x="2235" y="238"/>
                    </a:lnTo>
                    <a:lnTo>
                      <a:pt x="2236" y="239"/>
                    </a:lnTo>
                    <a:lnTo>
                      <a:pt x="2239" y="240"/>
                    </a:lnTo>
                    <a:lnTo>
                      <a:pt x="2241" y="240"/>
                    </a:lnTo>
                    <a:lnTo>
                      <a:pt x="2242" y="242"/>
                    </a:lnTo>
                    <a:lnTo>
                      <a:pt x="2244" y="242"/>
                    </a:lnTo>
                    <a:lnTo>
                      <a:pt x="2247" y="245"/>
                    </a:lnTo>
                    <a:lnTo>
                      <a:pt x="2253" y="248"/>
                    </a:lnTo>
                    <a:lnTo>
                      <a:pt x="2254" y="249"/>
                    </a:lnTo>
                    <a:lnTo>
                      <a:pt x="2256" y="249"/>
                    </a:lnTo>
                    <a:lnTo>
                      <a:pt x="2257" y="248"/>
                    </a:lnTo>
                    <a:lnTo>
                      <a:pt x="2258" y="246"/>
                    </a:lnTo>
                    <a:lnTo>
                      <a:pt x="2257" y="243"/>
                    </a:lnTo>
                    <a:lnTo>
                      <a:pt x="2256" y="242"/>
                    </a:lnTo>
                    <a:lnTo>
                      <a:pt x="2258" y="239"/>
                    </a:lnTo>
                    <a:lnTo>
                      <a:pt x="2259" y="237"/>
                    </a:lnTo>
                    <a:lnTo>
                      <a:pt x="2262" y="233"/>
                    </a:lnTo>
                    <a:lnTo>
                      <a:pt x="2264" y="228"/>
                    </a:lnTo>
                    <a:lnTo>
                      <a:pt x="2264" y="227"/>
                    </a:lnTo>
                    <a:lnTo>
                      <a:pt x="2264" y="227"/>
                    </a:lnTo>
                    <a:lnTo>
                      <a:pt x="2265" y="225"/>
                    </a:lnTo>
                    <a:lnTo>
                      <a:pt x="2268" y="224"/>
                    </a:lnTo>
                    <a:lnTo>
                      <a:pt x="2269" y="222"/>
                    </a:lnTo>
                    <a:lnTo>
                      <a:pt x="2271" y="221"/>
                    </a:lnTo>
                    <a:lnTo>
                      <a:pt x="2275" y="219"/>
                    </a:lnTo>
                    <a:lnTo>
                      <a:pt x="2278" y="216"/>
                    </a:lnTo>
                    <a:lnTo>
                      <a:pt x="2281" y="214"/>
                    </a:lnTo>
                    <a:lnTo>
                      <a:pt x="2282" y="213"/>
                    </a:lnTo>
                    <a:lnTo>
                      <a:pt x="2283" y="212"/>
                    </a:lnTo>
                    <a:lnTo>
                      <a:pt x="2287" y="210"/>
                    </a:lnTo>
                    <a:lnTo>
                      <a:pt x="2289" y="210"/>
                    </a:lnTo>
                    <a:lnTo>
                      <a:pt x="2293" y="210"/>
                    </a:lnTo>
                    <a:lnTo>
                      <a:pt x="2295" y="210"/>
                    </a:lnTo>
                    <a:lnTo>
                      <a:pt x="2296" y="210"/>
                    </a:lnTo>
                    <a:lnTo>
                      <a:pt x="2300" y="210"/>
                    </a:lnTo>
                    <a:lnTo>
                      <a:pt x="2304" y="212"/>
                    </a:lnTo>
                    <a:lnTo>
                      <a:pt x="2306" y="212"/>
                    </a:lnTo>
                    <a:lnTo>
                      <a:pt x="2310" y="213"/>
                    </a:lnTo>
                    <a:lnTo>
                      <a:pt x="2311" y="214"/>
                    </a:lnTo>
                    <a:lnTo>
                      <a:pt x="2313" y="212"/>
                    </a:lnTo>
                    <a:lnTo>
                      <a:pt x="2315" y="206"/>
                    </a:lnTo>
                    <a:lnTo>
                      <a:pt x="2315" y="206"/>
                    </a:lnTo>
                    <a:lnTo>
                      <a:pt x="2312" y="203"/>
                    </a:lnTo>
                    <a:lnTo>
                      <a:pt x="2310" y="203"/>
                    </a:lnTo>
                    <a:lnTo>
                      <a:pt x="2309" y="202"/>
                    </a:lnTo>
                    <a:lnTo>
                      <a:pt x="2305" y="201"/>
                    </a:lnTo>
                    <a:lnTo>
                      <a:pt x="2304" y="200"/>
                    </a:lnTo>
                    <a:lnTo>
                      <a:pt x="2303" y="198"/>
                    </a:lnTo>
                    <a:lnTo>
                      <a:pt x="2298" y="197"/>
                    </a:lnTo>
                    <a:lnTo>
                      <a:pt x="2293" y="196"/>
                    </a:lnTo>
                    <a:lnTo>
                      <a:pt x="2290" y="195"/>
                    </a:lnTo>
                    <a:lnTo>
                      <a:pt x="2288" y="195"/>
                    </a:lnTo>
                    <a:lnTo>
                      <a:pt x="2284" y="191"/>
                    </a:lnTo>
                    <a:lnTo>
                      <a:pt x="2281" y="189"/>
                    </a:lnTo>
                    <a:lnTo>
                      <a:pt x="2277" y="186"/>
                    </a:lnTo>
                    <a:lnTo>
                      <a:pt x="2275" y="185"/>
                    </a:lnTo>
                    <a:lnTo>
                      <a:pt x="2271" y="183"/>
                    </a:lnTo>
                    <a:lnTo>
                      <a:pt x="2268" y="181"/>
                    </a:lnTo>
                    <a:lnTo>
                      <a:pt x="2264" y="181"/>
                    </a:lnTo>
                    <a:lnTo>
                      <a:pt x="2264" y="181"/>
                    </a:lnTo>
                    <a:lnTo>
                      <a:pt x="2258" y="180"/>
                    </a:lnTo>
                    <a:lnTo>
                      <a:pt x="2256" y="179"/>
                    </a:lnTo>
                    <a:lnTo>
                      <a:pt x="2253" y="179"/>
                    </a:lnTo>
                    <a:lnTo>
                      <a:pt x="2253" y="178"/>
                    </a:lnTo>
                    <a:lnTo>
                      <a:pt x="2253" y="178"/>
                    </a:lnTo>
                    <a:lnTo>
                      <a:pt x="2258" y="179"/>
                    </a:lnTo>
                    <a:lnTo>
                      <a:pt x="2259" y="179"/>
                    </a:lnTo>
                    <a:lnTo>
                      <a:pt x="2260" y="179"/>
                    </a:lnTo>
                    <a:lnTo>
                      <a:pt x="2264" y="179"/>
                    </a:lnTo>
                    <a:lnTo>
                      <a:pt x="2265" y="179"/>
                    </a:lnTo>
                    <a:lnTo>
                      <a:pt x="2270" y="177"/>
                    </a:lnTo>
                    <a:lnTo>
                      <a:pt x="2275" y="171"/>
                    </a:lnTo>
                    <a:lnTo>
                      <a:pt x="2274" y="168"/>
                    </a:lnTo>
                    <a:lnTo>
                      <a:pt x="2271" y="167"/>
                    </a:lnTo>
                    <a:lnTo>
                      <a:pt x="2265" y="161"/>
                    </a:lnTo>
                    <a:lnTo>
                      <a:pt x="2263" y="160"/>
                    </a:lnTo>
                    <a:lnTo>
                      <a:pt x="2259" y="160"/>
                    </a:lnTo>
                    <a:lnTo>
                      <a:pt x="2258" y="159"/>
                    </a:lnTo>
                    <a:lnTo>
                      <a:pt x="2257" y="157"/>
                    </a:lnTo>
                    <a:lnTo>
                      <a:pt x="2258" y="156"/>
                    </a:lnTo>
                    <a:lnTo>
                      <a:pt x="2258" y="156"/>
                    </a:lnTo>
                    <a:lnTo>
                      <a:pt x="2258" y="156"/>
                    </a:lnTo>
                    <a:lnTo>
                      <a:pt x="2260" y="157"/>
                    </a:lnTo>
                    <a:lnTo>
                      <a:pt x="2262" y="157"/>
                    </a:lnTo>
                    <a:lnTo>
                      <a:pt x="2263" y="156"/>
                    </a:lnTo>
                    <a:lnTo>
                      <a:pt x="2263" y="155"/>
                    </a:lnTo>
                    <a:lnTo>
                      <a:pt x="2263" y="156"/>
                    </a:lnTo>
                    <a:lnTo>
                      <a:pt x="2263" y="156"/>
                    </a:lnTo>
                    <a:lnTo>
                      <a:pt x="2263" y="157"/>
                    </a:lnTo>
                    <a:lnTo>
                      <a:pt x="2265" y="160"/>
                    </a:lnTo>
                    <a:lnTo>
                      <a:pt x="2266" y="161"/>
                    </a:lnTo>
                    <a:lnTo>
                      <a:pt x="2274" y="165"/>
                    </a:lnTo>
                    <a:lnTo>
                      <a:pt x="2275" y="166"/>
                    </a:lnTo>
                    <a:lnTo>
                      <a:pt x="2277" y="167"/>
                    </a:lnTo>
                    <a:lnTo>
                      <a:pt x="2277" y="167"/>
                    </a:lnTo>
                    <a:lnTo>
                      <a:pt x="2281" y="168"/>
                    </a:lnTo>
                    <a:lnTo>
                      <a:pt x="2282" y="168"/>
                    </a:lnTo>
                    <a:lnTo>
                      <a:pt x="2286" y="168"/>
                    </a:lnTo>
                    <a:lnTo>
                      <a:pt x="2290" y="168"/>
                    </a:lnTo>
                    <a:lnTo>
                      <a:pt x="2293" y="167"/>
                    </a:lnTo>
                    <a:lnTo>
                      <a:pt x="2293" y="166"/>
                    </a:lnTo>
                    <a:lnTo>
                      <a:pt x="2295" y="165"/>
                    </a:lnTo>
                    <a:lnTo>
                      <a:pt x="2301" y="166"/>
                    </a:lnTo>
                    <a:lnTo>
                      <a:pt x="2303" y="166"/>
                    </a:lnTo>
                    <a:lnTo>
                      <a:pt x="2307" y="167"/>
                    </a:lnTo>
                    <a:lnTo>
                      <a:pt x="2311" y="168"/>
                    </a:lnTo>
                    <a:lnTo>
                      <a:pt x="2313" y="169"/>
                    </a:lnTo>
                    <a:lnTo>
                      <a:pt x="2313" y="171"/>
                    </a:lnTo>
                    <a:lnTo>
                      <a:pt x="2317" y="174"/>
                    </a:lnTo>
                    <a:lnTo>
                      <a:pt x="2323" y="177"/>
                    </a:lnTo>
                    <a:lnTo>
                      <a:pt x="2325" y="177"/>
                    </a:lnTo>
                    <a:lnTo>
                      <a:pt x="2329" y="177"/>
                    </a:lnTo>
                    <a:lnTo>
                      <a:pt x="2333" y="177"/>
                    </a:lnTo>
                    <a:lnTo>
                      <a:pt x="2337" y="177"/>
                    </a:lnTo>
                    <a:lnTo>
                      <a:pt x="2342" y="178"/>
                    </a:lnTo>
                    <a:lnTo>
                      <a:pt x="2347" y="180"/>
                    </a:lnTo>
                    <a:lnTo>
                      <a:pt x="2351" y="181"/>
                    </a:lnTo>
                    <a:lnTo>
                      <a:pt x="2353" y="183"/>
                    </a:lnTo>
                    <a:lnTo>
                      <a:pt x="2357" y="181"/>
                    </a:lnTo>
                    <a:lnTo>
                      <a:pt x="2359" y="181"/>
                    </a:lnTo>
                    <a:lnTo>
                      <a:pt x="2359" y="181"/>
                    </a:lnTo>
                    <a:lnTo>
                      <a:pt x="2362" y="184"/>
                    </a:lnTo>
                    <a:lnTo>
                      <a:pt x="2362" y="184"/>
                    </a:lnTo>
                    <a:lnTo>
                      <a:pt x="2369" y="180"/>
                    </a:lnTo>
                    <a:lnTo>
                      <a:pt x="2369" y="179"/>
                    </a:lnTo>
                    <a:lnTo>
                      <a:pt x="2364" y="175"/>
                    </a:lnTo>
                    <a:lnTo>
                      <a:pt x="2360" y="173"/>
                    </a:lnTo>
                    <a:lnTo>
                      <a:pt x="2359" y="172"/>
                    </a:lnTo>
                    <a:lnTo>
                      <a:pt x="2358" y="172"/>
                    </a:lnTo>
                    <a:lnTo>
                      <a:pt x="2355" y="168"/>
                    </a:lnTo>
                    <a:lnTo>
                      <a:pt x="2351" y="166"/>
                    </a:lnTo>
                    <a:lnTo>
                      <a:pt x="2353" y="165"/>
                    </a:lnTo>
                    <a:lnTo>
                      <a:pt x="2354" y="165"/>
                    </a:lnTo>
                    <a:lnTo>
                      <a:pt x="2358" y="166"/>
                    </a:lnTo>
                    <a:lnTo>
                      <a:pt x="2360" y="165"/>
                    </a:lnTo>
                    <a:lnTo>
                      <a:pt x="2363" y="162"/>
                    </a:lnTo>
                    <a:lnTo>
                      <a:pt x="2363" y="161"/>
                    </a:lnTo>
                    <a:lnTo>
                      <a:pt x="2363" y="161"/>
                    </a:lnTo>
                    <a:lnTo>
                      <a:pt x="2360" y="159"/>
                    </a:lnTo>
                    <a:lnTo>
                      <a:pt x="2353" y="154"/>
                    </a:lnTo>
                    <a:lnTo>
                      <a:pt x="2348" y="153"/>
                    </a:lnTo>
                    <a:lnTo>
                      <a:pt x="2345" y="150"/>
                    </a:lnTo>
                    <a:lnTo>
                      <a:pt x="2342" y="150"/>
                    </a:lnTo>
                    <a:lnTo>
                      <a:pt x="2339" y="149"/>
                    </a:lnTo>
                    <a:lnTo>
                      <a:pt x="2335" y="149"/>
                    </a:lnTo>
                    <a:lnTo>
                      <a:pt x="2331" y="148"/>
                    </a:lnTo>
                    <a:lnTo>
                      <a:pt x="2330" y="147"/>
                    </a:lnTo>
                    <a:lnTo>
                      <a:pt x="2327" y="144"/>
                    </a:lnTo>
                    <a:lnTo>
                      <a:pt x="2325" y="143"/>
                    </a:lnTo>
                    <a:lnTo>
                      <a:pt x="2322" y="142"/>
                    </a:lnTo>
                    <a:lnTo>
                      <a:pt x="2319" y="143"/>
                    </a:lnTo>
                    <a:lnTo>
                      <a:pt x="2313" y="143"/>
                    </a:lnTo>
                    <a:lnTo>
                      <a:pt x="2310" y="143"/>
                    </a:lnTo>
                    <a:lnTo>
                      <a:pt x="2304" y="142"/>
                    </a:lnTo>
                    <a:lnTo>
                      <a:pt x="2300" y="141"/>
                    </a:lnTo>
                    <a:lnTo>
                      <a:pt x="2292" y="139"/>
                    </a:lnTo>
                    <a:lnTo>
                      <a:pt x="2290" y="139"/>
                    </a:lnTo>
                    <a:lnTo>
                      <a:pt x="2289" y="141"/>
                    </a:lnTo>
                    <a:lnTo>
                      <a:pt x="2289" y="142"/>
                    </a:lnTo>
                    <a:lnTo>
                      <a:pt x="2293" y="144"/>
                    </a:lnTo>
                    <a:lnTo>
                      <a:pt x="2298" y="147"/>
                    </a:lnTo>
                    <a:lnTo>
                      <a:pt x="2301" y="149"/>
                    </a:lnTo>
                    <a:lnTo>
                      <a:pt x="2296" y="147"/>
                    </a:lnTo>
                    <a:lnTo>
                      <a:pt x="2293" y="144"/>
                    </a:lnTo>
                    <a:lnTo>
                      <a:pt x="2290" y="143"/>
                    </a:lnTo>
                    <a:lnTo>
                      <a:pt x="2287" y="141"/>
                    </a:lnTo>
                    <a:lnTo>
                      <a:pt x="2284" y="139"/>
                    </a:lnTo>
                    <a:lnTo>
                      <a:pt x="2278" y="137"/>
                    </a:lnTo>
                    <a:lnTo>
                      <a:pt x="2269" y="135"/>
                    </a:lnTo>
                    <a:lnTo>
                      <a:pt x="2262" y="132"/>
                    </a:lnTo>
                    <a:lnTo>
                      <a:pt x="2250" y="128"/>
                    </a:lnTo>
                    <a:lnTo>
                      <a:pt x="2236" y="125"/>
                    </a:lnTo>
                    <a:lnTo>
                      <a:pt x="2229" y="124"/>
                    </a:lnTo>
                    <a:lnTo>
                      <a:pt x="2224" y="122"/>
                    </a:lnTo>
                    <a:lnTo>
                      <a:pt x="2219" y="120"/>
                    </a:lnTo>
                    <a:lnTo>
                      <a:pt x="2215" y="119"/>
                    </a:lnTo>
                    <a:lnTo>
                      <a:pt x="2210" y="119"/>
                    </a:lnTo>
                    <a:lnTo>
                      <a:pt x="2203" y="118"/>
                    </a:lnTo>
                    <a:lnTo>
                      <a:pt x="2195" y="116"/>
                    </a:lnTo>
                    <a:lnTo>
                      <a:pt x="2191" y="115"/>
                    </a:lnTo>
                    <a:lnTo>
                      <a:pt x="2183" y="113"/>
                    </a:lnTo>
                    <a:lnTo>
                      <a:pt x="2180" y="112"/>
                    </a:lnTo>
                    <a:lnTo>
                      <a:pt x="2177" y="112"/>
                    </a:lnTo>
                    <a:lnTo>
                      <a:pt x="2172" y="110"/>
                    </a:lnTo>
                    <a:lnTo>
                      <a:pt x="2171" y="109"/>
                    </a:lnTo>
                    <a:lnTo>
                      <a:pt x="2166" y="108"/>
                    </a:lnTo>
                    <a:lnTo>
                      <a:pt x="2145" y="104"/>
                    </a:lnTo>
                    <a:lnTo>
                      <a:pt x="2134" y="103"/>
                    </a:lnTo>
                    <a:lnTo>
                      <a:pt x="2129" y="102"/>
                    </a:lnTo>
                    <a:lnTo>
                      <a:pt x="2126" y="102"/>
                    </a:lnTo>
                    <a:lnTo>
                      <a:pt x="2121" y="102"/>
                    </a:lnTo>
                    <a:lnTo>
                      <a:pt x="2116" y="102"/>
                    </a:lnTo>
                    <a:lnTo>
                      <a:pt x="2110" y="102"/>
                    </a:lnTo>
                    <a:lnTo>
                      <a:pt x="2104" y="102"/>
                    </a:lnTo>
                    <a:lnTo>
                      <a:pt x="2104" y="102"/>
                    </a:lnTo>
                    <a:lnTo>
                      <a:pt x="2099" y="102"/>
                    </a:lnTo>
                    <a:lnTo>
                      <a:pt x="2093" y="101"/>
                    </a:lnTo>
                    <a:lnTo>
                      <a:pt x="2087" y="101"/>
                    </a:lnTo>
                    <a:lnTo>
                      <a:pt x="2082" y="100"/>
                    </a:lnTo>
                    <a:lnTo>
                      <a:pt x="2077" y="101"/>
                    </a:lnTo>
                    <a:lnTo>
                      <a:pt x="2073" y="101"/>
                    </a:lnTo>
                    <a:lnTo>
                      <a:pt x="2071" y="101"/>
                    </a:lnTo>
                    <a:lnTo>
                      <a:pt x="2070" y="100"/>
                    </a:lnTo>
                    <a:lnTo>
                      <a:pt x="2070" y="100"/>
                    </a:lnTo>
                    <a:lnTo>
                      <a:pt x="2067" y="98"/>
                    </a:lnTo>
                    <a:lnTo>
                      <a:pt x="2069" y="101"/>
                    </a:lnTo>
                    <a:lnTo>
                      <a:pt x="2070" y="101"/>
                    </a:lnTo>
                    <a:lnTo>
                      <a:pt x="2070" y="102"/>
                    </a:lnTo>
                    <a:lnTo>
                      <a:pt x="2070" y="102"/>
                    </a:lnTo>
                    <a:lnTo>
                      <a:pt x="2073" y="104"/>
                    </a:lnTo>
                    <a:lnTo>
                      <a:pt x="2074" y="107"/>
                    </a:lnTo>
                    <a:lnTo>
                      <a:pt x="2074" y="107"/>
                    </a:lnTo>
                    <a:lnTo>
                      <a:pt x="2074" y="108"/>
                    </a:lnTo>
                    <a:lnTo>
                      <a:pt x="2075" y="109"/>
                    </a:lnTo>
                    <a:lnTo>
                      <a:pt x="2076" y="108"/>
                    </a:lnTo>
                    <a:lnTo>
                      <a:pt x="2079" y="108"/>
                    </a:lnTo>
                    <a:lnTo>
                      <a:pt x="2079" y="107"/>
                    </a:lnTo>
                    <a:lnTo>
                      <a:pt x="2080" y="108"/>
                    </a:lnTo>
                    <a:lnTo>
                      <a:pt x="2081" y="108"/>
                    </a:lnTo>
                    <a:lnTo>
                      <a:pt x="2086" y="110"/>
                    </a:lnTo>
                    <a:lnTo>
                      <a:pt x="2089" y="113"/>
                    </a:lnTo>
                    <a:lnTo>
                      <a:pt x="2092" y="114"/>
                    </a:lnTo>
                    <a:lnTo>
                      <a:pt x="2094" y="115"/>
                    </a:lnTo>
                    <a:lnTo>
                      <a:pt x="2093" y="116"/>
                    </a:lnTo>
                    <a:lnTo>
                      <a:pt x="2088" y="116"/>
                    </a:lnTo>
                    <a:lnTo>
                      <a:pt x="2085" y="118"/>
                    </a:lnTo>
                    <a:lnTo>
                      <a:pt x="2081" y="116"/>
                    </a:lnTo>
                    <a:lnTo>
                      <a:pt x="2080" y="116"/>
                    </a:lnTo>
                    <a:lnTo>
                      <a:pt x="2076" y="114"/>
                    </a:lnTo>
                    <a:lnTo>
                      <a:pt x="2065" y="112"/>
                    </a:lnTo>
                    <a:lnTo>
                      <a:pt x="2064" y="112"/>
                    </a:lnTo>
                    <a:lnTo>
                      <a:pt x="2061" y="109"/>
                    </a:lnTo>
                    <a:lnTo>
                      <a:pt x="2065" y="107"/>
                    </a:lnTo>
                    <a:lnTo>
                      <a:pt x="2065" y="107"/>
                    </a:lnTo>
                    <a:lnTo>
                      <a:pt x="2064" y="103"/>
                    </a:lnTo>
                    <a:lnTo>
                      <a:pt x="2064" y="103"/>
                    </a:lnTo>
                    <a:lnTo>
                      <a:pt x="2061" y="102"/>
                    </a:lnTo>
                    <a:lnTo>
                      <a:pt x="2057" y="101"/>
                    </a:lnTo>
                    <a:lnTo>
                      <a:pt x="2050" y="100"/>
                    </a:lnTo>
                    <a:lnTo>
                      <a:pt x="2048" y="100"/>
                    </a:lnTo>
                    <a:lnTo>
                      <a:pt x="2047" y="98"/>
                    </a:lnTo>
                    <a:lnTo>
                      <a:pt x="2046" y="100"/>
                    </a:lnTo>
                    <a:lnTo>
                      <a:pt x="2045" y="103"/>
                    </a:lnTo>
                    <a:lnTo>
                      <a:pt x="2044" y="106"/>
                    </a:lnTo>
                    <a:lnTo>
                      <a:pt x="2042" y="107"/>
                    </a:lnTo>
                    <a:lnTo>
                      <a:pt x="2035" y="107"/>
                    </a:lnTo>
                    <a:lnTo>
                      <a:pt x="2029" y="107"/>
                    </a:lnTo>
                    <a:lnTo>
                      <a:pt x="2027" y="106"/>
                    </a:lnTo>
                    <a:lnTo>
                      <a:pt x="2024" y="106"/>
                    </a:lnTo>
                    <a:lnTo>
                      <a:pt x="2020" y="106"/>
                    </a:lnTo>
                    <a:lnTo>
                      <a:pt x="2011" y="106"/>
                    </a:lnTo>
                    <a:lnTo>
                      <a:pt x="2005" y="106"/>
                    </a:lnTo>
                    <a:lnTo>
                      <a:pt x="1998" y="104"/>
                    </a:lnTo>
                    <a:lnTo>
                      <a:pt x="1995" y="104"/>
                    </a:lnTo>
                    <a:lnTo>
                      <a:pt x="1989" y="104"/>
                    </a:lnTo>
                    <a:lnTo>
                      <a:pt x="1983" y="106"/>
                    </a:lnTo>
                    <a:lnTo>
                      <a:pt x="1977" y="106"/>
                    </a:lnTo>
                    <a:lnTo>
                      <a:pt x="1975" y="106"/>
                    </a:lnTo>
                    <a:lnTo>
                      <a:pt x="1965" y="104"/>
                    </a:lnTo>
                    <a:lnTo>
                      <a:pt x="1958" y="102"/>
                    </a:lnTo>
                    <a:lnTo>
                      <a:pt x="1958" y="101"/>
                    </a:lnTo>
                    <a:lnTo>
                      <a:pt x="1953" y="96"/>
                    </a:lnTo>
                    <a:lnTo>
                      <a:pt x="1929" y="88"/>
                    </a:lnTo>
                    <a:lnTo>
                      <a:pt x="1914" y="86"/>
                    </a:lnTo>
                    <a:lnTo>
                      <a:pt x="1909" y="85"/>
                    </a:lnTo>
                    <a:lnTo>
                      <a:pt x="1903" y="85"/>
                    </a:lnTo>
                    <a:lnTo>
                      <a:pt x="1898" y="85"/>
                    </a:lnTo>
                    <a:lnTo>
                      <a:pt x="1892" y="85"/>
                    </a:lnTo>
                    <a:lnTo>
                      <a:pt x="1887" y="86"/>
                    </a:lnTo>
                    <a:lnTo>
                      <a:pt x="1882" y="88"/>
                    </a:lnTo>
                    <a:lnTo>
                      <a:pt x="1875" y="89"/>
                    </a:lnTo>
                    <a:lnTo>
                      <a:pt x="1873" y="89"/>
                    </a:lnTo>
                    <a:lnTo>
                      <a:pt x="1870" y="89"/>
                    </a:lnTo>
                    <a:lnTo>
                      <a:pt x="1868" y="89"/>
                    </a:lnTo>
                    <a:lnTo>
                      <a:pt x="1859" y="86"/>
                    </a:lnTo>
                    <a:lnTo>
                      <a:pt x="1857" y="85"/>
                    </a:lnTo>
                    <a:lnTo>
                      <a:pt x="1856" y="83"/>
                    </a:lnTo>
                    <a:lnTo>
                      <a:pt x="1851" y="83"/>
                    </a:lnTo>
                    <a:lnTo>
                      <a:pt x="1849" y="83"/>
                    </a:lnTo>
                    <a:lnTo>
                      <a:pt x="1844" y="82"/>
                    </a:lnTo>
                    <a:lnTo>
                      <a:pt x="1840" y="83"/>
                    </a:lnTo>
                    <a:lnTo>
                      <a:pt x="1838" y="82"/>
                    </a:lnTo>
                    <a:lnTo>
                      <a:pt x="1835" y="80"/>
                    </a:lnTo>
                    <a:lnTo>
                      <a:pt x="1832" y="79"/>
                    </a:lnTo>
                    <a:lnTo>
                      <a:pt x="1828" y="79"/>
                    </a:lnTo>
                    <a:lnTo>
                      <a:pt x="1825" y="79"/>
                    </a:lnTo>
                    <a:lnTo>
                      <a:pt x="1822" y="79"/>
                    </a:lnTo>
                    <a:lnTo>
                      <a:pt x="1821" y="79"/>
                    </a:lnTo>
                    <a:lnTo>
                      <a:pt x="1820" y="78"/>
                    </a:lnTo>
                    <a:lnTo>
                      <a:pt x="1821" y="77"/>
                    </a:lnTo>
                    <a:lnTo>
                      <a:pt x="1821" y="74"/>
                    </a:lnTo>
                    <a:lnTo>
                      <a:pt x="1819" y="73"/>
                    </a:lnTo>
                    <a:lnTo>
                      <a:pt x="1804" y="71"/>
                    </a:lnTo>
                    <a:lnTo>
                      <a:pt x="1788" y="68"/>
                    </a:lnTo>
                    <a:lnTo>
                      <a:pt x="1785" y="71"/>
                    </a:lnTo>
                    <a:lnTo>
                      <a:pt x="1784" y="68"/>
                    </a:lnTo>
                    <a:lnTo>
                      <a:pt x="1780" y="67"/>
                    </a:lnTo>
                    <a:lnTo>
                      <a:pt x="1778" y="67"/>
                    </a:lnTo>
                    <a:lnTo>
                      <a:pt x="1773" y="67"/>
                    </a:lnTo>
                    <a:lnTo>
                      <a:pt x="1766" y="69"/>
                    </a:lnTo>
                    <a:lnTo>
                      <a:pt x="1763" y="69"/>
                    </a:lnTo>
                    <a:lnTo>
                      <a:pt x="1762" y="69"/>
                    </a:lnTo>
                    <a:lnTo>
                      <a:pt x="1762" y="69"/>
                    </a:lnTo>
                    <a:lnTo>
                      <a:pt x="1762" y="69"/>
                    </a:lnTo>
                    <a:lnTo>
                      <a:pt x="1763" y="68"/>
                    </a:lnTo>
                    <a:lnTo>
                      <a:pt x="1767" y="68"/>
                    </a:lnTo>
                    <a:lnTo>
                      <a:pt x="1769" y="68"/>
                    </a:lnTo>
                    <a:lnTo>
                      <a:pt x="1770" y="67"/>
                    </a:lnTo>
                    <a:lnTo>
                      <a:pt x="1770" y="67"/>
                    </a:lnTo>
                    <a:lnTo>
                      <a:pt x="1770" y="66"/>
                    </a:lnTo>
                    <a:lnTo>
                      <a:pt x="1767" y="65"/>
                    </a:lnTo>
                    <a:lnTo>
                      <a:pt x="1764" y="65"/>
                    </a:lnTo>
                    <a:lnTo>
                      <a:pt x="1761" y="65"/>
                    </a:lnTo>
                    <a:lnTo>
                      <a:pt x="1758" y="65"/>
                    </a:lnTo>
                    <a:lnTo>
                      <a:pt x="1756" y="66"/>
                    </a:lnTo>
                    <a:lnTo>
                      <a:pt x="1747" y="65"/>
                    </a:lnTo>
                    <a:lnTo>
                      <a:pt x="1741" y="65"/>
                    </a:lnTo>
                    <a:lnTo>
                      <a:pt x="1738" y="65"/>
                    </a:lnTo>
                    <a:lnTo>
                      <a:pt x="1733" y="63"/>
                    </a:lnTo>
                    <a:lnTo>
                      <a:pt x="1726" y="63"/>
                    </a:lnTo>
                    <a:lnTo>
                      <a:pt x="1722" y="62"/>
                    </a:lnTo>
                    <a:lnTo>
                      <a:pt x="1720" y="62"/>
                    </a:lnTo>
                    <a:lnTo>
                      <a:pt x="1715" y="61"/>
                    </a:lnTo>
                    <a:lnTo>
                      <a:pt x="1713" y="62"/>
                    </a:lnTo>
                    <a:lnTo>
                      <a:pt x="1715" y="65"/>
                    </a:lnTo>
                    <a:lnTo>
                      <a:pt x="1716" y="66"/>
                    </a:lnTo>
                    <a:lnTo>
                      <a:pt x="1717" y="66"/>
                    </a:lnTo>
                    <a:lnTo>
                      <a:pt x="1719" y="67"/>
                    </a:lnTo>
                    <a:lnTo>
                      <a:pt x="1714" y="67"/>
                    </a:lnTo>
                    <a:lnTo>
                      <a:pt x="1714" y="67"/>
                    </a:lnTo>
                    <a:lnTo>
                      <a:pt x="1714" y="67"/>
                    </a:lnTo>
                    <a:lnTo>
                      <a:pt x="1708" y="67"/>
                    </a:lnTo>
                    <a:lnTo>
                      <a:pt x="1705" y="67"/>
                    </a:lnTo>
                    <a:lnTo>
                      <a:pt x="1703" y="68"/>
                    </a:lnTo>
                    <a:lnTo>
                      <a:pt x="1705" y="71"/>
                    </a:lnTo>
                    <a:lnTo>
                      <a:pt x="1711" y="72"/>
                    </a:lnTo>
                    <a:lnTo>
                      <a:pt x="1714" y="72"/>
                    </a:lnTo>
                    <a:lnTo>
                      <a:pt x="1716" y="71"/>
                    </a:lnTo>
                    <a:lnTo>
                      <a:pt x="1716" y="71"/>
                    </a:lnTo>
                    <a:lnTo>
                      <a:pt x="1716" y="72"/>
                    </a:lnTo>
                    <a:lnTo>
                      <a:pt x="1715" y="73"/>
                    </a:lnTo>
                    <a:lnTo>
                      <a:pt x="1714" y="74"/>
                    </a:lnTo>
                    <a:lnTo>
                      <a:pt x="1719" y="77"/>
                    </a:lnTo>
                    <a:lnTo>
                      <a:pt x="1720" y="77"/>
                    </a:lnTo>
                    <a:lnTo>
                      <a:pt x="1722" y="77"/>
                    </a:lnTo>
                    <a:lnTo>
                      <a:pt x="1725" y="78"/>
                    </a:lnTo>
                    <a:lnTo>
                      <a:pt x="1725" y="82"/>
                    </a:lnTo>
                    <a:lnTo>
                      <a:pt x="1725" y="82"/>
                    </a:lnTo>
                    <a:lnTo>
                      <a:pt x="1721" y="80"/>
                    </a:lnTo>
                    <a:lnTo>
                      <a:pt x="1719" y="80"/>
                    </a:lnTo>
                    <a:lnTo>
                      <a:pt x="1713" y="78"/>
                    </a:lnTo>
                    <a:lnTo>
                      <a:pt x="1711" y="78"/>
                    </a:lnTo>
                    <a:lnTo>
                      <a:pt x="1709" y="78"/>
                    </a:lnTo>
                    <a:lnTo>
                      <a:pt x="1709" y="78"/>
                    </a:lnTo>
                    <a:lnTo>
                      <a:pt x="1709" y="80"/>
                    </a:lnTo>
                    <a:lnTo>
                      <a:pt x="1711" y="83"/>
                    </a:lnTo>
                    <a:lnTo>
                      <a:pt x="1711" y="83"/>
                    </a:lnTo>
                    <a:lnTo>
                      <a:pt x="1710" y="82"/>
                    </a:lnTo>
                    <a:lnTo>
                      <a:pt x="1703" y="79"/>
                    </a:lnTo>
                    <a:lnTo>
                      <a:pt x="1703" y="79"/>
                    </a:lnTo>
                    <a:lnTo>
                      <a:pt x="1698" y="80"/>
                    </a:lnTo>
                    <a:lnTo>
                      <a:pt x="1698" y="80"/>
                    </a:lnTo>
                    <a:lnTo>
                      <a:pt x="1694" y="79"/>
                    </a:lnTo>
                    <a:lnTo>
                      <a:pt x="1693" y="79"/>
                    </a:lnTo>
                    <a:lnTo>
                      <a:pt x="1688" y="79"/>
                    </a:lnTo>
                    <a:lnTo>
                      <a:pt x="1682" y="79"/>
                    </a:lnTo>
                    <a:lnTo>
                      <a:pt x="1679" y="80"/>
                    </a:lnTo>
                    <a:lnTo>
                      <a:pt x="1676" y="82"/>
                    </a:lnTo>
                    <a:lnTo>
                      <a:pt x="1673" y="83"/>
                    </a:lnTo>
                    <a:lnTo>
                      <a:pt x="1661" y="79"/>
                    </a:lnTo>
                    <a:lnTo>
                      <a:pt x="1655" y="78"/>
                    </a:lnTo>
                    <a:lnTo>
                      <a:pt x="1649" y="76"/>
                    </a:lnTo>
                    <a:lnTo>
                      <a:pt x="1646" y="74"/>
                    </a:lnTo>
                    <a:lnTo>
                      <a:pt x="1645" y="74"/>
                    </a:lnTo>
                    <a:lnTo>
                      <a:pt x="1644" y="77"/>
                    </a:lnTo>
                    <a:lnTo>
                      <a:pt x="1646" y="83"/>
                    </a:lnTo>
                    <a:lnTo>
                      <a:pt x="1649" y="85"/>
                    </a:lnTo>
                    <a:lnTo>
                      <a:pt x="1650" y="86"/>
                    </a:lnTo>
                    <a:lnTo>
                      <a:pt x="1650" y="88"/>
                    </a:lnTo>
                    <a:lnTo>
                      <a:pt x="1650" y="91"/>
                    </a:lnTo>
                    <a:lnTo>
                      <a:pt x="1648" y="91"/>
                    </a:lnTo>
                    <a:lnTo>
                      <a:pt x="1645" y="90"/>
                    </a:lnTo>
                    <a:lnTo>
                      <a:pt x="1640" y="89"/>
                    </a:lnTo>
                    <a:lnTo>
                      <a:pt x="1631" y="85"/>
                    </a:lnTo>
                    <a:lnTo>
                      <a:pt x="1620" y="82"/>
                    </a:lnTo>
                    <a:lnTo>
                      <a:pt x="1617" y="80"/>
                    </a:lnTo>
                    <a:lnTo>
                      <a:pt x="1614" y="79"/>
                    </a:lnTo>
                    <a:lnTo>
                      <a:pt x="1610" y="74"/>
                    </a:lnTo>
                    <a:lnTo>
                      <a:pt x="1609" y="74"/>
                    </a:lnTo>
                    <a:lnTo>
                      <a:pt x="1608" y="73"/>
                    </a:lnTo>
                    <a:lnTo>
                      <a:pt x="1608" y="73"/>
                    </a:lnTo>
                    <a:lnTo>
                      <a:pt x="1608" y="72"/>
                    </a:lnTo>
                    <a:lnTo>
                      <a:pt x="1607" y="68"/>
                    </a:lnTo>
                    <a:lnTo>
                      <a:pt x="1605" y="68"/>
                    </a:lnTo>
                    <a:lnTo>
                      <a:pt x="1599" y="66"/>
                    </a:lnTo>
                    <a:lnTo>
                      <a:pt x="1598" y="65"/>
                    </a:lnTo>
                    <a:lnTo>
                      <a:pt x="1597" y="63"/>
                    </a:lnTo>
                    <a:lnTo>
                      <a:pt x="1596" y="62"/>
                    </a:lnTo>
                    <a:lnTo>
                      <a:pt x="1592" y="61"/>
                    </a:lnTo>
                    <a:lnTo>
                      <a:pt x="1592" y="61"/>
                    </a:lnTo>
                    <a:lnTo>
                      <a:pt x="1591" y="60"/>
                    </a:lnTo>
                    <a:lnTo>
                      <a:pt x="1587" y="57"/>
                    </a:lnTo>
                    <a:lnTo>
                      <a:pt x="1583" y="57"/>
                    </a:lnTo>
                    <a:lnTo>
                      <a:pt x="1576" y="56"/>
                    </a:lnTo>
                    <a:lnTo>
                      <a:pt x="1573" y="54"/>
                    </a:lnTo>
                    <a:lnTo>
                      <a:pt x="1572" y="54"/>
                    </a:lnTo>
                    <a:lnTo>
                      <a:pt x="1569" y="53"/>
                    </a:lnTo>
                    <a:lnTo>
                      <a:pt x="1568" y="53"/>
                    </a:lnTo>
                    <a:lnTo>
                      <a:pt x="1564" y="54"/>
                    </a:lnTo>
                    <a:lnTo>
                      <a:pt x="1562" y="54"/>
                    </a:lnTo>
                    <a:lnTo>
                      <a:pt x="1561" y="55"/>
                    </a:lnTo>
                    <a:lnTo>
                      <a:pt x="1561" y="56"/>
                    </a:lnTo>
                    <a:lnTo>
                      <a:pt x="1557" y="55"/>
                    </a:lnTo>
                    <a:lnTo>
                      <a:pt x="1557" y="54"/>
                    </a:lnTo>
                    <a:lnTo>
                      <a:pt x="1556" y="54"/>
                    </a:lnTo>
                    <a:lnTo>
                      <a:pt x="1554" y="54"/>
                    </a:lnTo>
                    <a:lnTo>
                      <a:pt x="1552" y="53"/>
                    </a:lnTo>
                    <a:lnTo>
                      <a:pt x="1550" y="53"/>
                    </a:lnTo>
                    <a:lnTo>
                      <a:pt x="1548" y="53"/>
                    </a:lnTo>
                    <a:lnTo>
                      <a:pt x="1542" y="53"/>
                    </a:lnTo>
                    <a:lnTo>
                      <a:pt x="1540" y="53"/>
                    </a:lnTo>
                    <a:lnTo>
                      <a:pt x="1537" y="51"/>
                    </a:lnTo>
                    <a:lnTo>
                      <a:pt x="1534" y="50"/>
                    </a:lnTo>
                    <a:lnTo>
                      <a:pt x="1533" y="49"/>
                    </a:lnTo>
                    <a:lnTo>
                      <a:pt x="1530" y="50"/>
                    </a:lnTo>
                    <a:lnTo>
                      <a:pt x="1526" y="51"/>
                    </a:lnTo>
                    <a:lnTo>
                      <a:pt x="1524" y="53"/>
                    </a:lnTo>
                    <a:lnTo>
                      <a:pt x="1525" y="55"/>
                    </a:lnTo>
                    <a:lnTo>
                      <a:pt x="1527" y="56"/>
                    </a:lnTo>
                    <a:lnTo>
                      <a:pt x="1530" y="59"/>
                    </a:lnTo>
                    <a:lnTo>
                      <a:pt x="1533" y="60"/>
                    </a:lnTo>
                    <a:lnTo>
                      <a:pt x="1533" y="61"/>
                    </a:lnTo>
                    <a:lnTo>
                      <a:pt x="1536" y="63"/>
                    </a:lnTo>
                    <a:lnTo>
                      <a:pt x="1537" y="63"/>
                    </a:lnTo>
                    <a:lnTo>
                      <a:pt x="1537" y="63"/>
                    </a:lnTo>
                    <a:lnTo>
                      <a:pt x="1534" y="62"/>
                    </a:lnTo>
                    <a:lnTo>
                      <a:pt x="1531" y="61"/>
                    </a:lnTo>
                    <a:lnTo>
                      <a:pt x="1528" y="61"/>
                    </a:lnTo>
                    <a:lnTo>
                      <a:pt x="1524" y="61"/>
                    </a:lnTo>
                    <a:lnTo>
                      <a:pt x="1521" y="62"/>
                    </a:lnTo>
                    <a:lnTo>
                      <a:pt x="1515" y="61"/>
                    </a:lnTo>
                    <a:lnTo>
                      <a:pt x="1510" y="61"/>
                    </a:lnTo>
                    <a:lnTo>
                      <a:pt x="1505" y="61"/>
                    </a:lnTo>
                    <a:lnTo>
                      <a:pt x="1504" y="61"/>
                    </a:lnTo>
                    <a:lnTo>
                      <a:pt x="1502" y="61"/>
                    </a:lnTo>
                    <a:lnTo>
                      <a:pt x="1498" y="61"/>
                    </a:lnTo>
                    <a:lnTo>
                      <a:pt x="1495" y="60"/>
                    </a:lnTo>
                    <a:lnTo>
                      <a:pt x="1493" y="59"/>
                    </a:lnTo>
                    <a:lnTo>
                      <a:pt x="1492" y="59"/>
                    </a:lnTo>
                    <a:lnTo>
                      <a:pt x="1486" y="57"/>
                    </a:lnTo>
                    <a:lnTo>
                      <a:pt x="1484" y="57"/>
                    </a:lnTo>
                    <a:lnTo>
                      <a:pt x="1484" y="56"/>
                    </a:lnTo>
                    <a:lnTo>
                      <a:pt x="1484" y="56"/>
                    </a:lnTo>
                    <a:lnTo>
                      <a:pt x="1484" y="54"/>
                    </a:lnTo>
                    <a:lnTo>
                      <a:pt x="1481" y="53"/>
                    </a:lnTo>
                    <a:lnTo>
                      <a:pt x="1478" y="53"/>
                    </a:lnTo>
                    <a:lnTo>
                      <a:pt x="1468" y="51"/>
                    </a:lnTo>
                    <a:lnTo>
                      <a:pt x="1466" y="51"/>
                    </a:lnTo>
                    <a:lnTo>
                      <a:pt x="1460" y="51"/>
                    </a:lnTo>
                    <a:lnTo>
                      <a:pt x="1456" y="51"/>
                    </a:lnTo>
                    <a:lnTo>
                      <a:pt x="1451" y="51"/>
                    </a:lnTo>
                    <a:lnTo>
                      <a:pt x="1446" y="51"/>
                    </a:lnTo>
                    <a:lnTo>
                      <a:pt x="1442" y="51"/>
                    </a:lnTo>
                    <a:lnTo>
                      <a:pt x="1437" y="53"/>
                    </a:lnTo>
                    <a:lnTo>
                      <a:pt x="1433" y="53"/>
                    </a:lnTo>
                    <a:lnTo>
                      <a:pt x="1432" y="53"/>
                    </a:lnTo>
                    <a:lnTo>
                      <a:pt x="1428" y="55"/>
                    </a:lnTo>
                    <a:lnTo>
                      <a:pt x="1428" y="56"/>
                    </a:lnTo>
                    <a:lnTo>
                      <a:pt x="1428" y="56"/>
                    </a:lnTo>
                    <a:lnTo>
                      <a:pt x="1427" y="55"/>
                    </a:lnTo>
                    <a:lnTo>
                      <a:pt x="1426" y="51"/>
                    </a:lnTo>
                    <a:lnTo>
                      <a:pt x="1422" y="50"/>
                    </a:lnTo>
                    <a:lnTo>
                      <a:pt x="1420" y="48"/>
                    </a:lnTo>
                    <a:lnTo>
                      <a:pt x="1418" y="48"/>
                    </a:lnTo>
                    <a:lnTo>
                      <a:pt x="1416" y="48"/>
                    </a:lnTo>
                    <a:lnTo>
                      <a:pt x="1415" y="49"/>
                    </a:lnTo>
                    <a:lnTo>
                      <a:pt x="1416" y="50"/>
                    </a:lnTo>
                    <a:lnTo>
                      <a:pt x="1416" y="51"/>
                    </a:lnTo>
                    <a:lnTo>
                      <a:pt x="1412" y="51"/>
                    </a:lnTo>
                    <a:lnTo>
                      <a:pt x="1408" y="51"/>
                    </a:lnTo>
                    <a:lnTo>
                      <a:pt x="1402" y="49"/>
                    </a:lnTo>
                    <a:lnTo>
                      <a:pt x="1404" y="48"/>
                    </a:lnTo>
                    <a:lnTo>
                      <a:pt x="1410" y="47"/>
                    </a:lnTo>
                    <a:lnTo>
                      <a:pt x="1412" y="47"/>
                    </a:lnTo>
                    <a:lnTo>
                      <a:pt x="1414" y="47"/>
                    </a:lnTo>
                    <a:lnTo>
                      <a:pt x="1416" y="43"/>
                    </a:lnTo>
                    <a:lnTo>
                      <a:pt x="1416" y="42"/>
                    </a:lnTo>
                    <a:lnTo>
                      <a:pt x="1404" y="39"/>
                    </a:lnTo>
                    <a:lnTo>
                      <a:pt x="1403" y="39"/>
                    </a:lnTo>
                    <a:lnTo>
                      <a:pt x="1402" y="39"/>
                    </a:lnTo>
                    <a:lnTo>
                      <a:pt x="1400" y="41"/>
                    </a:lnTo>
                    <a:lnTo>
                      <a:pt x="1398" y="42"/>
                    </a:lnTo>
                    <a:lnTo>
                      <a:pt x="1397" y="43"/>
                    </a:lnTo>
                    <a:lnTo>
                      <a:pt x="1398" y="44"/>
                    </a:lnTo>
                    <a:lnTo>
                      <a:pt x="1401" y="45"/>
                    </a:lnTo>
                    <a:lnTo>
                      <a:pt x="1398" y="47"/>
                    </a:lnTo>
                    <a:lnTo>
                      <a:pt x="1398" y="47"/>
                    </a:lnTo>
                    <a:lnTo>
                      <a:pt x="1397" y="48"/>
                    </a:lnTo>
                    <a:lnTo>
                      <a:pt x="1395" y="47"/>
                    </a:lnTo>
                    <a:lnTo>
                      <a:pt x="1392" y="47"/>
                    </a:lnTo>
                    <a:lnTo>
                      <a:pt x="1386" y="48"/>
                    </a:lnTo>
                    <a:lnTo>
                      <a:pt x="1386" y="48"/>
                    </a:lnTo>
                    <a:lnTo>
                      <a:pt x="1384" y="50"/>
                    </a:lnTo>
                    <a:lnTo>
                      <a:pt x="1385" y="53"/>
                    </a:lnTo>
                    <a:lnTo>
                      <a:pt x="1390" y="54"/>
                    </a:lnTo>
                    <a:lnTo>
                      <a:pt x="1391" y="54"/>
                    </a:lnTo>
                    <a:lnTo>
                      <a:pt x="1393" y="53"/>
                    </a:lnTo>
                    <a:lnTo>
                      <a:pt x="1395" y="53"/>
                    </a:lnTo>
                    <a:lnTo>
                      <a:pt x="1392" y="55"/>
                    </a:lnTo>
                    <a:lnTo>
                      <a:pt x="1387" y="55"/>
                    </a:lnTo>
                    <a:lnTo>
                      <a:pt x="1386" y="55"/>
                    </a:lnTo>
                    <a:lnTo>
                      <a:pt x="1381" y="55"/>
                    </a:lnTo>
                    <a:lnTo>
                      <a:pt x="1379" y="56"/>
                    </a:lnTo>
                    <a:lnTo>
                      <a:pt x="1378" y="57"/>
                    </a:lnTo>
                    <a:lnTo>
                      <a:pt x="1374" y="59"/>
                    </a:lnTo>
                    <a:lnTo>
                      <a:pt x="1371" y="59"/>
                    </a:lnTo>
                    <a:lnTo>
                      <a:pt x="1367" y="59"/>
                    </a:lnTo>
                    <a:lnTo>
                      <a:pt x="1362" y="59"/>
                    </a:lnTo>
                    <a:lnTo>
                      <a:pt x="1360" y="62"/>
                    </a:lnTo>
                    <a:lnTo>
                      <a:pt x="1359" y="63"/>
                    </a:lnTo>
                    <a:lnTo>
                      <a:pt x="1357" y="63"/>
                    </a:lnTo>
                    <a:lnTo>
                      <a:pt x="1356" y="63"/>
                    </a:lnTo>
                    <a:lnTo>
                      <a:pt x="1357" y="61"/>
                    </a:lnTo>
                    <a:lnTo>
                      <a:pt x="1357" y="60"/>
                    </a:lnTo>
                    <a:lnTo>
                      <a:pt x="1359" y="59"/>
                    </a:lnTo>
                    <a:lnTo>
                      <a:pt x="1360" y="59"/>
                    </a:lnTo>
                    <a:lnTo>
                      <a:pt x="1361" y="59"/>
                    </a:lnTo>
                    <a:lnTo>
                      <a:pt x="1362" y="57"/>
                    </a:lnTo>
                    <a:lnTo>
                      <a:pt x="1363" y="56"/>
                    </a:lnTo>
                    <a:lnTo>
                      <a:pt x="1365" y="55"/>
                    </a:lnTo>
                    <a:lnTo>
                      <a:pt x="1366" y="54"/>
                    </a:lnTo>
                    <a:lnTo>
                      <a:pt x="1366" y="54"/>
                    </a:lnTo>
                    <a:lnTo>
                      <a:pt x="1367" y="54"/>
                    </a:lnTo>
                    <a:lnTo>
                      <a:pt x="1371" y="54"/>
                    </a:lnTo>
                    <a:lnTo>
                      <a:pt x="1372" y="54"/>
                    </a:lnTo>
                    <a:lnTo>
                      <a:pt x="1372" y="54"/>
                    </a:lnTo>
                    <a:lnTo>
                      <a:pt x="1377" y="50"/>
                    </a:lnTo>
                    <a:lnTo>
                      <a:pt x="1377" y="50"/>
                    </a:lnTo>
                    <a:lnTo>
                      <a:pt x="1378" y="49"/>
                    </a:lnTo>
                    <a:lnTo>
                      <a:pt x="1380" y="48"/>
                    </a:lnTo>
                    <a:lnTo>
                      <a:pt x="1384" y="45"/>
                    </a:lnTo>
                    <a:lnTo>
                      <a:pt x="1384" y="44"/>
                    </a:lnTo>
                    <a:lnTo>
                      <a:pt x="1384" y="44"/>
                    </a:lnTo>
                    <a:lnTo>
                      <a:pt x="1385" y="43"/>
                    </a:lnTo>
                    <a:lnTo>
                      <a:pt x="1386" y="43"/>
                    </a:lnTo>
                    <a:lnTo>
                      <a:pt x="1387" y="43"/>
                    </a:lnTo>
                    <a:lnTo>
                      <a:pt x="1390" y="42"/>
                    </a:lnTo>
                    <a:lnTo>
                      <a:pt x="1395" y="41"/>
                    </a:lnTo>
                    <a:lnTo>
                      <a:pt x="1397" y="39"/>
                    </a:lnTo>
                    <a:lnTo>
                      <a:pt x="1398" y="38"/>
                    </a:lnTo>
                    <a:lnTo>
                      <a:pt x="1398" y="38"/>
                    </a:lnTo>
                    <a:lnTo>
                      <a:pt x="1401" y="38"/>
                    </a:lnTo>
                    <a:lnTo>
                      <a:pt x="1404" y="35"/>
                    </a:lnTo>
                    <a:lnTo>
                      <a:pt x="1404" y="33"/>
                    </a:lnTo>
                    <a:lnTo>
                      <a:pt x="1406" y="32"/>
                    </a:lnTo>
                    <a:lnTo>
                      <a:pt x="1404" y="31"/>
                    </a:lnTo>
                    <a:lnTo>
                      <a:pt x="1403" y="30"/>
                    </a:lnTo>
                    <a:lnTo>
                      <a:pt x="1402" y="29"/>
                    </a:lnTo>
                    <a:lnTo>
                      <a:pt x="1402" y="29"/>
                    </a:lnTo>
                    <a:lnTo>
                      <a:pt x="1401" y="26"/>
                    </a:lnTo>
                    <a:lnTo>
                      <a:pt x="1400" y="25"/>
                    </a:lnTo>
                    <a:lnTo>
                      <a:pt x="1397" y="24"/>
                    </a:lnTo>
                    <a:lnTo>
                      <a:pt x="1392" y="24"/>
                    </a:lnTo>
                    <a:lnTo>
                      <a:pt x="1392" y="23"/>
                    </a:lnTo>
                    <a:lnTo>
                      <a:pt x="1390" y="20"/>
                    </a:lnTo>
                    <a:lnTo>
                      <a:pt x="1387" y="19"/>
                    </a:lnTo>
                    <a:lnTo>
                      <a:pt x="1385" y="18"/>
                    </a:lnTo>
                    <a:lnTo>
                      <a:pt x="1381" y="15"/>
                    </a:lnTo>
                    <a:lnTo>
                      <a:pt x="1381" y="15"/>
                    </a:lnTo>
                    <a:lnTo>
                      <a:pt x="1381" y="15"/>
                    </a:lnTo>
                    <a:lnTo>
                      <a:pt x="1381" y="17"/>
                    </a:lnTo>
                    <a:lnTo>
                      <a:pt x="1383" y="19"/>
                    </a:lnTo>
                    <a:lnTo>
                      <a:pt x="1383" y="19"/>
                    </a:lnTo>
                    <a:lnTo>
                      <a:pt x="1379" y="18"/>
                    </a:lnTo>
                    <a:lnTo>
                      <a:pt x="1378" y="17"/>
                    </a:lnTo>
                    <a:lnTo>
                      <a:pt x="1375" y="14"/>
                    </a:lnTo>
                    <a:lnTo>
                      <a:pt x="1369" y="14"/>
                    </a:lnTo>
                    <a:lnTo>
                      <a:pt x="1367" y="14"/>
                    </a:lnTo>
                    <a:lnTo>
                      <a:pt x="1366" y="14"/>
                    </a:lnTo>
                    <a:lnTo>
                      <a:pt x="1362" y="14"/>
                    </a:lnTo>
                    <a:lnTo>
                      <a:pt x="1359" y="13"/>
                    </a:lnTo>
                    <a:lnTo>
                      <a:pt x="1353" y="14"/>
                    </a:lnTo>
                    <a:lnTo>
                      <a:pt x="1348" y="14"/>
                    </a:lnTo>
                    <a:lnTo>
                      <a:pt x="1343" y="13"/>
                    </a:lnTo>
                    <a:lnTo>
                      <a:pt x="1337" y="13"/>
                    </a:lnTo>
                    <a:lnTo>
                      <a:pt x="1336" y="13"/>
                    </a:lnTo>
                    <a:lnTo>
                      <a:pt x="1334" y="13"/>
                    </a:lnTo>
                    <a:lnTo>
                      <a:pt x="1332" y="12"/>
                    </a:lnTo>
                    <a:lnTo>
                      <a:pt x="1328" y="14"/>
                    </a:lnTo>
                    <a:lnTo>
                      <a:pt x="1328" y="15"/>
                    </a:lnTo>
                    <a:lnTo>
                      <a:pt x="1330" y="17"/>
                    </a:lnTo>
                    <a:lnTo>
                      <a:pt x="1330" y="17"/>
                    </a:lnTo>
                    <a:lnTo>
                      <a:pt x="1326" y="15"/>
                    </a:lnTo>
                    <a:lnTo>
                      <a:pt x="1322" y="17"/>
                    </a:lnTo>
                    <a:lnTo>
                      <a:pt x="1321" y="17"/>
                    </a:lnTo>
                    <a:lnTo>
                      <a:pt x="1319" y="17"/>
                    </a:lnTo>
                    <a:lnTo>
                      <a:pt x="1318" y="17"/>
                    </a:lnTo>
                    <a:lnTo>
                      <a:pt x="1319" y="15"/>
                    </a:lnTo>
                    <a:lnTo>
                      <a:pt x="1321" y="13"/>
                    </a:lnTo>
                    <a:lnTo>
                      <a:pt x="1320" y="12"/>
                    </a:lnTo>
                    <a:lnTo>
                      <a:pt x="1313" y="8"/>
                    </a:lnTo>
                    <a:lnTo>
                      <a:pt x="1306" y="9"/>
                    </a:lnTo>
                    <a:lnTo>
                      <a:pt x="1304" y="9"/>
                    </a:lnTo>
                    <a:lnTo>
                      <a:pt x="1302" y="9"/>
                    </a:lnTo>
                    <a:lnTo>
                      <a:pt x="1300" y="9"/>
                    </a:lnTo>
                    <a:lnTo>
                      <a:pt x="1297" y="7"/>
                    </a:lnTo>
                    <a:lnTo>
                      <a:pt x="1302" y="6"/>
                    </a:lnTo>
                    <a:lnTo>
                      <a:pt x="1303" y="4"/>
                    </a:lnTo>
                    <a:lnTo>
                      <a:pt x="1302" y="3"/>
                    </a:lnTo>
                    <a:lnTo>
                      <a:pt x="1298" y="3"/>
                    </a:lnTo>
                    <a:lnTo>
                      <a:pt x="1296" y="3"/>
                    </a:lnTo>
                    <a:lnTo>
                      <a:pt x="1295" y="2"/>
                    </a:lnTo>
                    <a:lnTo>
                      <a:pt x="1291" y="1"/>
                    </a:lnTo>
                    <a:lnTo>
                      <a:pt x="1289" y="1"/>
                    </a:lnTo>
                    <a:lnTo>
                      <a:pt x="1284" y="1"/>
                    </a:lnTo>
                    <a:lnTo>
                      <a:pt x="1279" y="0"/>
                    </a:lnTo>
                    <a:lnTo>
                      <a:pt x="1272" y="2"/>
                    </a:lnTo>
                    <a:lnTo>
                      <a:pt x="1268" y="3"/>
                    </a:lnTo>
                    <a:lnTo>
                      <a:pt x="1266" y="3"/>
                    </a:lnTo>
                    <a:lnTo>
                      <a:pt x="1263" y="3"/>
                    </a:lnTo>
                    <a:lnTo>
                      <a:pt x="1262" y="6"/>
                    </a:lnTo>
                    <a:lnTo>
                      <a:pt x="1260" y="9"/>
                    </a:lnTo>
                    <a:lnTo>
                      <a:pt x="1259" y="13"/>
                    </a:lnTo>
                    <a:lnTo>
                      <a:pt x="1260" y="14"/>
                    </a:lnTo>
                    <a:lnTo>
                      <a:pt x="1261" y="15"/>
                    </a:lnTo>
                    <a:lnTo>
                      <a:pt x="1262" y="15"/>
                    </a:lnTo>
                    <a:lnTo>
                      <a:pt x="1259" y="15"/>
                    </a:lnTo>
                    <a:lnTo>
                      <a:pt x="1256" y="15"/>
                    </a:lnTo>
                    <a:lnTo>
                      <a:pt x="1253" y="15"/>
                    </a:lnTo>
                    <a:lnTo>
                      <a:pt x="1250" y="15"/>
                    </a:lnTo>
                    <a:lnTo>
                      <a:pt x="1247" y="15"/>
                    </a:lnTo>
                    <a:lnTo>
                      <a:pt x="1245" y="17"/>
                    </a:lnTo>
                    <a:lnTo>
                      <a:pt x="1245" y="18"/>
                    </a:lnTo>
                    <a:lnTo>
                      <a:pt x="1244" y="19"/>
                    </a:lnTo>
                    <a:lnTo>
                      <a:pt x="1242" y="20"/>
                    </a:lnTo>
                    <a:lnTo>
                      <a:pt x="1238" y="23"/>
                    </a:lnTo>
                    <a:lnTo>
                      <a:pt x="1237" y="23"/>
                    </a:lnTo>
                    <a:lnTo>
                      <a:pt x="1237" y="23"/>
                    </a:lnTo>
                    <a:lnTo>
                      <a:pt x="1232" y="21"/>
                    </a:lnTo>
                    <a:lnTo>
                      <a:pt x="1229" y="23"/>
                    </a:lnTo>
                    <a:lnTo>
                      <a:pt x="1227" y="23"/>
                    </a:lnTo>
                    <a:lnTo>
                      <a:pt x="1227" y="23"/>
                    </a:lnTo>
                    <a:lnTo>
                      <a:pt x="1227" y="21"/>
                    </a:lnTo>
                    <a:lnTo>
                      <a:pt x="1229" y="21"/>
                    </a:lnTo>
                    <a:lnTo>
                      <a:pt x="1230" y="19"/>
                    </a:lnTo>
                    <a:lnTo>
                      <a:pt x="1229" y="18"/>
                    </a:lnTo>
                    <a:lnTo>
                      <a:pt x="1225" y="18"/>
                    </a:lnTo>
                    <a:lnTo>
                      <a:pt x="1221" y="19"/>
                    </a:lnTo>
                    <a:lnTo>
                      <a:pt x="1219" y="18"/>
                    </a:lnTo>
                    <a:lnTo>
                      <a:pt x="1214" y="18"/>
                    </a:lnTo>
                    <a:lnTo>
                      <a:pt x="1210" y="19"/>
                    </a:lnTo>
                    <a:lnTo>
                      <a:pt x="1208" y="19"/>
                    </a:lnTo>
                    <a:lnTo>
                      <a:pt x="1207" y="20"/>
                    </a:lnTo>
                    <a:lnTo>
                      <a:pt x="1206" y="21"/>
                    </a:lnTo>
                    <a:lnTo>
                      <a:pt x="1204" y="20"/>
                    </a:lnTo>
                    <a:lnTo>
                      <a:pt x="1202" y="19"/>
                    </a:lnTo>
                    <a:lnTo>
                      <a:pt x="1202" y="18"/>
                    </a:lnTo>
                    <a:lnTo>
                      <a:pt x="1202" y="19"/>
                    </a:lnTo>
                    <a:lnTo>
                      <a:pt x="1202" y="19"/>
                    </a:lnTo>
                    <a:lnTo>
                      <a:pt x="1201" y="18"/>
                    </a:lnTo>
                    <a:lnTo>
                      <a:pt x="1201" y="19"/>
                    </a:lnTo>
                    <a:lnTo>
                      <a:pt x="1201" y="19"/>
                    </a:lnTo>
                    <a:lnTo>
                      <a:pt x="1196" y="21"/>
                    </a:lnTo>
                    <a:lnTo>
                      <a:pt x="1196" y="21"/>
                    </a:lnTo>
                    <a:lnTo>
                      <a:pt x="1195" y="23"/>
                    </a:lnTo>
                    <a:lnTo>
                      <a:pt x="1194" y="23"/>
                    </a:lnTo>
                    <a:lnTo>
                      <a:pt x="1188" y="25"/>
                    </a:lnTo>
                    <a:lnTo>
                      <a:pt x="1186" y="25"/>
                    </a:lnTo>
                    <a:lnTo>
                      <a:pt x="1178" y="26"/>
                    </a:lnTo>
                    <a:lnTo>
                      <a:pt x="1174" y="27"/>
                    </a:lnTo>
                    <a:lnTo>
                      <a:pt x="1173" y="27"/>
                    </a:lnTo>
                    <a:lnTo>
                      <a:pt x="1166" y="29"/>
                    </a:lnTo>
                    <a:lnTo>
                      <a:pt x="1162" y="31"/>
                    </a:lnTo>
                    <a:lnTo>
                      <a:pt x="1160" y="31"/>
                    </a:lnTo>
                    <a:lnTo>
                      <a:pt x="1156" y="31"/>
                    </a:lnTo>
                    <a:lnTo>
                      <a:pt x="1155" y="31"/>
                    </a:lnTo>
                    <a:lnTo>
                      <a:pt x="1153" y="31"/>
                    </a:lnTo>
                    <a:lnTo>
                      <a:pt x="1148" y="31"/>
                    </a:lnTo>
                    <a:lnTo>
                      <a:pt x="1144" y="35"/>
                    </a:lnTo>
                    <a:lnTo>
                      <a:pt x="1142" y="36"/>
                    </a:lnTo>
                    <a:lnTo>
                      <a:pt x="1135" y="38"/>
                    </a:lnTo>
                    <a:lnTo>
                      <a:pt x="1133" y="38"/>
                    </a:lnTo>
                    <a:lnTo>
                      <a:pt x="1130" y="42"/>
                    </a:lnTo>
                    <a:lnTo>
                      <a:pt x="1131" y="43"/>
                    </a:lnTo>
                    <a:lnTo>
                      <a:pt x="1133" y="43"/>
                    </a:lnTo>
                    <a:lnTo>
                      <a:pt x="1136" y="44"/>
                    </a:lnTo>
                    <a:lnTo>
                      <a:pt x="1138" y="44"/>
                    </a:lnTo>
                    <a:lnTo>
                      <a:pt x="1141" y="43"/>
                    </a:lnTo>
                    <a:lnTo>
                      <a:pt x="1142" y="44"/>
                    </a:lnTo>
                    <a:lnTo>
                      <a:pt x="1143" y="44"/>
                    </a:lnTo>
                    <a:lnTo>
                      <a:pt x="1144" y="44"/>
                    </a:lnTo>
                    <a:lnTo>
                      <a:pt x="1145" y="44"/>
                    </a:lnTo>
                    <a:lnTo>
                      <a:pt x="1147" y="44"/>
                    </a:lnTo>
                    <a:lnTo>
                      <a:pt x="1148" y="44"/>
                    </a:lnTo>
                    <a:lnTo>
                      <a:pt x="1149" y="44"/>
                    </a:lnTo>
                    <a:lnTo>
                      <a:pt x="1151" y="45"/>
                    </a:lnTo>
                    <a:lnTo>
                      <a:pt x="1154" y="45"/>
                    </a:lnTo>
                    <a:lnTo>
                      <a:pt x="1155" y="47"/>
                    </a:lnTo>
                    <a:lnTo>
                      <a:pt x="1155" y="47"/>
                    </a:lnTo>
                    <a:lnTo>
                      <a:pt x="1154" y="48"/>
                    </a:lnTo>
                    <a:lnTo>
                      <a:pt x="1148" y="49"/>
                    </a:lnTo>
                    <a:lnTo>
                      <a:pt x="1143" y="50"/>
                    </a:lnTo>
                    <a:lnTo>
                      <a:pt x="1138" y="51"/>
                    </a:lnTo>
                    <a:lnTo>
                      <a:pt x="1136" y="50"/>
                    </a:lnTo>
                    <a:lnTo>
                      <a:pt x="1131" y="50"/>
                    </a:lnTo>
                    <a:lnTo>
                      <a:pt x="1121" y="50"/>
                    </a:lnTo>
                    <a:lnTo>
                      <a:pt x="1113" y="51"/>
                    </a:lnTo>
                    <a:lnTo>
                      <a:pt x="1107" y="53"/>
                    </a:lnTo>
                    <a:lnTo>
                      <a:pt x="1102" y="54"/>
                    </a:lnTo>
                    <a:lnTo>
                      <a:pt x="1097" y="57"/>
                    </a:lnTo>
                    <a:lnTo>
                      <a:pt x="1099" y="59"/>
                    </a:lnTo>
                    <a:lnTo>
                      <a:pt x="1102" y="60"/>
                    </a:lnTo>
                    <a:lnTo>
                      <a:pt x="1105" y="60"/>
                    </a:lnTo>
                    <a:lnTo>
                      <a:pt x="1106" y="61"/>
                    </a:lnTo>
                    <a:lnTo>
                      <a:pt x="1107" y="63"/>
                    </a:lnTo>
                    <a:lnTo>
                      <a:pt x="1108" y="66"/>
                    </a:lnTo>
                    <a:lnTo>
                      <a:pt x="1112" y="69"/>
                    </a:lnTo>
                    <a:lnTo>
                      <a:pt x="1117" y="71"/>
                    </a:lnTo>
                    <a:lnTo>
                      <a:pt x="1118" y="71"/>
                    </a:lnTo>
                    <a:lnTo>
                      <a:pt x="1120" y="71"/>
                    </a:lnTo>
                    <a:lnTo>
                      <a:pt x="1125" y="71"/>
                    </a:lnTo>
                    <a:lnTo>
                      <a:pt x="1129" y="73"/>
                    </a:lnTo>
                    <a:lnTo>
                      <a:pt x="1130" y="74"/>
                    </a:lnTo>
                    <a:lnTo>
                      <a:pt x="1135" y="76"/>
                    </a:lnTo>
                    <a:lnTo>
                      <a:pt x="1136" y="76"/>
                    </a:lnTo>
                    <a:lnTo>
                      <a:pt x="1136" y="77"/>
                    </a:lnTo>
                    <a:lnTo>
                      <a:pt x="1133" y="77"/>
                    </a:lnTo>
                    <a:lnTo>
                      <a:pt x="1131" y="77"/>
                    </a:lnTo>
                    <a:lnTo>
                      <a:pt x="1125" y="78"/>
                    </a:lnTo>
                    <a:lnTo>
                      <a:pt x="1123" y="76"/>
                    </a:lnTo>
                    <a:lnTo>
                      <a:pt x="1118" y="73"/>
                    </a:lnTo>
                    <a:lnTo>
                      <a:pt x="1113" y="72"/>
                    </a:lnTo>
                    <a:lnTo>
                      <a:pt x="1106" y="71"/>
                    </a:lnTo>
                    <a:lnTo>
                      <a:pt x="1103" y="69"/>
                    </a:lnTo>
                    <a:lnTo>
                      <a:pt x="1099" y="68"/>
                    </a:lnTo>
                    <a:lnTo>
                      <a:pt x="1097" y="68"/>
                    </a:lnTo>
                    <a:lnTo>
                      <a:pt x="1092" y="68"/>
                    </a:lnTo>
                    <a:lnTo>
                      <a:pt x="1091" y="68"/>
                    </a:lnTo>
                    <a:lnTo>
                      <a:pt x="1088" y="68"/>
                    </a:lnTo>
                    <a:lnTo>
                      <a:pt x="1088" y="67"/>
                    </a:lnTo>
                    <a:lnTo>
                      <a:pt x="1086" y="67"/>
                    </a:lnTo>
                    <a:lnTo>
                      <a:pt x="1086" y="67"/>
                    </a:lnTo>
                    <a:lnTo>
                      <a:pt x="1090" y="66"/>
                    </a:lnTo>
                    <a:lnTo>
                      <a:pt x="1094" y="66"/>
                    </a:lnTo>
                    <a:lnTo>
                      <a:pt x="1096" y="65"/>
                    </a:lnTo>
                    <a:lnTo>
                      <a:pt x="1096" y="63"/>
                    </a:lnTo>
                    <a:lnTo>
                      <a:pt x="1095" y="62"/>
                    </a:lnTo>
                    <a:lnTo>
                      <a:pt x="1092" y="60"/>
                    </a:lnTo>
                    <a:lnTo>
                      <a:pt x="1090" y="60"/>
                    </a:lnTo>
                    <a:lnTo>
                      <a:pt x="1088" y="61"/>
                    </a:lnTo>
                    <a:lnTo>
                      <a:pt x="1085" y="62"/>
                    </a:lnTo>
                    <a:lnTo>
                      <a:pt x="1085" y="63"/>
                    </a:lnTo>
                    <a:lnTo>
                      <a:pt x="1084" y="65"/>
                    </a:lnTo>
                    <a:lnTo>
                      <a:pt x="1083" y="65"/>
                    </a:lnTo>
                    <a:lnTo>
                      <a:pt x="1082" y="65"/>
                    </a:lnTo>
                    <a:lnTo>
                      <a:pt x="1079" y="65"/>
                    </a:lnTo>
                    <a:lnTo>
                      <a:pt x="1074" y="68"/>
                    </a:lnTo>
                    <a:lnTo>
                      <a:pt x="1073" y="72"/>
                    </a:lnTo>
                    <a:lnTo>
                      <a:pt x="1072" y="72"/>
                    </a:lnTo>
                    <a:lnTo>
                      <a:pt x="1073" y="73"/>
                    </a:lnTo>
                    <a:lnTo>
                      <a:pt x="1078" y="73"/>
                    </a:lnTo>
                    <a:lnTo>
                      <a:pt x="1080" y="73"/>
                    </a:lnTo>
                    <a:lnTo>
                      <a:pt x="1080" y="73"/>
                    </a:lnTo>
                    <a:lnTo>
                      <a:pt x="1080" y="73"/>
                    </a:lnTo>
                    <a:lnTo>
                      <a:pt x="1080" y="74"/>
                    </a:lnTo>
                    <a:lnTo>
                      <a:pt x="1083" y="76"/>
                    </a:lnTo>
                    <a:lnTo>
                      <a:pt x="1083" y="74"/>
                    </a:lnTo>
                    <a:lnTo>
                      <a:pt x="1085" y="74"/>
                    </a:lnTo>
                    <a:lnTo>
                      <a:pt x="1088" y="74"/>
                    </a:lnTo>
                    <a:lnTo>
                      <a:pt x="1090" y="76"/>
                    </a:lnTo>
                    <a:lnTo>
                      <a:pt x="1083" y="77"/>
                    </a:lnTo>
                    <a:lnTo>
                      <a:pt x="1080" y="76"/>
                    </a:lnTo>
                    <a:lnTo>
                      <a:pt x="1076" y="74"/>
                    </a:lnTo>
                    <a:lnTo>
                      <a:pt x="1074" y="74"/>
                    </a:lnTo>
                    <a:lnTo>
                      <a:pt x="1070" y="76"/>
                    </a:lnTo>
                    <a:lnTo>
                      <a:pt x="1068" y="77"/>
                    </a:lnTo>
                    <a:lnTo>
                      <a:pt x="1070" y="79"/>
                    </a:lnTo>
                    <a:lnTo>
                      <a:pt x="1070" y="79"/>
                    </a:lnTo>
                    <a:lnTo>
                      <a:pt x="1074" y="82"/>
                    </a:lnTo>
                    <a:lnTo>
                      <a:pt x="1077" y="83"/>
                    </a:lnTo>
                    <a:lnTo>
                      <a:pt x="1080" y="84"/>
                    </a:lnTo>
                    <a:lnTo>
                      <a:pt x="1082" y="84"/>
                    </a:lnTo>
                    <a:lnTo>
                      <a:pt x="1083" y="85"/>
                    </a:lnTo>
                    <a:lnTo>
                      <a:pt x="1086" y="85"/>
                    </a:lnTo>
                    <a:lnTo>
                      <a:pt x="1089" y="85"/>
                    </a:lnTo>
                    <a:lnTo>
                      <a:pt x="1094" y="85"/>
                    </a:lnTo>
                    <a:lnTo>
                      <a:pt x="1095" y="86"/>
                    </a:lnTo>
                    <a:lnTo>
                      <a:pt x="1096" y="86"/>
                    </a:lnTo>
                    <a:lnTo>
                      <a:pt x="1090" y="85"/>
                    </a:lnTo>
                    <a:lnTo>
                      <a:pt x="1085" y="86"/>
                    </a:lnTo>
                    <a:lnTo>
                      <a:pt x="1082" y="85"/>
                    </a:lnTo>
                    <a:lnTo>
                      <a:pt x="1078" y="85"/>
                    </a:lnTo>
                    <a:lnTo>
                      <a:pt x="1074" y="85"/>
                    </a:lnTo>
                    <a:lnTo>
                      <a:pt x="1072" y="85"/>
                    </a:lnTo>
                    <a:lnTo>
                      <a:pt x="1066" y="84"/>
                    </a:lnTo>
                    <a:lnTo>
                      <a:pt x="1067" y="82"/>
                    </a:lnTo>
                    <a:lnTo>
                      <a:pt x="1067" y="82"/>
                    </a:lnTo>
                    <a:lnTo>
                      <a:pt x="1065" y="79"/>
                    </a:lnTo>
                    <a:lnTo>
                      <a:pt x="1062" y="78"/>
                    </a:lnTo>
                    <a:lnTo>
                      <a:pt x="1062" y="73"/>
                    </a:lnTo>
                    <a:lnTo>
                      <a:pt x="1061" y="71"/>
                    </a:lnTo>
                    <a:lnTo>
                      <a:pt x="1061" y="69"/>
                    </a:lnTo>
                    <a:lnTo>
                      <a:pt x="1058" y="66"/>
                    </a:lnTo>
                    <a:lnTo>
                      <a:pt x="1056" y="65"/>
                    </a:lnTo>
                    <a:lnTo>
                      <a:pt x="1053" y="62"/>
                    </a:lnTo>
                    <a:lnTo>
                      <a:pt x="1050" y="62"/>
                    </a:lnTo>
                    <a:lnTo>
                      <a:pt x="1049" y="62"/>
                    </a:lnTo>
                    <a:lnTo>
                      <a:pt x="1048" y="63"/>
                    </a:lnTo>
                    <a:lnTo>
                      <a:pt x="1049" y="67"/>
                    </a:lnTo>
                    <a:lnTo>
                      <a:pt x="1052" y="68"/>
                    </a:lnTo>
                    <a:lnTo>
                      <a:pt x="1055" y="71"/>
                    </a:lnTo>
                    <a:lnTo>
                      <a:pt x="1056" y="72"/>
                    </a:lnTo>
                    <a:lnTo>
                      <a:pt x="1055" y="73"/>
                    </a:lnTo>
                    <a:lnTo>
                      <a:pt x="1054" y="74"/>
                    </a:lnTo>
                    <a:lnTo>
                      <a:pt x="1049" y="76"/>
                    </a:lnTo>
                    <a:lnTo>
                      <a:pt x="1046" y="77"/>
                    </a:lnTo>
                    <a:lnTo>
                      <a:pt x="1043" y="79"/>
                    </a:lnTo>
                    <a:lnTo>
                      <a:pt x="1043" y="80"/>
                    </a:lnTo>
                    <a:lnTo>
                      <a:pt x="1042" y="83"/>
                    </a:lnTo>
                    <a:lnTo>
                      <a:pt x="1042" y="84"/>
                    </a:lnTo>
                    <a:lnTo>
                      <a:pt x="1042" y="84"/>
                    </a:lnTo>
                    <a:lnTo>
                      <a:pt x="1046" y="85"/>
                    </a:lnTo>
                    <a:lnTo>
                      <a:pt x="1047" y="85"/>
                    </a:lnTo>
                    <a:lnTo>
                      <a:pt x="1050" y="86"/>
                    </a:lnTo>
                    <a:lnTo>
                      <a:pt x="1052" y="88"/>
                    </a:lnTo>
                    <a:lnTo>
                      <a:pt x="1055" y="90"/>
                    </a:lnTo>
                    <a:lnTo>
                      <a:pt x="1058" y="90"/>
                    </a:lnTo>
                    <a:lnTo>
                      <a:pt x="1061" y="92"/>
                    </a:lnTo>
                    <a:lnTo>
                      <a:pt x="1062" y="96"/>
                    </a:lnTo>
                    <a:lnTo>
                      <a:pt x="1061" y="98"/>
                    </a:lnTo>
                    <a:lnTo>
                      <a:pt x="1060" y="101"/>
                    </a:lnTo>
                    <a:lnTo>
                      <a:pt x="1060" y="102"/>
                    </a:lnTo>
                    <a:lnTo>
                      <a:pt x="1062" y="107"/>
                    </a:lnTo>
                    <a:lnTo>
                      <a:pt x="1065" y="109"/>
                    </a:lnTo>
                    <a:lnTo>
                      <a:pt x="1066" y="112"/>
                    </a:lnTo>
                    <a:lnTo>
                      <a:pt x="1067" y="113"/>
                    </a:lnTo>
                    <a:lnTo>
                      <a:pt x="1068" y="115"/>
                    </a:lnTo>
                    <a:lnTo>
                      <a:pt x="1070" y="116"/>
                    </a:lnTo>
                    <a:lnTo>
                      <a:pt x="1071" y="116"/>
                    </a:lnTo>
                    <a:lnTo>
                      <a:pt x="1073" y="115"/>
                    </a:lnTo>
                    <a:lnTo>
                      <a:pt x="1076" y="115"/>
                    </a:lnTo>
                    <a:lnTo>
                      <a:pt x="1079" y="115"/>
                    </a:lnTo>
                    <a:lnTo>
                      <a:pt x="1080" y="114"/>
                    </a:lnTo>
                    <a:lnTo>
                      <a:pt x="1084" y="114"/>
                    </a:lnTo>
                    <a:lnTo>
                      <a:pt x="1086" y="114"/>
                    </a:lnTo>
                    <a:lnTo>
                      <a:pt x="1090" y="114"/>
                    </a:lnTo>
                    <a:lnTo>
                      <a:pt x="1091" y="114"/>
                    </a:lnTo>
                    <a:lnTo>
                      <a:pt x="1095" y="115"/>
                    </a:lnTo>
                    <a:lnTo>
                      <a:pt x="1092" y="115"/>
                    </a:lnTo>
                    <a:lnTo>
                      <a:pt x="1088" y="116"/>
                    </a:lnTo>
                    <a:lnTo>
                      <a:pt x="1084" y="118"/>
                    </a:lnTo>
                    <a:lnTo>
                      <a:pt x="1082" y="118"/>
                    </a:lnTo>
                    <a:lnTo>
                      <a:pt x="1080" y="118"/>
                    </a:lnTo>
                    <a:lnTo>
                      <a:pt x="1078" y="119"/>
                    </a:lnTo>
                    <a:lnTo>
                      <a:pt x="1078" y="119"/>
                    </a:lnTo>
                    <a:lnTo>
                      <a:pt x="1077" y="120"/>
                    </a:lnTo>
                    <a:lnTo>
                      <a:pt x="1078" y="124"/>
                    </a:lnTo>
                    <a:lnTo>
                      <a:pt x="1080" y="127"/>
                    </a:lnTo>
                    <a:lnTo>
                      <a:pt x="1083" y="130"/>
                    </a:lnTo>
                    <a:lnTo>
                      <a:pt x="1086" y="130"/>
                    </a:lnTo>
                    <a:lnTo>
                      <a:pt x="1086" y="130"/>
                    </a:lnTo>
                    <a:lnTo>
                      <a:pt x="1088" y="131"/>
                    </a:lnTo>
                    <a:lnTo>
                      <a:pt x="1085" y="136"/>
                    </a:lnTo>
                    <a:lnTo>
                      <a:pt x="1085" y="136"/>
                    </a:lnTo>
                    <a:lnTo>
                      <a:pt x="1085" y="137"/>
                    </a:lnTo>
                    <a:lnTo>
                      <a:pt x="1083" y="141"/>
                    </a:lnTo>
                    <a:lnTo>
                      <a:pt x="1084" y="142"/>
                    </a:lnTo>
                    <a:lnTo>
                      <a:pt x="1084" y="145"/>
                    </a:lnTo>
                    <a:lnTo>
                      <a:pt x="1083" y="145"/>
                    </a:lnTo>
                    <a:lnTo>
                      <a:pt x="1078" y="147"/>
                    </a:lnTo>
                    <a:lnTo>
                      <a:pt x="1077" y="148"/>
                    </a:lnTo>
                    <a:lnTo>
                      <a:pt x="1073" y="151"/>
                    </a:lnTo>
                    <a:lnTo>
                      <a:pt x="1072" y="154"/>
                    </a:lnTo>
                    <a:lnTo>
                      <a:pt x="1072" y="155"/>
                    </a:lnTo>
                    <a:lnTo>
                      <a:pt x="1070" y="154"/>
                    </a:lnTo>
                    <a:lnTo>
                      <a:pt x="1067" y="154"/>
                    </a:lnTo>
                    <a:lnTo>
                      <a:pt x="1064" y="153"/>
                    </a:lnTo>
                    <a:lnTo>
                      <a:pt x="1060" y="153"/>
                    </a:lnTo>
                    <a:lnTo>
                      <a:pt x="1058" y="154"/>
                    </a:lnTo>
                    <a:lnTo>
                      <a:pt x="1054" y="153"/>
                    </a:lnTo>
                    <a:lnTo>
                      <a:pt x="1050" y="153"/>
                    </a:lnTo>
                    <a:lnTo>
                      <a:pt x="1044" y="151"/>
                    </a:lnTo>
                    <a:lnTo>
                      <a:pt x="1044" y="151"/>
                    </a:lnTo>
                    <a:lnTo>
                      <a:pt x="1044" y="151"/>
                    </a:lnTo>
                    <a:lnTo>
                      <a:pt x="1050" y="150"/>
                    </a:lnTo>
                    <a:lnTo>
                      <a:pt x="1054" y="150"/>
                    </a:lnTo>
                    <a:lnTo>
                      <a:pt x="1058" y="149"/>
                    </a:lnTo>
                    <a:lnTo>
                      <a:pt x="1060" y="149"/>
                    </a:lnTo>
                    <a:lnTo>
                      <a:pt x="1062" y="149"/>
                    </a:lnTo>
                    <a:lnTo>
                      <a:pt x="1062" y="145"/>
                    </a:lnTo>
                    <a:lnTo>
                      <a:pt x="1062" y="144"/>
                    </a:lnTo>
                    <a:lnTo>
                      <a:pt x="1066" y="141"/>
                    </a:lnTo>
                    <a:lnTo>
                      <a:pt x="1071" y="136"/>
                    </a:lnTo>
                    <a:lnTo>
                      <a:pt x="1071" y="132"/>
                    </a:lnTo>
                    <a:lnTo>
                      <a:pt x="1070" y="128"/>
                    </a:lnTo>
                    <a:lnTo>
                      <a:pt x="1068" y="128"/>
                    </a:lnTo>
                    <a:lnTo>
                      <a:pt x="1068" y="127"/>
                    </a:lnTo>
                    <a:lnTo>
                      <a:pt x="1068" y="127"/>
                    </a:lnTo>
                    <a:lnTo>
                      <a:pt x="1070" y="126"/>
                    </a:lnTo>
                    <a:lnTo>
                      <a:pt x="1072" y="124"/>
                    </a:lnTo>
                    <a:lnTo>
                      <a:pt x="1071" y="122"/>
                    </a:lnTo>
                    <a:lnTo>
                      <a:pt x="1067" y="120"/>
                    </a:lnTo>
                    <a:lnTo>
                      <a:pt x="1061" y="118"/>
                    </a:lnTo>
                    <a:lnTo>
                      <a:pt x="1056" y="116"/>
                    </a:lnTo>
                    <a:lnTo>
                      <a:pt x="1056" y="115"/>
                    </a:lnTo>
                    <a:lnTo>
                      <a:pt x="1055" y="112"/>
                    </a:lnTo>
                    <a:lnTo>
                      <a:pt x="1054" y="110"/>
                    </a:lnTo>
                    <a:lnTo>
                      <a:pt x="1052" y="107"/>
                    </a:lnTo>
                    <a:lnTo>
                      <a:pt x="1052" y="104"/>
                    </a:lnTo>
                    <a:lnTo>
                      <a:pt x="1049" y="101"/>
                    </a:lnTo>
                    <a:lnTo>
                      <a:pt x="1047" y="100"/>
                    </a:lnTo>
                    <a:lnTo>
                      <a:pt x="1046" y="98"/>
                    </a:lnTo>
                    <a:lnTo>
                      <a:pt x="1046" y="98"/>
                    </a:lnTo>
                    <a:lnTo>
                      <a:pt x="1046" y="98"/>
                    </a:lnTo>
                    <a:lnTo>
                      <a:pt x="1047" y="96"/>
                    </a:lnTo>
                    <a:lnTo>
                      <a:pt x="1046" y="91"/>
                    </a:lnTo>
                    <a:lnTo>
                      <a:pt x="1044" y="90"/>
                    </a:lnTo>
                    <a:lnTo>
                      <a:pt x="1041" y="86"/>
                    </a:lnTo>
                    <a:lnTo>
                      <a:pt x="1038" y="85"/>
                    </a:lnTo>
                    <a:lnTo>
                      <a:pt x="1035" y="84"/>
                    </a:lnTo>
                    <a:lnTo>
                      <a:pt x="1031" y="82"/>
                    </a:lnTo>
                    <a:lnTo>
                      <a:pt x="1032" y="80"/>
                    </a:lnTo>
                    <a:lnTo>
                      <a:pt x="1033" y="79"/>
                    </a:lnTo>
                    <a:lnTo>
                      <a:pt x="1035" y="73"/>
                    </a:lnTo>
                    <a:lnTo>
                      <a:pt x="1033" y="73"/>
                    </a:lnTo>
                    <a:lnTo>
                      <a:pt x="1032" y="68"/>
                    </a:lnTo>
                    <a:lnTo>
                      <a:pt x="1029" y="65"/>
                    </a:lnTo>
                    <a:lnTo>
                      <a:pt x="1021" y="62"/>
                    </a:lnTo>
                    <a:lnTo>
                      <a:pt x="1018" y="62"/>
                    </a:lnTo>
                    <a:lnTo>
                      <a:pt x="1015" y="62"/>
                    </a:lnTo>
                    <a:lnTo>
                      <a:pt x="1008" y="60"/>
                    </a:lnTo>
                    <a:lnTo>
                      <a:pt x="1012" y="59"/>
                    </a:lnTo>
                    <a:lnTo>
                      <a:pt x="1013" y="59"/>
                    </a:lnTo>
                    <a:lnTo>
                      <a:pt x="1013" y="57"/>
                    </a:lnTo>
                    <a:lnTo>
                      <a:pt x="1013" y="57"/>
                    </a:lnTo>
                    <a:lnTo>
                      <a:pt x="1011" y="56"/>
                    </a:lnTo>
                    <a:lnTo>
                      <a:pt x="1008" y="56"/>
                    </a:lnTo>
                    <a:lnTo>
                      <a:pt x="1008" y="55"/>
                    </a:lnTo>
                    <a:lnTo>
                      <a:pt x="1005" y="54"/>
                    </a:lnTo>
                    <a:lnTo>
                      <a:pt x="1001" y="53"/>
                    </a:lnTo>
                    <a:lnTo>
                      <a:pt x="997" y="54"/>
                    </a:lnTo>
                    <a:lnTo>
                      <a:pt x="996" y="54"/>
                    </a:lnTo>
                    <a:lnTo>
                      <a:pt x="994" y="56"/>
                    </a:lnTo>
                    <a:lnTo>
                      <a:pt x="995" y="59"/>
                    </a:lnTo>
                    <a:lnTo>
                      <a:pt x="996" y="61"/>
                    </a:lnTo>
                    <a:lnTo>
                      <a:pt x="996" y="61"/>
                    </a:lnTo>
                    <a:lnTo>
                      <a:pt x="994" y="61"/>
                    </a:lnTo>
                    <a:lnTo>
                      <a:pt x="994" y="61"/>
                    </a:lnTo>
                    <a:lnTo>
                      <a:pt x="993" y="61"/>
                    </a:lnTo>
                    <a:lnTo>
                      <a:pt x="991" y="62"/>
                    </a:lnTo>
                    <a:lnTo>
                      <a:pt x="991" y="67"/>
                    </a:lnTo>
                    <a:lnTo>
                      <a:pt x="991" y="68"/>
                    </a:lnTo>
                    <a:lnTo>
                      <a:pt x="991" y="69"/>
                    </a:lnTo>
                    <a:lnTo>
                      <a:pt x="991" y="73"/>
                    </a:lnTo>
                    <a:lnTo>
                      <a:pt x="991" y="74"/>
                    </a:lnTo>
                    <a:lnTo>
                      <a:pt x="989" y="78"/>
                    </a:lnTo>
                    <a:lnTo>
                      <a:pt x="988" y="79"/>
                    </a:lnTo>
                    <a:lnTo>
                      <a:pt x="985" y="82"/>
                    </a:lnTo>
                    <a:lnTo>
                      <a:pt x="981" y="85"/>
                    </a:lnTo>
                    <a:lnTo>
                      <a:pt x="979" y="86"/>
                    </a:lnTo>
                    <a:lnTo>
                      <a:pt x="978" y="88"/>
                    </a:lnTo>
                    <a:lnTo>
                      <a:pt x="979" y="90"/>
                    </a:lnTo>
                    <a:lnTo>
                      <a:pt x="981" y="91"/>
                    </a:lnTo>
                    <a:lnTo>
                      <a:pt x="984" y="92"/>
                    </a:lnTo>
                    <a:lnTo>
                      <a:pt x="987" y="92"/>
                    </a:lnTo>
                    <a:lnTo>
                      <a:pt x="987" y="92"/>
                    </a:lnTo>
                    <a:lnTo>
                      <a:pt x="987" y="94"/>
                    </a:lnTo>
                    <a:lnTo>
                      <a:pt x="988" y="95"/>
                    </a:lnTo>
                    <a:lnTo>
                      <a:pt x="989" y="98"/>
                    </a:lnTo>
                    <a:lnTo>
                      <a:pt x="990" y="98"/>
                    </a:lnTo>
                    <a:lnTo>
                      <a:pt x="993" y="101"/>
                    </a:lnTo>
                    <a:lnTo>
                      <a:pt x="994" y="101"/>
                    </a:lnTo>
                    <a:lnTo>
                      <a:pt x="994" y="101"/>
                    </a:lnTo>
                    <a:lnTo>
                      <a:pt x="991" y="101"/>
                    </a:lnTo>
                    <a:lnTo>
                      <a:pt x="990" y="101"/>
                    </a:lnTo>
                    <a:lnTo>
                      <a:pt x="989" y="101"/>
                    </a:lnTo>
                    <a:lnTo>
                      <a:pt x="988" y="102"/>
                    </a:lnTo>
                    <a:lnTo>
                      <a:pt x="988" y="106"/>
                    </a:lnTo>
                    <a:lnTo>
                      <a:pt x="993" y="109"/>
                    </a:lnTo>
                    <a:lnTo>
                      <a:pt x="996" y="109"/>
                    </a:lnTo>
                    <a:lnTo>
                      <a:pt x="994" y="113"/>
                    </a:lnTo>
                    <a:lnTo>
                      <a:pt x="996" y="110"/>
                    </a:lnTo>
                    <a:lnTo>
                      <a:pt x="1001" y="109"/>
                    </a:lnTo>
                    <a:lnTo>
                      <a:pt x="1002" y="109"/>
                    </a:lnTo>
                    <a:lnTo>
                      <a:pt x="1005" y="113"/>
                    </a:lnTo>
                    <a:lnTo>
                      <a:pt x="1005" y="113"/>
                    </a:lnTo>
                    <a:lnTo>
                      <a:pt x="1008" y="114"/>
                    </a:lnTo>
                    <a:lnTo>
                      <a:pt x="1011" y="115"/>
                    </a:lnTo>
                    <a:lnTo>
                      <a:pt x="1013" y="116"/>
                    </a:lnTo>
                    <a:lnTo>
                      <a:pt x="1015" y="118"/>
                    </a:lnTo>
                    <a:lnTo>
                      <a:pt x="1018" y="118"/>
                    </a:lnTo>
                    <a:lnTo>
                      <a:pt x="1018" y="118"/>
                    </a:lnTo>
                    <a:lnTo>
                      <a:pt x="1019" y="118"/>
                    </a:lnTo>
                    <a:lnTo>
                      <a:pt x="1019" y="119"/>
                    </a:lnTo>
                    <a:lnTo>
                      <a:pt x="1019" y="121"/>
                    </a:lnTo>
                    <a:lnTo>
                      <a:pt x="1018" y="126"/>
                    </a:lnTo>
                    <a:lnTo>
                      <a:pt x="1007" y="121"/>
                    </a:lnTo>
                    <a:lnTo>
                      <a:pt x="1006" y="120"/>
                    </a:lnTo>
                    <a:lnTo>
                      <a:pt x="1003" y="118"/>
                    </a:lnTo>
                    <a:lnTo>
                      <a:pt x="999" y="116"/>
                    </a:lnTo>
                    <a:lnTo>
                      <a:pt x="999" y="116"/>
                    </a:lnTo>
                    <a:lnTo>
                      <a:pt x="994" y="116"/>
                    </a:lnTo>
                    <a:lnTo>
                      <a:pt x="993" y="115"/>
                    </a:lnTo>
                    <a:lnTo>
                      <a:pt x="990" y="114"/>
                    </a:lnTo>
                    <a:lnTo>
                      <a:pt x="989" y="114"/>
                    </a:lnTo>
                    <a:lnTo>
                      <a:pt x="985" y="114"/>
                    </a:lnTo>
                    <a:lnTo>
                      <a:pt x="981" y="114"/>
                    </a:lnTo>
                    <a:lnTo>
                      <a:pt x="977" y="113"/>
                    </a:lnTo>
                    <a:lnTo>
                      <a:pt x="976" y="112"/>
                    </a:lnTo>
                    <a:lnTo>
                      <a:pt x="971" y="109"/>
                    </a:lnTo>
                    <a:lnTo>
                      <a:pt x="966" y="108"/>
                    </a:lnTo>
                    <a:lnTo>
                      <a:pt x="962" y="107"/>
                    </a:lnTo>
                    <a:lnTo>
                      <a:pt x="953" y="104"/>
                    </a:lnTo>
                    <a:lnTo>
                      <a:pt x="952" y="104"/>
                    </a:lnTo>
                    <a:lnTo>
                      <a:pt x="948" y="103"/>
                    </a:lnTo>
                    <a:lnTo>
                      <a:pt x="944" y="104"/>
                    </a:lnTo>
                    <a:lnTo>
                      <a:pt x="944" y="104"/>
                    </a:lnTo>
                    <a:lnTo>
                      <a:pt x="941" y="106"/>
                    </a:lnTo>
                    <a:lnTo>
                      <a:pt x="936" y="104"/>
                    </a:lnTo>
                    <a:lnTo>
                      <a:pt x="932" y="103"/>
                    </a:lnTo>
                    <a:lnTo>
                      <a:pt x="930" y="103"/>
                    </a:lnTo>
                    <a:lnTo>
                      <a:pt x="929" y="103"/>
                    </a:lnTo>
                    <a:lnTo>
                      <a:pt x="928" y="102"/>
                    </a:lnTo>
                    <a:lnTo>
                      <a:pt x="925" y="104"/>
                    </a:lnTo>
                    <a:lnTo>
                      <a:pt x="924" y="106"/>
                    </a:lnTo>
                    <a:lnTo>
                      <a:pt x="924" y="106"/>
                    </a:lnTo>
                    <a:lnTo>
                      <a:pt x="923" y="104"/>
                    </a:lnTo>
                    <a:lnTo>
                      <a:pt x="922" y="102"/>
                    </a:lnTo>
                    <a:lnTo>
                      <a:pt x="919" y="101"/>
                    </a:lnTo>
                    <a:lnTo>
                      <a:pt x="917" y="100"/>
                    </a:lnTo>
                    <a:lnTo>
                      <a:pt x="914" y="98"/>
                    </a:lnTo>
                    <a:lnTo>
                      <a:pt x="911" y="97"/>
                    </a:lnTo>
                    <a:lnTo>
                      <a:pt x="905" y="95"/>
                    </a:lnTo>
                    <a:lnTo>
                      <a:pt x="905" y="95"/>
                    </a:lnTo>
                    <a:lnTo>
                      <a:pt x="901" y="95"/>
                    </a:lnTo>
                    <a:lnTo>
                      <a:pt x="901" y="96"/>
                    </a:lnTo>
                    <a:lnTo>
                      <a:pt x="897" y="100"/>
                    </a:lnTo>
                    <a:lnTo>
                      <a:pt x="899" y="101"/>
                    </a:lnTo>
                    <a:lnTo>
                      <a:pt x="900" y="102"/>
                    </a:lnTo>
                    <a:lnTo>
                      <a:pt x="907" y="104"/>
                    </a:lnTo>
                    <a:lnTo>
                      <a:pt x="912" y="106"/>
                    </a:lnTo>
                    <a:lnTo>
                      <a:pt x="913" y="106"/>
                    </a:lnTo>
                    <a:lnTo>
                      <a:pt x="916" y="108"/>
                    </a:lnTo>
                    <a:lnTo>
                      <a:pt x="917" y="108"/>
                    </a:lnTo>
                    <a:lnTo>
                      <a:pt x="920" y="108"/>
                    </a:lnTo>
                    <a:lnTo>
                      <a:pt x="922" y="108"/>
                    </a:lnTo>
                    <a:lnTo>
                      <a:pt x="922" y="108"/>
                    </a:lnTo>
                    <a:lnTo>
                      <a:pt x="923" y="109"/>
                    </a:lnTo>
                    <a:lnTo>
                      <a:pt x="923" y="109"/>
                    </a:lnTo>
                    <a:lnTo>
                      <a:pt x="928" y="113"/>
                    </a:lnTo>
                    <a:lnTo>
                      <a:pt x="928" y="113"/>
                    </a:lnTo>
                    <a:lnTo>
                      <a:pt x="932" y="114"/>
                    </a:lnTo>
                    <a:lnTo>
                      <a:pt x="930" y="118"/>
                    </a:lnTo>
                    <a:lnTo>
                      <a:pt x="929" y="119"/>
                    </a:lnTo>
                    <a:lnTo>
                      <a:pt x="926" y="119"/>
                    </a:lnTo>
                    <a:lnTo>
                      <a:pt x="925" y="119"/>
                    </a:lnTo>
                    <a:lnTo>
                      <a:pt x="924" y="118"/>
                    </a:lnTo>
                    <a:lnTo>
                      <a:pt x="923" y="120"/>
                    </a:lnTo>
                    <a:lnTo>
                      <a:pt x="924" y="122"/>
                    </a:lnTo>
                    <a:lnTo>
                      <a:pt x="925" y="122"/>
                    </a:lnTo>
                    <a:lnTo>
                      <a:pt x="924" y="124"/>
                    </a:lnTo>
                    <a:lnTo>
                      <a:pt x="924" y="124"/>
                    </a:lnTo>
                    <a:lnTo>
                      <a:pt x="923" y="124"/>
                    </a:lnTo>
                    <a:lnTo>
                      <a:pt x="923" y="124"/>
                    </a:lnTo>
                    <a:lnTo>
                      <a:pt x="920" y="124"/>
                    </a:lnTo>
                    <a:lnTo>
                      <a:pt x="919" y="124"/>
                    </a:lnTo>
                    <a:lnTo>
                      <a:pt x="918" y="124"/>
                    </a:lnTo>
                    <a:lnTo>
                      <a:pt x="918" y="124"/>
                    </a:lnTo>
                    <a:lnTo>
                      <a:pt x="917" y="122"/>
                    </a:lnTo>
                    <a:lnTo>
                      <a:pt x="918" y="121"/>
                    </a:lnTo>
                    <a:lnTo>
                      <a:pt x="919" y="120"/>
                    </a:lnTo>
                    <a:lnTo>
                      <a:pt x="919" y="120"/>
                    </a:lnTo>
                    <a:lnTo>
                      <a:pt x="919" y="118"/>
                    </a:lnTo>
                    <a:lnTo>
                      <a:pt x="918" y="118"/>
                    </a:lnTo>
                    <a:lnTo>
                      <a:pt x="917" y="116"/>
                    </a:lnTo>
                    <a:lnTo>
                      <a:pt x="916" y="116"/>
                    </a:lnTo>
                    <a:lnTo>
                      <a:pt x="914" y="115"/>
                    </a:lnTo>
                    <a:lnTo>
                      <a:pt x="911" y="110"/>
                    </a:lnTo>
                    <a:lnTo>
                      <a:pt x="909" y="110"/>
                    </a:lnTo>
                    <a:lnTo>
                      <a:pt x="908" y="109"/>
                    </a:lnTo>
                    <a:lnTo>
                      <a:pt x="908" y="109"/>
                    </a:lnTo>
                    <a:lnTo>
                      <a:pt x="908" y="110"/>
                    </a:lnTo>
                    <a:lnTo>
                      <a:pt x="908" y="112"/>
                    </a:lnTo>
                    <a:lnTo>
                      <a:pt x="912" y="115"/>
                    </a:lnTo>
                    <a:lnTo>
                      <a:pt x="911" y="115"/>
                    </a:lnTo>
                    <a:lnTo>
                      <a:pt x="909" y="115"/>
                    </a:lnTo>
                    <a:lnTo>
                      <a:pt x="909" y="115"/>
                    </a:lnTo>
                    <a:lnTo>
                      <a:pt x="908" y="115"/>
                    </a:lnTo>
                    <a:lnTo>
                      <a:pt x="907" y="115"/>
                    </a:lnTo>
                    <a:lnTo>
                      <a:pt x="905" y="118"/>
                    </a:lnTo>
                    <a:lnTo>
                      <a:pt x="902" y="116"/>
                    </a:lnTo>
                    <a:lnTo>
                      <a:pt x="901" y="116"/>
                    </a:lnTo>
                    <a:lnTo>
                      <a:pt x="897" y="118"/>
                    </a:lnTo>
                    <a:lnTo>
                      <a:pt x="896" y="120"/>
                    </a:lnTo>
                    <a:lnTo>
                      <a:pt x="894" y="121"/>
                    </a:lnTo>
                    <a:lnTo>
                      <a:pt x="893" y="120"/>
                    </a:lnTo>
                    <a:lnTo>
                      <a:pt x="890" y="120"/>
                    </a:lnTo>
                    <a:lnTo>
                      <a:pt x="887" y="121"/>
                    </a:lnTo>
                    <a:lnTo>
                      <a:pt x="882" y="121"/>
                    </a:lnTo>
                    <a:lnTo>
                      <a:pt x="878" y="122"/>
                    </a:lnTo>
                    <a:lnTo>
                      <a:pt x="875" y="122"/>
                    </a:lnTo>
                    <a:lnTo>
                      <a:pt x="875" y="122"/>
                    </a:lnTo>
                    <a:lnTo>
                      <a:pt x="872" y="125"/>
                    </a:lnTo>
                    <a:lnTo>
                      <a:pt x="871" y="127"/>
                    </a:lnTo>
                    <a:lnTo>
                      <a:pt x="871" y="126"/>
                    </a:lnTo>
                    <a:lnTo>
                      <a:pt x="869" y="126"/>
                    </a:lnTo>
                    <a:lnTo>
                      <a:pt x="869" y="126"/>
                    </a:lnTo>
                    <a:lnTo>
                      <a:pt x="864" y="126"/>
                    </a:lnTo>
                    <a:lnTo>
                      <a:pt x="861" y="126"/>
                    </a:lnTo>
                    <a:lnTo>
                      <a:pt x="861" y="126"/>
                    </a:lnTo>
                    <a:lnTo>
                      <a:pt x="861" y="125"/>
                    </a:lnTo>
                    <a:lnTo>
                      <a:pt x="861" y="121"/>
                    </a:lnTo>
                    <a:lnTo>
                      <a:pt x="861" y="120"/>
                    </a:lnTo>
                    <a:lnTo>
                      <a:pt x="861" y="120"/>
                    </a:lnTo>
                    <a:lnTo>
                      <a:pt x="861" y="119"/>
                    </a:lnTo>
                    <a:lnTo>
                      <a:pt x="865" y="118"/>
                    </a:lnTo>
                    <a:lnTo>
                      <a:pt x="866" y="116"/>
                    </a:lnTo>
                    <a:lnTo>
                      <a:pt x="863" y="114"/>
                    </a:lnTo>
                    <a:lnTo>
                      <a:pt x="861" y="115"/>
                    </a:lnTo>
                    <a:lnTo>
                      <a:pt x="857" y="116"/>
                    </a:lnTo>
                    <a:lnTo>
                      <a:pt x="853" y="116"/>
                    </a:lnTo>
                    <a:lnTo>
                      <a:pt x="852" y="118"/>
                    </a:lnTo>
                    <a:lnTo>
                      <a:pt x="848" y="119"/>
                    </a:lnTo>
                    <a:lnTo>
                      <a:pt x="844" y="122"/>
                    </a:lnTo>
                    <a:lnTo>
                      <a:pt x="844" y="124"/>
                    </a:lnTo>
                    <a:lnTo>
                      <a:pt x="846" y="124"/>
                    </a:lnTo>
                    <a:lnTo>
                      <a:pt x="843" y="125"/>
                    </a:lnTo>
                    <a:lnTo>
                      <a:pt x="843" y="124"/>
                    </a:lnTo>
                    <a:lnTo>
                      <a:pt x="843" y="124"/>
                    </a:lnTo>
                    <a:lnTo>
                      <a:pt x="841" y="122"/>
                    </a:lnTo>
                    <a:lnTo>
                      <a:pt x="841" y="122"/>
                    </a:lnTo>
                    <a:lnTo>
                      <a:pt x="838" y="122"/>
                    </a:lnTo>
                    <a:lnTo>
                      <a:pt x="837" y="122"/>
                    </a:lnTo>
                    <a:lnTo>
                      <a:pt x="832" y="124"/>
                    </a:lnTo>
                    <a:lnTo>
                      <a:pt x="831" y="124"/>
                    </a:lnTo>
                    <a:lnTo>
                      <a:pt x="829" y="124"/>
                    </a:lnTo>
                    <a:lnTo>
                      <a:pt x="825" y="126"/>
                    </a:lnTo>
                    <a:lnTo>
                      <a:pt x="820" y="130"/>
                    </a:lnTo>
                    <a:lnTo>
                      <a:pt x="818" y="131"/>
                    </a:lnTo>
                    <a:lnTo>
                      <a:pt x="817" y="131"/>
                    </a:lnTo>
                    <a:lnTo>
                      <a:pt x="814" y="131"/>
                    </a:lnTo>
                    <a:lnTo>
                      <a:pt x="811" y="131"/>
                    </a:lnTo>
                    <a:lnTo>
                      <a:pt x="810" y="133"/>
                    </a:lnTo>
                    <a:lnTo>
                      <a:pt x="806" y="135"/>
                    </a:lnTo>
                    <a:lnTo>
                      <a:pt x="804" y="135"/>
                    </a:lnTo>
                    <a:lnTo>
                      <a:pt x="801" y="136"/>
                    </a:lnTo>
                    <a:lnTo>
                      <a:pt x="801" y="137"/>
                    </a:lnTo>
                    <a:lnTo>
                      <a:pt x="801" y="139"/>
                    </a:lnTo>
                    <a:lnTo>
                      <a:pt x="801" y="144"/>
                    </a:lnTo>
                    <a:lnTo>
                      <a:pt x="801" y="144"/>
                    </a:lnTo>
                    <a:lnTo>
                      <a:pt x="799" y="145"/>
                    </a:lnTo>
                    <a:lnTo>
                      <a:pt x="795" y="147"/>
                    </a:lnTo>
                    <a:lnTo>
                      <a:pt x="795" y="147"/>
                    </a:lnTo>
                    <a:lnTo>
                      <a:pt x="789" y="147"/>
                    </a:lnTo>
                    <a:lnTo>
                      <a:pt x="787" y="147"/>
                    </a:lnTo>
                    <a:lnTo>
                      <a:pt x="783" y="145"/>
                    </a:lnTo>
                    <a:lnTo>
                      <a:pt x="783" y="145"/>
                    </a:lnTo>
                    <a:lnTo>
                      <a:pt x="783" y="145"/>
                    </a:lnTo>
                    <a:lnTo>
                      <a:pt x="782" y="143"/>
                    </a:lnTo>
                    <a:lnTo>
                      <a:pt x="781" y="143"/>
                    </a:lnTo>
                    <a:lnTo>
                      <a:pt x="778" y="141"/>
                    </a:lnTo>
                    <a:lnTo>
                      <a:pt x="775" y="139"/>
                    </a:lnTo>
                    <a:lnTo>
                      <a:pt x="773" y="139"/>
                    </a:lnTo>
                    <a:lnTo>
                      <a:pt x="772" y="138"/>
                    </a:lnTo>
                    <a:lnTo>
                      <a:pt x="776" y="136"/>
                    </a:lnTo>
                    <a:lnTo>
                      <a:pt x="777" y="135"/>
                    </a:lnTo>
                    <a:lnTo>
                      <a:pt x="779" y="135"/>
                    </a:lnTo>
                    <a:lnTo>
                      <a:pt x="782" y="135"/>
                    </a:lnTo>
                    <a:lnTo>
                      <a:pt x="784" y="136"/>
                    </a:lnTo>
                    <a:lnTo>
                      <a:pt x="788" y="133"/>
                    </a:lnTo>
                    <a:lnTo>
                      <a:pt x="788" y="132"/>
                    </a:lnTo>
                    <a:lnTo>
                      <a:pt x="788" y="132"/>
                    </a:lnTo>
                    <a:lnTo>
                      <a:pt x="784" y="128"/>
                    </a:lnTo>
                    <a:lnTo>
                      <a:pt x="783" y="128"/>
                    </a:lnTo>
                    <a:lnTo>
                      <a:pt x="779" y="125"/>
                    </a:lnTo>
                    <a:lnTo>
                      <a:pt x="775" y="122"/>
                    </a:lnTo>
                    <a:lnTo>
                      <a:pt x="773" y="122"/>
                    </a:lnTo>
                    <a:lnTo>
                      <a:pt x="772" y="121"/>
                    </a:lnTo>
                    <a:lnTo>
                      <a:pt x="769" y="120"/>
                    </a:lnTo>
                    <a:lnTo>
                      <a:pt x="760" y="121"/>
                    </a:lnTo>
                    <a:lnTo>
                      <a:pt x="758" y="121"/>
                    </a:lnTo>
                    <a:lnTo>
                      <a:pt x="755" y="121"/>
                    </a:lnTo>
                    <a:lnTo>
                      <a:pt x="755" y="121"/>
                    </a:lnTo>
                    <a:lnTo>
                      <a:pt x="752" y="120"/>
                    </a:lnTo>
                    <a:lnTo>
                      <a:pt x="751" y="120"/>
                    </a:lnTo>
                    <a:lnTo>
                      <a:pt x="751" y="120"/>
                    </a:lnTo>
                    <a:lnTo>
                      <a:pt x="749" y="124"/>
                    </a:lnTo>
                    <a:lnTo>
                      <a:pt x="753" y="126"/>
                    </a:lnTo>
                    <a:lnTo>
                      <a:pt x="757" y="126"/>
                    </a:lnTo>
                    <a:lnTo>
                      <a:pt x="759" y="127"/>
                    </a:lnTo>
                    <a:lnTo>
                      <a:pt x="759" y="132"/>
                    </a:lnTo>
                    <a:lnTo>
                      <a:pt x="758" y="139"/>
                    </a:lnTo>
                    <a:lnTo>
                      <a:pt x="755" y="139"/>
                    </a:lnTo>
                    <a:lnTo>
                      <a:pt x="754" y="139"/>
                    </a:lnTo>
                    <a:lnTo>
                      <a:pt x="755" y="141"/>
                    </a:lnTo>
                    <a:lnTo>
                      <a:pt x="759" y="142"/>
                    </a:lnTo>
                    <a:lnTo>
                      <a:pt x="767" y="145"/>
                    </a:lnTo>
                    <a:lnTo>
                      <a:pt x="769" y="147"/>
                    </a:lnTo>
                    <a:lnTo>
                      <a:pt x="767" y="149"/>
                    </a:lnTo>
                    <a:lnTo>
                      <a:pt x="766" y="155"/>
                    </a:lnTo>
                    <a:lnTo>
                      <a:pt x="766" y="156"/>
                    </a:lnTo>
                    <a:lnTo>
                      <a:pt x="765" y="156"/>
                    </a:lnTo>
                    <a:lnTo>
                      <a:pt x="761" y="156"/>
                    </a:lnTo>
                    <a:lnTo>
                      <a:pt x="757" y="151"/>
                    </a:lnTo>
                    <a:lnTo>
                      <a:pt x="752" y="151"/>
                    </a:lnTo>
                    <a:lnTo>
                      <a:pt x="748" y="150"/>
                    </a:lnTo>
                    <a:lnTo>
                      <a:pt x="746" y="149"/>
                    </a:lnTo>
                    <a:lnTo>
                      <a:pt x="743" y="151"/>
                    </a:lnTo>
                    <a:lnTo>
                      <a:pt x="742" y="153"/>
                    </a:lnTo>
                    <a:lnTo>
                      <a:pt x="737" y="156"/>
                    </a:lnTo>
                    <a:lnTo>
                      <a:pt x="731" y="157"/>
                    </a:lnTo>
                    <a:lnTo>
                      <a:pt x="731" y="157"/>
                    </a:lnTo>
                    <a:lnTo>
                      <a:pt x="729" y="160"/>
                    </a:lnTo>
                    <a:lnTo>
                      <a:pt x="728" y="161"/>
                    </a:lnTo>
                    <a:lnTo>
                      <a:pt x="723" y="165"/>
                    </a:lnTo>
                    <a:lnTo>
                      <a:pt x="722" y="165"/>
                    </a:lnTo>
                    <a:lnTo>
                      <a:pt x="719" y="166"/>
                    </a:lnTo>
                    <a:lnTo>
                      <a:pt x="722" y="168"/>
                    </a:lnTo>
                    <a:lnTo>
                      <a:pt x="726" y="171"/>
                    </a:lnTo>
                    <a:lnTo>
                      <a:pt x="728" y="173"/>
                    </a:lnTo>
                    <a:lnTo>
                      <a:pt x="729" y="175"/>
                    </a:lnTo>
                    <a:lnTo>
                      <a:pt x="730" y="177"/>
                    </a:lnTo>
                    <a:lnTo>
                      <a:pt x="724" y="179"/>
                    </a:lnTo>
                    <a:lnTo>
                      <a:pt x="724" y="179"/>
                    </a:lnTo>
                    <a:lnTo>
                      <a:pt x="722" y="178"/>
                    </a:lnTo>
                    <a:lnTo>
                      <a:pt x="717" y="177"/>
                    </a:lnTo>
                    <a:lnTo>
                      <a:pt x="714" y="177"/>
                    </a:lnTo>
                    <a:lnTo>
                      <a:pt x="712" y="177"/>
                    </a:lnTo>
                    <a:lnTo>
                      <a:pt x="711" y="175"/>
                    </a:lnTo>
                    <a:lnTo>
                      <a:pt x="707" y="175"/>
                    </a:lnTo>
                    <a:lnTo>
                      <a:pt x="704" y="174"/>
                    </a:lnTo>
                    <a:lnTo>
                      <a:pt x="701" y="173"/>
                    </a:lnTo>
                    <a:lnTo>
                      <a:pt x="698" y="172"/>
                    </a:lnTo>
                    <a:lnTo>
                      <a:pt x="698" y="171"/>
                    </a:lnTo>
                    <a:lnTo>
                      <a:pt x="694" y="168"/>
                    </a:lnTo>
                    <a:lnTo>
                      <a:pt x="692" y="169"/>
                    </a:lnTo>
                    <a:lnTo>
                      <a:pt x="690" y="172"/>
                    </a:lnTo>
                    <a:lnTo>
                      <a:pt x="689" y="173"/>
                    </a:lnTo>
                    <a:lnTo>
                      <a:pt x="688" y="173"/>
                    </a:lnTo>
                    <a:lnTo>
                      <a:pt x="688" y="173"/>
                    </a:lnTo>
                    <a:lnTo>
                      <a:pt x="687" y="174"/>
                    </a:lnTo>
                    <a:lnTo>
                      <a:pt x="687" y="175"/>
                    </a:lnTo>
                    <a:lnTo>
                      <a:pt x="688" y="178"/>
                    </a:lnTo>
                    <a:lnTo>
                      <a:pt x="693" y="180"/>
                    </a:lnTo>
                    <a:lnTo>
                      <a:pt x="696" y="183"/>
                    </a:lnTo>
                    <a:lnTo>
                      <a:pt x="700" y="185"/>
                    </a:lnTo>
                    <a:lnTo>
                      <a:pt x="704" y="184"/>
                    </a:lnTo>
                    <a:lnTo>
                      <a:pt x="704" y="183"/>
                    </a:lnTo>
                    <a:lnTo>
                      <a:pt x="705" y="185"/>
                    </a:lnTo>
                    <a:lnTo>
                      <a:pt x="706" y="186"/>
                    </a:lnTo>
                    <a:lnTo>
                      <a:pt x="707" y="187"/>
                    </a:lnTo>
                    <a:lnTo>
                      <a:pt x="706" y="187"/>
                    </a:lnTo>
                    <a:lnTo>
                      <a:pt x="704" y="187"/>
                    </a:lnTo>
                    <a:lnTo>
                      <a:pt x="702" y="189"/>
                    </a:lnTo>
                    <a:lnTo>
                      <a:pt x="699" y="189"/>
                    </a:lnTo>
                    <a:lnTo>
                      <a:pt x="693" y="189"/>
                    </a:lnTo>
                    <a:lnTo>
                      <a:pt x="693" y="189"/>
                    </a:lnTo>
                    <a:lnTo>
                      <a:pt x="687" y="185"/>
                    </a:lnTo>
                    <a:lnTo>
                      <a:pt x="686" y="184"/>
                    </a:lnTo>
                    <a:lnTo>
                      <a:pt x="683" y="181"/>
                    </a:lnTo>
                    <a:lnTo>
                      <a:pt x="681" y="181"/>
                    </a:lnTo>
                    <a:lnTo>
                      <a:pt x="678" y="181"/>
                    </a:lnTo>
                    <a:lnTo>
                      <a:pt x="675" y="181"/>
                    </a:lnTo>
                    <a:lnTo>
                      <a:pt x="672" y="181"/>
                    </a:lnTo>
                    <a:lnTo>
                      <a:pt x="671" y="180"/>
                    </a:lnTo>
                    <a:lnTo>
                      <a:pt x="670" y="174"/>
                    </a:lnTo>
                    <a:lnTo>
                      <a:pt x="669" y="174"/>
                    </a:lnTo>
                    <a:lnTo>
                      <a:pt x="667" y="172"/>
                    </a:lnTo>
                    <a:lnTo>
                      <a:pt x="666" y="171"/>
                    </a:lnTo>
                    <a:lnTo>
                      <a:pt x="665" y="168"/>
                    </a:lnTo>
                    <a:lnTo>
                      <a:pt x="665" y="168"/>
                    </a:lnTo>
                    <a:lnTo>
                      <a:pt x="669" y="162"/>
                    </a:lnTo>
                    <a:lnTo>
                      <a:pt x="665" y="159"/>
                    </a:lnTo>
                    <a:lnTo>
                      <a:pt x="663" y="157"/>
                    </a:lnTo>
                    <a:lnTo>
                      <a:pt x="660" y="156"/>
                    </a:lnTo>
                    <a:lnTo>
                      <a:pt x="659" y="155"/>
                    </a:lnTo>
                    <a:lnTo>
                      <a:pt x="655" y="154"/>
                    </a:lnTo>
                    <a:lnTo>
                      <a:pt x="653" y="154"/>
                    </a:lnTo>
                    <a:lnTo>
                      <a:pt x="651" y="154"/>
                    </a:lnTo>
                    <a:lnTo>
                      <a:pt x="649" y="153"/>
                    </a:lnTo>
                    <a:lnTo>
                      <a:pt x="647" y="151"/>
                    </a:lnTo>
                    <a:lnTo>
                      <a:pt x="642" y="147"/>
                    </a:lnTo>
                    <a:lnTo>
                      <a:pt x="646" y="147"/>
                    </a:lnTo>
                    <a:lnTo>
                      <a:pt x="647" y="147"/>
                    </a:lnTo>
                    <a:lnTo>
                      <a:pt x="648" y="147"/>
                    </a:lnTo>
                    <a:lnTo>
                      <a:pt x="651" y="148"/>
                    </a:lnTo>
                    <a:lnTo>
                      <a:pt x="654" y="149"/>
                    </a:lnTo>
                    <a:lnTo>
                      <a:pt x="658" y="149"/>
                    </a:lnTo>
                    <a:lnTo>
                      <a:pt x="661" y="149"/>
                    </a:lnTo>
                    <a:lnTo>
                      <a:pt x="663" y="149"/>
                    </a:lnTo>
                    <a:lnTo>
                      <a:pt x="666" y="150"/>
                    </a:lnTo>
                    <a:lnTo>
                      <a:pt x="666" y="150"/>
                    </a:lnTo>
                    <a:lnTo>
                      <a:pt x="671" y="153"/>
                    </a:lnTo>
                    <a:lnTo>
                      <a:pt x="676" y="153"/>
                    </a:lnTo>
                    <a:lnTo>
                      <a:pt x="680" y="154"/>
                    </a:lnTo>
                    <a:lnTo>
                      <a:pt x="681" y="154"/>
                    </a:lnTo>
                    <a:lnTo>
                      <a:pt x="682" y="154"/>
                    </a:lnTo>
                    <a:lnTo>
                      <a:pt x="686" y="154"/>
                    </a:lnTo>
                    <a:lnTo>
                      <a:pt x="694" y="156"/>
                    </a:lnTo>
                    <a:lnTo>
                      <a:pt x="700" y="156"/>
                    </a:lnTo>
                    <a:lnTo>
                      <a:pt x="702" y="157"/>
                    </a:lnTo>
                    <a:lnTo>
                      <a:pt x="705" y="157"/>
                    </a:lnTo>
                    <a:lnTo>
                      <a:pt x="708" y="156"/>
                    </a:lnTo>
                    <a:lnTo>
                      <a:pt x="716" y="157"/>
                    </a:lnTo>
                    <a:lnTo>
                      <a:pt x="720" y="157"/>
                    </a:lnTo>
                    <a:lnTo>
                      <a:pt x="723" y="156"/>
                    </a:lnTo>
                    <a:lnTo>
                      <a:pt x="729" y="153"/>
                    </a:lnTo>
                    <a:lnTo>
                      <a:pt x="731" y="150"/>
                    </a:lnTo>
                    <a:lnTo>
                      <a:pt x="734" y="147"/>
                    </a:lnTo>
                    <a:lnTo>
                      <a:pt x="734" y="142"/>
                    </a:lnTo>
                    <a:lnTo>
                      <a:pt x="732" y="139"/>
                    </a:lnTo>
                    <a:lnTo>
                      <a:pt x="731" y="138"/>
                    </a:lnTo>
                    <a:lnTo>
                      <a:pt x="731" y="137"/>
                    </a:lnTo>
                    <a:lnTo>
                      <a:pt x="728" y="132"/>
                    </a:lnTo>
                    <a:lnTo>
                      <a:pt x="726" y="132"/>
                    </a:lnTo>
                    <a:lnTo>
                      <a:pt x="723" y="132"/>
                    </a:lnTo>
                    <a:lnTo>
                      <a:pt x="722" y="132"/>
                    </a:lnTo>
                    <a:lnTo>
                      <a:pt x="718" y="130"/>
                    </a:lnTo>
                    <a:lnTo>
                      <a:pt x="716" y="128"/>
                    </a:lnTo>
                    <a:lnTo>
                      <a:pt x="713" y="127"/>
                    </a:lnTo>
                    <a:lnTo>
                      <a:pt x="712" y="128"/>
                    </a:lnTo>
                    <a:lnTo>
                      <a:pt x="711" y="128"/>
                    </a:lnTo>
                    <a:lnTo>
                      <a:pt x="708" y="128"/>
                    </a:lnTo>
                    <a:lnTo>
                      <a:pt x="706" y="127"/>
                    </a:lnTo>
                    <a:lnTo>
                      <a:pt x="702" y="126"/>
                    </a:lnTo>
                    <a:lnTo>
                      <a:pt x="700" y="125"/>
                    </a:lnTo>
                    <a:lnTo>
                      <a:pt x="695" y="125"/>
                    </a:lnTo>
                    <a:lnTo>
                      <a:pt x="694" y="124"/>
                    </a:lnTo>
                    <a:lnTo>
                      <a:pt x="690" y="121"/>
                    </a:lnTo>
                    <a:lnTo>
                      <a:pt x="684" y="119"/>
                    </a:lnTo>
                    <a:lnTo>
                      <a:pt x="666" y="112"/>
                    </a:lnTo>
                    <a:lnTo>
                      <a:pt x="665" y="112"/>
                    </a:lnTo>
                    <a:lnTo>
                      <a:pt x="661" y="112"/>
                    </a:lnTo>
                    <a:lnTo>
                      <a:pt x="658" y="112"/>
                    </a:lnTo>
                    <a:lnTo>
                      <a:pt x="654" y="112"/>
                    </a:lnTo>
                    <a:lnTo>
                      <a:pt x="651" y="112"/>
                    </a:lnTo>
                    <a:lnTo>
                      <a:pt x="649" y="110"/>
                    </a:lnTo>
                    <a:lnTo>
                      <a:pt x="647" y="109"/>
                    </a:lnTo>
                    <a:lnTo>
                      <a:pt x="645" y="110"/>
                    </a:lnTo>
                    <a:lnTo>
                      <a:pt x="642" y="113"/>
                    </a:lnTo>
                    <a:lnTo>
                      <a:pt x="642" y="114"/>
                    </a:lnTo>
                    <a:lnTo>
                      <a:pt x="642" y="113"/>
                    </a:lnTo>
                    <a:lnTo>
                      <a:pt x="640" y="110"/>
                    </a:lnTo>
                    <a:lnTo>
                      <a:pt x="640" y="109"/>
                    </a:lnTo>
                    <a:lnTo>
                      <a:pt x="637" y="109"/>
                    </a:lnTo>
                    <a:lnTo>
                      <a:pt x="634" y="110"/>
                    </a:lnTo>
                    <a:lnTo>
                      <a:pt x="635" y="109"/>
                    </a:lnTo>
                    <a:lnTo>
                      <a:pt x="637" y="107"/>
                    </a:lnTo>
                    <a:lnTo>
                      <a:pt x="634" y="104"/>
                    </a:lnTo>
                    <a:lnTo>
                      <a:pt x="633" y="104"/>
                    </a:lnTo>
                    <a:lnTo>
                      <a:pt x="631" y="103"/>
                    </a:lnTo>
                    <a:lnTo>
                      <a:pt x="628" y="101"/>
                    </a:lnTo>
                    <a:lnTo>
                      <a:pt x="625" y="102"/>
                    </a:lnTo>
                    <a:lnTo>
                      <a:pt x="623" y="103"/>
                    </a:lnTo>
                    <a:lnTo>
                      <a:pt x="618" y="106"/>
                    </a:lnTo>
                    <a:lnTo>
                      <a:pt x="616" y="106"/>
                    </a:lnTo>
                    <a:lnTo>
                      <a:pt x="613" y="104"/>
                    </a:lnTo>
                    <a:lnTo>
                      <a:pt x="607" y="104"/>
                    </a:lnTo>
                    <a:lnTo>
                      <a:pt x="606" y="104"/>
                    </a:lnTo>
                    <a:lnTo>
                      <a:pt x="602" y="106"/>
                    </a:lnTo>
                    <a:lnTo>
                      <a:pt x="600" y="104"/>
                    </a:lnTo>
                    <a:lnTo>
                      <a:pt x="599" y="104"/>
                    </a:lnTo>
                    <a:lnTo>
                      <a:pt x="600" y="104"/>
                    </a:lnTo>
                    <a:lnTo>
                      <a:pt x="606" y="101"/>
                    </a:lnTo>
                    <a:lnTo>
                      <a:pt x="608" y="100"/>
                    </a:lnTo>
                    <a:lnTo>
                      <a:pt x="610" y="100"/>
                    </a:lnTo>
                    <a:lnTo>
                      <a:pt x="612" y="101"/>
                    </a:lnTo>
                    <a:lnTo>
                      <a:pt x="613" y="100"/>
                    </a:lnTo>
                    <a:lnTo>
                      <a:pt x="613" y="100"/>
                    </a:lnTo>
                    <a:lnTo>
                      <a:pt x="615" y="97"/>
                    </a:lnTo>
                    <a:lnTo>
                      <a:pt x="612" y="95"/>
                    </a:lnTo>
                    <a:lnTo>
                      <a:pt x="607" y="94"/>
                    </a:lnTo>
                    <a:lnTo>
                      <a:pt x="605" y="94"/>
                    </a:lnTo>
                    <a:lnTo>
                      <a:pt x="602" y="94"/>
                    </a:lnTo>
                    <a:lnTo>
                      <a:pt x="601" y="92"/>
                    </a:lnTo>
                    <a:lnTo>
                      <a:pt x="598" y="91"/>
                    </a:lnTo>
                    <a:lnTo>
                      <a:pt x="593" y="89"/>
                    </a:lnTo>
                    <a:lnTo>
                      <a:pt x="590" y="89"/>
                    </a:lnTo>
                    <a:lnTo>
                      <a:pt x="589" y="89"/>
                    </a:lnTo>
                    <a:lnTo>
                      <a:pt x="587" y="91"/>
                    </a:lnTo>
                    <a:lnTo>
                      <a:pt x="583" y="95"/>
                    </a:lnTo>
                    <a:lnTo>
                      <a:pt x="582" y="95"/>
                    </a:lnTo>
                    <a:lnTo>
                      <a:pt x="582" y="95"/>
                    </a:lnTo>
                    <a:lnTo>
                      <a:pt x="582" y="95"/>
                    </a:lnTo>
                    <a:lnTo>
                      <a:pt x="584" y="91"/>
                    </a:lnTo>
                    <a:lnTo>
                      <a:pt x="586" y="90"/>
                    </a:lnTo>
                    <a:lnTo>
                      <a:pt x="588" y="89"/>
                    </a:lnTo>
                    <a:lnTo>
                      <a:pt x="587" y="88"/>
                    </a:lnTo>
                    <a:lnTo>
                      <a:pt x="584" y="86"/>
                    </a:lnTo>
                    <a:lnTo>
                      <a:pt x="584" y="86"/>
                    </a:lnTo>
                    <a:lnTo>
                      <a:pt x="577" y="86"/>
                    </a:lnTo>
                    <a:lnTo>
                      <a:pt x="576" y="86"/>
                    </a:lnTo>
                    <a:lnTo>
                      <a:pt x="574" y="89"/>
                    </a:lnTo>
                    <a:lnTo>
                      <a:pt x="572" y="90"/>
                    </a:lnTo>
                    <a:lnTo>
                      <a:pt x="571" y="94"/>
                    </a:lnTo>
                    <a:lnTo>
                      <a:pt x="569" y="95"/>
                    </a:lnTo>
                    <a:lnTo>
                      <a:pt x="568" y="95"/>
                    </a:lnTo>
                    <a:lnTo>
                      <a:pt x="568" y="95"/>
                    </a:lnTo>
                    <a:lnTo>
                      <a:pt x="568" y="95"/>
                    </a:lnTo>
                    <a:lnTo>
                      <a:pt x="568" y="94"/>
                    </a:lnTo>
                    <a:lnTo>
                      <a:pt x="568" y="90"/>
                    </a:lnTo>
                    <a:lnTo>
                      <a:pt x="568" y="89"/>
                    </a:lnTo>
                    <a:lnTo>
                      <a:pt x="566" y="88"/>
                    </a:lnTo>
                    <a:lnTo>
                      <a:pt x="563" y="90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6" y="92"/>
                    </a:lnTo>
                    <a:lnTo>
                      <a:pt x="560" y="90"/>
                    </a:lnTo>
                    <a:lnTo>
                      <a:pt x="559" y="86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2" y="89"/>
                    </a:lnTo>
                    <a:lnTo>
                      <a:pt x="552" y="89"/>
                    </a:lnTo>
                    <a:lnTo>
                      <a:pt x="551" y="89"/>
                    </a:lnTo>
                    <a:lnTo>
                      <a:pt x="548" y="88"/>
                    </a:lnTo>
                    <a:lnTo>
                      <a:pt x="548" y="88"/>
                    </a:lnTo>
                    <a:lnTo>
                      <a:pt x="547" y="86"/>
                    </a:lnTo>
                    <a:lnTo>
                      <a:pt x="545" y="88"/>
                    </a:lnTo>
                    <a:lnTo>
                      <a:pt x="543" y="89"/>
                    </a:lnTo>
                    <a:lnTo>
                      <a:pt x="542" y="92"/>
                    </a:lnTo>
                    <a:lnTo>
                      <a:pt x="541" y="96"/>
                    </a:lnTo>
                    <a:lnTo>
                      <a:pt x="541" y="94"/>
                    </a:lnTo>
                    <a:lnTo>
                      <a:pt x="541" y="94"/>
                    </a:lnTo>
                    <a:lnTo>
                      <a:pt x="541" y="94"/>
                    </a:lnTo>
                    <a:lnTo>
                      <a:pt x="539" y="92"/>
                    </a:lnTo>
                    <a:lnTo>
                      <a:pt x="537" y="92"/>
                    </a:lnTo>
                    <a:lnTo>
                      <a:pt x="534" y="94"/>
                    </a:lnTo>
                    <a:lnTo>
                      <a:pt x="534" y="94"/>
                    </a:lnTo>
                    <a:lnTo>
                      <a:pt x="534" y="92"/>
                    </a:lnTo>
                    <a:lnTo>
                      <a:pt x="534" y="90"/>
                    </a:lnTo>
                    <a:lnTo>
                      <a:pt x="534" y="90"/>
                    </a:lnTo>
                    <a:lnTo>
                      <a:pt x="531" y="90"/>
                    </a:lnTo>
                    <a:lnTo>
                      <a:pt x="525" y="91"/>
                    </a:lnTo>
                    <a:lnTo>
                      <a:pt x="524" y="91"/>
                    </a:lnTo>
                    <a:lnTo>
                      <a:pt x="521" y="92"/>
                    </a:lnTo>
                    <a:lnTo>
                      <a:pt x="519" y="92"/>
                    </a:lnTo>
                    <a:lnTo>
                      <a:pt x="517" y="92"/>
                    </a:lnTo>
                    <a:lnTo>
                      <a:pt x="516" y="92"/>
                    </a:lnTo>
                    <a:lnTo>
                      <a:pt x="515" y="92"/>
                    </a:lnTo>
                    <a:lnTo>
                      <a:pt x="517" y="95"/>
                    </a:lnTo>
                    <a:lnTo>
                      <a:pt x="522" y="95"/>
                    </a:lnTo>
                    <a:lnTo>
                      <a:pt x="523" y="96"/>
                    </a:lnTo>
                    <a:lnTo>
                      <a:pt x="523" y="98"/>
                    </a:lnTo>
                    <a:lnTo>
                      <a:pt x="524" y="98"/>
                    </a:lnTo>
                    <a:lnTo>
                      <a:pt x="523" y="98"/>
                    </a:lnTo>
                    <a:lnTo>
                      <a:pt x="521" y="98"/>
                    </a:lnTo>
                    <a:lnTo>
                      <a:pt x="517" y="98"/>
                    </a:lnTo>
                    <a:lnTo>
                      <a:pt x="517" y="98"/>
                    </a:lnTo>
                    <a:lnTo>
                      <a:pt x="513" y="98"/>
                    </a:lnTo>
                    <a:lnTo>
                      <a:pt x="511" y="98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7" y="100"/>
                    </a:lnTo>
                    <a:lnTo>
                      <a:pt x="507" y="98"/>
                    </a:lnTo>
                    <a:lnTo>
                      <a:pt x="505" y="97"/>
                    </a:lnTo>
                    <a:lnTo>
                      <a:pt x="504" y="100"/>
                    </a:lnTo>
                    <a:lnTo>
                      <a:pt x="500" y="104"/>
                    </a:lnTo>
                    <a:lnTo>
                      <a:pt x="500" y="104"/>
                    </a:lnTo>
                    <a:lnTo>
                      <a:pt x="498" y="107"/>
                    </a:lnTo>
                    <a:lnTo>
                      <a:pt x="499" y="103"/>
                    </a:lnTo>
                    <a:lnTo>
                      <a:pt x="499" y="100"/>
                    </a:lnTo>
                    <a:lnTo>
                      <a:pt x="499" y="98"/>
                    </a:lnTo>
                    <a:lnTo>
                      <a:pt x="497" y="97"/>
                    </a:lnTo>
                    <a:lnTo>
                      <a:pt x="494" y="97"/>
                    </a:lnTo>
                    <a:lnTo>
                      <a:pt x="492" y="98"/>
                    </a:lnTo>
                    <a:lnTo>
                      <a:pt x="490" y="98"/>
                    </a:lnTo>
                    <a:lnTo>
                      <a:pt x="488" y="100"/>
                    </a:lnTo>
                    <a:lnTo>
                      <a:pt x="486" y="102"/>
                    </a:lnTo>
                    <a:lnTo>
                      <a:pt x="483" y="104"/>
                    </a:lnTo>
                    <a:lnTo>
                      <a:pt x="480" y="108"/>
                    </a:lnTo>
                    <a:lnTo>
                      <a:pt x="480" y="108"/>
                    </a:lnTo>
                    <a:lnTo>
                      <a:pt x="480" y="110"/>
                    </a:lnTo>
                    <a:lnTo>
                      <a:pt x="480" y="113"/>
                    </a:lnTo>
                    <a:lnTo>
                      <a:pt x="478" y="115"/>
                    </a:lnTo>
                    <a:lnTo>
                      <a:pt x="478" y="115"/>
                    </a:lnTo>
                    <a:lnTo>
                      <a:pt x="478" y="114"/>
                    </a:lnTo>
                    <a:lnTo>
                      <a:pt x="476" y="110"/>
                    </a:lnTo>
                    <a:lnTo>
                      <a:pt x="476" y="110"/>
                    </a:lnTo>
                    <a:lnTo>
                      <a:pt x="475" y="108"/>
                    </a:lnTo>
                    <a:lnTo>
                      <a:pt x="472" y="108"/>
                    </a:lnTo>
                    <a:lnTo>
                      <a:pt x="469" y="109"/>
                    </a:lnTo>
                    <a:lnTo>
                      <a:pt x="466" y="112"/>
                    </a:lnTo>
                    <a:lnTo>
                      <a:pt x="466" y="115"/>
                    </a:lnTo>
                    <a:lnTo>
                      <a:pt x="468" y="116"/>
                    </a:lnTo>
                    <a:lnTo>
                      <a:pt x="468" y="118"/>
                    </a:lnTo>
                    <a:lnTo>
                      <a:pt x="469" y="118"/>
                    </a:lnTo>
                    <a:lnTo>
                      <a:pt x="468" y="118"/>
                    </a:lnTo>
                    <a:lnTo>
                      <a:pt x="466" y="120"/>
                    </a:lnTo>
                    <a:lnTo>
                      <a:pt x="466" y="119"/>
                    </a:lnTo>
                    <a:lnTo>
                      <a:pt x="464" y="115"/>
                    </a:lnTo>
                    <a:lnTo>
                      <a:pt x="463" y="115"/>
                    </a:lnTo>
                    <a:lnTo>
                      <a:pt x="463" y="115"/>
                    </a:lnTo>
                    <a:lnTo>
                      <a:pt x="460" y="118"/>
                    </a:lnTo>
                    <a:lnTo>
                      <a:pt x="459" y="119"/>
                    </a:lnTo>
                    <a:lnTo>
                      <a:pt x="459" y="118"/>
                    </a:lnTo>
                    <a:lnTo>
                      <a:pt x="459" y="115"/>
                    </a:lnTo>
                    <a:lnTo>
                      <a:pt x="459" y="115"/>
                    </a:lnTo>
                    <a:lnTo>
                      <a:pt x="459" y="113"/>
                    </a:lnTo>
                    <a:lnTo>
                      <a:pt x="457" y="113"/>
                    </a:lnTo>
                    <a:lnTo>
                      <a:pt x="454" y="113"/>
                    </a:lnTo>
                    <a:lnTo>
                      <a:pt x="451" y="115"/>
                    </a:lnTo>
                    <a:lnTo>
                      <a:pt x="448" y="116"/>
                    </a:lnTo>
                    <a:lnTo>
                      <a:pt x="448" y="116"/>
                    </a:lnTo>
                    <a:lnTo>
                      <a:pt x="448" y="115"/>
                    </a:lnTo>
                    <a:lnTo>
                      <a:pt x="447" y="113"/>
                    </a:lnTo>
                    <a:lnTo>
                      <a:pt x="445" y="115"/>
                    </a:lnTo>
                    <a:lnTo>
                      <a:pt x="442" y="119"/>
                    </a:lnTo>
                    <a:lnTo>
                      <a:pt x="441" y="125"/>
                    </a:lnTo>
                    <a:lnTo>
                      <a:pt x="439" y="125"/>
                    </a:lnTo>
                    <a:lnTo>
                      <a:pt x="435" y="126"/>
                    </a:lnTo>
                    <a:lnTo>
                      <a:pt x="425" y="130"/>
                    </a:lnTo>
                    <a:lnTo>
                      <a:pt x="425" y="130"/>
                    </a:lnTo>
                    <a:lnTo>
                      <a:pt x="425" y="130"/>
                    </a:lnTo>
                    <a:lnTo>
                      <a:pt x="425" y="135"/>
                    </a:lnTo>
                    <a:lnTo>
                      <a:pt x="428" y="135"/>
                    </a:lnTo>
                    <a:lnTo>
                      <a:pt x="436" y="131"/>
                    </a:lnTo>
                    <a:lnTo>
                      <a:pt x="440" y="130"/>
                    </a:lnTo>
                    <a:lnTo>
                      <a:pt x="444" y="128"/>
                    </a:lnTo>
                    <a:lnTo>
                      <a:pt x="447" y="127"/>
                    </a:lnTo>
                    <a:lnTo>
                      <a:pt x="450" y="126"/>
                    </a:lnTo>
                    <a:lnTo>
                      <a:pt x="448" y="131"/>
                    </a:lnTo>
                    <a:lnTo>
                      <a:pt x="446" y="133"/>
                    </a:lnTo>
                    <a:lnTo>
                      <a:pt x="445" y="136"/>
                    </a:lnTo>
                    <a:lnTo>
                      <a:pt x="445" y="137"/>
                    </a:lnTo>
                    <a:lnTo>
                      <a:pt x="441" y="142"/>
                    </a:lnTo>
                    <a:lnTo>
                      <a:pt x="438" y="143"/>
                    </a:lnTo>
                    <a:lnTo>
                      <a:pt x="435" y="144"/>
                    </a:lnTo>
                    <a:lnTo>
                      <a:pt x="434" y="145"/>
                    </a:lnTo>
                    <a:lnTo>
                      <a:pt x="429" y="149"/>
                    </a:lnTo>
                    <a:lnTo>
                      <a:pt x="428" y="150"/>
                    </a:lnTo>
                    <a:lnTo>
                      <a:pt x="425" y="154"/>
                    </a:lnTo>
                    <a:lnTo>
                      <a:pt x="425" y="156"/>
                    </a:lnTo>
                    <a:lnTo>
                      <a:pt x="424" y="157"/>
                    </a:lnTo>
                    <a:lnTo>
                      <a:pt x="424" y="157"/>
                    </a:lnTo>
                    <a:lnTo>
                      <a:pt x="422" y="156"/>
                    </a:lnTo>
                    <a:lnTo>
                      <a:pt x="421" y="157"/>
                    </a:lnTo>
                    <a:lnTo>
                      <a:pt x="421" y="160"/>
                    </a:lnTo>
                    <a:lnTo>
                      <a:pt x="421" y="162"/>
                    </a:lnTo>
                    <a:lnTo>
                      <a:pt x="419" y="165"/>
                    </a:lnTo>
                    <a:lnTo>
                      <a:pt x="418" y="167"/>
                    </a:lnTo>
                    <a:lnTo>
                      <a:pt x="417" y="169"/>
                    </a:lnTo>
                    <a:lnTo>
                      <a:pt x="416" y="171"/>
                    </a:lnTo>
                    <a:lnTo>
                      <a:pt x="413" y="172"/>
                    </a:lnTo>
                    <a:lnTo>
                      <a:pt x="413" y="172"/>
                    </a:lnTo>
                    <a:lnTo>
                      <a:pt x="413" y="172"/>
                    </a:lnTo>
                    <a:lnTo>
                      <a:pt x="413" y="171"/>
                    </a:lnTo>
                    <a:lnTo>
                      <a:pt x="412" y="171"/>
                    </a:lnTo>
                    <a:lnTo>
                      <a:pt x="412" y="171"/>
                    </a:lnTo>
                    <a:lnTo>
                      <a:pt x="411" y="172"/>
                    </a:lnTo>
                    <a:lnTo>
                      <a:pt x="411" y="174"/>
                    </a:lnTo>
                    <a:lnTo>
                      <a:pt x="406" y="173"/>
                    </a:lnTo>
                    <a:lnTo>
                      <a:pt x="404" y="174"/>
                    </a:lnTo>
                    <a:lnTo>
                      <a:pt x="404" y="175"/>
                    </a:lnTo>
                    <a:lnTo>
                      <a:pt x="406" y="177"/>
                    </a:lnTo>
                    <a:lnTo>
                      <a:pt x="407" y="177"/>
                    </a:lnTo>
                    <a:lnTo>
                      <a:pt x="406" y="178"/>
                    </a:lnTo>
                    <a:lnTo>
                      <a:pt x="406" y="179"/>
                    </a:lnTo>
                    <a:lnTo>
                      <a:pt x="406" y="179"/>
                    </a:lnTo>
                    <a:lnTo>
                      <a:pt x="399" y="183"/>
                    </a:lnTo>
                    <a:lnTo>
                      <a:pt x="395" y="187"/>
                    </a:lnTo>
                    <a:lnTo>
                      <a:pt x="395" y="187"/>
                    </a:lnTo>
                    <a:lnTo>
                      <a:pt x="393" y="189"/>
                    </a:lnTo>
                    <a:lnTo>
                      <a:pt x="393" y="189"/>
                    </a:lnTo>
                    <a:lnTo>
                      <a:pt x="392" y="189"/>
                    </a:lnTo>
                    <a:lnTo>
                      <a:pt x="392" y="189"/>
                    </a:lnTo>
                    <a:lnTo>
                      <a:pt x="389" y="190"/>
                    </a:lnTo>
                    <a:lnTo>
                      <a:pt x="388" y="194"/>
                    </a:lnTo>
                    <a:lnTo>
                      <a:pt x="387" y="195"/>
                    </a:lnTo>
                    <a:lnTo>
                      <a:pt x="386" y="195"/>
                    </a:lnTo>
                    <a:lnTo>
                      <a:pt x="385" y="195"/>
                    </a:lnTo>
                    <a:lnTo>
                      <a:pt x="383" y="194"/>
                    </a:lnTo>
                    <a:lnTo>
                      <a:pt x="382" y="192"/>
                    </a:lnTo>
                    <a:lnTo>
                      <a:pt x="381" y="190"/>
                    </a:lnTo>
                    <a:lnTo>
                      <a:pt x="379" y="191"/>
                    </a:lnTo>
                    <a:lnTo>
                      <a:pt x="377" y="195"/>
                    </a:lnTo>
                    <a:lnTo>
                      <a:pt x="377" y="196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4"/>
                    </a:lnTo>
                    <a:lnTo>
                      <a:pt x="371" y="192"/>
                    </a:lnTo>
                    <a:lnTo>
                      <a:pt x="370" y="195"/>
                    </a:lnTo>
                    <a:lnTo>
                      <a:pt x="369" y="197"/>
                    </a:lnTo>
                    <a:lnTo>
                      <a:pt x="369" y="198"/>
                    </a:lnTo>
                    <a:lnTo>
                      <a:pt x="370" y="200"/>
                    </a:lnTo>
                    <a:lnTo>
                      <a:pt x="370" y="201"/>
                    </a:lnTo>
                    <a:lnTo>
                      <a:pt x="371" y="202"/>
                    </a:lnTo>
                    <a:lnTo>
                      <a:pt x="371" y="202"/>
                    </a:lnTo>
                    <a:lnTo>
                      <a:pt x="370" y="204"/>
                    </a:lnTo>
                    <a:lnTo>
                      <a:pt x="370" y="206"/>
                    </a:lnTo>
                    <a:lnTo>
                      <a:pt x="369" y="204"/>
                    </a:lnTo>
                    <a:lnTo>
                      <a:pt x="366" y="203"/>
                    </a:lnTo>
                    <a:lnTo>
                      <a:pt x="364" y="203"/>
                    </a:lnTo>
                    <a:lnTo>
                      <a:pt x="363" y="202"/>
                    </a:lnTo>
                    <a:lnTo>
                      <a:pt x="362" y="203"/>
                    </a:lnTo>
                    <a:lnTo>
                      <a:pt x="362" y="204"/>
                    </a:lnTo>
                    <a:lnTo>
                      <a:pt x="360" y="207"/>
                    </a:lnTo>
                    <a:lnTo>
                      <a:pt x="362" y="208"/>
                    </a:lnTo>
                    <a:lnTo>
                      <a:pt x="357" y="207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2" y="209"/>
                    </a:lnTo>
                    <a:lnTo>
                      <a:pt x="351" y="212"/>
                    </a:lnTo>
                    <a:lnTo>
                      <a:pt x="351" y="212"/>
                    </a:lnTo>
                    <a:lnTo>
                      <a:pt x="351" y="212"/>
                    </a:lnTo>
                    <a:lnTo>
                      <a:pt x="350" y="212"/>
                    </a:lnTo>
                    <a:lnTo>
                      <a:pt x="348" y="210"/>
                    </a:lnTo>
                    <a:lnTo>
                      <a:pt x="347" y="210"/>
                    </a:lnTo>
                    <a:lnTo>
                      <a:pt x="344" y="213"/>
                    </a:lnTo>
                    <a:lnTo>
                      <a:pt x="341" y="214"/>
                    </a:lnTo>
                    <a:lnTo>
                      <a:pt x="340" y="215"/>
                    </a:lnTo>
                    <a:lnTo>
                      <a:pt x="340" y="214"/>
                    </a:lnTo>
                    <a:lnTo>
                      <a:pt x="338" y="213"/>
                    </a:lnTo>
                    <a:lnTo>
                      <a:pt x="338" y="214"/>
                    </a:lnTo>
                    <a:lnTo>
                      <a:pt x="338" y="220"/>
                    </a:lnTo>
                    <a:lnTo>
                      <a:pt x="338" y="222"/>
                    </a:lnTo>
                    <a:lnTo>
                      <a:pt x="339" y="226"/>
                    </a:lnTo>
                    <a:lnTo>
                      <a:pt x="338" y="231"/>
                    </a:lnTo>
                    <a:lnTo>
                      <a:pt x="336" y="232"/>
                    </a:lnTo>
                    <a:lnTo>
                      <a:pt x="336" y="232"/>
                    </a:lnTo>
                    <a:lnTo>
                      <a:pt x="336" y="238"/>
                    </a:lnTo>
                    <a:lnTo>
                      <a:pt x="339" y="239"/>
                    </a:lnTo>
                    <a:lnTo>
                      <a:pt x="339" y="240"/>
                    </a:lnTo>
                    <a:lnTo>
                      <a:pt x="338" y="242"/>
                    </a:lnTo>
                    <a:lnTo>
                      <a:pt x="336" y="245"/>
                    </a:lnTo>
                    <a:lnTo>
                      <a:pt x="338" y="246"/>
                    </a:lnTo>
                    <a:lnTo>
                      <a:pt x="340" y="248"/>
                    </a:lnTo>
                    <a:lnTo>
                      <a:pt x="340" y="248"/>
                    </a:lnTo>
                    <a:lnTo>
                      <a:pt x="339" y="249"/>
                    </a:lnTo>
                    <a:lnTo>
                      <a:pt x="339" y="251"/>
                    </a:lnTo>
                    <a:lnTo>
                      <a:pt x="339" y="253"/>
                    </a:lnTo>
                    <a:lnTo>
                      <a:pt x="339" y="255"/>
                    </a:lnTo>
                    <a:lnTo>
                      <a:pt x="340" y="256"/>
                    </a:lnTo>
                    <a:lnTo>
                      <a:pt x="340" y="259"/>
                    </a:lnTo>
                    <a:lnTo>
                      <a:pt x="341" y="260"/>
                    </a:lnTo>
                    <a:lnTo>
                      <a:pt x="342" y="260"/>
                    </a:lnTo>
                    <a:lnTo>
                      <a:pt x="342" y="260"/>
                    </a:lnTo>
                    <a:lnTo>
                      <a:pt x="345" y="259"/>
                    </a:lnTo>
                    <a:lnTo>
                      <a:pt x="346" y="260"/>
                    </a:lnTo>
                    <a:lnTo>
                      <a:pt x="348" y="261"/>
                    </a:lnTo>
                    <a:lnTo>
                      <a:pt x="348" y="261"/>
                    </a:lnTo>
                    <a:lnTo>
                      <a:pt x="347" y="261"/>
                    </a:lnTo>
                    <a:lnTo>
                      <a:pt x="345" y="262"/>
                    </a:lnTo>
                    <a:lnTo>
                      <a:pt x="342" y="271"/>
                    </a:lnTo>
                    <a:lnTo>
                      <a:pt x="344" y="272"/>
                    </a:lnTo>
                    <a:lnTo>
                      <a:pt x="344" y="272"/>
                    </a:lnTo>
                    <a:lnTo>
                      <a:pt x="346" y="272"/>
                    </a:lnTo>
                    <a:lnTo>
                      <a:pt x="347" y="272"/>
                    </a:lnTo>
                    <a:lnTo>
                      <a:pt x="352" y="275"/>
                    </a:lnTo>
                    <a:lnTo>
                      <a:pt x="352" y="275"/>
                    </a:lnTo>
                    <a:lnTo>
                      <a:pt x="356" y="277"/>
                    </a:lnTo>
                    <a:lnTo>
                      <a:pt x="359" y="278"/>
                    </a:lnTo>
                    <a:lnTo>
                      <a:pt x="359" y="279"/>
                    </a:lnTo>
                    <a:lnTo>
                      <a:pt x="362" y="280"/>
                    </a:lnTo>
                    <a:lnTo>
                      <a:pt x="363" y="279"/>
                    </a:lnTo>
                    <a:lnTo>
                      <a:pt x="370" y="277"/>
                    </a:lnTo>
                    <a:lnTo>
                      <a:pt x="372" y="277"/>
                    </a:lnTo>
                    <a:lnTo>
                      <a:pt x="375" y="277"/>
                    </a:lnTo>
                    <a:lnTo>
                      <a:pt x="376" y="277"/>
                    </a:lnTo>
                    <a:lnTo>
                      <a:pt x="380" y="274"/>
                    </a:lnTo>
                    <a:lnTo>
                      <a:pt x="383" y="271"/>
                    </a:lnTo>
                    <a:lnTo>
                      <a:pt x="386" y="269"/>
                    </a:lnTo>
                    <a:lnTo>
                      <a:pt x="387" y="268"/>
                    </a:lnTo>
                    <a:lnTo>
                      <a:pt x="392" y="263"/>
                    </a:lnTo>
                    <a:lnTo>
                      <a:pt x="393" y="263"/>
                    </a:lnTo>
                    <a:lnTo>
                      <a:pt x="395" y="262"/>
                    </a:lnTo>
                    <a:lnTo>
                      <a:pt x="395" y="263"/>
                    </a:lnTo>
                    <a:lnTo>
                      <a:pt x="397" y="263"/>
                    </a:lnTo>
                    <a:lnTo>
                      <a:pt x="399" y="261"/>
                    </a:lnTo>
                    <a:lnTo>
                      <a:pt x="401" y="256"/>
                    </a:lnTo>
                    <a:lnTo>
                      <a:pt x="403" y="260"/>
                    </a:lnTo>
                    <a:lnTo>
                      <a:pt x="405" y="260"/>
                    </a:lnTo>
                    <a:lnTo>
                      <a:pt x="406" y="260"/>
                    </a:lnTo>
                    <a:lnTo>
                      <a:pt x="406" y="260"/>
                    </a:lnTo>
                    <a:lnTo>
                      <a:pt x="406" y="262"/>
                    </a:lnTo>
                    <a:lnTo>
                      <a:pt x="409" y="267"/>
                    </a:lnTo>
                    <a:lnTo>
                      <a:pt x="409" y="268"/>
                    </a:lnTo>
                    <a:lnTo>
                      <a:pt x="409" y="268"/>
                    </a:lnTo>
                    <a:lnTo>
                      <a:pt x="410" y="275"/>
                    </a:lnTo>
                    <a:lnTo>
                      <a:pt x="412" y="277"/>
                    </a:lnTo>
                    <a:lnTo>
                      <a:pt x="413" y="279"/>
                    </a:lnTo>
                    <a:lnTo>
                      <a:pt x="415" y="283"/>
                    </a:lnTo>
                    <a:lnTo>
                      <a:pt x="416" y="286"/>
                    </a:lnTo>
                    <a:lnTo>
                      <a:pt x="417" y="287"/>
                    </a:lnTo>
                    <a:lnTo>
                      <a:pt x="421" y="292"/>
                    </a:lnTo>
                    <a:lnTo>
                      <a:pt x="427" y="298"/>
                    </a:lnTo>
                    <a:lnTo>
                      <a:pt x="428" y="299"/>
                    </a:lnTo>
                    <a:lnTo>
                      <a:pt x="427" y="302"/>
                    </a:lnTo>
                    <a:lnTo>
                      <a:pt x="427" y="303"/>
                    </a:lnTo>
                    <a:lnTo>
                      <a:pt x="425" y="305"/>
                    </a:lnTo>
                    <a:lnTo>
                      <a:pt x="424" y="305"/>
                    </a:lnTo>
                    <a:lnTo>
                      <a:pt x="423" y="304"/>
                    </a:lnTo>
                    <a:lnTo>
                      <a:pt x="419" y="307"/>
                    </a:lnTo>
                    <a:lnTo>
                      <a:pt x="418" y="310"/>
                    </a:lnTo>
                    <a:lnTo>
                      <a:pt x="417" y="310"/>
                    </a:lnTo>
                    <a:lnTo>
                      <a:pt x="415" y="310"/>
                    </a:lnTo>
                    <a:lnTo>
                      <a:pt x="415" y="309"/>
                    </a:lnTo>
                    <a:lnTo>
                      <a:pt x="415" y="309"/>
                    </a:lnTo>
                    <a:lnTo>
                      <a:pt x="415" y="308"/>
                    </a:lnTo>
                    <a:lnTo>
                      <a:pt x="413" y="308"/>
                    </a:lnTo>
                    <a:lnTo>
                      <a:pt x="412" y="309"/>
                    </a:lnTo>
                    <a:lnTo>
                      <a:pt x="410" y="309"/>
                    </a:lnTo>
                    <a:lnTo>
                      <a:pt x="407" y="312"/>
                    </a:lnTo>
                    <a:lnTo>
                      <a:pt x="407" y="312"/>
                    </a:lnTo>
                    <a:lnTo>
                      <a:pt x="406" y="316"/>
                    </a:lnTo>
                    <a:lnTo>
                      <a:pt x="409" y="319"/>
                    </a:lnTo>
                    <a:lnTo>
                      <a:pt x="409" y="320"/>
                    </a:lnTo>
                    <a:lnTo>
                      <a:pt x="409" y="322"/>
                    </a:lnTo>
                    <a:lnTo>
                      <a:pt x="410" y="324"/>
                    </a:lnTo>
                    <a:lnTo>
                      <a:pt x="412" y="322"/>
                    </a:lnTo>
                    <a:lnTo>
                      <a:pt x="413" y="322"/>
                    </a:lnTo>
                    <a:lnTo>
                      <a:pt x="415" y="324"/>
                    </a:lnTo>
                    <a:lnTo>
                      <a:pt x="415" y="324"/>
                    </a:lnTo>
                    <a:lnTo>
                      <a:pt x="415" y="325"/>
                    </a:lnTo>
                    <a:lnTo>
                      <a:pt x="415" y="325"/>
                    </a:lnTo>
                    <a:lnTo>
                      <a:pt x="410" y="326"/>
                    </a:lnTo>
                    <a:lnTo>
                      <a:pt x="407" y="328"/>
                    </a:lnTo>
                    <a:lnTo>
                      <a:pt x="409" y="330"/>
                    </a:lnTo>
                    <a:lnTo>
                      <a:pt x="413" y="332"/>
                    </a:lnTo>
                    <a:lnTo>
                      <a:pt x="415" y="332"/>
                    </a:lnTo>
                    <a:lnTo>
                      <a:pt x="417" y="332"/>
                    </a:lnTo>
                    <a:lnTo>
                      <a:pt x="419" y="331"/>
                    </a:lnTo>
                    <a:lnTo>
                      <a:pt x="424" y="328"/>
                    </a:lnTo>
                    <a:lnTo>
                      <a:pt x="424" y="327"/>
                    </a:lnTo>
                    <a:lnTo>
                      <a:pt x="427" y="325"/>
                    </a:lnTo>
                    <a:lnTo>
                      <a:pt x="424" y="324"/>
                    </a:lnTo>
                    <a:lnTo>
                      <a:pt x="423" y="322"/>
                    </a:lnTo>
                    <a:lnTo>
                      <a:pt x="422" y="322"/>
                    </a:lnTo>
                    <a:lnTo>
                      <a:pt x="422" y="322"/>
                    </a:lnTo>
                    <a:lnTo>
                      <a:pt x="428" y="315"/>
                    </a:lnTo>
                    <a:lnTo>
                      <a:pt x="430" y="316"/>
                    </a:lnTo>
                    <a:lnTo>
                      <a:pt x="431" y="318"/>
                    </a:lnTo>
                    <a:lnTo>
                      <a:pt x="434" y="319"/>
                    </a:lnTo>
                    <a:lnTo>
                      <a:pt x="436" y="319"/>
                    </a:lnTo>
                    <a:lnTo>
                      <a:pt x="442" y="320"/>
                    </a:lnTo>
                    <a:lnTo>
                      <a:pt x="444" y="320"/>
                    </a:lnTo>
                    <a:lnTo>
                      <a:pt x="445" y="320"/>
                    </a:lnTo>
                    <a:lnTo>
                      <a:pt x="446" y="319"/>
                    </a:lnTo>
                    <a:lnTo>
                      <a:pt x="447" y="316"/>
                    </a:lnTo>
                    <a:lnTo>
                      <a:pt x="447" y="314"/>
                    </a:lnTo>
                    <a:lnTo>
                      <a:pt x="447" y="312"/>
                    </a:lnTo>
                    <a:lnTo>
                      <a:pt x="450" y="310"/>
                    </a:lnTo>
                    <a:lnTo>
                      <a:pt x="451" y="310"/>
                    </a:lnTo>
                    <a:lnTo>
                      <a:pt x="452" y="309"/>
                    </a:lnTo>
                    <a:lnTo>
                      <a:pt x="453" y="309"/>
                    </a:lnTo>
                    <a:lnTo>
                      <a:pt x="452" y="308"/>
                    </a:lnTo>
                    <a:lnTo>
                      <a:pt x="452" y="308"/>
                    </a:lnTo>
                    <a:lnTo>
                      <a:pt x="454" y="308"/>
                    </a:lnTo>
                    <a:lnTo>
                      <a:pt x="459" y="307"/>
                    </a:lnTo>
                    <a:lnTo>
                      <a:pt x="463" y="308"/>
                    </a:lnTo>
                    <a:lnTo>
                      <a:pt x="466" y="308"/>
                    </a:lnTo>
                    <a:lnTo>
                      <a:pt x="468" y="308"/>
                    </a:lnTo>
                    <a:lnTo>
                      <a:pt x="469" y="307"/>
                    </a:lnTo>
                    <a:lnTo>
                      <a:pt x="470" y="305"/>
                    </a:lnTo>
                    <a:lnTo>
                      <a:pt x="470" y="304"/>
                    </a:lnTo>
                    <a:lnTo>
                      <a:pt x="471" y="305"/>
                    </a:lnTo>
                    <a:lnTo>
                      <a:pt x="472" y="307"/>
                    </a:lnTo>
                    <a:lnTo>
                      <a:pt x="476" y="302"/>
                    </a:lnTo>
                    <a:lnTo>
                      <a:pt x="477" y="297"/>
                    </a:lnTo>
                    <a:lnTo>
                      <a:pt x="478" y="295"/>
                    </a:lnTo>
                    <a:lnTo>
                      <a:pt x="480" y="290"/>
                    </a:lnTo>
                    <a:lnTo>
                      <a:pt x="478" y="289"/>
                    </a:lnTo>
                    <a:lnTo>
                      <a:pt x="477" y="290"/>
                    </a:lnTo>
                    <a:lnTo>
                      <a:pt x="474" y="293"/>
                    </a:lnTo>
                    <a:lnTo>
                      <a:pt x="474" y="293"/>
                    </a:lnTo>
                    <a:lnTo>
                      <a:pt x="474" y="285"/>
                    </a:lnTo>
                    <a:lnTo>
                      <a:pt x="475" y="281"/>
                    </a:lnTo>
                    <a:lnTo>
                      <a:pt x="476" y="279"/>
                    </a:lnTo>
                    <a:lnTo>
                      <a:pt x="476" y="278"/>
                    </a:lnTo>
                    <a:lnTo>
                      <a:pt x="476" y="271"/>
                    </a:lnTo>
                    <a:lnTo>
                      <a:pt x="477" y="268"/>
                    </a:lnTo>
                    <a:lnTo>
                      <a:pt x="477" y="268"/>
                    </a:lnTo>
                    <a:lnTo>
                      <a:pt x="478" y="268"/>
                    </a:lnTo>
                    <a:lnTo>
                      <a:pt x="483" y="267"/>
                    </a:lnTo>
                    <a:lnTo>
                      <a:pt x="489" y="263"/>
                    </a:lnTo>
                    <a:lnTo>
                      <a:pt x="493" y="262"/>
                    </a:lnTo>
                    <a:lnTo>
                      <a:pt x="494" y="262"/>
                    </a:lnTo>
                    <a:lnTo>
                      <a:pt x="495" y="262"/>
                    </a:lnTo>
                    <a:lnTo>
                      <a:pt x="498" y="260"/>
                    </a:lnTo>
                    <a:lnTo>
                      <a:pt x="498" y="256"/>
                    </a:lnTo>
                    <a:lnTo>
                      <a:pt x="499" y="254"/>
                    </a:lnTo>
                    <a:lnTo>
                      <a:pt x="499" y="254"/>
                    </a:lnTo>
                    <a:lnTo>
                      <a:pt x="500" y="253"/>
                    </a:lnTo>
                    <a:lnTo>
                      <a:pt x="501" y="250"/>
                    </a:lnTo>
                    <a:lnTo>
                      <a:pt x="500" y="249"/>
                    </a:lnTo>
                    <a:lnTo>
                      <a:pt x="498" y="244"/>
                    </a:lnTo>
                    <a:lnTo>
                      <a:pt x="497" y="243"/>
                    </a:lnTo>
                    <a:lnTo>
                      <a:pt x="494" y="242"/>
                    </a:lnTo>
                    <a:lnTo>
                      <a:pt x="494" y="240"/>
                    </a:lnTo>
                    <a:lnTo>
                      <a:pt x="494" y="238"/>
                    </a:lnTo>
                    <a:lnTo>
                      <a:pt x="490" y="238"/>
                    </a:lnTo>
                    <a:lnTo>
                      <a:pt x="484" y="239"/>
                    </a:lnTo>
                    <a:lnTo>
                      <a:pt x="483" y="239"/>
                    </a:lnTo>
                    <a:lnTo>
                      <a:pt x="482" y="238"/>
                    </a:lnTo>
                    <a:lnTo>
                      <a:pt x="480" y="236"/>
                    </a:lnTo>
                    <a:lnTo>
                      <a:pt x="478" y="231"/>
                    </a:lnTo>
                    <a:lnTo>
                      <a:pt x="478" y="230"/>
                    </a:lnTo>
                    <a:lnTo>
                      <a:pt x="477" y="226"/>
                    </a:lnTo>
                    <a:lnTo>
                      <a:pt x="477" y="224"/>
                    </a:lnTo>
                    <a:lnTo>
                      <a:pt x="478" y="224"/>
                    </a:lnTo>
                    <a:lnTo>
                      <a:pt x="481" y="224"/>
                    </a:lnTo>
                    <a:lnTo>
                      <a:pt x="482" y="220"/>
                    </a:lnTo>
                    <a:lnTo>
                      <a:pt x="481" y="219"/>
                    </a:lnTo>
                    <a:lnTo>
                      <a:pt x="481" y="219"/>
                    </a:lnTo>
                    <a:lnTo>
                      <a:pt x="481" y="216"/>
                    </a:lnTo>
                    <a:lnTo>
                      <a:pt x="482" y="216"/>
                    </a:lnTo>
                    <a:lnTo>
                      <a:pt x="482" y="215"/>
                    </a:lnTo>
                    <a:lnTo>
                      <a:pt x="483" y="214"/>
                    </a:lnTo>
                    <a:lnTo>
                      <a:pt x="483" y="213"/>
                    </a:lnTo>
                    <a:lnTo>
                      <a:pt x="482" y="213"/>
                    </a:lnTo>
                    <a:lnTo>
                      <a:pt x="484" y="212"/>
                    </a:lnTo>
                    <a:lnTo>
                      <a:pt x="488" y="209"/>
                    </a:lnTo>
                    <a:lnTo>
                      <a:pt x="489" y="206"/>
                    </a:lnTo>
                    <a:lnTo>
                      <a:pt x="490" y="206"/>
                    </a:lnTo>
                    <a:lnTo>
                      <a:pt x="492" y="203"/>
                    </a:lnTo>
                    <a:lnTo>
                      <a:pt x="494" y="202"/>
                    </a:lnTo>
                    <a:lnTo>
                      <a:pt x="494" y="202"/>
                    </a:lnTo>
                    <a:lnTo>
                      <a:pt x="495" y="201"/>
                    </a:lnTo>
                    <a:lnTo>
                      <a:pt x="499" y="198"/>
                    </a:lnTo>
                    <a:lnTo>
                      <a:pt x="500" y="198"/>
                    </a:lnTo>
                    <a:lnTo>
                      <a:pt x="505" y="197"/>
                    </a:lnTo>
                    <a:lnTo>
                      <a:pt x="509" y="195"/>
                    </a:lnTo>
                    <a:lnTo>
                      <a:pt x="512" y="194"/>
                    </a:lnTo>
                    <a:lnTo>
                      <a:pt x="513" y="192"/>
                    </a:lnTo>
                    <a:lnTo>
                      <a:pt x="517" y="190"/>
                    </a:lnTo>
                    <a:lnTo>
                      <a:pt x="518" y="189"/>
                    </a:lnTo>
                    <a:lnTo>
                      <a:pt x="522" y="185"/>
                    </a:lnTo>
                    <a:lnTo>
                      <a:pt x="523" y="184"/>
                    </a:lnTo>
                    <a:lnTo>
                      <a:pt x="524" y="180"/>
                    </a:lnTo>
                    <a:lnTo>
                      <a:pt x="522" y="177"/>
                    </a:lnTo>
                    <a:lnTo>
                      <a:pt x="521" y="175"/>
                    </a:lnTo>
                    <a:lnTo>
                      <a:pt x="519" y="174"/>
                    </a:lnTo>
                    <a:lnTo>
                      <a:pt x="522" y="173"/>
                    </a:lnTo>
                    <a:lnTo>
                      <a:pt x="529" y="167"/>
                    </a:lnTo>
                    <a:lnTo>
                      <a:pt x="531" y="166"/>
                    </a:lnTo>
                    <a:lnTo>
                      <a:pt x="535" y="165"/>
                    </a:lnTo>
                    <a:lnTo>
                      <a:pt x="547" y="163"/>
                    </a:lnTo>
                    <a:lnTo>
                      <a:pt x="549" y="165"/>
                    </a:lnTo>
                    <a:lnTo>
                      <a:pt x="552" y="166"/>
                    </a:lnTo>
                    <a:lnTo>
                      <a:pt x="556" y="165"/>
                    </a:lnTo>
                    <a:lnTo>
                      <a:pt x="558" y="165"/>
                    </a:lnTo>
                    <a:lnTo>
                      <a:pt x="558" y="165"/>
                    </a:lnTo>
                    <a:lnTo>
                      <a:pt x="560" y="168"/>
                    </a:lnTo>
                    <a:lnTo>
                      <a:pt x="563" y="171"/>
                    </a:lnTo>
                    <a:lnTo>
                      <a:pt x="564" y="173"/>
                    </a:lnTo>
                    <a:lnTo>
                      <a:pt x="564" y="174"/>
                    </a:lnTo>
                    <a:lnTo>
                      <a:pt x="563" y="174"/>
                    </a:lnTo>
                    <a:lnTo>
                      <a:pt x="559" y="172"/>
                    </a:lnTo>
                    <a:lnTo>
                      <a:pt x="558" y="171"/>
                    </a:lnTo>
                    <a:lnTo>
                      <a:pt x="556" y="172"/>
                    </a:lnTo>
                    <a:lnTo>
                      <a:pt x="556" y="174"/>
                    </a:lnTo>
                    <a:lnTo>
                      <a:pt x="556" y="175"/>
                    </a:lnTo>
                    <a:lnTo>
                      <a:pt x="547" y="181"/>
                    </a:lnTo>
                    <a:lnTo>
                      <a:pt x="543" y="185"/>
                    </a:lnTo>
                    <a:lnTo>
                      <a:pt x="545" y="185"/>
                    </a:lnTo>
                    <a:lnTo>
                      <a:pt x="545" y="186"/>
                    </a:lnTo>
                    <a:lnTo>
                      <a:pt x="543" y="187"/>
                    </a:lnTo>
                    <a:lnTo>
                      <a:pt x="536" y="190"/>
                    </a:lnTo>
                    <a:lnTo>
                      <a:pt x="533" y="195"/>
                    </a:lnTo>
                    <a:lnTo>
                      <a:pt x="529" y="197"/>
                    </a:lnTo>
                    <a:lnTo>
                      <a:pt x="528" y="197"/>
                    </a:lnTo>
                    <a:lnTo>
                      <a:pt x="527" y="197"/>
                    </a:lnTo>
                    <a:lnTo>
                      <a:pt x="524" y="198"/>
                    </a:lnTo>
                    <a:lnTo>
                      <a:pt x="523" y="201"/>
                    </a:lnTo>
                    <a:lnTo>
                      <a:pt x="522" y="206"/>
                    </a:lnTo>
                    <a:lnTo>
                      <a:pt x="519" y="208"/>
                    </a:lnTo>
                    <a:lnTo>
                      <a:pt x="517" y="210"/>
                    </a:lnTo>
                    <a:lnTo>
                      <a:pt x="518" y="210"/>
                    </a:lnTo>
                    <a:lnTo>
                      <a:pt x="518" y="212"/>
                    </a:lnTo>
                    <a:lnTo>
                      <a:pt x="522" y="214"/>
                    </a:lnTo>
                    <a:lnTo>
                      <a:pt x="522" y="216"/>
                    </a:lnTo>
                    <a:lnTo>
                      <a:pt x="523" y="219"/>
                    </a:lnTo>
                    <a:lnTo>
                      <a:pt x="524" y="222"/>
                    </a:lnTo>
                    <a:lnTo>
                      <a:pt x="525" y="225"/>
                    </a:lnTo>
                    <a:lnTo>
                      <a:pt x="525" y="227"/>
                    </a:lnTo>
                    <a:lnTo>
                      <a:pt x="524" y="230"/>
                    </a:lnTo>
                    <a:lnTo>
                      <a:pt x="524" y="231"/>
                    </a:lnTo>
                    <a:lnTo>
                      <a:pt x="524" y="234"/>
                    </a:lnTo>
                    <a:lnTo>
                      <a:pt x="525" y="234"/>
                    </a:lnTo>
                    <a:lnTo>
                      <a:pt x="525" y="234"/>
                    </a:lnTo>
                    <a:lnTo>
                      <a:pt x="527" y="239"/>
                    </a:lnTo>
                    <a:lnTo>
                      <a:pt x="527" y="242"/>
                    </a:lnTo>
                    <a:lnTo>
                      <a:pt x="527" y="242"/>
                    </a:lnTo>
                    <a:lnTo>
                      <a:pt x="533" y="243"/>
                    </a:lnTo>
                    <a:lnTo>
                      <a:pt x="533" y="243"/>
                    </a:lnTo>
                    <a:lnTo>
                      <a:pt x="536" y="242"/>
                    </a:lnTo>
                    <a:lnTo>
                      <a:pt x="536" y="242"/>
                    </a:lnTo>
                    <a:lnTo>
                      <a:pt x="535" y="244"/>
                    </a:lnTo>
                    <a:lnTo>
                      <a:pt x="536" y="245"/>
                    </a:lnTo>
                    <a:lnTo>
                      <a:pt x="543" y="245"/>
                    </a:lnTo>
                    <a:lnTo>
                      <a:pt x="552" y="246"/>
                    </a:lnTo>
                    <a:lnTo>
                      <a:pt x="553" y="246"/>
                    </a:lnTo>
                    <a:lnTo>
                      <a:pt x="556" y="248"/>
                    </a:lnTo>
                    <a:lnTo>
                      <a:pt x="559" y="246"/>
                    </a:lnTo>
                    <a:lnTo>
                      <a:pt x="560" y="248"/>
                    </a:lnTo>
                    <a:lnTo>
                      <a:pt x="565" y="246"/>
                    </a:lnTo>
                    <a:lnTo>
                      <a:pt x="569" y="245"/>
                    </a:lnTo>
                    <a:lnTo>
                      <a:pt x="571" y="244"/>
                    </a:lnTo>
                    <a:lnTo>
                      <a:pt x="574" y="244"/>
                    </a:lnTo>
                    <a:lnTo>
                      <a:pt x="578" y="244"/>
                    </a:lnTo>
                    <a:lnTo>
                      <a:pt x="582" y="243"/>
                    </a:lnTo>
                    <a:lnTo>
                      <a:pt x="584" y="243"/>
                    </a:lnTo>
                    <a:lnTo>
                      <a:pt x="587" y="242"/>
                    </a:lnTo>
                    <a:lnTo>
                      <a:pt x="590" y="242"/>
                    </a:lnTo>
                    <a:lnTo>
                      <a:pt x="593" y="242"/>
                    </a:lnTo>
                    <a:lnTo>
                      <a:pt x="598" y="242"/>
                    </a:lnTo>
                    <a:lnTo>
                      <a:pt x="600" y="240"/>
                    </a:lnTo>
                    <a:lnTo>
                      <a:pt x="604" y="240"/>
                    </a:lnTo>
                    <a:lnTo>
                      <a:pt x="606" y="240"/>
                    </a:lnTo>
                    <a:lnTo>
                      <a:pt x="606" y="240"/>
                    </a:lnTo>
                    <a:lnTo>
                      <a:pt x="610" y="240"/>
                    </a:lnTo>
                    <a:lnTo>
                      <a:pt x="612" y="245"/>
                    </a:lnTo>
                    <a:lnTo>
                      <a:pt x="619" y="246"/>
                    </a:lnTo>
                    <a:lnTo>
                      <a:pt x="624" y="246"/>
                    </a:lnTo>
                    <a:lnTo>
                      <a:pt x="618" y="248"/>
                    </a:lnTo>
                    <a:lnTo>
                      <a:pt x="616" y="249"/>
                    </a:lnTo>
                    <a:lnTo>
                      <a:pt x="612" y="250"/>
                    </a:lnTo>
                    <a:lnTo>
                      <a:pt x="610" y="250"/>
                    </a:lnTo>
                    <a:lnTo>
                      <a:pt x="607" y="250"/>
                    </a:lnTo>
                    <a:lnTo>
                      <a:pt x="604" y="254"/>
                    </a:lnTo>
                    <a:lnTo>
                      <a:pt x="602" y="256"/>
                    </a:lnTo>
                    <a:lnTo>
                      <a:pt x="599" y="255"/>
                    </a:lnTo>
                    <a:lnTo>
                      <a:pt x="596" y="255"/>
                    </a:lnTo>
                    <a:lnTo>
                      <a:pt x="594" y="256"/>
                    </a:lnTo>
                    <a:lnTo>
                      <a:pt x="592" y="256"/>
                    </a:lnTo>
                    <a:lnTo>
                      <a:pt x="590" y="256"/>
                    </a:lnTo>
                    <a:lnTo>
                      <a:pt x="586" y="254"/>
                    </a:lnTo>
                    <a:lnTo>
                      <a:pt x="580" y="251"/>
                    </a:lnTo>
                    <a:lnTo>
                      <a:pt x="578" y="251"/>
                    </a:lnTo>
                    <a:lnTo>
                      <a:pt x="572" y="254"/>
                    </a:lnTo>
                    <a:lnTo>
                      <a:pt x="569" y="255"/>
                    </a:lnTo>
                    <a:lnTo>
                      <a:pt x="568" y="255"/>
                    </a:lnTo>
                    <a:lnTo>
                      <a:pt x="560" y="256"/>
                    </a:lnTo>
                    <a:lnTo>
                      <a:pt x="559" y="257"/>
                    </a:lnTo>
                    <a:lnTo>
                      <a:pt x="557" y="259"/>
                    </a:lnTo>
                    <a:lnTo>
                      <a:pt x="554" y="259"/>
                    </a:lnTo>
                    <a:lnTo>
                      <a:pt x="554" y="259"/>
                    </a:lnTo>
                    <a:lnTo>
                      <a:pt x="551" y="260"/>
                    </a:lnTo>
                    <a:lnTo>
                      <a:pt x="551" y="265"/>
                    </a:lnTo>
                    <a:lnTo>
                      <a:pt x="548" y="263"/>
                    </a:lnTo>
                    <a:lnTo>
                      <a:pt x="547" y="263"/>
                    </a:lnTo>
                    <a:lnTo>
                      <a:pt x="546" y="265"/>
                    </a:lnTo>
                    <a:lnTo>
                      <a:pt x="542" y="267"/>
                    </a:lnTo>
                    <a:lnTo>
                      <a:pt x="542" y="267"/>
                    </a:lnTo>
                    <a:lnTo>
                      <a:pt x="536" y="271"/>
                    </a:lnTo>
                    <a:lnTo>
                      <a:pt x="535" y="271"/>
                    </a:lnTo>
                    <a:lnTo>
                      <a:pt x="531" y="273"/>
                    </a:lnTo>
                    <a:lnTo>
                      <a:pt x="534" y="277"/>
                    </a:lnTo>
                    <a:lnTo>
                      <a:pt x="535" y="277"/>
                    </a:lnTo>
                    <a:lnTo>
                      <a:pt x="535" y="278"/>
                    </a:lnTo>
                    <a:lnTo>
                      <a:pt x="536" y="280"/>
                    </a:lnTo>
                    <a:lnTo>
                      <a:pt x="536" y="280"/>
                    </a:lnTo>
                    <a:lnTo>
                      <a:pt x="539" y="279"/>
                    </a:lnTo>
                    <a:lnTo>
                      <a:pt x="540" y="278"/>
                    </a:lnTo>
                    <a:lnTo>
                      <a:pt x="541" y="277"/>
                    </a:lnTo>
                    <a:lnTo>
                      <a:pt x="543" y="275"/>
                    </a:lnTo>
                    <a:lnTo>
                      <a:pt x="547" y="275"/>
                    </a:lnTo>
                    <a:lnTo>
                      <a:pt x="547" y="275"/>
                    </a:lnTo>
                    <a:lnTo>
                      <a:pt x="548" y="274"/>
                    </a:lnTo>
                    <a:lnTo>
                      <a:pt x="549" y="272"/>
                    </a:lnTo>
                    <a:lnTo>
                      <a:pt x="551" y="268"/>
                    </a:lnTo>
                    <a:lnTo>
                      <a:pt x="553" y="269"/>
                    </a:lnTo>
                    <a:lnTo>
                      <a:pt x="557" y="273"/>
                    </a:lnTo>
                    <a:lnTo>
                      <a:pt x="562" y="275"/>
                    </a:lnTo>
                    <a:lnTo>
                      <a:pt x="563" y="275"/>
                    </a:lnTo>
                    <a:lnTo>
                      <a:pt x="564" y="274"/>
                    </a:lnTo>
                    <a:lnTo>
                      <a:pt x="564" y="273"/>
                    </a:lnTo>
                    <a:lnTo>
                      <a:pt x="564" y="275"/>
                    </a:lnTo>
                    <a:lnTo>
                      <a:pt x="563" y="278"/>
                    </a:lnTo>
                    <a:lnTo>
                      <a:pt x="563" y="283"/>
                    </a:lnTo>
                    <a:lnTo>
                      <a:pt x="565" y="287"/>
                    </a:lnTo>
                    <a:lnTo>
                      <a:pt x="564" y="291"/>
                    </a:lnTo>
                    <a:lnTo>
                      <a:pt x="559" y="292"/>
                    </a:lnTo>
                    <a:lnTo>
                      <a:pt x="559" y="292"/>
                    </a:lnTo>
                    <a:lnTo>
                      <a:pt x="553" y="291"/>
                    </a:lnTo>
                    <a:lnTo>
                      <a:pt x="552" y="289"/>
                    </a:lnTo>
                    <a:lnTo>
                      <a:pt x="551" y="287"/>
                    </a:lnTo>
                    <a:lnTo>
                      <a:pt x="545" y="283"/>
                    </a:lnTo>
                    <a:lnTo>
                      <a:pt x="539" y="281"/>
                    </a:lnTo>
                    <a:lnTo>
                      <a:pt x="530" y="287"/>
                    </a:lnTo>
                    <a:lnTo>
                      <a:pt x="530" y="289"/>
                    </a:lnTo>
                    <a:lnTo>
                      <a:pt x="530" y="289"/>
                    </a:lnTo>
                    <a:lnTo>
                      <a:pt x="529" y="291"/>
                    </a:lnTo>
                    <a:lnTo>
                      <a:pt x="528" y="295"/>
                    </a:lnTo>
                    <a:lnTo>
                      <a:pt x="527" y="296"/>
                    </a:lnTo>
                    <a:lnTo>
                      <a:pt x="525" y="301"/>
                    </a:lnTo>
                    <a:lnTo>
                      <a:pt x="527" y="309"/>
                    </a:lnTo>
                    <a:lnTo>
                      <a:pt x="527" y="310"/>
                    </a:lnTo>
                    <a:lnTo>
                      <a:pt x="527" y="314"/>
                    </a:lnTo>
                    <a:lnTo>
                      <a:pt x="527" y="316"/>
                    </a:lnTo>
                    <a:lnTo>
                      <a:pt x="527" y="321"/>
                    </a:lnTo>
                    <a:lnTo>
                      <a:pt x="522" y="325"/>
                    </a:lnTo>
                    <a:lnTo>
                      <a:pt x="516" y="324"/>
                    </a:lnTo>
                    <a:lnTo>
                      <a:pt x="516" y="324"/>
                    </a:lnTo>
                    <a:lnTo>
                      <a:pt x="513" y="330"/>
                    </a:lnTo>
                    <a:lnTo>
                      <a:pt x="512" y="332"/>
                    </a:lnTo>
                    <a:lnTo>
                      <a:pt x="510" y="333"/>
                    </a:lnTo>
                    <a:lnTo>
                      <a:pt x="507" y="334"/>
                    </a:lnTo>
                    <a:lnTo>
                      <a:pt x="506" y="334"/>
                    </a:lnTo>
                    <a:lnTo>
                      <a:pt x="501" y="333"/>
                    </a:lnTo>
                    <a:lnTo>
                      <a:pt x="501" y="332"/>
                    </a:lnTo>
                    <a:lnTo>
                      <a:pt x="500" y="330"/>
                    </a:lnTo>
                    <a:lnTo>
                      <a:pt x="498" y="328"/>
                    </a:lnTo>
                    <a:lnTo>
                      <a:pt x="497" y="327"/>
                    </a:lnTo>
                    <a:lnTo>
                      <a:pt x="493" y="327"/>
                    </a:lnTo>
                    <a:lnTo>
                      <a:pt x="490" y="327"/>
                    </a:lnTo>
                    <a:lnTo>
                      <a:pt x="480" y="330"/>
                    </a:lnTo>
                    <a:lnTo>
                      <a:pt x="474" y="332"/>
                    </a:lnTo>
                    <a:lnTo>
                      <a:pt x="472" y="332"/>
                    </a:lnTo>
                    <a:lnTo>
                      <a:pt x="469" y="333"/>
                    </a:lnTo>
                    <a:lnTo>
                      <a:pt x="463" y="337"/>
                    </a:lnTo>
                    <a:lnTo>
                      <a:pt x="459" y="338"/>
                    </a:lnTo>
                    <a:lnTo>
                      <a:pt x="459" y="338"/>
                    </a:lnTo>
                    <a:lnTo>
                      <a:pt x="456" y="339"/>
                    </a:lnTo>
                    <a:lnTo>
                      <a:pt x="452" y="340"/>
                    </a:lnTo>
                    <a:lnTo>
                      <a:pt x="445" y="342"/>
                    </a:lnTo>
                    <a:lnTo>
                      <a:pt x="444" y="340"/>
                    </a:lnTo>
                    <a:lnTo>
                      <a:pt x="445" y="340"/>
                    </a:lnTo>
                    <a:lnTo>
                      <a:pt x="445" y="340"/>
                    </a:lnTo>
                    <a:lnTo>
                      <a:pt x="446" y="339"/>
                    </a:lnTo>
                    <a:lnTo>
                      <a:pt x="442" y="338"/>
                    </a:lnTo>
                    <a:lnTo>
                      <a:pt x="440" y="334"/>
                    </a:lnTo>
                    <a:lnTo>
                      <a:pt x="440" y="333"/>
                    </a:lnTo>
                    <a:lnTo>
                      <a:pt x="436" y="330"/>
                    </a:lnTo>
                    <a:lnTo>
                      <a:pt x="433" y="332"/>
                    </a:lnTo>
                    <a:lnTo>
                      <a:pt x="429" y="333"/>
                    </a:lnTo>
                    <a:lnTo>
                      <a:pt x="429" y="333"/>
                    </a:lnTo>
                    <a:lnTo>
                      <a:pt x="424" y="334"/>
                    </a:lnTo>
                    <a:lnTo>
                      <a:pt x="419" y="337"/>
                    </a:lnTo>
                    <a:lnTo>
                      <a:pt x="419" y="337"/>
                    </a:lnTo>
                    <a:lnTo>
                      <a:pt x="417" y="337"/>
                    </a:lnTo>
                    <a:lnTo>
                      <a:pt x="416" y="337"/>
                    </a:lnTo>
                    <a:lnTo>
                      <a:pt x="412" y="339"/>
                    </a:lnTo>
                    <a:lnTo>
                      <a:pt x="412" y="340"/>
                    </a:lnTo>
                    <a:lnTo>
                      <a:pt x="406" y="340"/>
                    </a:lnTo>
                    <a:lnTo>
                      <a:pt x="405" y="339"/>
                    </a:lnTo>
                    <a:lnTo>
                      <a:pt x="410" y="337"/>
                    </a:lnTo>
                    <a:lnTo>
                      <a:pt x="410" y="336"/>
                    </a:lnTo>
                    <a:lnTo>
                      <a:pt x="409" y="332"/>
                    </a:lnTo>
                    <a:lnTo>
                      <a:pt x="407" y="332"/>
                    </a:lnTo>
                    <a:lnTo>
                      <a:pt x="403" y="333"/>
                    </a:lnTo>
                    <a:lnTo>
                      <a:pt x="397" y="332"/>
                    </a:lnTo>
                    <a:lnTo>
                      <a:pt x="397" y="327"/>
                    </a:lnTo>
                    <a:lnTo>
                      <a:pt x="395" y="326"/>
                    </a:lnTo>
                    <a:lnTo>
                      <a:pt x="392" y="322"/>
                    </a:lnTo>
                    <a:lnTo>
                      <a:pt x="392" y="321"/>
                    </a:lnTo>
                    <a:lnTo>
                      <a:pt x="392" y="319"/>
                    </a:lnTo>
                    <a:lnTo>
                      <a:pt x="395" y="314"/>
                    </a:lnTo>
                    <a:lnTo>
                      <a:pt x="399" y="308"/>
                    </a:lnTo>
                    <a:lnTo>
                      <a:pt x="400" y="307"/>
                    </a:lnTo>
                    <a:lnTo>
                      <a:pt x="400" y="304"/>
                    </a:lnTo>
                    <a:lnTo>
                      <a:pt x="400" y="302"/>
                    </a:lnTo>
                    <a:lnTo>
                      <a:pt x="399" y="299"/>
                    </a:lnTo>
                    <a:lnTo>
                      <a:pt x="399" y="297"/>
                    </a:lnTo>
                    <a:lnTo>
                      <a:pt x="399" y="293"/>
                    </a:lnTo>
                    <a:lnTo>
                      <a:pt x="400" y="292"/>
                    </a:lnTo>
                    <a:lnTo>
                      <a:pt x="403" y="289"/>
                    </a:lnTo>
                    <a:lnTo>
                      <a:pt x="403" y="285"/>
                    </a:lnTo>
                    <a:lnTo>
                      <a:pt x="403" y="283"/>
                    </a:lnTo>
                    <a:lnTo>
                      <a:pt x="401" y="281"/>
                    </a:lnTo>
                    <a:lnTo>
                      <a:pt x="400" y="281"/>
                    </a:lnTo>
                    <a:lnTo>
                      <a:pt x="398" y="281"/>
                    </a:lnTo>
                    <a:lnTo>
                      <a:pt x="393" y="284"/>
                    </a:lnTo>
                    <a:lnTo>
                      <a:pt x="391" y="286"/>
                    </a:lnTo>
                    <a:lnTo>
                      <a:pt x="387" y="290"/>
                    </a:lnTo>
                    <a:lnTo>
                      <a:pt x="386" y="290"/>
                    </a:lnTo>
                    <a:lnTo>
                      <a:pt x="383" y="289"/>
                    </a:lnTo>
                    <a:lnTo>
                      <a:pt x="379" y="291"/>
                    </a:lnTo>
                    <a:lnTo>
                      <a:pt x="375" y="293"/>
                    </a:lnTo>
                    <a:lnTo>
                      <a:pt x="372" y="295"/>
                    </a:lnTo>
                    <a:lnTo>
                      <a:pt x="371" y="298"/>
                    </a:lnTo>
                    <a:lnTo>
                      <a:pt x="371" y="303"/>
                    </a:lnTo>
                    <a:lnTo>
                      <a:pt x="371" y="308"/>
                    </a:lnTo>
                    <a:lnTo>
                      <a:pt x="371" y="309"/>
                    </a:lnTo>
                    <a:lnTo>
                      <a:pt x="371" y="314"/>
                    </a:lnTo>
                    <a:lnTo>
                      <a:pt x="371" y="315"/>
                    </a:lnTo>
                    <a:lnTo>
                      <a:pt x="372" y="322"/>
                    </a:lnTo>
                    <a:lnTo>
                      <a:pt x="374" y="325"/>
                    </a:lnTo>
                    <a:lnTo>
                      <a:pt x="374" y="326"/>
                    </a:lnTo>
                    <a:lnTo>
                      <a:pt x="372" y="327"/>
                    </a:lnTo>
                    <a:lnTo>
                      <a:pt x="374" y="331"/>
                    </a:lnTo>
                    <a:lnTo>
                      <a:pt x="376" y="331"/>
                    </a:lnTo>
                    <a:lnTo>
                      <a:pt x="377" y="330"/>
                    </a:lnTo>
                    <a:lnTo>
                      <a:pt x="379" y="330"/>
                    </a:lnTo>
                    <a:lnTo>
                      <a:pt x="379" y="331"/>
                    </a:lnTo>
                    <a:lnTo>
                      <a:pt x="377" y="333"/>
                    </a:lnTo>
                    <a:lnTo>
                      <a:pt x="377" y="333"/>
                    </a:lnTo>
                    <a:lnTo>
                      <a:pt x="377" y="333"/>
                    </a:lnTo>
                    <a:lnTo>
                      <a:pt x="376" y="334"/>
                    </a:lnTo>
                    <a:lnTo>
                      <a:pt x="377" y="337"/>
                    </a:lnTo>
                    <a:lnTo>
                      <a:pt x="379" y="337"/>
                    </a:lnTo>
                    <a:lnTo>
                      <a:pt x="381" y="339"/>
                    </a:lnTo>
                    <a:lnTo>
                      <a:pt x="380" y="340"/>
                    </a:lnTo>
                    <a:lnTo>
                      <a:pt x="379" y="342"/>
                    </a:lnTo>
                    <a:lnTo>
                      <a:pt x="375" y="345"/>
                    </a:lnTo>
                    <a:lnTo>
                      <a:pt x="374" y="345"/>
                    </a:lnTo>
                    <a:lnTo>
                      <a:pt x="371" y="345"/>
                    </a:lnTo>
                    <a:lnTo>
                      <a:pt x="370" y="343"/>
                    </a:lnTo>
                    <a:lnTo>
                      <a:pt x="370" y="343"/>
                    </a:lnTo>
                    <a:lnTo>
                      <a:pt x="365" y="343"/>
                    </a:lnTo>
                    <a:lnTo>
                      <a:pt x="363" y="343"/>
                    </a:lnTo>
                    <a:lnTo>
                      <a:pt x="359" y="345"/>
                    </a:lnTo>
                    <a:lnTo>
                      <a:pt x="358" y="348"/>
                    </a:lnTo>
                    <a:lnTo>
                      <a:pt x="357" y="349"/>
                    </a:lnTo>
                    <a:lnTo>
                      <a:pt x="356" y="349"/>
                    </a:lnTo>
                    <a:lnTo>
                      <a:pt x="352" y="349"/>
                    </a:lnTo>
                    <a:lnTo>
                      <a:pt x="350" y="349"/>
                    </a:lnTo>
                    <a:lnTo>
                      <a:pt x="346" y="349"/>
                    </a:lnTo>
                    <a:lnTo>
                      <a:pt x="345" y="349"/>
                    </a:lnTo>
                    <a:lnTo>
                      <a:pt x="345" y="348"/>
                    </a:lnTo>
                    <a:lnTo>
                      <a:pt x="342" y="349"/>
                    </a:lnTo>
                    <a:lnTo>
                      <a:pt x="339" y="349"/>
                    </a:lnTo>
                    <a:lnTo>
                      <a:pt x="335" y="352"/>
                    </a:lnTo>
                    <a:lnTo>
                      <a:pt x="333" y="355"/>
                    </a:lnTo>
                    <a:lnTo>
                      <a:pt x="332" y="356"/>
                    </a:lnTo>
                    <a:lnTo>
                      <a:pt x="330" y="357"/>
                    </a:lnTo>
                    <a:lnTo>
                      <a:pt x="330" y="357"/>
                    </a:lnTo>
                    <a:lnTo>
                      <a:pt x="330" y="357"/>
                    </a:lnTo>
                    <a:lnTo>
                      <a:pt x="328" y="360"/>
                    </a:lnTo>
                    <a:lnTo>
                      <a:pt x="327" y="363"/>
                    </a:lnTo>
                    <a:lnTo>
                      <a:pt x="326" y="367"/>
                    </a:lnTo>
                    <a:lnTo>
                      <a:pt x="323" y="369"/>
                    </a:lnTo>
                    <a:lnTo>
                      <a:pt x="322" y="372"/>
                    </a:lnTo>
                    <a:lnTo>
                      <a:pt x="320" y="374"/>
                    </a:lnTo>
                    <a:lnTo>
                      <a:pt x="317" y="375"/>
                    </a:lnTo>
                    <a:lnTo>
                      <a:pt x="315" y="377"/>
                    </a:lnTo>
                    <a:lnTo>
                      <a:pt x="312" y="378"/>
                    </a:lnTo>
                    <a:lnTo>
                      <a:pt x="309" y="379"/>
                    </a:lnTo>
                    <a:lnTo>
                      <a:pt x="305" y="381"/>
                    </a:lnTo>
                    <a:lnTo>
                      <a:pt x="303" y="383"/>
                    </a:lnTo>
                    <a:lnTo>
                      <a:pt x="299" y="385"/>
                    </a:lnTo>
                    <a:lnTo>
                      <a:pt x="297" y="385"/>
                    </a:lnTo>
                    <a:lnTo>
                      <a:pt x="293" y="386"/>
                    </a:lnTo>
                    <a:lnTo>
                      <a:pt x="292" y="387"/>
                    </a:lnTo>
                    <a:lnTo>
                      <a:pt x="292" y="387"/>
                    </a:lnTo>
                    <a:lnTo>
                      <a:pt x="289" y="390"/>
                    </a:lnTo>
                    <a:lnTo>
                      <a:pt x="289" y="392"/>
                    </a:lnTo>
                    <a:lnTo>
                      <a:pt x="288" y="396"/>
                    </a:lnTo>
                    <a:lnTo>
                      <a:pt x="285" y="402"/>
                    </a:lnTo>
                    <a:lnTo>
                      <a:pt x="279" y="404"/>
                    </a:lnTo>
                    <a:lnTo>
                      <a:pt x="270" y="407"/>
                    </a:lnTo>
                    <a:lnTo>
                      <a:pt x="269" y="408"/>
                    </a:lnTo>
                    <a:lnTo>
                      <a:pt x="268" y="411"/>
                    </a:lnTo>
                    <a:lnTo>
                      <a:pt x="269" y="411"/>
                    </a:lnTo>
                    <a:lnTo>
                      <a:pt x="268" y="413"/>
                    </a:lnTo>
                    <a:lnTo>
                      <a:pt x="267" y="413"/>
                    </a:lnTo>
                    <a:lnTo>
                      <a:pt x="263" y="413"/>
                    </a:lnTo>
                    <a:lnTo>
                      <a:pt x="258" y="413"/>
                    </a:lnTo>
                    <a:lnTo>
                      <a:pt x="256" y="413"/>
                    </a:lnTo>
                    <a:lnTo>
                      <a:pt x="253" y="413"/>
                    </a:lnTo>
                    <a:lnTo>
                      <a:pt x="253" y="413"/>
                    </a:lnTo>
                    <a:lnTo>
                      <a:pt x="253" y="411"/>
                    </a:lnTo>
                    <a:lnTo>
                      <a:pt x="253" y="410"/>
                    </a:lnTo>
                    <a:lnTo>
                      <a:pt x="252" y="409"/>
                    </a:lnTo>
                    <a:lnTo>
                      <a:pt x="248" y="408"/>
                    </a:lnTo>
                    <a:lnTo>
                      <a:pt x="247" y="408"/>
                    </a:lnTo>
                    <a:lnTo>
                      <a:pt x="246" y="407"/>
                    </a:lnTo>
                    <a:lnTo>
                      <a:pt x="244" y="405"/>
                    </a:lnTo>
                    <a:lnTo>
                      <a:pt x="244" y="407"/>
                    </a:lnTo>
                    <a:lnTo>
                      <a:pt x="242" y="407"/>
                    </a:lnTo>
                    <a:lnTo>
                      <a:pt x="244" y="411"/>
                    </a:lnTo>
                    <a:lnTo>
                      <a:pt x="246" y="415"/>
                    </a:lnTo>
                    <a:lnTo>
                      <a:pt x="246" y="415"/>
                    </a:lnTo>
                    <a:lnTo>
                      <a:pt x="246" y="419"/>
                    </a:lnTo>
                    <a:lnTo>
                      <a:pt x="246" y="420"/>
                    </a:lnTo>
                    <a:lnTo>
                      <a:pt x="246" y="422"/>
                    </a:lnTo>
                    <a:lnTo>
                      <a:pt x="246" y="423"/>
                    </a:lnTo>
                    <a:lnTo>
                      <a:pt x="242" y="425"/>
                    </a:lnTo>
                    <a:lnTo>
                      <a:pt x="241" y="425"/>
                    </a:lnTo>
                    <a:lnTo>
                      <a:pt x="238" y="425"/>
                    </a:lnTo>
                    <a:lnTo>
                      <a:pt x="234" y="425"/>
                    </a:lnTo>
                    <a:lnTo>
                      <a:pt x="233" y="426"/>
                    </a:lnTo>
                    <a:lnTo>
                      <a:pt x="232" y="425"/>
                    </a:lnTo>
                    <a:lnTo>
                      <a:pt x="230" y="425"/>
                    </a:lnTo>
                    <a:lnTo>
                      <a:pt x="227" y="422"/>
                    </a:lnTo>
                    <a:lnTo>
                      <a:pt x="222" y="422"/>
                    </a:lnTo>
                    <a:lnTo>
                      <a:pt x="218" y="423"/>
                    </a:lnTo>
                    <a:lnTo>
                      <a:pt x="211" y="425"/>
                    </a:lnTo>
                    <a:lnTo>
                      <a:pt x="209" y="425"/>
                    </a:lnTo>
                    <a:lnTo>
                      <a:pt x="208" y="425"/>
                    </a:lnTo>
                    <a:lnTo>
                      <a:pt x="204" y="427"/>
                    </a:lnTo>
                    <a:lnTo>
                      <a:pt x="204" y="428"/>
                    </a:lnTo>
                    <a:lnTo>
                      <a:pt x="209" y="432"/>
                    </a:lnTo>
                    <a:lnTo>
                      <a:pt x="208" y="436"/>
                    </a:lnTo>
                    <a:lnTo>
                      <a:pt x="208" y="437"/>
                    </a:lnTo>
                    <a:lnTo>
                      <a:pt x="211" y="439"/>
                    </a:lnTo>
                    <a:lnTo>
                      <a:pt x="214" y="439"/>
                    </a:lnTo>
                    <a:lnTo>
                      <a:pt x="216" y="439"/>
                    </a:lnTo>
                    <a:lnTo>
                      <a:pt x="218" y="438"/>
                    </a:lnTo>
                    <a:lnTo>
                      <a:pt x="222" y="439"/>
                    </a:lnTo>
                    <a:lnTo>
                      <a:pt x="226" y="442"/>
                    </a:lnTo>
                    <a:lnTo>
                      <a:pt x="227" y="443"/>
                    </a:lnTo>
                    <a:lnTo>
                      <a:pt x="229" y="444"/>
                    </a:lnTo>
                    <a:lnTo>
                      <a:pt x="232" y="445"/>
                    </a:lnTo>
                    <a:lnTo>
                      <a:pt x="234" y="444"/>
                    </a:lnTo>
                    <a:lnTo>
                      <a:pt x="234" y="444"/>
                    </a:lnTo>
                    <a:lnTo>
                      <a:pt x="234" y="444"/>
                    </a:lnTo>
                    <a:lnTo>
                      <a:pt x="234" y="446"/>
                    </a:lnTo>
                    <a:lnTo>
                      <a:pt x="235" y="449"/>
                    </a:lnTo>
                    <a:lnTo>
                      <a:pt x="239" y="450"/>
                    </a:lnTo>
                    <a:lnTo>
                      <a:pt x="239" y="451"/>
                    </a:lnTo>
                    <a:lnTo>
                      <a:pt x="239" y="454"/>
                    </a:lnTo>
                    <a:lnTo>
                      <a:pt x="239" y="458"/>
                    </a:lnTo>
                    <a:lnTo>
                      <a:pt x="240" y="460"/>
                    </a:lnTo>
                    <a:lnTo>
                      <a:pt x="245" y="462"/>
                    </a:lnTo>
                    <a:lnTo>
                      <a:pt x="245" y="462"/>
                    </a:lnTo>
                    <a:lnTo>
                      <a:pt x="250" y="467"/>
                    </a:lnTo>
                    <a:lnTo>
                      <a:pt x="248" y="473"/>
                    </a:lnTo>
                    <a:lnTo>
                      <a:pt x="248" y="474"/>
                    </a:lnTo>
                    <a:lnTo>
                      <a:pt x="248" y="479"/>
                    </a:lnTo>
                    <a:lnTo>
                      <a:pt x="247" y="482"/>
                    </a:lnTo>
                    <a:lnTo>
                      <a:pt x="246" y="487"/>
                    </a:lnTo>
                    <a:lnTo>
                      <a:pt x="246" y="490"/>
                    </a:lnTo>
                    <a:lnTo>
                      <a:pt x="245" y="497"/>
                    </a:lnTo>
                    <a:lnTo>
                      <a:pt x="242" y="503"/>
                    </a:lnTo>
                    <a:lnTo>
                      <a:pt x="241" y="505"/>
                    </a:lnTo>
                    <a:lnTo>
                      <a:pt x="241" y="505"/>
                    </a:lnTo>
                    <a:lnTo>
                      <a:pt x="238" y="509"/>
                    </a:lnTo>
                    <a:lnTo>
                      <a:pt x="234" y="509"/>
                    </a:lnTo>
                    <a:lnTo>
                      <a:pt x="229" y="509"/>
                    </a:lnTo>
                    <a:lnTo>
                      <a:pt x="227" y="508"/>
                    </a:lnTo>
                    <a:lnTo>
                      <a:pt x="224" y="507"/>
                    </a:lnTo>
                    <a:lnTo>
                      <a:pt x="223" y="508"/>
                    </a:lnTo>
                    <a:lnTo>
                      <a:pt x="221" y="509"/>
                    </a:lnTo>
                    <a:lnTo>
                      <a:pt x="218" y="508"/>
                    </a:lnTo>
                    <a:lnTo>
                      <a:pt x="216" y="508"/>
                    </a:lnTo>
                    <a:lnTo>
                      <a:pt x="215" y="508"/>
                    </a:lnTo>
                    <a:lnTo>
                      <a:pt x="209" y="508"/>
                    </a:lnTo>
                    <a:lnTo>
                      <a:pt x="203" y="508"/>
                    </a:lnTo>
                    <a:lnTo>
                      <a:pt x="196" y="507"/>
                    </a:lnTo>
                    <a:lnTo>
                      <a:pt x="193" y="507"/>
                    </a:lnTo>
                    <a:lnTo>
                      <a:pt x="188" y="507"/>
                    </a:lnTo>
                    <a:lnTo>
                      <a:pt x="185" y="507"/>
                    </a:lnTo>
                    <a:lnTo>
                      <a:pt x="180" y="507"/>
                    </a:lnTo>
                    <a:lnTo>
                      <a:pt x="175" y="505"/>
                    </a:lnTo>
                    <a:lnTo>
                      <a:pt x="171" y="505"/>
                    </a:lnTo>
                    <a:lnTo>
                      <a:pt x="169" y="507"/>
                    </a:lnTo>
                    <a:lnTo>
                      <a:pt x="168" y="505"/>
                    </a:lnTo>
                    <a:lnTo>
                      <a:pt x="168" y="505"/>
                    </a:lnTo>
                    <a:lnTo>
                      <a:pt x="168" y="504"/>
                    </a:lnTo>
                    <a:lnTo>
                      <a:pt x="164" y="503"/>
                    </a:lnTo>
                    <a:lnTo>
                      <a:pt x="161" y="503"/>
                    </a:lnTo>
                    <a:lnTo>
                      <a:pt x="159" y="502"/>
                    </a:lnTo>
                    <a:lnTo>
                      <a:pt x="156" y="503"/>
                    </a:lnTo>
                    <a:lnTo>
                      <a:pt x="152" y="509"/>
                    </a:lnTo>
                    <a:lnTo>
                      <a:pt x="151" y="509"/>
                    </a:lnTo>
                    <a:lnTo>
                      <a:pt x="147" y="509"/>
                    </a:lnTo>
                    <a:lnTo>
                      <a:pt x="146" y="510"/>
                    </a:lnTo>
                    <a:lnTo>
                      <a:pt x="141" y="513"/>
                    </a:lnTo>
                    <a:lnTo>
                      <a:pt x="141" y="514"/>
                    </a:lnTo>
                    <a:lnTo>
                      <a:pt x="141" y="517"/>
                    </a:lnTo>
                    <a:lnTo>
                      <a:pt x="144" y="520"/>
                    </a:lnTo>
                    <a:lnTo>
                      <a:pt x="145" y="522"/>
                    </a:lnTo>
                    <a:lnTo>
                      <a:pt x="145" y="522"/>
                    </a:lnTo>
                    <a:lnTo>
                      <a:pt x="144" y="525"/>
                    </a:lnTo>
                    <a:lnTo>
                      <a:pt x="143" y="529"/>
                    </a:lnTo>
                    <a:lnTo>
                      <a:pt x="143" y="535"/>
                    </a:lnTo>
                    <a:lnTo>
                      <a:pt x="143" y="540"/>
                    </a:lnTo>
                    <a:lnTo>
                      <a:pt x="144" y="546"/>
                    </a:lnTo>
                    <a:lnTo>
                      <a:pt x="144" y="546"/>
                    </a:lnTo>
                    <a:lnTo>
                      <a:pt x="144" y="551"/>
                    </a:lnTo>
                    <a:lnTo>
                      <a:pt x="143" y="555"/>
                    </a:lnTo>
                    <a:lnTo>
                      <a:pt x="141" y="560"/>
                    </a:lnTo>
                    <a:lnTo>
                      <a:pt x="139" y="564"/>
                    </a:lnTo>
                    <a:lnTo>
                      <a:pt x="138" y="569"/>
                    </a:lnTo>
                    <a:lnTo>
                      <a:pt x="135" y="573"/>
                    </a:lnTo>
                    <a:lnTo>
                      <a:pt x="134" y="574"/>
                    </a:lnTo>
                    <a:lnTo>
                      <a:pt x="133" y="579"/>
                    </a:lnTo>
                    <a:lnTo>
                      <a:pt x="133" y="586"/>
                    </a:lnTo>
                    <a:lnTo>
                      <a:pt x="133" y="586"/>
                    </a:lnTo>
                    <a:lnTo>
                      <a:pt x="135" y="590"/>
                    </a:lnTo>
                    <a:lnTo>
                      <a:pt x="138" y="591"/>
                    </a:lnTo>
                    <a:lnTo>
                      <a:pt x="139" y="591"/>
                    </a:lnTo>
                    <a:lnTo>
                      <a:pt x="140" y="591"/>
                    </a:lnTo>
                    <a:lnTo>
                      <a:pt x="140" y="592"/>
                    </a:lnTo>
                    <a:lnTo>
                      <a:pt x="140" y="596"/>
                    </a:lnTo>
                    <a:lnTo>
                      <a:pt x="139" y="599"/>
                    </a:lnTo>
                    <a:lnTo>
                      <a:pt x="138" y="600"/>
                    </a:lnTo>
                    <a:lnTo>
                      <a:pt x="138" y="604"/>
                    </a:lnTo>
                    <a:lnTo>
                      <a:pt x="138" y="609"/>
                    </a:lnTo>
                    <a:lnTo>
                      <a:pt x="137" y="613"/>
                    </a:lnTo>
                    <a:lnTo>
                      <a:pt x="135" y="614"/>
                    </a:lnTo>
                    <a:lnTo>
                      <a:pt x="135" y="616"/>
                    </a:lnTo>
                    <a:lnTo>
                      <a:pt x="135" y="616"/>
                    </a:lnTo>
                    <a:lnTo>
                      <a:pt x="135" y="616"/>
                    </a:lnTo>
                    <a:lnTo>
                      <a:pt x="137" y="616"/>
                    </a:lnTo>
                    <a:lnTo>
                      <a:pt x="138" y="616"/>
                    </a:lnTo>
                    <a:lnTo>
                      <a:pt x="140" y="615"/>
                    </a:lnTo>
                    <a:lnTo>
                      <a:pt x="141" y="614"/>
                    </a:lnTo>
                    <a:lnTo>
                      <a:pt x="145" y="613"/>
                    </a:lnTo>
                    <a:lnTo>
                      <a:pt x="146" y="614"/>
                    </a:lnTo>
                    <a:lnTo>
                      <a:pt x="149" y="614"/>
                    </a:lnTo>
                    <a:lnTo>
                      <a:pt x="151" y="614"/>
                    </a:lnTo>
                    <a:lnTo>
                      <a:pt x="155" y="613"/>
                    </a:lnTo>
                    <a:lnTo>
                      <a:pt x="156" y="611"/>
                    </a:lnTo>
                    <a:lnTo>
                      <a:pt x="158" y="610"/>
                    </a:lnTo>
                    <a:lnTo>
                      <a:pt x="159" y="610"/>
                    </a:lnTo>
                    <a:lnTo>
                      <a:pt x="161" y="611"/>
                    </a:lnTo>
                    <a:lnTo>
                      <a:pt x="164" y="613"/>
                    </a:lnTo>
                    <a:lnTo>
                      <a:pt x="168" y="614"/>
                    </a:lnTo>
                    <a:lnTo>
                      <a:pt x="169" y="615"/>
                    </a:lnTo>
                    <a:lnTo>
                      <a:pt x="170" y="619"/>
                    </a:lnTo>
                    <a:lnTo>
                      <a:pt x="170" y="620"/>
                    </a:lnTo>
                    <a:lnTo>
                      <a:pt x="174" y="626"/>
                    </a:lnTo>
                    <a:lnTo>
                      <a:pt x="177" y="629"/>
                    </a:lnTo>
                    <a:lnTo>
                      <a:pt x="180" y="632"/>
                    </a:lnTo>
                    <a:lnTo>
                      <a:pt x="181" y="632"/>
                    </a:lnTo>
                    <a:lnTo>
                      <a:pt x="182" y="632"/>
                    </a:lnTo>
                    <a:lnTo>
                      <a:pt x="187" y="629"/>
                    </a:lnTo>
                    <a:lnTo>
                      <a:pt x="188" y="628"/>
                    </a:lnTo>
                    <a:lnTo>
                      <a:pt x="191" y="627"/>
                    </a:lnTo>
                    <a:lnTo>
                      <a:pt x="191" y="626"/>
                    </a:lnTo>
                    <a:lnTo>
                      <a:pt x="192" y="625"/>
                    </a:lnTo>
                    <a:lnTo>
                      <a:pt x="193" y="623"/>
                    </a:lnTo>
                    <a:lnTo>
                      <a:pt x="197" y="622"/>
                    </a:lnTo>
                    <a:lnTo>
                      <a:pt x="198" y="622"/>
                    </a:lnTo>
                    <a:lnTo>
                      <a:pt x="200" y="622"/>
                    </a:lnTo>
                    <a:lnTo>
                      <a:pt x="202" y="622"/>
                    </a:lnTo>
                    <a:lnTo>
                      <a:pt x="205" y="621"/>
                    </a:lnTo>
                    <a:lnTo>
                      <a:pt x="208" y="621"/>
                    </a:lnTo>
                    <a:lnTo>
                      <a:pt x="215" y="620"/>
                    </a:lnTo>
                    <a:lnTo>
                      <a:pt x="218" y="621"/>
                    </a:lnTo>
                    <a:lnTo>
                      <a:pt x="224" y="620"/>
                    </a:lnTo>
                    <a:lnTo>
                      <a:pt x="228" y="620"/>
                    </a:lnTo>
                    <a:lnTo>
                      <a:pt x="230" y="619"/>
                    </a:lnTo>
                    <a:lnTo>
                      <a:pt x="232" y="617"/>
                    </a:lnTo>
                    <a:lnTo>
                      <a:pt x="235" y="614"/>
                    </a:lnTo>
                    <a:lnTo>
                      <a:pt x="238" y="609"/>
                    </a:lnTo>
                    <a:lnTo>
                      <a:pt x="239" y="609"/>
                    </a:lnTo>
                    <a:lnTo>
                      <a:pt x="242" y="607"/>
                    </a:lnTo>
                    <a:lnTo>
                      <a:pt x="247" y="608"/>
                    </a:lnTo>
                    <a:lnTo>
                      <a:pt x="248" y="608"/>
                    </a:lnTo>
                    <a:lnTo>
                      <a:pt x="250" y="605"/>
                    </a:lnTo>
                    <a:lnTo>
                      <a:pt x="250" y="603"/>
                    </a:lnTo>
                    <a:lnTo>
                      <a:pt x="251" y="598"/>
                    </a:lnTo>
                    <a:lnTo>
                      <a:pt x="252" y="596"/>
                    </a:lnTo>
                    <a:lnTo>
                      <a:pt x="255" y="593"/>
                    </a:lnTo>
                    <a:lnTo>
                      <a:pt x="257" y="592"/>
                    </a:lnTo>
                    <a:lnTo>
                      <a:pt x="261" y="590"/>
                    </a:lnTo>
                    <a:lnTo>
                      <a:pt x="263" y="588"/>
                    </a:lnTo>
                    <a:lnTo>
                      <a:pt x="264" y="586"/>
                    </a:lnTo>
                    <a:lnTo>
                      <a:pt x="263" y="585"/>
                    </a:lnTo>
                    <a:lnTo>
                      <a:pt x="261" y="582"/>
                    </a:lnTo>
                    <a:lnTo>
                      <a:pt x="258" y="580"/>
                    </a:lnTo>
                    <a:lnTo>
                      <a:pt x="257" y="578"/>
                    </a:lnTo>
                    <a:lnTo>
                      <a:pt x="257" y="573"/>
                    </a:lnTo>
                    <a:lnTo>
                      <a:pt x="264" y="566"/>
                    </a:lnTo>
                    <a:lnTo>
                      <a:pt x="269" y="560"/>
                    </a:lnTo>
                    <a:lnTo>
                      <a:pt x="273" y="556"/>
                    </a:lnTo>
                    <a:lnTo>
                      <a:pt x="273" y="552"/>
                    </a:lnTo>
                    <a:lnTo>
                      <a:pt x="273" y="551"/>
                    </a:lnTo>
                    <a:lnTo>
                      <a:pt x="274" y="550"/>
                    </a:lnTo>
                    <a:lnTo>
                      <a:pt x="277" y="549"/>
                    </a:lnTo>
                    <a:lnTo>
                      <a:pt x="280" y="548"/>
                    </a:lnTo>
                    <a:lnTo>
                      <a:pt x="283" y="546"/>
                    </a:lnTo>
                    <a:lnTo>
                      <a:pt x="288" y="545"/>
                    </a:lnTo>
                    <a:lnTo>
                      <a:pt x="289" y="544"/>
                    </a:lnTo>
                    <a:lnTo>
                      <a:pt x="292" y="543"/>
                    </a:lnTo>
                    <a:lnTo>
                      <a:pt x="299" y="539"/>
                    </a:lnTo>
                    <a:lnTo>
                      <a:pt x="303" y="537"/>
                    </a:lnTo>
                    <a:lnTo>
                      <a:pt x="306" y="533"/>
                    </a:lnTo>
                    <a:lnTo>
                      <a:pt x="305" y="529"/>
                    </a:lnTo>
                    <a:lnTo>
                      <a:pt x="305" y="526"/>
                    </a:lnTo>
                    <a:lnTo>
                      <a:pt x="305" y="525"/>
                    </a:lnTo>
                    <a:lnTo>
                      <a:pt x="305" y="521"/>
                    </a:lnTo>
                    <a:lnTo>
                      <a:pt x="305" y="517"/>
                    </a:lnTo>
                    <a:lnTo>
                      <a:pt x="306" y="516"/>
                    </a:lnTo>
                    <a:lnTo>
                      <a:pt x="307" y="514"/>
                    </a:lnTo>
                    <a:lnTo>
                      <a:pt x="311" y="511"/>
                    </a:lnTo>
                    <a:lnTo>
                      <a:pt x="314" y="510"/>
                    </a:lnTo>
                    <a:lnTo>
                      <a:pt x="315" y="510"/>
                    </a:lnTo>
                    <a:lnTo>
                      <a:pt x="317" y="510"/>
                    </a:lnTo>
                    <a:lnTo>
                      <a:pt x="318" y="510"/>
                    </a:lnTo>
                    <a:lnTo>
                      <a:pt x="323" y="511"/>
                    </a:lnTo>
                    <a:lnTo>
                      <a:pt x="327" y="511"/>
                    </a:lnTo>
                    <a:lnTo>
                      <a:pt x="330" y="513"/>
                    </a:lnTo>
                    <a:lnTo>
                      <a:pt x="335" y="513"/>
                    </a:lnTo>
                    <a:lnTo>
                      <a:pt x="339" y="514"/>
                    </a:lnTo>
                    <a:lnTo>
                      <a:pt x="342" y="515"/>
                    </a:lnTo>
                    <a:lnTo>
                      <a:pt x="347" y="514"/>
                    </a:lnTo>
                    <a:lnTo>
                      <a:pt x="348" y="514"/>
                    </a:lnTo>
                    <a:lnTo>
                      <a:pt x="353" y="510"/>
                    </a:lnTo>
                    <a:lnTo>
                      <a:pt x="353" y="510"/>
                    </a:lnTo>
                    <a:lnTo>
                      <a:pt x="354" y="510"/>
                    </a:lnTo>
                    <a:lnTo>
                      <a:pt x="357" y="511"/>
                    </a:lnTo>
                    <a:lnTo>
                      <a:pt x="358" y="511"/>
                    </a:lnTo>
                    <a:lnTo>
                      <a:pt x="359" y="513"/>
                    </a:lnTo>
                    <a:lnTo>
                      <a:pt x="363" y="510"/>
                    </a:lnTo>
                    <a:lnTo>
                      <a:pt x="365" y="507"/>
                    </a:lnTo>
                    <a:lnTo>
                      <a:pt x="366" y="503"/>
                    </a:lnTo>
                    <a:lnTo>
                      <a:pt x="369" y="502"/>
                    </a:lnTo>
                    <a:lnTo>
                      <a:pt x="371" y="498"/>
                    </a:lnTo>
                    <a:lnTo>
                      <a:pt x="375" y="497"/>
                    </a:lnTo>
                    <a:lnTo>
                      <a:pt x="379" y="496"/>
                    </a:lnTo>
                    <a:lnTo>
                      <a:pt x="381" y="495"/>
                    </a:lnTo>
                    <a:lnTo>
                      <a:pt x="383" y="493"/>
                    </a:lnTo>
                    <a:lnTo>
                      <a:pt x="385" y="495"/>
                    </a:lnTo>
                    <a:lnTo>
                      <a:pt x="386" y="497"/>
                    </a:lnTo>
                    <a:lnTo>
                      <a:pt x="388" y="499"/>
                    </a:lnTo>
                    <a:lnTo>
                      <a:pt x="392" y="502"/>
                    </a:lnTo>
                    <a:lnTo>
                      <a:pt x="394" y="502"/>
                    </a:lnTo>
                    <a:lnTo>
                      <a:pt x="395" y="504"/>
                    </a:lnTo>
                    <a:lnTo>
                      <a:pt x="395" y="505"/>
                    </a:lnTo>
                    <a:lnTo>
                      <a:pt x="397" y="507"/>
                    </a:lnTo>
                    <a:lnTo>
                      <a:pt x="398" y="511"/>
                    </a:lnTo>
                    <a:lnTo>
                      <a:pt x="399" y="513"/>
                    </a:lnTo>
                    <a:lnTo>
                      <a:pt x="400" y="514"/>
                    </a:lnTo>
                    <a:lnTo>
                      <a:pt x="400" y="515"/>
                    </a:lnTo>
                    <a:lnTo>
                      <a:pt x="400" y="516"/>
                    </a:lnTo>
                    <a:lnTo>
                      <a:pt x="398" y="517"/>
                    </a:lnTo>
                    <a:lnTo>
                      <a:pt x="397" y="517"/>
                    </a:lnTo>
                    <a:lnTo>
                      <a:pt x="394" y="520"/>
                    </a:lnTo>
                    <a:lnTo>
                      <a:pt x="397" y="522"/>
                    </a:lnTo>
                    <a:lnTo>
                      <a:pt x="400" y="522"/>
                    </a:lnTo>
                    <a:lnTo>
                      <a:pt x="401" y="522"/>
                    </a:lnTo>
                    <a:lnTo>
                      <a:pt x="403" y="519"/>
                    </a:lnTo>
                    <a:lnTo>
                      <a:pt x="403" y="519"/>
                    </a:lnTo>
                    <a:lnTo>
                      <a:pt x="403" y="519"/>
                    </a:lnTo>
                    <a:lnTo>
                      <a:pt x="404" y="519"/>
                    </a:lnTo>
                    <a:lnTo>
                      <a:pt x="404" y="520"/>
                    </a:lnTo>
                    <a:lnTo>
                      <a:pt x="405" y="521"/>
                    </a:lnTo>
                    <a:lnTo>
                      <a:pt x="406" y="522"/>
                    </a:lnTo>
                    <a:lnTo>
                      <a:pt x="407" y="522"/>
                    </a:lnTo>
                    <a:lnTo>
                      <a:pt x="409" y="525"/>
                    </a:lnTo>
                    <a:lnTo>
                      <a:pt x="409" y="526"/>
                    </a:lnTo>
                    <a:lnTo>
                      <a:pt x="409" y="528"/>
                    </a:lnTo>
                    <a:lnTo>
                      <a:pt x="411" y="528"/>
                    </a:lnTo>
                    <a:lnTo>
                      <a:pt x="412" y="528"/>
                    </a:lnTo>
                    <a:lnTo>
                      <a:pt x="413" y="528"/>
                    </a:lnTo>
                    <a:lnTo>
                      <a:pt x="416" y="528"/>
                    </a:lnTo>
                    <a:lnTo>
                      <a:pt x="416" y="529"/>
                    </a:lnTo>
                    <a:lnTo>
                      <a:pt x="415" y="531"/>
                    </a:lnTo>
                    <a:lnTo>
                      <a:pt x="416" y="532"/>
                    </a:lnTo>
                    <a:lnTo>
                      <a:pt x="418" y="533"/>
                    </a:lnTo>
                    <a:lnTo>
                      <a:pt x="419" y="534"/>
                    </a:lnTo>
                    <a:lnTo>
                      <a:pt x="421" y="533"/>
                    </a:lnTo>
                    <a:lnTo>
                      <a:pt x="421" y="535"/>
                    </a:lnTo>
                    <a:lnTo>
                      <a:pt x="423" y="539"/>
                    </a:lnTo>
                    <a:lnTo>
                      <a:pt x="424" y="539"/>
                    </a:lnTo>
                    <a:lnTo>
                      <a:pt x="428" y="541"/>
                    </a:lnTo>
                    <a:lnTo>
                      <a:pt x="429" y="543"/>
                    </a:lnTo>
                    <a:lnTo>
                      <a:pt x="434" y="544"/>
                    </a:lnTo>
                    <a:lnTo>
                      <a:pt x="438" y="544"/>
                    </a:lnTo>
                    <a:lnTo>
                      <a:pt x="438" y="544"/>
                    </a:lnTo>
                    <a:lnTo>
                      <a:pt x="439" y="545"/>
                    </a:lnTo>
                    <a:lnTo>
                      <a:pt x="442" y="546"/>
                    </a:lnTo>
                    <a:lnTo>
                      <a:pt x="444" y="548"/>
                    </a:lnTo>
                    <a:lnTo>
                      <a:pt x="445" y="548"/>
                    </a:lnTo>
                    <a:lnTo>
                      <a:pt x="445" y="549"/>
                    </a:lnTo>
                    <a:lnTo>
                      <a:pt x="447" y="552"/>
                    </a:lnTo>
                    <a:lnTo>
                      <a:pt x="447" y="552"/>
                    </a:lnTo>
                    <a:lnTo>
                      <a:pt x="452" y="554"/>
                    </a:lnTo>
                    <a:lnTo>
                      <a:pt x="451" y="555"/>
                    </a:lnTo>
                    <a:lnTo>
                      <a:pt x="451" y="556"/>
                    </a:lnTo>
                    <a:lnTo>
                      <a:pt x="452" y="557"/>
                    </a:lnTo>
                    <a:lnTo>
                      <a:pt x="458" y="556"/>
                    </a:lnTo>
                    <a:lnTo>
                      <a:pt x="459" y="560"/>
                    </a:lnTo>
                    <a:lnTo>
                      <a:pt x="459" y="561"/>
                    </a:lnTo>
                    <a:lnTo>
                      <a:pt x="463" y="563"/>
                    </a:lnTo>
                    <a:lnTo>
                      <a:pt x="463" y="564"/>
                    </a:lnTo>
                    <a:lnTo>
                      <a:pt x="465" y="567"/>
                    </a:lnTo>
                    <a:lnTo>
                      <a:pt x="468" y="567"/>
                    </a:lnTo>
                    <a:lnTo>
                      <a:pt x="469" y="567"/>
                    </a:lnTo>
                    <a:lnTo>
                      <a:pt x="469" y="567"/>
                    </a:lnTo>
                    <a:lnTo>
                      <a:pt x="471" y="568"/>
                    </a:lnTo>
                    <a:lnTo>
                      <a:pt x="472" y="573"/>
                    </a:lnTo>
                    <a:lnTo>
                      <a:pt x="474" y="574"/>
                    </a:lnTo>
                    <a:lnTo>
                      <a:pt x="474" y="574"/>
                    </a:lnTo>
                    <a:lnTo>
                      <a:pt x="475" y="576"/>
                    </a:lnTo>
                    <a:lnTo>
                      <a:pt x="475" y="578"/>
                    </a:lnTo>
                    <a:lnTo>
                      <a:pt x="475" y="580"/>
                    </a:lnTo>
                    <a:lnTo>
                      <a:pt x="476" y="582"/>
                    </a:lnTo>
                    <a:lnTo>
                      <a:pt x="477" y="584"/>
                    </a:lnTo>
                    <a:lnTo>
                      <a:pt x="476" y="584"/>
                    </a:lnTo>
                    <a:lnTo>
                      <a:pt x="475" y="585"/>
                    </a:lnTo>
                    <a:lnTo>
                      <a:pt x="475" y="585"/>
                    </a:lnTo>
                    <a:lnTo>
                      <a:pt x="472" y="587"/>
                    </a:lnTo>
                    <a:lnTo>
                      <a:pt x="472" y="590"/>
                    </a:lnTo>
                    <a:lnTo>
                      <a:pt x="471" y="592"/>
                    </a:lnTo>
                    <a:lnTo>
                      <a:pt x="470" y="592"/>
                    </a:lnTo>
                    <a:lnTo>
                      <a:pt x="470" y="592"/>
                    </a:lnTo>
                    <a:lnTo>
                      <a:pt x="465" y="593"/>
                    </a:lnTo>
                    <a:lnTo>
                      <a:pt x="464" y="593"/>
                    </a:lnTo>
                    <a:lnTo>
                      <a:pt x="460" y="593"/>
                    </a:lnTo>
                    <a:lnTo>
                      <a:pt x="456" y="594"/>
                    </a:lnTo>
                    <a:lnTo>
                      <a:pt x="453" y="597"/>
                    </a:lnTo>
                    <a:lnTo>
                      <a:pt x="452" y="597"/>
                    </a:lnTo>
                    <a:lnTo>
                      <a:pt x="450" y="597"/>
                    </a:lnTo>
                    <a:lnTo>
                      <a:pt x="447" y="597"/>
                    </a:lnTo>
                    <a:lnTo>
                      <a:pt x="447" y="597"/>
                    </a:lnTo>
                    <a:lnTo>
                      <a:pt x="444" y="596"/>
                    </a:lnTo>
                    <a:lnTo>
                      <a:pt x="442" y="594"/>
                    </a:lnTo>
                    <a:lnTo>
                      <a:pt x="440" y="593"/>
                    </a:lnTo>
                    <a:lnTo>
                      <a:pt x="439" y="593"/>
                    </a:lnTo>
                    <a:lnTo>
                      <a:pt x="434" y="596"/>
                    </a:lnTo>
                    <a:lnTo>
                      <a:pt x="433" y="596"/>
                    </a:lnTo>
                    <a:lnTo>
                      <a:pt x="433" y="596"/>
                    </a:lnTo>
                    <a:lnTo>
                      <a:pt x="431" y="593"/>
                    </a:lnTo>
                    <a:lnTo>
                      <a:pt x="430" y="594"/>
                    </a:lnTo>
                    <a:lnTo>
                      <a:pt x="430" y="594"/>
                    </a:lnTo>
                    <a:lnTo>
                      <a:pt x="429" y="596"/>
                    </a:lnTo>
                    <a:lnTo>
                      <a:pt x="427" y="599"/>
                    </a:lnTo>
                    <a:lnTo>
                      <a:pt x="427" y="599"/>
                    </a:lnTo>
                    <a:lnTo>
                      <a:pt x="428" y="604"/>
                    </a:lnTo>
                    <a:lnTo>
                      <a:pt x="429" y="605"/>
                    </a:lnTo>
                    <a:lnTo>
                      <a:pt x="431" y="607"/>
                    </a:lnTo>
                    <a:lnTo>
                      <a:pt x="433" y="607"/>
                    </a:lnTo>
                    <a:lnTo>
                      <a:pt x="434" y="607"/>
                    </a:lnTo>
                    <a:lnTo>
                      <a:pt x="435" y="607"/>
                    </a:lnTo>
                    <a:lnTo>
                      <a:pt x="440" y="609"/>
                    </a:lnTo>
                    <a:lnTo>
                      <a:pt x="442" y="610"/>
                    </a:lnTo>
                    <a:lnTo>
                      <a:pt x="445" y="613"/>
                    </a:lnTo>
                    <a:lnTo>
                      <a:pt x="448" y="614"/>
                    </a:lnTo>
                    <a:lnTo>
                      <a:pt x="450" y="614"/>
                    </a:lnTo>
                    <a:lnTo>
                      <a:pt x="451" y="614"/>
                    </a:lnTo>
                    <a:lnTo>
                      <a:pt x="453" y="617"/>
                    </a:lnTo>
                    <a:lnTo>
                      <a:pt x="456" y="620"/>
                    </a:lnTo>
                    <a:lnTo>
                      <a:pt x="457" y="620"/>
                    </a:lnTo>
                    <a:lnTo>
                      <a:pt x="460" y="621"/>
                    </a:lnTo>
                    <a:lnTo>
                      <a:pt x="464" y="620"/>
                    </a:lnTo>
                    <a:lnTo>
                      <a:pt x="464" y="619"/>
                    </a:lnTo>
                    <a:lnTo>
                      <a:pt x="466" y="615"/>
                    </a:lnTo>
                    <a:lnTo>
                      <a:pt x="466" y="614"/>
                    </a:lnTo>
                    <a:lnTo>
                      <a:pt x="465" y="609"/>
                    </a:lnTo>
                    <a:lnTo>
                      <a:pt x="465" y="608"/>
                    </a:lnTo>
                    <a:lnTo>
                      <a:pt x="464" y="604"/>
                    </a:lnTo>
                    <a:lnTo>
                      <a:pt x="466" y="600"/>
                    </a:lnTo>
                    <a:lnTo>
                      <a:pt x="468" y="599"/>
                    </a:lnTo>
                    <a:lnTo>
                      <a:pt x="469" y="598"/>
                    </a:lnTo>
                    <a:lnTo>
                      <a:pt x="470" y="599"/>
                    </a:lnTo>
                    <a:lnTo>
                      <a:pt x="471" y="599"/>
                    </a:lnTo>
                    <a:lnTo>
                      <a:pt x="472" y="600"/>
                    </a:lnTo>
                    <a:lnTo>
                      <a:pt x="474" y="600"/>
                    </a:lnTo>
                    <a:lnTo>
                      <a:pt x="474" y="600"/>
                    </a:lnTo>
                    <a:lnTo>
                      <a:pt x="475" y="602"/>
                    </a:lnTo>
                    <a:lnTo>
                      <a:pt x="476" y="600"/>
                    </a:lnTo>
                    <a:lnTo>
                      <a:pt x="477" y="598"/>
                    </a:lnTo>
                    <a:lnTo>
                      <a:pt x="478" y="597"/>
                    </a:lnTo>
                    <a:lnTo>
                      <a:pt x="478" y="596"/>
                    </a:lnTo>
                    <a:lnTo>
                      <a:pt x="481" y="594"/>
                    </a:lnTo>
                    <a:lnTo>
                      <a:pt x="481" y="594"/>
                    </a:lnTo>
                    <a:lnTo>
                      <a:pt x="482" y="594"/>
                    </a:lnTo>
                    <a:lnTo>
                      <a:pt x="483" y="593"/>
                    </a:lnTo>
                    <a:lnTo>
                      <a:pt x="483" y="591"/>
                    </a:lnTo>
                    <a:lnTo>
                      <a:pt x="483" y="590"/>
                    </a:lnTo>
                    <a:lnTo>
                      <a:pt x="484" y="587"/>
                    </a:lnTo>
                    <a:lnTo>
                      <a:pt x="486" y="586"/>
                    </a:lnTo>
                    <a:lnTo>
                      <a:pt x="486" y="585"/>
                    </a:lnTo>
                    <a:lnTo>
                      <a:pt x="487" y="585"/>
                    </a:lnTo>
                    <a:lnTo>
                      <a:pt x="488" y="585"/>
                    </a:lnTo>
                    <a:lnTo>
                      <a:pt x="490" y="584"/>
                    </a:lnTo>
                    <a:lnTo>
                      <a:pt x="490" y="584"/>
                    </a:lnTo>
                    <a:lnTo>
                      <a:pt x="492" y="580"/>
                    </a:lnTo>
                    <a:lnTo>
                      <a:pt x="492" y="578"/>
                    </a:lnTo>
                    <a:lnTo>
                      <a:pt x="492" y="574"/>
                    </a:lnTo>
                    <a:lnTo>
                      <a:pt x="488" y="573"/>
                    </a:lnTo>
                    <a:lnTo>
                      <a:pt x="486" y="573"/>
                    </a:lnTo>
                    <a:lnTo>
                      <a:pt x="484" y="572"/>
                    </a:lnTo>
                    <a:lnTo>
                      <a:pt x="483" y="569"/>
                    </a:lnTo>
                    <a:lnTo>
                      <a:pt x="482" y="568"/>
                    </a:lnTo>
                    <a:lnTo>
                      <a:pt x="483" y="567"/>
                    </a:lnTo>
                    <a:lnTo>
                      <a:pt x="483" y="566"/>
                    </a:lnTo>
                    <a:lnTo>
                      <a:pt x="486" y="561"/>
                    </a:lnTo>
                    <a:lnTo>
                      <a:pt x="487" y="558"/>
                    </a:lnTo>
                    <a:lnTo>
                      <a:pt x="487" y="558"/>
                    </a:lnTo>
                    <a:lnTo>
                      <a:pt x="488" y="557"/>
                    </a:lnTo>
                    <a:lnTo>
                      <a:pt x="489" y="557"/>
                    </a:lnTo>
                    <a:lnTo>
                      <a:pt x="489" y="558"/>
                    </a:lnTo>
                    <a:lnTo>
                      <a:pt x="492" y="561"/>
                    </a:lnTo>
                    <a:lnTo>
                      <a:pt x="494" y="562"/>
                    </a:lnTo>
                    <a:lnTo>
                      <a:pt x="498" y="562"/>
                    </a:lnTo>
                    <a:lnTo>
                      <a:pt x="499" y="562"/>
                    </a:lnTo>
                    <a:lnTo>
                      <a:pt x="499" y="563"/>
                    </a:lnTo>
                    <a:lnTo>
                      <a:pt x="505" y="569"/>
                    </a:lnTo>
                    <a:lnTo>
                      <a:pt x="506" y="569"/>
                    </a:lnTo>
                    <a:lnTo>
                      <a:pt x="506" y="568"/>
                    </a:lnTo>
                    <a:lnTo>
                      <a:pt x="509" y="567"/>
                    </a:lnTo>
                    <a:lnTo>
                      <a:pt x="507" y="563"/>
                    </a:lnTo>
                    <a:lnTo>
                      <a:pt x="506" y="558"/>
                    </a:lnTo>
                    <a:lnTo>
                      <a:pt x="504" y="556"/>
                    </a:lnTo>
                    <a:lnTo>
                      <a:pt x="503" y="555"/>
                    </a:lnTo>
                    <a:lnTo>
                      <a:pt x="499" y="552"/>
                    </a:lnTo>
                    <a:lnTo>
                      <a:pt x="498" y="551"/>
                    </a:lnTo>
                    <a:lnTo>
                      <a:pt x="495" y="550"/>
                    </a:lnTo>
                    <a:lnTo>
                      <a:pt x="493" y="549"/>
                    </a:lnTo>
                    <a:lnTo>
                      <a:pt x="490" y="548"/>
                    </a:lnTo>
                    <a:lnTo>
                      <a:pt x="488" y="546"/>
                    </a:lnTo>
                    <a:lnTo>
                      <a:pt x="484" y="545"/>
                    </a:lnTo>
                    <a:lnTo>
                      <a:pt x="476" y="541"/>
                    </a:lnTo>
                    <a:lnTo>
                      <a:pt x="474" y="539"/>
                    </a:lnTo>
                    <a:lnTo>
                      <a:pt x="475" y="539"/>
                    </a:lnTo>
                    <a:lnTo>
                      <a:pt x="477" y="537"/>
                    </a:lnTo>
                    <a:lnTo>
                      <a:pt x="477" y="535"/>
                    </a:lnTo>
                    <a:lnTo>
                      <a:pt x="474" y="532"/>
                    </a:lnTo>
                    <a:lnTo>
                      <a:pt x="471" y="532"/>
                    </a:lnTo>
                    <a:lnTo>
                      <a:pt x="466" y="532"/>
                    </a:lnTo>
                    <a:lnTo>
                      <a:pt x="464" y="532"/>
                    </a:lnTo>
                    <a:lnTo>
                      <a:pt x="463" y="533"/>
                    </a:lnTo>
                    <a:lnTo>
                      <a:pt x="460" y="532"/>
                    </a:lnTo>
                    <a:lnTo>
                      <a:pt x="457" y="529"/>
                    </a:lnTo>
                    <a:lnTo>
                      <a:pt x="453" y="526"/>
                    </a:lnTo>
                    <a:lnTo>
                      <a:pt x="452" y="525"/>
                    </a:lnTo>
                    <a:lnTo>
                      <a:pt x="448" y="520"/>
                    </a:lnTo>
                    <a:lnTo>
                      <a:pt x="447" y="519"/>
                    </a:lnTo>
                    <a:lnTo>
                      <a:pt x="445" y="513"/>
                    </a:lnTo>
                    <a:lnTo>
                      <a:pt x="445" y="511"/>
                    </a:lnTo>
                    <a:lnTo>
                      <a:pt x="444" y="509"/>
                    </a:lnTo>
                    <a:lnTo>
                      <a:pt x="436" y="503"/>
                    </a:lnTo>
                    <a:lnTo>
                      <a:pt x="429" y="498"/>
                    </a:lnTo>
                    <a:lnTo>
                      <a:pt x="427" y="496"/>
                    </a:lnTo>
                    <a:lnTo>
                      <a:pt x="424" y="495"/>
                    </a:lnTo>
                    <a:lnTo>
                      <a:pt x="424" y="492"/>
                    </a:lnTo>
                    <a:lnTo>
                      <a:pt x="424" y="489"/>
                    </a:lnTo>
                    <a:lnTo>
                      <a:pt x="424" y="489"/>
                    </a:lnTo>
                    <a:lnTo>
                      <a:pt x="425" y="489"/>
                    </a:lnTo>
                    <a:lnTo>
                      <a:pt x="427" y="487"/>
                    </a:lnTo>
                    <a:lnTo>
                      <a:pt x="428" y="484"/>
                    </a:lnTo>
                    <a:lnTo>
                      <a:pt x="425" y="482"/>
                    </a:lnTo>
                    <a:lnTo>
                      <a:pt x="425" y="481"/>
                    </a:lnTo>
                    <a:lnTo>
                      <a:pt x="424" y="480"/>
                    </a:lnTo>
                    <a:lnTo>
                      <a:pt x="424" y="478"/>
                    </a:lnTo>
                    <a:lnTo>
                      <a:pt x="425" y="478"/>
                    </a:lnTo>
                    <a:lnTo>
                      <a:pt x="425" y="478"/>
                    </a:lnTo>
                    <a:lnTo>
                      <a:pt x="428" y="478"/>
                    </a:lnTo>
                    <a:lnTo>
                      <a:pt x="433" y="474"/>
                    </a:lnTo>
                    <a:lnTo>
                      <a:pt x="434" y="474"/>
                    </a:lnTo>
                    <a:lnTo>
                      <a:pt x="435" y="473"/>
                    </a:lnTo>
                    <a:lnTo>
                      <a:pt x="436" y="473"/>
                    </a:lnTo>
                    <a:lnTo>
                      <a:pt x="438" y="474"/>
                    </a:lnTo>
                    <a:lnTo>
                      <a:pt x="438" y="476"/>
                    </a:lnTo>
                    <a:lnTo>
                      <a:pt x="441" y="480"/>
                    </a:lnTo>
                    <a:lnTo>
                      <a:pt x="444" y="484"/>
                    </a:lnTo>
                    <a:lnTo>
                      <a:pt x="444" y="485"/>
                    </a:lnTo>
                    <a:lnTo>
                      <a:pt x="444" y="486"/>
                    </a:lnTo>
                    <a:lnTo>
                      <a:pt x="445" y="489"/>
                    </a:lnTo>
                    <a:lnTo>
                      <a:pt x="446" y="489"/>
                    </a:lnTo>
                    <a:lnTo>
                      <a:pt x="448" y="486"/>
                    </a:lnTo>
                    <a:lnTo>
                      <a:pt x="448" y="487"/>
                    </a:lnTo>
                    <a:lnTo>
                      <a:pt x="451" y="490"/>
                    </a:lnTo>
                    <a:lnTo>
                      <a:pt x="454" y="492"/>
                    </a:lnTo>
                    <a:lnTo>
                      <a:pt x="456" y="491"/>
                    </a:lnTo>
                    <a:lnTo>
                      <a:pt x="457" y="490"/>
                    </a:lnTo>
                    <a:lnTo>
                      <a:pt x="456" y="489"/>
                    </a:lnTo>
                    <a:lnTo>
                      <a:pt x="456" y="487"/>
                    </a:lnTo>
                    <a:lnTo>
                      <a:pt x="456" y="487"/>
                    </a:lnTo>
                    <a:lnTo>
                      <a:pt x="458" y="490"/>
                    </a:lnTo>
                    <a:lnTo>
                      <a:pt x="460" y="493"/>
                    </a:lnTo>
                    <a:lnTo>
                      <a:pt x="460" y="495"/>
                    </a:lnTo>
                    <a:lnTo>
                      <a:pt x="460" y="497"/>
                    </a:lnTo>
                    <a:lnTo>
                      <a:pt x="459" y="499"/>
                    </a:lnTo>
                    <a:lnTo>
                      <a:pt x="462" y="501"/>
                    </a:lnTo>
                    <a:lnTo>
                      <a:pt x="465" y="502"/>
                    </a:lnTo>
                    <a:lnTo>
                      <a:pt x="466" y="502"/>
                    </a:lnTo>
                    <a:lnTo>
                      <a:pt x="471" y="505"/>
                    </a:lnTo>
                    <a:lnTo>
                      <a:pt x="471" y="505"/>
                    </a:lnTo>
                    <a:lnTo>
                      <a:pt x="472" y="509"/>
                    </a:lnTo>
                    <a:lnTo>
                      <a:pt x="472" y="509"/>
                    </a:lnTo>
                    <a:lnTo>
                      <a:pt x="477" y="513"/>
                    </a:lnTo>
                    <a:lnTo>
                      <a:pt x="478" y="513"/>
                    </a:lnTo>
                    <a:lnTo>
                      <a:pt x="481" y="515"/>
                    </a:lnTo>
                    <a:lnTo>
                      <a:pt x="481" y="516"/>
                    </a:lnTo>
                    <a:lnTo>
                      <a:pt x="481" y="517"/>
                    </a:lnTo>
                    <a:lnTo>
                      <a:pt x="483" y="519"/>
                    </a:lnTo>
                    <a:lnTo>
                      <a:pt x="487" y="519"/>
                    </a:lnTo>
                    <a:lnTo>
                      <a:pt x="494" y="519"/>
                    </a:lnTo>
                    <a:lnTo>
                      <a:pt x="499" y="520"/>
                    </a:lnTo>
                    <a:lnTo>
                      <a:pt x="501" y="522"/>
                    </a:lnTo>
                    <a:lnTo>
                      <a:pt x="506" y="525"/>
                    </a:lnTo>
                    <a:lnTo>
                      <a:pt x="509" y="527"/>
                    </a:lnTo>
                    <a:lnTo>
                      <a:pt x="511" y="528"/>
                    </a:lnTo>
                    <a:lnTo>
                      <a:pt x="515" y="532"/>
                    </a:lnTo>
                    <a:lnTo>
                      <a:pt x="519" y="537"/>
                    </a:lnTo>
                    <a:lnTo>
                      <a:pt x="522" y="537"/>
                    </a:lnTo>
                    <a:lnTo>
                      <a:pt x="521" y="538"/>
                    </a:lnTo>
                    <a:lnTo>
                      <a:pt x="519" y="540"/>
                    </a:lnTo>
                    <a:lnTo>
                      <a:pt x="518" y="543"/>
                    </a:lnTo>
                    <a:lnTo>
                      <a:pt x="519" y="544"/>
                    </a:lnTo>
                    <a:lnTo>
                      <a:pt x="519" y="546"/>
                    </a:lnTo>
                    <a:lnTo>
                      <a:pt x="519" y="549"/>
                    </a:lnTo>
                    <a:lnTo>
                      <a:pt x="519" y="552"/>
                    </a:lnTo>
                    <a:lnTo>
                      <a:pt x="519" y="555"/>
                    </a:lnTo>
                    <a:lnTo>
                      <a:pt x="519" y="560"/>
                    </a:lnTo>
                    <a:lnTo>
                      <a:pt x="524" y="563"/>
                    </a:lnTo>
                    <a:lnTo>
                      <a:pt x="527" y="566"/>
                    </a:lnTo>
                    <a:lnTo>
                      <a:pt x="528" y="566"/>
                    </a:lnTo>
                    <a:lnTo>
                      <a:pt x="528" y="567"/>
                    </a:lnTo>
                    <a:lnTo>
                      <a:pt x="527" y="567"/>
                    </a:lnTo>
                    <a:lnTo>
                      <a:pt x="527" y="567"/>
                    </a:lnTo>
                    <a:lnTo>
                      <a:pt x="524" y="567"/>
                    </a:lnTo>
                    <a:lnTo>
                      <a:pt x="523" y="568"/>
                    </a:lnTo>
                    <a:lnTo>
                      <a:pt x="527" y="574"/>
                    </a:lnTo>
                    <a:lnTo>
                      <a:pt x="530" y="575"/>
                    </a:lnTo>
                    <a:lnTo>
                      <a:pt x="533" y="576"/>
                    </a:lnTo>
                    <a:lnTo>
                      <a:pt x="535" y="579"/>
                    </a:lnTo>
                    <a:lnTo>
                      <a:pt x="536" y="579"/>
                    </a:lnTo>
                    <a:lnTo>
                      <a:pt x="540" y="584"/>
                    </a:lnTo>
                    <a:lnTo>
                      <a:pt x="541" y="586"/>
                    </a:lnTo>
                    <a:lnTo>
                      <a:pt x="542" y="588"/>
                    </a:lnTo>
                    <a:lnTo>
                      <a:pt x="546" y="593"/>
                    </a:lnTo>
                    <a:lnTo>
                      <a:pt x="547" y="593"/>
                    </a:lnTo>
                    <a:lnTo>
                      <a:pt x="547" y="592"/>
                    </a:lnTo>
                    <a:lnTo>
                      <a:pt x="547" y="591"/>
                    </a:lnTo>
                    <a:lnTo>
                      <a:pt x="549" y="592"/>
                    </a:lnTo>
                    <a:lnTo>
                      <a:pt x="553" y="592"/>
                    </a:lnTo>
                    <a:lnTo>
                      <a:pt x="554" y="592"/>
                    </a:lnTo>
                    <a:lnTo>
                      <a:pt x="558" y="592"/>
                    </a:lnTo>
                    <a:lnTo>
                      <a:pt x="562" y="593"/>
                    </a:lnTo>
                    <a:lnTo>
                      <a:pt x="564" y="594"/>
                    </a:lnTo>
                    <a:lnTo>
                      <a:pt x="566" y="594"/>
                    </a:lnTo>
                    <a:lnTo>
                      <a:pt x="569" y="594"/>
                    </a:lnTo>
                    <a:lnTo>
                      <a:pt x="570" y="594"/>
                    </a:lnTo>
                    <a:lnTo>
                      <a:pt x="571" y="593"/>
                    </a:lnTo>
                    <a:lnTo>
                      <a:pt x="572" y="594"/>
                    </a:lnTo>
                    <a:lnTo>
                      <a:pt x="574" y="597"/>
                    </a:lnTo>
                    <a:lnTo>
                      <a:pt x="576" y="600"/>
                    </a:lnTo>
                    <a:lnTo>
                      <a:pt x="578" y="600"/>
                    </a:lnTo>
                    <a:lnTo>
                      <a:pt x="581" y="602"/>
                    </a:lnTo>
                    <a:lnTo>
                      <a:pt x="582" y="603"/>
                    </a:lnTo>
                    <a:lnTo>
                      <a:pt x="583" y="604"/>
                    </a:lnTo>
                    <a:lnTo>
                      <a:pt x="587" y="605"/>
                    </a:lnTo>
                    <a:lnTo>
                      <a:pt x="587" y="603"/>
                    </a:lnTo>
                    <a:lnTo>
                      <a:pt x="586" y="599"/>
                    </a:lnTo>
                    <a:lnTo>
                      <a:pt x="584" y="597"/>
                    </a:lnTo>
                    <a:lnTo>
                      <a:pt x="583" y="594"/>
                    </a:lnTo>
                    <a:lnTo>
                      <a:pt x="584" y="596"/>
                    </a:lnTo>
                    <a:lnTo>
                      <a:pt x="588" y="597"/>
                    </a:lnTo>
                    <a:lnTo>
                      <a:pt x="589" y="598"/>
                    </a:lnTo>
                    <a:lnTo>
                      <a:pt x="592" y="598"/>
                    </a:lnTo>
                    <a:lnTo>
                      <a:pt x="594" y="597"/>
                    </a:lnTo>
                    <a:lnTo>
                      <a:pt x="593" y="593"/>
                    </a:lnTo>
                    <a:lnTo>
                      <a:pt x="589" y="592"/>
                    </a:lnTo>
                    <a:lnTo>
                      <a:pt x="588" y="591"/>
                    </a:lnTo>
                    <a:lnTo>
                      <a:pt x="586" y="588"/>
                    </a:lnTo>
                    <a:lnTo>
                      <a:pt x="584" y="587"/>
                    </a:lnTo>
                    <a:lnTo>
                      <a:pt x="584" y="587"/>
                    </a:lnTo>
                    <a:lnTo>
                      <a:pt x="581" y="584"/>
                    </a:lnTo>
                    <a:lnTo>
                      <a:pt x="580" y="584"/>
                    </a:lnTo>
                    <a:lnTo>
                      <a:pt x="577" y="582"/>
                    </a:lnTo>
                    <a:lnTo>
                      <a:pt x="576" y="579"/>
                    </a:lnTo>
                    <a:lnTo>
                      <a:pt x="574" y="576"/>
                    </a:lnTo>
                    <a:lnTo>
                      <a:pt x="570" y="572"/>
                    </a:lnTo>
                    <a:lnTo>
                      <a:pt x="569" y="570"/>
                    </a:lnTo>
                    <a:lnTo>
                      <a:pt x="565" y="568"/>
                    </a:lnTo>
                    <a:lnTo>
                      <a:pt x="564" y="566"/>
                    </a:lnTo>
                    <a:lnTo>
                      <a:pt x="563" y="563"/>
                    </a:lnTo>
                    <a:lnTo>
                      <a:pt x="563" y="558"/>
                    </a:lnTo>
                    <a:lnTo>
                      <a:pt x="563" y="557"/>
                    </a:lnTo>
                    <a:lnTo>
                      <a:pt x="564" y="557"/>
                    </a:lnTo>
                    <a:lnTo>
                      <a:pt x="566" y="558"/>
                    </a:lnTo>
                    <a:lnTo>
                      <a:pt x="570" y="562"/>
                    </a:lnTo>
                    <a:lnTo>
                      <a:pt x="571" y="562"/>
                    </a:lnTo>
                    <a:lnTo>
                      <a:pt x="574" y="562"/>
                    </a:lnTo>
                    <a:lnTo>
                      <a:pt x="576" y="562"/>
                    </a:lnTo>
                    <a:lnTo>
                      <a:pt x="577" y="561"/>
                    </a:lnTo>
                    <a:lnTo>
                      <a:pt x="581" y="557"/>
                    </a:lnTo>
                    <a:lnTo>
                      <a:pt x="581" y="555"/>
                    </a:lnTo>
                    <a:lnTo>
                      <a:pt x="583" y="554"/>
                    </a:lnTo>
                    <a:lnTo>
                      <a:pt x="588" y="550"/>
                    </a:lnTo>
                    <a:lnTo>
                      <a:pt x="589" y="549"/>
                    </a:lnTo>
                    <a:lnTo>
                      <a:pt x="590" y="549"/>
                    </a:lnTo>
                    <a:lnTo>
                      <a:pt x="592" y="549"/>
                    </a:lnTo>
                    <a:lnTo>
                      <a:pt x="593" y="549"/>
                    </a:lnTo>
                    <a:lnTo>
                      <a:pt x="596" y="550"/>
                    </a:lnTo>
                    <a:lnTo>
                      <a:pt x="599" y="551"/>
                    </a:lnTo>
                    <a:lnTo>
                      <a:pt x="606" y="551"/>
                    </a:lnTo>
                    <a:lnTo>
                      <a:pt x="607" y="550"/>
                    </a:lnTo>
                    <a:lnTo>
                      <a:pt x="607" y="552"/>
                    </a:lnTo>
                    <a:lnTo>
                      <a:pt x="608" y="555"/>
                    </a:lnTo>
                    <a:lnTo>
                      <a:pt x="610" y="556"/>
                    </a:lnTo>
                    <a:lnTo>
                      <a:pt x="611" y="556"/>
                    </a:lnTo>
                    <a:lnTo>
                      <a:pt x="612" y="556"/>
                    </a:lnTo>
                    <a:lnTo>
                      <a:pt x="615" y="557"/>
                    </a:lnTo>
                    <a:lnTo>
                      <a:pt x="616" y="557"/>
                    </a:lnTo>
                    <a:lnTo>
                      <a:pt x="617" y="557"/>
                    </a:lnTo>
                    <a:lnTo>
                      <a:pt x="615" y="562"/>
                    </a:lnTo>
                    <a:lnTo>
                      <a:pt x="613" y="562"/>
                    </a:lnTo>
                    <a:lnTo>
                      <a:pt x="612" y="562"/>
                    </a:lnTo>
                    <a:lnTo>
                      <a:pt x="610" y="563"/>
                    </a:lnTo>
                    <a:lnTo>
                      <a:pt x="608" y="567"/>
                    </a:lnTo>
                    <a:lnTo>
                      <a:pt x="610" y="572"/>
                    </a:lnTo>
                    <a:lnTo>
                      <a:pt x="611" y="573"/>
                    </a:lnTo>
                    <a:lnTo>
                      <a:pt x="611" y="574"/>
                    </a:lnTo>
                    <a:lnTo>
                      <a:pt x="611" y="574"/>
                    </a:lnTo>
                    <a:lnTo>
                      <a:pt x="607" y="576"/>
                    </a:lnTo>
                    <a:lnTo>
                      <a:pt x="607" y="579"/>
                    </a:lnTo>
                    <a:lnTo>
                      <a:pt x="610" y="581"/>
                    </a:lnTo>
                    <a:lnTo>
                      <a:pt x="611" y="581"/>
                    </a:lnTo>
                    <a:lnTo>
                      <a:pt x="615" y="581"/>
                    </a:lnTo>
                    <a:lnTo>
                      <a:pt x="616" y="581"/>
                    </a:lnTo>
                    <a:lnTo>
                      <a:pt x="618" y="579"/>
                    </a:lnTo>
                    <a:lnTo>
                      <a:pt x="618" y="578"/>
                    </a:lnTo>
                    <a:lnTo>
                      <a:pt x="618" y="578"/>
                    </a:lnTo>
                    <a:lnTo>
                      <a:pt x="617" y="574"/>
                    </a:lnTo>
                    <a:lnTo>
                      <a:pt x="619" y="572"/>
                    </a:lnTo>
                    <a:lnTo>
                      <a:pt x="621" y="572"/>
                    </a:lnTo>
                    <a:lnTo>
                      <a:pt x="619" y="575"/>
                    </a:lnTo>
                    <a:lnTo>
                      <a:pt x="621" y="579"/>
                    </a:lnTo>
                    <a:lnTo>
                      <a:pt x="621" y="581"/>
                    </a:lnTo>
                    <a:lnTo>
                      <a:pt x="622" y="582"/>
                    </a:lnTo>
                    <a:lnTo>
                      <a:pt x="621" y="585"/>
                    </a:lnTo>
                    <a:lnTo>
                      <a:pt x="619" y="585"/>
                    </a:lnTo>
                    <a:lnTo>
                      <a:pt x="618" y="586"/>
                    </a:lnTo>
                    <a:lnTo>
                      <a:pt x="618" y="586"/>
                    </a:lnTo>
                    <a:lnTo>
                      <a:pt x="618" y="585"/>
                    </a:lnTo>
                    <a:lnTo>
                      <a:pt x="617" y="585"/>
                    </a:lnTo>
                    <a:lnTo>
                      <a:pt x="616" y="586"/>
                    </a:lnTo>
                    <a:lnTo>
                      <a:pt x="615" y="587"/>
                    </a:lnTo>
                    <a:lnTo>
                      <a:pt x="612" y="586"/>
                    </a:lnTo>
                    <a:lnTo>
                      <a:pt x="611" y="586"/>
                    </a:lnTo>
                    <a:lnTo>
                      <a:pt x="610" y="586"/>
                    </a:lnTo>
                    <a:lnTo>
                      <a:pt x="607" y="588"/>
                    </a:lnTo>
                    <a:lnTo>
                      <a:pt x="608" y="594"/>
                    </a:lnTo>
                    <a:lnTo>
                      <a:pt x="610" y="594"/>
                    </a:lnTo>
                    <a:lnTo>
                      <a:pt x="612" y="594"/>
                    </a:lnTo>
                    <a:lnTo>
                      <a:pt x="612" y="594"/>
                    </a:lnTo>
                    <a:lnTo>
                      <a:pt x="613" y="593"/>
                    </a:lnTo>
                    <a:lnTo>
                      <a:pt x="615" y="591"/>
                    </a:lnTo>
                    <a:lnTo>
                      <a:pt x="616" y="592"/>
                    </a:lnTo>
                    <a:lnTo>
                      <a:pt x="615" y="593"/>
                    </a:lnTo>
                    <a:lnTo>
                      <a:pt x="616" y="594"/>
                    </a:lnTo>
                    <a:lnTo>
                      <a:pt x="617" y="596"/>
                    </a:lnTo>
                    <a:lnTo>
                      <a:pt x="619" y="598"/>
                    </a:lnTo>
                    <a:lnTo>
                      <a:pt x="621" y="597"/>
                    </a:lnTo>
                    <a:lnTo>
                      <a:pt x="621" y="597"/>
                    </a:lnTo>
                    <a:lnTo>
                      <a:pt x="622" y="597"/>
                    </a:lnTo>
                    <a:lnTo>
                      <a:pt x="627" y="598"/>
                    </a:lnTo>
                    <a:lnTo>
                      <a:pt x="628" y="598"/>
                    </a:lnTo>
                    <a:lnTo>
                      <a:pt x="628" y="598"/>
                    </a:lnTo>
                    <a:lnTo>
                      <a:pt x="628" y="600"/>
                    </a:lnTo>
                    <a:lnTo>
                      <a:pt x="624" y="599"/>
                    </a:lnTo>
                    <a:lnTo>
                      <a:pt x="623" y="599"/>
                    </a:lnTo>
                    <a:lnTo>
                      <a:pt x="622" y="598"/>
                    </a:lnTo>
                    <a:lnTo>
                      <a:pt x="621" y="599"/>
                    </a:lnTo>
                    <a:lnTo>
                      <a:pt x="621" y="604"/>
                    </a:lnTo>
                    <a:lnTo>
                      <a:pt x="621" y="604"/>
                    </a:lnTo>
                    <a:lnTo>
                      <a:pt x="623" y="605"/>
                    </a:lnTo>
                    <a:lnTo>
                      <a:pt x="624" y="605"/>
                    </a:lnTo>
                    <a:lnTo>
                      <a:pt x="625" y="604"/>
                    </a:lnTo>
                    <a:lnTo>
                      <a:pt x="625" y="604"/>
                    </a:lnTo>
                    <a:lnTo>
                      <a:pt x="627" y="608"/>
                    </a:lnTo>
                    <a:lnTo>
                      <a:pt x="627" y="609"/>
                    </a:lnTo>
                    <a:lnTo>
                      <a:pt x="628" y="610"/>
                    </a:lnTo>
                    <a:lnTo>
                      <a:pt x="631" y="610"/>
                    </a:lnTo>
                    <a:lnTo>
                      <a:pt x="631" y="610"/>
                    </a:lnTo>
                    <a:lnTo>
                      <a:pt x="630" y="611"/>
                    </a:lnTo>
                    <a:lnTo>
                      <a:pt x="628" y="615"/>
                    </a:lnTo>
                    <a:lnTo>
                      <a:pt x="628" y="615"/>
                    </a:lnTo>
                    <a:lnTo>
                      <a:pt x="627" y="616"/>
                    </a:lnTo>
                    <a:lnTo>
                      <a:pt x="625" y="617"/>
                    </a:lnTo>
                    <a:lnTo>
                      <a:pt x="623" y="622"/>
                    </a:lnTo>
                    <a:lnTo>
                      <a:pt x="623" y="623"/>
                    </a:lnTo>
                    <a:lnTo>
                      <a:pt x="624" y="622"/>
                    </a:lnTo>
                    <a:lnTo>
                      <a:pt x="630" y="617"/>
                    </a:lnTo>
                    <a:lnTo>
                      <a:pt x="631" y="615"/>
                    </a:lnTo>
                    <a:lnTo>
                      <a:pt x="633" y="614"/>
                    </a:lnTo>
                    <a:lnTo>
                      <a:pt x="634" y="614"/>
                    </a:lnTo>
                    <a:lnTo>
                      <a:pt x="636" y="614"/>
                    </a:lnTo>
                    <a:lnTo>
                      <a:pt x="637" y="614"/>
                    </a:lnTo>
                    <a:lnTo>
                      <a:pt x="639" y="614"/>
                    </a:lnTo>
                    <a:lnTo>
                      <a:pt x="637" y="616"/>
                    </a:lnTo>
                    <a:lnTo>
                      <a:pt x="637" y="616"/>
                    </a:lnTo>
                    <a:lnTo>
                      <a:pt x="636" y="615"/>
                    </a:lnTo>
                    <a:lnTo>
                      <a:pt x="635" y="616"/>
                    </a:lnTo>
                    <a:lnTo>
                      <a:pt x="631" y="620"/>
                    </a:lnTo>
                    <a:lnTo>
                      <a:pt x="630" y="620"/>
                    </a:lnTo>
                    <a:lnTo>
                      <a:pt x="631" y="620"/>
                    </a:lnTo>
                    <a:lnTo>
                      <a:pt x="633" y="621"/>
                    </a:lnTo>
                    <a:lnTo>
                      <a:pt x="635" y="621"/>
                    </a:lnTo>
                    <a:lnTo>
                      <a:pt x="639" y="619"/>
                    </a:lnTo>
                    <a:lnTo>
                      <a:pt x="640" y="619"/>
                    </a:lnTo>
                    <a:lnTo>
                      <a:pt x="640" y="621"/>
                    </a:lnTo>
                    <a:lnTo>
                      <a:pt x="640" y="621"/>
                    </a:lnTo>
                    <a:lnTo>
                      <a:pt x="640" y="623"/>
                    </a:lnTo>
                    <a:lnTo>
                      <a:pt x="634" y="627"/>
                    </a:lnTo>
                    <a:lnTo>
                      <a:pt x="635" y="632"/>
                    </a:lnTo>
                    <a:lnTo>
                      <a:pt x="636" y="633"/>
                    </a:lnTo>
                    <a:lnTo>
                      <a:pt x="641" y="629"/>
                    </a:lnTo>
                    <a:lnTo>
                      <a:pt x="643" y="626"/>
                    </a:lnTo>
                    <a:lnTo>
                      <a:pt x="643" y="625"/>
                    </a:lnTo>
                    <a:lnTo>
                      <a:pt x="643" y="622"/>
                    </a:lnTo>
                    <a:lnTo>
                      <a:pt x="643" y="620"/>
                    </a:lnTo>
                    <a:lnTo>
                      <a:pt x="646" y="619"/>
                    </a:lnTo>
                    <a:lnTo>
                      <a:pt x="647" y="617"/>
                    </a:lnTo>
                    <a:lnTo>
                      <a:pt x="647" y="617"/>
                    </a:lnTo>
                    <a:lnTo>
                      <a:pt x="649" y="621"/>
                    </a:lnTo>
                    <a:lnTo>
                      <a:pt x="651" y="621"/>
                    </a:lnTo>
                    <a:lnTo>
                      <a:pt x="654" y="620"/>
                    </a:lnTo>
                    <a:lnTo>
                      <a:pt x="654" y="620"/>
                    </a:lnTo>
                    <a:lnTo>
                      <a:pt x="654" y="620"/>
                    </a:lnTo>
                    <a:lnTo>
                      <a:pt x="654" y="623"/>
                    </a:lnTo>
                    <a:lnTo>
                      <a:pt x="654" y="625"/>
                    </a:lnTo>
                    <a:lnTo>
                      <a:pt x="657" y="628"/>
                    </a:lnTo>
                    <a:lnTo>
                      <a:pt x="658" y="628"/>
                    </a:lnTo>
                    <a:lnTo>
                      <a:pt x="660" y="629"/>
                    </a:lnTo>
                    <a:lnTo>
                      <a:pt x="661" y="631"/>
                    </a:lnTo>
                    <a:lnTo>
                      <a:pt x="664" y="631"/>
                    </a:lnTo>
                    <a:lnTo>
                      <a:pt x="666" y="631"/>
                    </a:lnTo>
                    <a:lnTo>
                      <a:pt x="669" y="632"/>
                    </a:lnTo>
                    <a:lnTo>
                      <a:pt x="670" y="631"/>
                    </a:lnTo>
                    <a:lnTo>
                      <a:pt x="671" y="629"/>
                    </a:lnTo>
                    <a:lnTo>
                      <a:pt x="673" y="627"/>
                    </a:lnTo>
                    <a:lnTo>
                      <a:pt x="675" y="627"/>
                    </a:lnTo>
                    <a:lnTo>
                      <a:pt x="676" y="623"/>
                    </a:lnTo>
                    <a:lnTo>
                      <a:pt x="676" y="621"/>
                    </a:lnTo>
                    <a:lnTo>
                      <a:pt x="677" y="619"/>
                    </a:lnTo>
                    <a:lnTo>
                      <a:pt x="677" y="617"/>
                    </a:lnTo>
                    <a:lnTo>
                      <a:pt x="678" y="617"/>
                    </a:lnTo>
                    <a:lnTo>
                      <a:pt x="680" y="617"/>
                    </a:lnTo>
                    <a:lnTo>
                      <a:pt x="681" y="617"/>
                    </a:lnTo>
                    <a:lnTo>
                      <a:pt x="683" y="619"/>
                    </a:lnTo>
                    <a:lnTo>
                      <a:pt x="684" y="619"/>
                    </a:lnTo>
                    <a:lnTo>
                      <a:pt x="688" y="621"/>
                    </a:lnTo>
                    <a:lnTo>
                      <a:pt x="694" y="622"/>
                    </a:lnTo>
                    <a:lnTo>
                      <a:pt x="695" y="625"/>
                    </a:lnTo>
                    <a:lnTo>
                      <a:pt x="696" y="626"/>
                    </a:lnTo>
                    <a:lnTo>
                      <a:pt x="700" y="628"/>
                    </a:lnTo>
                    <a:lnTo>
                      <a:pt x="701" y="629"/>
                    </a:lnTo>
                    <a:lnTo>
                      <a:pt x="707" y="631"/>
                    </a:lnTo>
                    <a:lnTo>
                      <a:pt x="713" y="631"/>
                    </a:lnTo>
                    <a:lnTo>
                      <a:pt x="714" y="629"/>
                    </a:lnTo>
                    <a:lnTo>
                      <a:pt x="717" y="629"/>
                    </a:lnTo>
                    <a:lnTo>
                      <a:pt x="718" y="629"/>
                    </a:lnTo>
                    <a:lnTo>
                      <a:pt x="720" y="629"/>
                    </a:lnTo>
                    <a:lnTo>
                      <a:pt x="722" y="627"/>
                    </a:lnTo>
                    <a:lnTo>
                      <a:pt x="724" y="625"/>
                    </a:lnTo>
                    <a:lnTo>
                      <a:pt x="726" y="622"/>
                    </a:lnTo>
                    <a:lnTo>
                      <a:pt x="729" y="620"/>
                    </a:lnTo>
                    <a:lnTo>
                      <a:pt x="730" y="619"/>
                    </a:lnTo>
                    <a:lnTo>
                      <a:pt x="730" y="619"/>
                    </a:lnTo>
                    <a:lnTo>
                      <a:pt x="734" y="620"/>
                    </a:lnTo>
                    <a:lnTo>
                      <a:pt x="736" y="621"/>
                    </a:lnTo>
                    <a:lnTo>
                      <a:pt x="739" y="622"/>
                    </a:lnTo>
                    <a:lnTo>
                      <a:pt x="741" y="622"/>
                    </a:lnTo>
                    <a:lnTo>
                      <a:pt x="741" y="622"/>
                    </a:lnTo>
                    <a:lnTo>
                      <a:pt x="745" y="620"/>
                    </a:lnTo>
                    <a:lnTo>
                      <a:pt x="746" y="619"/>
                    </a:lnTo>
                    <a:lnTo>
                      <a:pt x="747" y="617"/>
                    </a:lnTo>
                    <a:lnTo>
                      <a:pt x="747" y="616"/>
                    </a:lnTo>
                    <a:lnTo>
                      <a:pt x="747" y="617"/>
                    </a:lnTo>
                    <a:lnTo>
                      <a:pt x="751" y="619"/>
                    </a:lnTo>
                    <a:lnTo>
                      <a:pt x="751" y="621"/>
                    </a:lnTo>
                    <a:lnTo>
                      <a:pt x="751" y="621"/>
                    </a:lnTo>
                    <a:lnTo>
                      <a:pt x="747" y="625"/>
                    </a:lnTo>
                    <a:lnTo>
                      <a:pt x="747" y="625"/>
                    </a:lnTo>
                    <a:lnTo>
                      <a:pt x="747" y="627"/>
                    </a:lnTo>
                    <a:lnTo>
                      <a:pt x="747" y="628"/>
                    </a:lnTo>
                    <a:lnTo>
                      <a:pt x="747" y="628"/>
                    </a:lnTo>
                    <a:lnTo>
                      <a:pt x="747" y="629"/>
                    </a:lnTo>
                    <a:lnTo>
                      <a:pt x="747" y="632"/>
                    </a:lnTo>
                    <a:lnTo>
                      <a:pt x="746" y="634"/>
                    </a:lnTo>
                    <a:lnTo>
                      <a:pt x="746" y="634"/>
                    </a:lnTo>
                    <a:lnTo>
                      <a:pt x="746" y="637"/>
                    </a:lnTo>
                    <a:lnTo>
                      <a:pt x="746" y="638"/>
                    </a:lnTo>
                    <a:lnTo>
                      <a:pt x="748" y="641"/>
                    </a:lnTo>
                    <a:lnTo>
                      <a:pt x="749" y="644"/>
                    </a:lnTo>
                    <a:lnTo>
                      <a:pt x="748" y="646"/>
                    </a:lnTo>
                    <a:lnTo>
                      <a:pt x="749" y="651"/>
                    </a:lnTo>
                    <a:lnTo>
                      <a:pt x="752" y="652"/>
                    </a:lnTo>
                    <a:lnTo>
                      <a:pt x="752" y="653"/>
                    </a:lnTo>
                    <a:lnTo>
                      <a:pt x="748" y="657"/>
                    </a:lnTo>
                    <a:lnTo>
                      <a:pt x="747" y="661"/>
                    </a:lnTo>
                    <a:lnTo>
                      <a:pt x="746" y="666"/>
                    </a:lnTo>
                    <a:lnTo>
                      <a:pt x="745" y="667"/>
                    </a:lnTo>
                    <a:lnTo>
                      <a:pt x="745" y="670"/>
                    </a:lnTo>
                    <a:lnTo>
                      <a:pt x="742" y="676"/>
                    </a:lnTo>
                    <a:lnTo>
                      <a:pt x="741" y="679"/>
                    </a:lnTo>
                    <a:lnTo>
                      <a:pt x="740" y="682"/>
                    </a:lnTo>
                    <a:lnTo>
                      <a:pt x="740" y="686"/>
                    </a:lnTo>
                    <a:lnTo>
                      <a:pt x="739" y="691"/>
                    </a:lnTo>
                    <a:lnTo>
                      <a:pt x="739" y="692"/>
                    </a:lnTo>
                    <a:lnTo>
                      <a:pt x="737" y="697"/>
                    </a:lnTo>
                    <a:lnTo>
                      <a:pt x="736" y="700"/>
                    </a:lnTo>
                    <a:lnTo>
                      <a:pt x="735" y="704"/>
                    </a:lnTo>
                    <a:lnTo>
                      <a:pt x="730" y="708"/>
                    </a:lnTo>
                    <a:lnTo>
                      <a:pt x="728" y="709"/>
                    </a:lnTo>
                    <a:lnTo>
                      <a:pt x="725" y="709"/>
                    </a:lnTo>
                    <a:lnTo>
                      <a:pt x="723" y="709"/>
                    </a:lnTo>
                    <a:lnTo>
                      <a:pt x="720" y="709"/>
                    </a:lnTo>
                    <a:lnTo>
                      <a:pt x="719" y="709"/>
                    </a:lnTo>
                    <a:lnTo>
                      <a:pt x="717" y="709"/>
                    </a:lnTo>
                    <a:lnTo>
                      <a:pt x="717" y="709"/>
                    </a:lnTo>
                    <a:lnTo>
                      <a:pt x="716" y="709"/>
                    </a:lnTo>
                    <a:lnTo>
                      <a:pt x="714" y="710"/>
                    </a:lnTo>
                    <a:lnTo>
                      <a:pt x="713" y="710"/>
                    </a:lnTo>
                    <a:lnTo>
                      <a:pt x="710" y="710"/>
                    </a:lnTo>
                    <a:lnTo>
                      <a:pt x="707" y="710"/>
                    </a:lnTo>
                    <a:lnTo>
                      <a:pt x="707" y="710"/>
                    </a:lnTo>
                    <a:lnTo>
                      <a:pt x="704" y="709"/>
                    </a:lnTo>
                    <a:lnTo>
                      <a:pt x="700" y="705"/>
                    </a:lnTo>
                    <a:lnTo>
                      <a:pt x="700" y="705"/>
                    </a:lnTo>
                    <a:lnTo>
                      <a:pt x="700" y="704"/>
                    </a:lnTo>
                    <a:lnTo>
                      <a:pt x="700" y="704"/>
                    </a:lnTo>
                    <a:lnTo>
                      <a:pt x="699" y="704"/>
                    </a:lnTo>
                    <a:lnTo>
                      <a:pt x="699" y="704"/>
                    </a:lnTo>
                    <a:lnTo>
                      <a:pt x="698" y="704"/>
                    </a:lnTo>
                    <a:lnTo>
                      <a:pt x="696" y="704"/>
                    </a:lnTo>
                    <a:lnTo>
                      <a:pt x="695" y="704"/>
                    </a:lnTo>
                    <a:lnTo>
                      <a:pt x="692" y="703"/>
                    </a:lnTo>
                    <a:lnTo>
                      <a:pt x="690" y="703"/>
                    </a:lnTo>
                    <a:lnTo>
                      <a:pt x="687" y="702"/>
                    </a:lnTo>
                    <a:lnTo>
                      <a:pt x="684" y="703"/>
                    </a:lnTo>
                    <a:lnTo>
                      <a:pt x="683" y="703"/>
                    </a:lnTo>
                    <a:lnTo>
                      <a:pt x="681" y="703"/>
                    </a:lnTo>
                    <a:lnTo>
                      <a:pt x="676" y="704"/>
                    </a:lnTo>
                    <a:lnTo>
                      <a:pt x="673" y="708"/>
                    </a:lnTo>
                    <a:lnTo>
                      <a:pt x="673" y="709"/>
                    </a:lnTo>
                    <a:lnTo>
                      <a:pt x="672" y="708"/>
                    </a:lnTo>
                    <a:lnTo>
                      <a:pt x="671" y="708"/>
                    </a:lnTo>
                    <a:lnTo>
                      <a:pt x="669" y="709"/>
                    </a:lnTo>
                    <a:lnTo>
                      <a:pt x="665" y="711"/>
                    </a:lnTo>
                    <a:lnTo>
                      <a:pt x="663" y="714"/>
                    </a:lnTo>
                    <a:lnTo>
                      <a:pt x="660" y="715"/>
                    </a:lnTo>
                    <a:lnTo>
                      <a:pt x="659" y="715"/>
                    </a:lnTo>
                    <a:lnTo>
                      <a:pt x="657" y="714"/>
                    </a:lnTo>
                    <a:lnTo>
                      <a:pt x="654" y="712"/>
                    </a:lnTo>
                    <a:lnTo>
                      <a:pt x="654" y="712"/>
                    </a:lnTo>
                    <a:lnTo>
                      <a:pt x="652" y="711"/>
                    </a:lnTo>
                    <a:lnTo>
                      <a:pt x="648" y="711"/>
                    </a:lnTo>
                    <a:lnTo>
                      <a:pt x="642" y="709"/>
                    </a:lnTo>
                    <a:lnTo>
                      <a:pt x="640" y="708"/>
                    </a:lnTo>
                    <a:lnTo>
                      <a:pt x="637" y="708"/>
                    </a:lnTo>
                    <a:lnTo>
                      <a:pt x="634" y="706"/>
                    </a:lnTo>
                    <a:lnTo>
                      <a:pt x="631" y="705"/>
                    </a:lnTo>
                    <a:lnTo>
                      <a:pt x="630" y="705"/>
                    </a:lnTo>
                    <a:lnTo>
                      <a:pt x="628" y="705"/>
                    </a:lnTo>
                    <a:lnTo>
                      <a:pt x="623" y="705"/>
                    </a:lnTo>
                    <a:lnTo>
                      <a:pt x="619" y="704"/>
                    </a:lnTo>
                    <a:lnTo>
                      <a:pt x="616" y="703"/>
                    </a:lnTo>
                    <a:lnTo>
                      <a:pt x="613" y="702"/>
                    </a:lnTo>
                    <a:lnTo>
                      <a:pt x="607" y="703"/>
                    </a:lnTo>
                    <a:lnTo>
                      <a:pt x="607" y="703"/>
                    </a:lnTo>
                    <a:lnTo>
                      <a:pt x="605" y="702"/>
                    </a:lnTo>
                    <a:lnTo>
                      <a:pt x="602" y="697"/>
                    </a:lnTo>
                    <a:lnTo>
                      <a:pt x="598" y="696"/>
                    </a:lnTo>
                    <a:lnTo>
                      <a:pt x="596" y="696"/>
                    </a:lnTo>
                    <a:lnTo>
                      <a:pt x="593" y="696"/>
                    </a:lnTo>
                    <a:lnTo>
                      <a:pt x="590" y="696"/>
                    </a:lnTo>
                    <a:lnTo>
                      <a:pt x="589" y="694"/>
                    </a:lnTo>
                    <a:lnTo>
                      <a:pt x="587" y="692"/>
                    </a:lnTo>
                    <a:lnTo>
                      <a:pt x="586" y="692"/>
                    </a:lnTo>
                    <a:lnTo>
                      <a:pt x="583" y="692"/>
                    </a:lnTo>
                    <a:lnTo>
                      <a:pt x="581" y="692"/>
                    </a:lnTo>
                    <a:lnTo>
                      <a:pt x="580" y="692"/>
                    </a:lnTo>
                    <a:lnTo>
                      <a:pt x="576" y="692"/>
                    </a:lnTo>
                    <a:lnTo>
                      <a:pt x="576" y="691"/>
                    </a:lnTo>
                    <a:lnTo>
                      <a:pt x="576" y="686"/>
                    </a:lnTo>
                    <a:lnTo>
                      <a:pt x="572" y="685"/>
                    </a:lnTo>
                    <a:lnTo>
                      <a:pt x="568" y="684"/>
                    </a:lnTo>
                    <a:lnTo>
                      <a:pt x="566" y="682"/>
                    </a:lnTo>
                    <a:lnTo>
                      <a:pt x="562" y="680"/>
                    </a:lnTo>
                    <a:lnTo>
                      <a:pt x="558" y="680"/>
                    </a:lnTo>
                    <a:lnTo>
                      <a:pt x="556" y="680"/>
                    </a:lnTo>
                    <a:lnTo>
                      <a:pt x="553" y="681"/>
                    </a:lnTo>
                    <a:lnTo>
                      <a:pt x="551" y="682"/>
                    </a:lnTo>
                    <a:lnTo>
                      <a:pt x="549" y="682"/>
                    </a:lnTo>
                    <a:lnTo>
                      <a:pt x="545" y="684"/>
                    </a:lnTo>
                    <a:lnTo>
                      <a:pt x="541" y="686"/>
                    </a:lnTo>
                    <a:lnTo>
                      <a:pt x="540" y="687"/>
                    </a:lnTo>
                    <a:lnTo>
                      <a:pt x="540" y="687"/>
                    </a:lnTo>
                    <a:lnTo>
                      <a:pt x="535" y="691"/>
                    </a:lnTo>
                    <a:lnTo>
                      <a:pt x="534" y="692"/>
                    </a:lnTo>
                    <a:lnTo>
                      <a:pt x="531" y="697"/>
                    </a:lnTo>
                    <a:lnTo>
                      <a:pt x="533" y="702"/>
                    </a:lnTo>
                    <a:lnTo>
                      <a:pt x="534" y="706"/>
                    </a:lnTo>
                    <a:lnTo>
                      <a:pt x="534" y="709"/>
                    </a:lnTo>
                    <a:lnTo>
                      <a:pt x="535" y="710"/>
                    </a:lnTo>
                    <a:lnTo>
                      <a:pt x="530" y="718"/>
                    </a:lnTo>
                    <a:lnTo>
                      <a:pt x="529" y="721"/>
                    </a:lnTo>
                    <a:lnTo>
                      <a:pt x="524" y="722"/>
                    </a:lnTo>
                    <a:lnTo>
                      <a:pt x="521" y="723"/>
                    </a:lnTo>
                    <a:lnTo>
                      <a:pt x="519" y="723"/>
                    </a:lnTo>
                    <a:lnTo>
                      <a:pt x="516" y="721"/>
                    </a:lnTo>
                    <a:lnTo>
                      <a:pt x="511" y="717"/>
                    </a:lnTo>
                    <a:lnTo>
                      <a:pt x="509" y="716"/>
                    </a:lnTo>
                    <a:lnTo>
                      <a:pt x="509" y="716"/>
                    </a:lnTo>
                    <a:lnTo>
                      <a:pt x="497" y="711"/>
                    </a:lnTo>
                    <a:lnTo>
                      <a:pt x="483" y="708"/>
                    </a:lnTo>
                    <a:lnTo>
                      <a:pt x="480" y="708"/>
                    </a:lnTo>
                    <a:lnTo>
                      <a:pt x="474" y="704"/>
                    </a:lnTo>
                    <a:lnTo>
                      <a:pt x="471" y="698"/>
                    </a:lnTo>
                    <a:lnTo>
                      <a:pt x="469" y="691"/>
                    </a:lnTo>
                    <a:lnTo>
                      <a:pt x="462" y="688"/>
                    </a:lnTo>
                    <a:lnTo>
                      <a:pt x="459" y="687"/>
                    </a:lnTo>
                    <a:lnTo>
                      <a:pt x="456" y="686"/>
                    </a:lnTo>
                    <a:lnTo>
                      <a:pt x="453" y="684"/>
                    </a:lnTo>
                    <a:lnTo>
                      <a:pt x="448" y="684"/>
                    </a:lnTo>
                    <a:lnTo>
                      <a:pt x="445" y="684"/>
                    </a:lnTo>
                    <a:lnTo>
                      <a:pt x="436" y="684"/>
                    </a:lnTo>
                    <a:lnTo>
                      <a:pt x="431" y="684"/>
                    </a:lnTo>
                    <a:lnTo>
                      <a:pt x="428" y="682"/>
                    </a:lnTo>
                    <a:lnTo>
                      <a:pt x="423" y="679"/>
                    </a:lnTo>
                    <a:lnTo>
                      <a:pt x="418" y="678"/>
                    </a:lnTo>
                    <a:lnTo>
                      <a:pt x="417" y="676"/>
                    </a:lnTo>
                    <a:lnTo>
                      <a:pt x="412" y="675"/>
                    </a:lnTo>
                    <a:lnTo>
                      <a:pt x="411" y="673"/>
                    </a:lnTo>
                    <a:lnTo>
                      <a:pt x="412" y="672"/>
                    </a:lnTo>
                    <a:lnTo>
                      <a:pt x="412" y="670"/>
                    </a:lnTo>
                    <a:lnTo>
                      <a:pt x="409" y="668"/>
                    </a:lnTo>
                    <a:lnTo>
                      <a:pt x="405" y="668"/>
                    </a:lnTo>
                    <a:lnTo>
                      <a:pt x="403" y="669"/>
                    </a:lnTo>
                    <a:lnTo>
                      <a:pt x="401" y="669"/>
                    </a:lnTo>
                    <a:lnTo>
                      <a:pt x="400" y="669"/>
                    </a:lnTo>
                    <a:lnTo>
                      <a:pt x="399" y="668"/>
                    </a:lnTo>
                    <a:lnTo>
                      <a:pt x="397" y="663"/>
                    </a:lnTo>
                    <a:lnTo>
                      <a:pt x="399" y="659"/>
                    </a:lnTo>
                    <a:lnTo>
                      <a:pt x="401" y="656"/>
                    </a:lnTo>
                    <a:lnTo>
                      <a:pt x="405" y="652"/>
                    </a:lnTo>
                    <a:lnTo>
                      <a:pt x="407" y="649"/>
                    </a:lnTo>
                    <a:lnTo>
                      <a:pt x="409" y="643"/>
                    </a:lnTo>
                    <a:lnTo>
                      <a:pt x="409" y="641"/>
                    </a:lnTo>
                    <a:lnTo>
                      <a:pt x="409" y="638"/>
                    </a:lnTo>
                    <a:lnTo>
                      <a:pt x="409" y="637"/>
                    </a:lnTo>
                    <a:lnTo>
                      <a:pt x="404" y="631"/>
                    </a:lnTo>
                    <a:lnTo>
                      <a:pt x="403" y="629"/>
                    </a:lnTo>
                    <a:lnTo>
                      <a:pt x="403" y="627"/>
                    </a:lnTo>
                    <a:lnTo>
                      <a:pt x="405" y="623"/>
                    </a:lnTo>
                    <a:lnTo>
                      <a:pt x="406" y="622"/>
                    </a:lnTo>
                    <a:lnTo>
                      <a:pt x="406" y="622"/>
                    </a:lnTo>
                    <a:lnTo>
                      <a:pt x="409" y="619"/>
                    </a:lnTo>
                    <a:lnTo>
                      <a:pt x="410" y="616"/>
                    </a:lnTo>
                    <a:lnTo>
                      <a:pt x="410" y="613"/>
                    </a:lnTo>
                    <a:lnTo>
                      <a:pt x="409" y="611"/>
                    </a:lnTo>
                    <a:lnTo>
                      <a:pt x="406" y="614"/>
                    </a:lnTo>
                    <a:lnTo>
                      <a:pt x="400" y="616"/>
                    </a:lnTo>
                    <a:lnTo>
                      <a:pt x="399" y="615"/>
                    </a:lnTo>
                    <a:lnTo>
                      <a:pt x="397" y="613"/>
                    </a:lnTo>
                    <a:lnTo>
                      <a:pt x="395" y="610"/>
                    </a:lnTo>
                    <a:lnTo>
                      <a:pt x="391" y="608"/>
                    </a:lnTo>
                    <a:lnTo>
                      <a:pt x="386" y="609"/>
                    </a:lnTo>
                    <a:lnTo>
                      <a:pt x="381" y="611"/>
                    </a:lnTo>
                    <a:lnTo>
                      <a:pt x="377" y="614"/>
                    </a:lnTo>
                    <a:lnTo>
                      <a:pt x="365" y="616"/>
                    </a:lnTo>
                    <a:lnTo>
                      <a:pt x="365" y="616"/>
                    </a:lnTo>
                    <a:lnTo>
                      <a:pt x="364" y="614"/>
                    </a:lnTo>
                    <a:lnTo>
                      <a:pt x="359" y="611"/>
                    </a:lnTo>
                    <a:lnTo>
                      <a:pt x="357" y="613"/>
                    </a:lnTo>
                    <a:lnTo>
                      <a:pt x="357" y="614"/>
                    </a:lnTo>
                    <a:lnTo>
                      <a:pt x="354" y="615"/>
                    </a:lnTo>
                    <a:lnTo>
                      <a:pt x="351" y="615"/>
                    </a:lnTo>
                    <a:lnTo>
                      <a:pt x="350" y="614"/>
                    </a:lnTo>
                    <a:lnTo>
                      <a:pt x="347" y="613"/>
                    </a:lnTo>
                    <a:lnTo>
                      <a:pt x="347" y="611"/>
                    </a:lnTo>
                    <a:lnTo>
                      <a:pt x="347" y="610"/>
                    </a:lnTo>
                    <a:lnTo>
                      <a:pt x="347" y="610"/>
                    </a:lnTo>
                    <a:lnTo>
                      <a:pt x="347" y="610"/>
                    </a:lnTo>
                    <a:lnTo>
                      <a:pt x="345" y="611"/>
                    </a:lnTo>
                    <a:lnTo>
                      <a:pt x="344" y="614"/>
                    </a:lnTo>
                    <a:lnTo>
                      <a:pt x="341" y="615"/>
                    </a:lnTo>
                    <a:lnTo>
                      <a:pt x="340" y="616"/>
                    </a:lnTo>
                    <a:lnTo>
                      <a:pt x="335" y="616"/>
                    </a:lnTo>
                    <a:lnTo>
                      <a:pt x="334" y="616"/>
                    </a:lnTo>
                    <a:lnTo>
                      <a:pt x="333" y="616"/>
                    </a:lnTo>
                    <a:lnTo>
                      <a:pt x="332" y="617"/>
                    </a:lnTo>
                    <a:lnTo>
                      <a:pt x="329" y="620"/>
                    </a:lnTo>
                    <a:lnTo>
                      <a:pt x="328" y="621"/>
                    </a:lnTo>
                    <a:lnTo>
                      <a:pt x="327" y="620"/>
                    </a:lnTo>
                    <a:lnTo>
                      <a:pt x="326" y="617"/>
                    </a:lnTo>
                    <a:lnTo>
                      <a:pt x="326" y="616"/>
                    </a:lnTo>
                    <a:lnTo>
                      <a:pt x="322" y="616"/>
                    </a:lnTo>
                    <a:lnTo>
                      <a:pt x="316" y="615"/>
                    </a:lnTo>
                    <a:lnTo>
                      <a:pt x="310" y="616"/>
                    </a:lnTo>
                    <a:lnTo>
                      <a:pt x="307" y="616"/>
                    </a:lnTo>
                    <a:lnTo>
                      <a:pt x="304" y="617"/>
                    </a:lnTo>
                    <a:lnTo>
                      <a:pt x="299" y="617"/>
                    </a:lnTo>
                    <a:lnTo>
                      <a:pt x="295" y="619"/>
                    </a:lnTo>
                    <a:lnTo>
                      <a:pt x="292" y="620"/>
                    </a:lnTo>
                    <a:lnTo>
                      <a:pt x="289" y="621"/>
                    </a:lnTo>
                    <a:lnTo>
                      <a:pt x="288" y="621"/>
                    </a:lnTo>
                    <a:lnTo>
                      <a:pt x="287" y="620"/>
                    </a:lnTo>
                    <a:lnTo>
                      <a:pt x="282" y="621"/>
                    </a:lnTo>
                    <a:lnTo>
                      <a:pt x="276" y="622"/>
                    </a:lnTo>
                    <a:lnTo>
                      <a:pt x="268" y="623"/>
                    </a:lnTo>
                    <a:lnTo>
                      <a:pt x="267" y="625"/>
                    </a:lnTo>
                    <a:lnTo>
                      <a:pt x="258" y="628"/>
                    </a:lnTo>
                    <a:lnTo>
                      <a:pt x="257" y="632"/>
                    </a:lnTo>
                    <a:lnTo>
                      <a:pt x="257" y="632"/>
                    </a:lnTo>
                    <a:lnTo>
                      <a:pt x="256" y="632"/>
                    </a:lnTo>
                    <a:lnTo>
                      <a:pt x="255" y="632"/>
                    </a:lnTo>
                    <a:lnTo>
                      <a:pt x="253" y="632"/>
                    </a:lnTo>
                    <a:lnTo>
                      <a:pt x="250" y="633"/>
                    </a:lnTo>
                    <a:lnTo>
                      <a:pt x="248" y="633"/>
                    </a:lnTo>
                    <a:lnTo>
                      <a:pt x="248" y="632"/>
                    </a:lnTo>
                    <a:lnTo>
                      <a:pt x="248" y="632"/>
                    </a:lnTo>
                    <a:lnTo>
                      <a:pt x="246" y="633"/>
                    </a:lnTo>
                    <a:lnTo>
                      <a:pt x="244" y="635"/>
                    </a:lnTo>
                    <a:lnTo>
                      <a:pt x="241" y="637"/>
                    </a:lnTo>
                    <a:lnTo>
                      <a:pt x="240" y="638"/>
                    </a:lnTo>
                    <a:lnTo>
                      <a:pt x="238" y="640"/>
                    </a:lnTo>
                    <a:lnTo>
                      <a:pt x="236" y="641"/>
                    </a:lnTo>
                    <a:lnTo>
                      <a:pt x="232" y="643"/>
                    </a:lnTo>
                    <a:lnTo>
                      <a:pt x="232" y="643"/>
                    </a:lnTo>
                    <a:lnTo>
                      <a:pt x="223" y="645"/>
                    </a:lnTo>
                    <a:lnTo>
                      <a:pt x="218" y="644"/>
                    </a:lnTo>
                    <a:lnTo>
                      <a:pt x="220" y="641"/>
                    </a:lnTo>
                    <a:lnTo>
                      <a:pt x="218" y="640"/>
                    </a:lnTo>
                    <a:lnTo>
                      <a:pt x="215" y="641"/>
                    </a:lnTo>
                    <a:lnTo>
                      <a:pt x="214" y="643"/>
                    </a:lnTo>
                    <a:lnTo>
                      <a:pt x="212" y="643"/>
                    </a:lnTo>
                    <a:lnTo>
                      <a:pt x="210" y="641"/>
                    </a:lnTo>
                    <a:lnTo>
                      <a:pt x="205" y="643"/>
                    </a:lnTo>
                    <a:lnTo>
                      <a:pt x="203" y="643"/>
                    </a:lnTo>
                    <a:lnTo>
                      <a:pt x="202" y="644"/>
                    </a:lnTo>
                    <a:lnTo>
                      <a:pt x="197" y="644"/>
                    </a:lnTo>
                    <a:lnTo>
                      <a:pt x="194" y="643"/>
                    </a:lnTo>
                    <a:lnTo>
                      <a:pt x="191" y="641"/>
                    </a:lnTo>
                    <a:lnTo>
                      <a:pt x="187" y="635"/>
                    </a:lnTo>
                    <a:lnTo>
                      <a:pt x="187" y="635"/>
                    </a:lnTo>
                    <a:lnTo>
                      <a:pt x="186" y="633"/>
                    </a:lnTo>
                    <a:lnTo>
                      <a:pt x="182" y="633"/>
                    </a:lnTo>
                    <a:lnTo>
                      <a:pt x="180" y="633"/>
                    </a:lnTo>
                    <a:lnTo>
                      <a:pt x="177" y="633"/>
                    </a:lnTo>
                    <a:lnTo>
                      <a:pt x="176" y="633"/>
                    </a:lnTo>
                    <a:lnTo>
                      <a:pt x="176" y="635"/>
                    </a:lnTo>
                    <a:lnTo>
                      <a:pt x="176" y="635"/>
                    </a:lnTo>
                    <a:lnTo>
                      <a:pt x="175" y="639"/>
                    </a:lnTo>
                    <a:lnTo>
                      <a:pt x="171" y="645"/>
                    </a:lnTo>
                    <a:lnTo>
                      <a:pt x="171" y="647"/>
                    </a:lnTo>
                    <a:lnTo>
                      <a:pt x="168" y="652"/>
                    </a:lnTo>
                    <a:lnTo>
                      <a:pt x="165" y="656"/>
                    </a:lnTo>
                    <a:lnTo>
                      <a:pt x="162" y="661"/>
                    </a:lnTo>
                    <a:lnTo>
                      <a:pt x="157" y="666"/>
                    </a:lnTo>
                    <a:lnTo>
                      <a:pt x="155" y="667"/>
                    </a:lnTo>
                    <a:lnTo>
                      <a:pt x="151" y="669"/>
                    </a:lnTo>
                    <a:lnTo>
                      <a:pt x="146" y="672"/>
                    </a:lnTo>
                    <a:lnTo>
                      <a:pt x="138" y="676"/>
                    </a:lnTo>
                    <a:lnTo>
                      <a:pt x="130" y="682"/>
                    </a:lnTo>
                    <a:lnTo>
                      <a:pt x="129" y="684"/>
                    </a:lnTo>
                    <a:lnTo>
                      <a:pt x="127" y="690"/>
                    </a:lnTo>
                    <a:lnTo>
                      <a:pt x="123" y="697"/>
                    </a:lnTo>
                    <a:lnTo>
                      <a:pt x="122" y="699"/>
                    </a:lnTo>
                    <a:lnTo>
                      <a:pt x="118" y="704"/>
                    </a:lnTo>
                    <a:lnTo>
                      <a:pt x="118" y="709"/>
                    </a:lnTo>
                    <a:lnTo>
                      <a:pt x="118" y="711"/>
                    </a:lnTo>
                    <a:lnTo>
                      <a:pt x="120" y="720"/>
                    </a:lnTo>
                    <a:lnTo>
                      <a:pt x="121" y="722"/>
                    </a:lnTo>
                    <a:lnTo>
                      <a:pt x="121" y="723"/>
                    </a:lnTo>
                    <a:lnTo>
                      <a:pt x="117" y="729"/>
                    </a:lnTo>
                    <a:lnTo>
                      <a:pt x="112" y="735"/>
                    </a:lnTo>
                    <a:lnTo>
                      <a:pt x="111" y="739"/>
                    </a:lnTo>
                    <a:lnTo>
                      <a:pt x="109" y="743"/>
                    </a:lnTo>
                    <a:lnTo>
                      <a:pt x="109" y="743"/>
                    </a:lnTo>
                    <a:lnTo>
                      <a:pt x="104" y="746"/>
                    </a:lnTo>
                    <a:lnTo>
                      <a:pt x="104" y="747"/>
                    </a:lnTo>
                    <a:lnTo>
                      <a:pt x="99" y="750"/>
                    </a:lnTo>
                    <a:lnTo>
                      <a:pt x="97" y="752"/>
                    </a:lnTo>
                    <a:lnTo>
                      <a:pt x="92" y="756"/>
                    </a:lnTo>
                    <a:lnTo>
                      <a:pt x="91" y="757"/>
                    </a:lnTo>
                    <a:lnTo>
                      <a:pt x="85" y="759"/>
                    </a:lnTo>
                    <a:lnTo>
                      <a:pt x="76" y="762"/>
                    </a:lnTo>
                    <a:lnTo>
                      <a:pt x="73" y="763"/>
                    </a:lnTo>
                    <a:lnTo>
                      <a:pt x="73" y="763"/>
                    </a:lnTo>
                    <a:lnTo>
                      <a:pt x="71" y="764"/>
                    </a:lnTo>
                    <a:lnTo>
                      <a:pt x="69" y="767"/>
                    </a:lnTo>
                    <a:lnTo>
                      <a:pt x="65" y="771"/>
                    </a:lnTo>
                    <a:lnTo>
                      <a:pt x="64" y="775"/>
                    </a:lnTo>
                    <a:lnTo>
                      <a:pt x="62" y="780"/>
                    </a:lnTo>
                    <a:lnTo>
                      <a:pt x="59" y="786"/>
                    </a:lnTo>
                    <a:lnTo>
                      <a:pt x="56" y="787"/>
                    </a:lnTo>
                    <a:lnTo>
                      <a:pt x="52" y="788"/>
                    </a:lnTo>
                    <a:lnTo>
                      <a:pt x="50" y="791"/>
                    </a:lnTo>
                    <a:lnTo>
                      <a:pt x="49" y="792"/>
                    </a:lnTo>
                    <a:lnTo>
                      <a:pt x="46" y="797"/>
                    </a:lnTo>
                    <a:lnTo>
                      <a:pt x="45" y="800"/>
                    </a:lnTo>
                    <a:lnTo>
                      <a:pt x="44" y="805"/>
                    </a:lnTo>
                    <a:lnTo>
                      <a:pt x="41" y="809"/>
                    </a:lnTo>
                    <a:lnTo>
                      <a:pt x="40" y="812"/>
                    </a:lnTo>
                    <a:lnTo>
                      <a:pt x="41" y="814"/>
                    </a:lnTo>
                    <a:lnTo>
                      <a:pt x="40" y="816"/>
                    </a:lnTo>
                    <a:lnTo>
                      <a:pt x="39" y="818"/>
                    </a:lnTo>
                    <a:lnTo>
                      <a:pt x="37" y="822"/>
                    </a:lnTo>
                    <a:lnTo>
                      <a:pt x="32" y="827"/>
                    </a:lnTo>
                    <a:lnTo>
                      <a:pt x="32" y="828"/>
                    </a:lnTo>
                    <a:lnTo>
                      <a:pt x="28" y="829"/>
                    </a:lnTo>
                    <a:lnTo>
                      <a:pt x="26" y="832"/>
                    </a:lnTo>
                    <a:lnTo>
                      <a:pt x="25" y="836"/>
                    </a:lnTo>
                    <a:lnTo>
                      <a:pt x="23" y="839"/>
                    </a:lnTo>
                    <a:lnTo>
                      <a:pt x="22" y="843"/>
                    </a:lnTo>
                    <a:lnTo>
                      <a:pt x="21" y="844"/>
                    </a:lnTo>
                    <a:lnTo>
                      <a:pt x="19" y="850"/>
                    </a:lnTo>
                    <a:lnTo>
                      <a:pt x="19" y="853"/>
                    </a:lnTo>
                    <a:lnTo>
                      <a:pt x="17" y="856"/>
                    </a:lnTo>
                    <a:lnTo>
                      <a:pt x="11" y="862"/>
                    </a:lnTo>
                    <a:lnTo>
                      <a:pt x="10" y="863"/>
                    </a:lnTo>
                    <a:lnTo>
                      <a:pt x="9" y="869"/>
                    </a:lnTo>
                    <a:lnTo>
                      <a:pt x="8" y="871"/>
                    </a:lnTo>
                    <a:lnTo>
                      <a:pt x="6" y="876"/>
                    </a:lnTo>
                    <a:lnTo>
                      <a:pt x="6" y="880"/>
                    </a:lnTo>
                    <a:lnTo>
                      <a:pt x="8" y="885"/>
                    </a:lnTo>
                    <a:lnTo>
                      <a:pt x="8" y="885"/>
                    </a:lnTo>
                    <a:lnTo>
                      <a:pt x="9" y="885"/>
                    </a:lnTo>
                    <a:lnTo>
                      <a:pt x="11" y="882"/>
                    </a:lnTo>
                    <a:lnTo>
                      <a:pt x="11" y="881"/>
                    </a:lnTo>
                    <a:lnTo>
                      <a:pt x="13" y="882"/>
                    </a:lnTo>
                    <a:lnTo>
                      <a:pt x="15" y="885"/>
                    </a:lnTo>
                    <a:lnTo>
                      <a:pt x="16" y="886"/>
                    </a:lnTo>
                    <a:lnTo>
                      <a:pt x="17" y="887"/>
                    </a:lnTo>
                    <a:lnTo>
                      <a:pt x="19" y="889"/>
                    </a:lnTo>
                    <a:lnTo>
                      <a:pt x="19" y="894"/>
                    </a:lnTo>
                    <a:lnTo>
                      <a:pt x="16" y="899"/>
                    </a:lnTo>
                    <a:lnTo>
                      <a:pt x="16" y="899"/>
                    </a:lnTo>
                    <a:lnTo>
                      <a:pt x="15" y="903"/>
                    </a:lnTo>
                    <a:lnTo>
                      <a:pt x="15" y="905"/>
                    </a:lnTo>
                    <a:lnTo>
                      <a:pt x="15" y="908"/>
                    </a:lnTo>
                    <a:lnTo>
                      <a:pt x="19" y="914"/>
                    </a:lnTo>
                    <a:lnTo>
                      <a:pt x="19" y="915"/>
                    </a:lnTo>
                    <a:lnTo>
                      <a:pt x="21" y="923"/>
                    </a:lnTo>
                    <a:lnTo>
                      <a:pt x="20" y="928"/>
                    </a:lnTo>
                    <a:lnTo>
                      <a:pt x="20" y="932"/>
                    </a:lnTo>
                    <a:lnTo>
                      <a:pt x="20" y="934"/>
                    </a:lnTo>
                    <a:lnTo>
                      <a:pt x="19" y="939"/>
                    </a:lnTo>
                    <a:lnTo>
                      <a:pt x="16" y="944"/>
                    </a:lnTo>
                    <a:lnTo>
                      <a:pt x="14" y="948"/>
                    </a:lnTo>
                    <a:lnTo>
                      <a:pt x="13" y="954"/>
                    </a:lnTo>
                    <a:lnTo>
                      <a:pt x="11" y="958"/>
                    </a:lnTo>
                    <a:lnTo>
                      <a:pt x="11" y="963"/>
                    </a:lnTo>
                    <a:lnTo>
                      <a:pt x="9" y="968"/>
                    </a:lnTo>
                    <a:lnTo>
                      <a:pt x="5" y="973"/>
                    </a:lnTo>
                    <a:lnTo>
                      <a:pt x="4" y="975"/>
                    </a:lnTo>
                    <a:lnTo>
                      <a:pt x="0" y="980"/>
                    </a:lnTo>
                    <a:lnTo>
                      <a:pt x="2" y="986"/>
                    </a:lnTo>
                    <a:lnTo>
                      <a:pt x="5" y="989"/>
                    </a:lnTo>
                    <a:lnTo>
                      <a:pt x="5" y="989"/>
                    </a:lnTo>
                    <a:lnTo>
                      <a:pt x="6" y="991"/>
                    </a:lnTo>
                    <a:lnTo>
                      <a:pt x="8" y="994"/>
                    </a:lnTo>
                    <a:lnTo>
                      <a:pt x="6" y="998"/>
                    </a:lnTo>
                    <a:lnTo>
                      <a:pt x="5" y="1000"/>
                    </a:lnTo>
                    <a:lnTo>
                      <a:pt x="4" y="1001"/>
                    </a:lnTo>
                    <a:lnTo>
                      <a:pt x="4" y="1006"/>
                    </a:lnTo>
                    <a:lnTo>
                      <a:pt x="5" y="1009"/>
                    </a:lnTo>
                    <a:lnTo>
                      <a:pt x="8" y="1011"/>
                    </a:lnTo>
                    <a:lnTo>
                      <a:pt x="6" y="1015"/>
                    </a:lnTo>
                    <a:lnTo>
                      <a:pt x="5" y="1018"/>
                    </a:lnTo>
                    <a:lnTo>
                      <a:pt x="8" y="1024"/>
                    </a:lnTo>
                    <a:lnTo>
                      <a:pt x="9" y="1023"/>
                    </a:lnTo>
                    <a:lnTo>
                      <a:pt x="9" y="1023"/>
                    </a:lnTo>
                    <a:lnTo>
                      <a:pt x="10" y="1024"/>
                    </a:lnTo>
                    <a:lnTo>
                      <a:pt x="11" y="1027"/>
                    </a:lnTo>
                    <a:lnTo>
                      <a:pt x="14" y="1029"/>
                    </a:lnTo>
                    <a:lnTo>
                      <a:pt x="15" y="1030"/>
                    </a:lnTo>
                    <a:lnTo>
                      <a:pt x="19" y="1032"/>
                    </a:lnTo>
                    <a:lnTo>
                      <a:pt x="22" y="1030"/>
                    </a:lnTo>
                    <a:lnTo>
                      <a:pt x="23" y="1029"/>
                    </a:lnTo>
                    <a:lnTo>
                      <a:pt x="25" y="1030"/>
                    </a:lnTo>
                    <a:lnTo>
                      <a:pt x="26" y="1035"/>
                    </a:lnTo>
                    <a:lnTo>
                      <a:pt x="26" y="1035"/>
                    </a:lnTo>
                    <a:lnTo>
                      <a:pt x="28" y="1040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35" y="1045"/>
                    </a:lnTo>
                    <a:lnTo>
                      <a:pt x="35" y="1047"/>
                    </a:lnTo>
                    <a:lnTo>
                      <a:pt x="35" y="1047"/>
                    </a:lnTo>
                    <a:lnTo>
                      <a:pt x="38" y="1052"/>
                    </a:lnTo>
                    <a:lnTo>
                      <a:pt x="40" y="1054"/>
                    </a:lnTo>
                    <a:lnTo>
                      <a:pt x="41" y="1056"/>
                    </a:lnTo>
                    <a:lnTo>
                      <a:pt x="41" y="1057"/>
                    </a:lnTo>
                    <a:lnTo>
                      <a:pt x="45" y="1059"/>
                    </a:lnTo>
                    <a:lnTo>
                      <a:pt x="47" y="1059"/>
                    </a:lnTo>
                    <a:lnTo>
                      <a:pt x="50" y="1059"/>
                    </a:lnTo>
                    <a:lnTo>
                      <a:pt x="50" y="1060"/>
                    </a:lnTo>
                    <a:lnTo>
                      <a:pt x="51" y="1063"/>
                    </a:lnTo>
                    <a:lnTo>
                      <a:pt x="51" y="1064"/>
                    </a:lnTo>
                    <a:lnTo>
                      <a:pt x="52" y="1069"/>
                    </a:lnTo>
                    <a:lnTo>
                      <a:pt x="56" y="1074"/>
                    </a:lnTo>
                    <a:lnTo>
                      <a:pt x="56" y="1077"/>
                    </a:lnTo>
                    <a:lnTo>
                      <a:pt x="56" y="1081"/>
                    </a:lnTo>
                    <a:lnTo>
                      <a:pt x="57" y="1085"/>
                    </a:lnTo>
                    <a:lnTo>
                      <a:pt x="57" y="1086"/>
                    </a:lnTo>
                    <a:lnTo>
                      <a:pt x="58" y="1088"/>
                    </a:lnTo>
                    <a:lnTo>
                      <a:pt x="61" y="1089"/>
                    </a:lnTo>
                    <a:lnTo>
                      <a:pt x="63" y="1091"/>
                    </a:lnTo>
                    <a:lnTo>
                      <a:pt x="64" y="1092"/>
                    </a:lnTo>
                    <a:lnTo>
                      <a:pt x="67" y="1094"/>
                    </a:lnTo>
                    <a:lnTo>
                      <a:pt x="68" y="1097"/>
                    </a:lnTo>
                    <a:lnTo>
                      <a:pt x="69" y="1099"/>
                    </a:lnTo>
                    <a:lnTo>
                      <a:pt x="71" y="1101"/>
                    </a:lnTo>
                    <a:lnTo>
                      <a:pt x="73" y="1104"/>
                    </a:lnTo>
                    <a:lnTo>
                      <a:pt x="75" y="1105"/>
                    </a:lnTo>
                    <a:lnTo>
                      <a:pt x="80" y="1106"/>
                    </a:lnTo>
                    <a:lnTo>
                      <a:pt x="84" y="1111"/>
                    </a:lnTo>
                    <a:lnTo>
                      <a:pt x="85" y="1112"/>
                    </a:lnTo>
                    <a:lnTo>
                      <a:pt x="86" y="1113"/>
                    </a:lnTo>
                    <a:lnTo>
                      <a:pt x="90" y="1116"/>
                    </a:lnTo>
                    <a:lnTo>
                      <a:pt x="92" y="1121"/>
                    </a:lnTo>
                    <a:lnTo>
                      <a:pt x="93" y="1123"/>
                    </a:lnTo>
                    <a:lnTo>
                      <a:pt x="97" y="1124"/>
                    </a:lnTo>
                    <a:lnTo>
                      <a:pt x="99" y="1124"/>
                    </a:lnTo>
                    <a:lnTo>
                      <a:pt x="102" y="1125"/>
                    </a:lnTo>
                    <a:lnTo>
                      <a:pt x="105" y="1130"/>
                    </a:lnTo>
                    <a:lnTo>
                      <a:pt x="114" y="1136"/>
                    </a:lnTo>
                    <a:lnTo>
                      <a:pt x="118" y="1140"/>
                    </a:lnTo>
                    <a:lnTo>
                      <a:pt x="121" y="1141"/>
                    </a:lnTo>
                    <a:lnTo>
                      <a:pt x="126" y="1147"/>
                    </a:lnTo>
                    <a:lnTo>
                      <a:pt x="129" y="1151"/>
                    </a:lnTo>
                    <a:lnTo>
                      <a:pt x="130" y="1152"/>
                    </a:lnTo>
                    <a:lnTo>
                      <a:pt x="135" y="1154"/>
                    </a:lnTo>
                    <a:lnTo>
                      <a:pt x="138" y="1153"/>
                    </a:lnTo>
                    <a:lnTo>
                      <a:pt x="146" y="1151"/>
                    </a:lnTo>
                    <a:lnTo>
                      <a:pt x="152" y="1148"/>
                    </a:lnTo>
                    <a:lnTo>
                      <a:pt x="155" y="1146"/>
                    </a:lnTo>
                    <a:lnTo>
                      <a:pt x="159" y="1144"/>
                    </a:lnTo>
                    <a:lnTo>
                      <a:pt x="167" y="1141"/>
                    </a:lnTo>
                    <a:lnTo>
                      <a:pt x="169" y="1140"/>
                    </a:lnTo>
                    <a:lnTo>
                      <a:pt x="174" y="1140"/>
                    </a:lnTo>
                    <a:lnTo>
                      <a:pt x="181" y="1139"/>
                    </a:lnTo>
                    <a:lnTo>
                      <a:pt x="187" y="1139"/>
                    </a:lnTo>
                    <a:lnTo>
                      <a:pt x="192" y="1138"/>
                    </a:lnTo>
                    <a:lnTo>
                      <a:pt x="193" y="1138"/>
                    </a:lnTo>
                    <a:lnTo>
                      <a:pt x="194" y="1139"/>
                    </a:lnTo>
                    <a:lnTo>
                      <a:pt x="199" y="1140"/>
                    </a:lnTo>
                    <a:lnTo>
                      <a:pt x="206" y="1142"/>
                    </a:lnTo>
                    <a:lnTo>
                      <a:pt x="208" y="1142"/>
                    </a:lnTo>
                    <a:lnTo>
                      <a:pt x="212" y="1145"/>
                    </a:lnTo>
                    <a:lnTo>
                      <a:pt x="220" y="1147"/>
                    </a:lnTo>
                    <a:lnTo>
                      <a:pt x="223" y="1145"/>
                    </a:lnTo>
                    <a:lnTo>
                      <a:pt x="227" y="1141"/>
                    </a:lnTo>
                    <a:lnTo>
                      <a:pt x="228" y="1141"/>
                    </a:lnTo>
                    <a:lnTo>
                      <a:pt x="234" y="1139"/>
                    </a:lnTo>
                    <a:lnTo>
                      <a:pt x="235" y="1140"/>
                    </a:lnTo>
                    <a:lnTo>
                      <a:pt x="238" y="1140"/>
                    </a:lnTo>
                    <a:lnTo>
                      <a:pt x="240" y="1139"/>
                    </a:lnTo>
                    <a:lnTo>
                      <a:pt x="245" y="1134"/>
                    </a:lnTo>
                    <a:lnTo>
                      <a:pt x="246" y="1134"/>
                    </a:lnTo>
                    <a:lnTo>
                      <a:pt x="253" y="1130"/>
                    </a:lnTo>
                    <a:lnTo>
                      <a:pt x="258" y="1128"/>
                    </a:lnTo>
                    <a:lnTo>
                      <a:pt x="259" y="1128"/>
                    </a:lnTo>
                    <a:lnTo>
                      <a:pt x="259" y="1128"/>
                    </a:lnTo>
                    <a:lnTo>
                      <a:pt x="261" y="1130"/>
                    </a:lnTo>
                    <a:lnTo>
                      <a:pt x="262" y="1129"/>
                    </a:lnTo>
                    <a:lnTo>
                      <a:pt x="265" y="1127"/>
                    </a:lnTo>
                    <a:lnTo>
                      <a:pt x="269" y="1124"/>
                    </a:lnTo>
                    <a:lnTo>
                      <a:pt x="271" y="1124"/>
                    </a:lnTo>
                    <a:lnTo>
                      <a:pt x="279" y="1121"/>
                    </a:lnTo>
                    <a:lnTo>
                      <a:pt x="285" y="1119"/>
                    </a:lnTo>
                    <a:lnTo>
                      <a:pt x="285" y="1119"/>
                    </a:lnTo>
                    <a:lnTo>
                      <a:pt x="291" y="1119"/>
                    </a:lnTo>
                    <a:lnTo>
                      <a:pt x="295" y="1119"/>
                    </a:lnTo>
                    <a:lnTo>
                      <a:pt x="298" y="1119"/>
                    </a:lnTo>
                    <a:lnTo>
                      <a:pt x="300" y="1118"/>
                    </a:lnTo>
                    <a:lnTo>
                      <a:pt x="303" y="1119"/>
                    </a:lnTo>
                    <a:lnTo>
                      <a:pt x="307" y="1119"/>
                    </a:lnTo>
                    <a:lnTo>
                      <a:pt x="310" y="1119"/>
                    </a:lnTo>
                    <a:lnTo>
                      <a:pt x="314" y="1119"/>
                    </a:lnTo>
                    <a:lnTo>
                      <a:pt x="316" y="1123"/>
                    </a:lnTo>
                    <a:lnTo>
                      <a:pt x="323" y="1130"/>
                    </a:lnTo>
                    <a:lnTo>
                      <a:pt x="326" y="1134"/>
                    </a:lnTo>
                    <a:lnTo>
                      <a:pt x="329" y="1141"/>
                    </a:lnTo>
                    <a:lnTo>
                      <a:pt x="332" y="1150"/>
                    </a:lnTo>
                    <a:lnTo>
                      <a:pt x="334" y="1152"/>
                    </a:lnTo>
                    <a:lnTo>
                      <a:pt x="338" y="1154"/>
                    </a:lnTo>
                    <a:lnTo>
                      <a:pt x="341" y="1154"/>
                    </a:lnTo>
                    <a:lnTo>
                      <a:pt x="344" y="1154"/>
                    </a:lnTo>
                    <a:lnTo>
                      <a:pt x="346" y="1153"/>
                    </a:lnTo>
                    <a:lnTo>
                      <a:pt x="348" y="1151"/>
                    </a:lnTo>
                    <a:lnTo>
                      <a:pt x="348" y="1151"/>
                    </a:lnTo>
                    <a:lnTo>
                      <a:pt x="352" y="1153"/>
                    </a:lnTo>
                    <a:lnTo>
                      <a:pt x="352" y="1153"/>
                    </a:lnTo>
                    <a:lnTo>
                      <a:pt x="353" y="1153"/>
                    </a:lnTo>
                    <a:lnTo>
                      <a:pt x="357" y="1152"/>
                    </a:lnTo>
                    <a:lnTo>
                      <a:pt x="363" y="1151"/>
                    </a:lnTo>
                    <a:lnTo>
                      <a:pt x="365" y="1151"/>
                    </a:lnTo>
                    <a:lnTo>
                      <a:pt x="368" y="1150"/>
                    </a:lnTo>
                    <a:lnTo>
                      <a:pt x="371" y="1148"/>
                    </a:lnTo>
                    <a:lnTo>
                      <a:pt x="375" y="1150"/>
                    </a:lnTo>
                    <a:lnTo>
                      <a:pt x="375" y="1150"/>
                    </a:lnTo>
                    <a:lnTo>
                      <a:pt x="376" y="1150"/>
                    </a:lnTo>
                    <a:lnTo>
                      <a:pt x="376" y="1148"/>
                    </a:lnTo>
                    <a:lnTo>
                      <a:pt x="379" y="1151"/>
                    </a:lnTo>
                    <a:lnTo>
                      <a:pt x="379" y="1154"/>
                    </a:lnTo>
                    <a:lnTo>
                      <a:pt x="381" y="1158"/>
                    </a:lnTo>
                    <a:lnTo>
                      <a:pt x="383" y="1159"/>
                    </a:lnTo>
                    <a:lnTo>
                      <a:pt x="386" y="1160"/>
                    </a:lnTo>
                    <a:lnTo>
                      <a:pt x="386" y="1160"/>
                    </a:lnTo>
                    <a:lnTo>
                      <a:pt x="388" y="1159"/>
                    </a:lnTo>
                    <a:lnTo>
                      <a:pt x="388" y="1159"/>
                    </a:lnTo>
                    <a:lnTo>
                      <a:pt x="389" y="1158"/>
                    </a:lnTo>
                    <a:lnTo>
                      <a:pt x="389" y="1160"/>
                    </a:lnTo>
                    <a:lnTo>
                      <a:pt x="389" y="1164"/>
                    </a:lnTo>
                    <a:lnTo>
                      <a:pt x="391" y="1168"/>
                    </a:lnTo>
                    <a:lnTo>
                      <a:pt x="392" y="1169"/>
                    </a:lnTo>
                    <a:lnTo>
                      <a:pt x="393" y="1172"/>
                    </a:lnTo>
                    <a:lnTo>
                      <a:pt x="392" y="1177"/>
                    </a:lnTo>
                    <a:lnTo>
                      <a:pt x="392" y="1184"/>
                    </a:lnTo>
                    <a:lnTo>
                      <a:pt x="392" y="1188"/>
                    </a:lnTo>
                    <a:lnTo>
                      <a:pt x="391" y="1192"/>
                    </a:lnTo>
                    <a:lnTo>
                      <a:pt x="389" y="1194"/>
                    </a:lnTo>
                    <a:lnTo>
                      <a:pt x="387" y="1198"/>
                    </a:lnTo>
                    <a:lnTo>
                      <a:pt x="386" y="1200"/>
                    </a:lnTo>
                    <a:lnTo>
                      <a:pt x="385" y="1204"/>
                    </a:lnTo>
                    <a:lnTo>
                      <a:pt x="387" y="1205"/>
                    </a:lnTo>
                    <a:lnTo>
                      <a:pt x="388" y="1206"/>
                    </a:lnTo>
                    <a:lnTo>
                      <a:pt x="388" y="1212"/>
                    </a:lnTo>
                    <a:lnTo>
                      <a:pt x="388" y="1215"/>
                    </a:lnTo>
                    <a:lnTo>
                      <a:pt x="388" y="1216"/>
                    </a:lnTo>
                    <a:lnTo>
                      <a:pt x="388" y="1216"/>
                    </a:lnTo>
                    <a:lnTo>
                      <a:pt x="387" y="1216"/>
                    </a:lnTo>
                    <a:lnTo>
                      <a:pt x="385" y="1219"/>
                    </a:lnTo>
                    <a:lnTo>
                      <a:pt x="385" y="1223"/>
                    </a:lnTo>
                    <a:lnTo>
                      <a:pt x="385" y="1225"/>
                    </a:lnTo>
                    <a:lnTo>
                      <a:pt x="382" y="1231"/>
                    </a:lnTo>
                    <a:lnTo>
                      <a:pt x="379" y="1233"/>
                    </a:lnTo>
                    <a:lnTo>
                      <a:pt x="379" y="1233"/>
                    </a:lnTo>
                    <a:lnTo>
                      <a:pt x="376" y="1233"/>
                    </a:lnTo>
                    <a:lnTo>
                      <a:pt x="376" y="1235"/>
                    </a:lnTo>
                    <a:lnTo>
                      <a:pt x="380" y="1243"/>
                    </a:lnTo>
                    <a:lnTo>
                      <a:pt x="381" y="1245"/>
                    </a:lnTo>
                    <a:lnTo>
                      <a:pt x="382" y="1248"/>
                    </a:lnTo>
                    <a:lnTo>
                      <a:pt x="386" y="1258"/>
                    </a:lnTo>
                    <a:lnTo>
                      <a:pt x="391" y="1264"/>
                    </a:lnTo>
                    <a:lnTo>
                      <a:pt x="393" y="1268"/>
                    </a:lnTo>
                    <a:lnTo>
                      <a:pt x="397" y="1271"/>
                    </a:lnTo>
                    <a:lnTo>
                      <a:pt x="400" y="1275"/>
                    </a:lnTo>
                    <a:lnTo>
                      <a:pt x="403" y="1278"/>
                    </a:lnTo>
                    <a:lnTo>
                      <a:pt x="409" y="1283"/>
                    </a:lnTo>
                    <a:lnTo>
                      <a:pt x="412" y="1290"/>
                    </a:lnTo>
                    <a:lnTo>
                      <a:pt x="417" y="1298"/>
                    </a:lnTo>
                    <a:lnTo>
                      <a:pt x="418" y="1299"/>
                    </a:lnTo>
                    <a:lnTo>
                      <a:pt x="421" y="1305"/>
                    </a:lnTo>
                    <a:lnTo>
                      <a:pt x="424" y="1310"/>
                    </a:lnTo>
                    <a:lnTo>
                      <a:pt x="424" y="1311"/>
                    </a:lnTo>
                    <a:lnTo>
                      <a:pt x="425" y="1313"/>
                    </a:lnTo>
                    <a:lnTo>
                      <a:pt x="424" y="1314"/>
                    </a:lnTo>
                    <a:lnTo>
                      <a:pt x="423" y="1317"/>
                    </a:lnTo>
                    <a:lnTo>
                      <a:pt x="423" y="1319"/>
                    </a:lnTo>
                    <a:lnTo>
                      <a:pt x="427" y="1323"/>
                    </a:lnTo>
                    <a:lnTo>
                      <a:pt x="430" y="1328"/>
                    </a:lnTo>
                    <a:lnTo>
                      <a:pt x="430" y="1329"/>
                    </a:lnTo>
                    <a:lnTo>
                      <a:pt x="431" y="1334"/>
                    </a:lnTo>
                    <a:lnTo>
                      <a:pt x="435" y="1342"/>
                    </a:lnTo>
                    <a:lnTo>
                      <a:pt x="436" y="1346"/>
                    </a:lnTo>
                    <a:lnTo>
                      <a:pt x="440" y="1353"/>
                    </a:lnTo>
                    <a:lnTo>
                      <a:pt x="444" y="1360"/>
                    </a:lnTo>
                    <a:lnTo>
                      <a:pt x="444" y="1361"/>
                    </a:lnTo>
                    <a:lnTo>
                      <a:pt x="444" y="1366"/>
                    </a:lnTo>
                    <a:lnTo>
                      <a:pt x="442" y="1367"/>
                    </a:lnTo>
                    <a:lnTo>
                      <a:pt x="440" y="1369"/>
                    </a:lnTo>
                    <a:lnTo>
                      <a:pt x="439" y="1370"/>
                    </a:lnTo>
                    <a:lnTo>
                      <a:pt x="438" y="1373"/>
                    </a:lnTo>
                    <a:lnTo>
                      <a:pt x="440" y="1381"/>
                    </a:lnTo>
                    <a:lnTo>
                      <a:pt x="440" y="1383"/>
                    </a:lnTo>
                    <a:lnTo>
                      <a:pt x="441" y="1387"/>
                    </a:lnTo>
                    <a:lnTo>
                      <a:pt x="444" y="1389"/>
                    </a:lnTo>
                    <a:lnTo>
                      <a:pt x="445" y="1393"/>
                    </a:lnTo>
                    <a:lnTo>
                      <a:pt x="446" y="1395"/>
                    </a:lnTo>
                    <a:lnTo>
                      <a:pt x="447" y="1396"/>
                    </a:lnTo>
                    <a:lnTo>
                      <a:pt x="448" y="1400"/>
                    </a:lnTo>
                    <a:lnTo>
                      <a:pt x="448" y="1404"/>
                    </a:lnTo>
                    <a:lnTo>
                      <a:pt x="450" y="1407"/>
                    </a:lnTo>
                    <a:lnTo>
                      <a:pt x="450" y="1414"/>
                    </a:lnTo>
                    <a:lnTo>
                      <a:pt x="447" y="1422"/>
                    </a:lnTo>
                    <a:lnTo>
                      <a:pt x="446" y="1424"/>
                    </a:lnTo>
                    <a:lnTo>
                      <a:pt x="442" y="1430"/>
                    </a:lnTo>
                    <a:lnTo>
                      <a:pt x="440" y="1430"/>
                    </a:lnTo>
                    <a:lnTo>
                      <a:pt x="438" y="1431"/>
                    </a:lnTo>
                    <a:lnTo>
                      <a:pt x="436" y="1432"/>
                    </a:lnTo>
                    <a:lnTo>
                      <a:pt x="436" y="1432"/>
                    </a:lnTo>
                    <a:lnTo>
                      <a:pt x="436" y="1435"/>
                    </a:lnTo>
                    <a:lnTo>
                      <a:pt x="434" y="1440"/>
                    </a:lnTo>
                    <a:lnTo>
                      <a:pt x="433" y="1440"/>
                    </a:lnTo>
                    <a:lnTo>
                      <a:pt x="430" y="1443"/>
                    </a:lnTo>
                    <a:lnTo>
                      <a:pt x="430" y="1448"/>
                    </a:lnTo>
                    <a:lnTo>
                      <a:pt x="430" y="1452"/>
                    </a:lnTo>
                    <a:lnTo>
                      <a:pt x="428" y="1454"/>
                    </a:lnTo>
                    <a:lnTo>
                      <a:pt x="428" y="1459"/>
                    </a:lnTo>
                    <a:lnTo>
                      <a:pt x="428" y="1464"/>
                    </a:lnTo>
                    <a:lnTo>
                      <a:pt x="427" y="1466"/>
                    </a:lnTo>
                    <a:lnTo>
                      <a:pt x="425" y="1471"/>
                    </a:lnTo>
                    <a:lnTo>
                      <a:pt x="424" y="1476"/>
                    </a:lnTo>
                    <a:lnTo>
                      <a:pt x="422" y="1481"/>
                    </a:lnTo>
                    <a:lnTo>
                      <a:pt x="421" y="1483"/>
                    </a:lnTo>
                    <a:lnTo>
                      <a:pt x="419" y="1487"/>
                    </a:lnTo>
                    <a:lnTo>
                      <a:pt x="421" y="1491"/>
                    </a:lnTo>
                    <a:lnTo>
                      <a:pt x="421" y="1493"/>
                    </a:lnTo>
                    <a:lnTo>
                      <a:pt x="421" y="1498"/>
                    </a:lnTo>
                    <a:lnTo>
                      <a:pt x="419" y="1504"/>
                    </a:lnTo>
                    <a:lnTo>
                      <a:pt x="421" y="1511"/>
                    </a:lnTo>
                    <a:lnTo>
                      <a:pt x="421" y="1511"/>
                    </a:lnTo>
                    <a:lnTo>
                      <a:pt x="419" y="1512"/>
                    </a:lnTo>
                    <a:lnTo>
                      <a:pt x="419" y="1517"/>
                    </a:lnTo>
                    <a:lnTo>
                      <a:pt x="421" y="1519"/>
                    </a:lnTo>
                    <a:lnTo>
                      <a:pt x="422" y="1524"/>
                    </a:lnTo>
                    <a:lnTo>
                      <a:pt x="428" y="1534"/>
                    </a:lnTo>
                    <a:lnTo>
                      <a:pt x="430" y="1536"/>
                    </a:lnTo>
                    <a:lnTo>
                      <a:pt x="433" y="1541"/>
                    </a:lnTo>
                    <a:lnTo>
                      <a:pt x="433" y="1541"/>
                    </a:lnTo>
                    <a:lnTo>
                      <a:pt x="434" y="1546"/>
                    </a:lnTo>
                    <a:lnTo>
                      <a:pt x="435" y="1549"/>
                    </a:lnTo>
                    <a:lnTo>
                      <a:pt x="438" y="1553"/>
                    </a:lnTo>
                    <a:lnTo>
                      <a:pt x="439" y="1555"/>
                    </a:lnTo>
                    <a:lnTo>
                      <a:pt x="441" y="1561"/>
                    </a:lnTo>
                    <a:lnTo>
                      <a:pt x="441" y="1563"/>
                    </a:lnTo>
                    <a:lnTo>
                      <a:pt x="444" y="1571"/>
                    </a:lnTo>
                    <a:lnTo>
                      <a:pt x="446" y="1573"/>
                    </a:lnTo>
                    <a:lnTo>
                      <a:pt x="448" y="1578"/>
                    </a:lnTo>
                    <a:lnTo>
                      <a:pt x="452" y="1584"/>
                    </a:lnTo>
                    <a:lnTo>
                      <a:pt x="456" y="1589"/>
                    </a:lnTo>
                    <a:lnTo>
                      <a:pt x="457" y="1593"/>
                    </a:lnTo>
                    <a:lnTo>
                      <a:pt x="458" y="1595"/>
                    </a:lnTo>
                    <a:lnTo>
                      <a:pt x="459" y="1600"/>
                    </a:lnTo>
                    <a:lnTo>
                      <a:pt x="458" y="1600"/>
                    </a:lnTo>
                    <a:lnTo>
                      <a:pt x="457" y="1605"/>
                    </a:lnTo>
                    <a:lnTo>
                      <a:pt x="458" y="1607"/>
                    </a:lnTo>
                    <a:lnTo>
                      <a:pt x="458" y="1609"/>
                    </a:lnTo>
                    <a:lnTo>
                      <a:pt x="458" y="1616"/>
                    </a:lnTo>
                    <a:lnTo>
                      <a:pt x="458" y="1624"/>
                    </a:lnTo>
                    <a:lnTo>
                      <a:pt x="459" y="1629"/>
                    </a:lnTo>
                    <a:lnTo>
                      <a:pt x="460" y="1630"/>
                    </a:lnTo>
                    <a:lnTo>
                      <a:pt x="463" y="1632"/>
                    </a:lnTo>
                    <a:lnTo>
                      <a:pt x="463" y="1636"/>
                    </a:lnTo>
                    <a:lnTo>
                      <a:pt x="464" y="1638"/>
                    </a:lnTo>
                    <a:lnTo>
                      <a:pt x="464" y="1642"/>
                    </a:lnTo>
                    <a:lnTo>
                      <a:pt x="464" y="1648"/>
                    </a:lnTo>
                    <a:lnTo>
                      <a:pt x="464" y="1654"/>
                    </a:lnTo>
                    <a:lnTo>
                      <a:pt x="464" y="1658"/>
                    </a:lnTo>
                    <a:lnTo>
                      <a:pt x="466" y="1660"/>
                    </a:lnTo>
                    <a:lnTo>
                      <a:pt x="466" y="1660"/>
                    </a:lnTo>
                    <a:lnTo>
                      <a:pt x="466" y="1662"/>
                    </a:lnTo>
                    <a:lnTo>
                      <a:pt x="465" y="1667"/>
                    </a:lnTo>
                    <a:lnTo>
                      <a:pt x="468" y="1671"/>
                    </a:lnTo>
                    <a:lnTo>
                      <a:pt x="469" y="1673"/>
                    </a:lnTo>
                    <a:lnTo>
                      <a:pt x="469" y="1673"/>
                    </a:lnTo>
                    <a:lnTo>
                      <a:pt x="471" y="1679"/>
                    </a:lnTo>
                    <a:lnTo>
                      <a:pt x="476" y="1687"/>
                    </a:lnTo>
                    <a:lnTo>
                      <a:pt x="478" y="1689"/>
                    </a:lnTo>
                    <a:lnTo>
                      <a:pt x="481" y="1691"/>
                    </a:lnTo>
                    <a:lnTo>
                      <a:pt x="492" y="1709"/>
                    </a:lnTo>
                    <a:lnTo>
                      <a:pt x="493" y="1714"/>
                    </a:lnTo>
                    <a:lnTo>
                      <a:pt x="494" y="1717"/>
                    </a:lnTo>
                    <a:lnTo>
                      <a:pt x="494" y="1719"/>
                    </a:lnTo>
                    <a:lnTo>
                      <a:pt x="495" y="1721"/>
                    </a:lnTo>
                    <a:lnTo>
                      <a:pt x="497" y="1726"/>
                    </a:lnTo>
                    <a:lnTo>
                      <a:pt x="503" y="1735"/>
                    </a:lnTo>
                    <a:lnTo>
                      <a:pt x="505" y="1740"/>
                    </a:lnTo>
                    <a:lnTo>
                      <a:pt x="505" y="1741"/>
                    </a:lnTo>
                    <a:lnTo>
                      <a:pt x="509" y="1748"/>
                    </a:lnTo>
                    <a:lnTo>
                      <a:pt x="509" y="1752"/>
                    </a:lnTo>
                    <a:lnTo>
                      <a:pt x="510" y="1755"/>
                    </a:lnTo>
                    <a:lnTo>
                      <a:pt x="509" y="1761"/>
                    </a:lnTo>
                    <a:lnTo>
                      <a:pt x="506" y="1762"/>
                    </a:lnTo>
                    <a:lnTo>
                      <a:pt x="504" y="1764"/>
                    </a:lnTo>
                    <a:lnTo>
                      <a:pt x="503" y="1764"/>
                    </a:lnTo>
                    <a:lnTo>
                      <a:pt x="501" y="1765"/>
                    </a:lnTo>
                    <a:lnTo>
                      <a:pt x="503" y="1767"/>
                    </a:lnTo>
                    <a:lnTo>
                      <a:pt x="505" y="1770"/>
                    </a:lnTo>
                    <a:lnTo>
                      <a:pt x="506" y="1771"/>
                    </a:lnTo>
                    <a:lnTo>
                      <a:pt x="509" y="1774"/>
                    </a:lnTo>
                    <a:lnTo>
                      <a:pt x="510" y="1776"/>
                    </a:lnTo>
                    <a:lnTo>
                      <a:pt x="510" y="1777"/>
                    </a:lnTo>
                    <a:lnTo>
                      <a:pt x="511" y="1779"/>
                    </a:lnTo>
                    <a:lnTo>
                      <a:pt x="510" y="1780"/>
                    </a:lnTo>
                    <a:lnTo>
                      <a:pt x="509" y="1783"/>
                    </a:lnTo>
                    <a:lnTo>
                      <a:pt x="509" y="1785"/>
                    </a:lnTo>
                    <a:lnTo>
                      <a:pt x="510" y="1789"/>
                    </a:lnTo>
                    <a:lnTo>
                      <a:pt x="511" y="1789"/>
                    </a:lnTo>
                    <a:lnTo>
                      <a:pt x="512" y="1788"/>
                    </a:lnTo>
                    <a:lnTo>
                      <a:pt x="513" y="1786"/>
                    </a:lnTo>
                    <a:lnTo>
                      <a:pt x="515" y="1788"/>
                    </a:lnTo>
                    <a:lnTo>
                      <a:pt x="515" y="1789"/>
                    </a:lnTo>
                    <a:lnTo>
                      <a:pt x="517" y="1790"/>
                    </a:lnTo>
                    <a:lnTo>
                      <a:pt x="522" y="1793"/>
                    </a:lnTo>
                    <a:lnTo>
                      <a:pt x="523" y="1793"/>
                    </a:lnTo>
                    <a:lnTo>
                      <a:pt x="525" y="1795"/>
                    </a:lnTo>
                    <a:lnTo>
                      <a:pt x="525" y="1796"/>
                    </a:lnTo>
                    <a:lnTo>
                      <a:pt x="529" y="1799"/>
                    </a:lnTo>
                    <a:lnTo>
                      <a:pt x="539" y="1794"/>
                    </a:lnTo>
                    <a:lnTo>
                      <a:pt x="540" y="1793"/>
                    </a:lnTo>
                    <a:lnTo>
                      <a:pt x="540" y="1791"/>
                    </a:lnTo>
                    <a:lnTo>
                      <a:pt x="541" y="1791"/>
                    </a:lnTo>
                    <a:lnTo>
                      <a:pt x="542" y="1793"/>
                    </a:lnTo>
                    <a:lnTo>
                      <a:pt x="546" y="1793"/>
                    </a:lnTo>
                    <a:lnTo>
                      <a:pt x="546" y="1793"/>
                    </a:lnTo>
                    <a:lnTo>
                      <a:pt x="551" y="1790"/>
                    </a:lnTo>
                    <a:lnTo>
                      <a:pt x="554" y="1790"/>
                    </a:lnTo>
                    <a:lnTo>
                      <a:pt x="559" y="1789"/>
                    </a:lnTo>
                    <a:lnTo>
                      <a:pt x="563" y="1785"/>
                    </a:lnTo>
                    <a:lnTo>
                      <a:pt x="568" y="1785"/>
                    </a:lnTo>
                    <a:lnTo>
                      <a:pt x="570" y="1785"/>
                    </a:lnTo>
                    <a:lnTo>
                      <a:pt x="572" y="1785"/>
                    </a:lnTo>
                    <a:lnTo>
                      <a:pt x="576" y="1788"/>
                    </a:lnTo>
                    <a:lnTo>
                      <a:pt x="580" y="1788"/>
                    </a:lnTo>
                    <a:lnTo>
                      <a:pt x="582" y="1786"/>
                    </a:lnTo>
                    <a:lnTo>
                      <a:pt x="584" y="1785"/>
                    </a:lnTo>
                    <a:lnTo>
                      <a:pt x="587" y="1786"/>
                    </a:lnTo>
                    <a:lnTo>
                      <a:pt x="588" y="1786"/>
                    </a:lnTo>
                    <a:lnTo>
                      <a:pt x="592" y="1789"/>
                    </a:lnTo>
                    <a:lnTo>
                      <a:pt x="594" y="1789"/>
                    </a:lnTo>
                    <a:lnTo>
                      <a:pt x="599" y="1788"/>
                    </a:lnTo>
                    <a:lnTo>
                      <a:pt x="601" y="1785"/>
                    </a:lnTo>
                    <a:lnTo>
                      <a:pt x="604" y="1784"/>
                    </a:lnTo>
                    <a:lnTo>
                      <a:pt x="605" y="1785"/>
                    </a:lnTo>
                    <a:lnTo>
                      <a:pt x="608" y="1788"/>
                    </a:lnTo>
                    <a:lnTo>
                      <a:pt x="612" y="1786"/>
                    </a:lnTo>
                    <a:lnTo>
                      <a:pt x="613" y="1783"/>
                    </a:lnTo>
                    <a:lnTo>
                      <a:pt x="613" y="1780"/>
                    </a:lnTo>
                    <a:lnTo>
                      <a:pt x="615" y="1780"/>
                    </a:lnTo>
                    <a:lnTo>
                      <a:pt x="619" y="1782"/>
                    </a:lnTo>
                    <a:lnTo>
                      <a:pt x="622" y="1782"/>
                    </a:lnTo>
                    <a:lnTo>
                      <a:pt x="635" y="1774"/>
                    </a:lnTo>
                    <a:lnTo>
                      <a:pt x="646" y="1767"/>
                    </a:lnTo>
                    <a:lnTo>
                      <a:pt x="653" y="1760"/>
                    </a:lnTo>
                    <a:lnTo>
                      <a:pt x="655" y="1758"/>
                    </a:lnTo>
                    <a:lnTo>
                      <a:pt x="660" y="1752"/>
                    </a:lnTo>
                    <a:lnTo>
                      <a:pt x="664" y="1748"/>
                    </a:lnTo>
                    <a:lnTo>
                      <a:pt x="667" y="1744"/>
                    </a:lnTo>
                    <a:lnTo>
                      <a:pt x="671" y="1742"/>
                    </a:lnTo>
                    <a:lnTo>
                      <a:pt x="677" y="1737"/>
                    </a:lnTo>
                    <a:lnTo>
                      <a:pt x="681" y="1731"/>
                    </a:lnTo>
                    <a:lnTo>
                      <a:pt x="684" y="1724"/>
                    </a:lnTo>
                    <a:lnTo>
                      <a:pt x="689" y="1717"/>
                    </a:lnTo>
                    <a:lnTo>
                      <a:pt x="690" y="1715"/>
                    </a:lnTo>
                    <a:lnTo>
                      <a:pt x="690" y="1713"/>
                    </a:lnTo>
                    <a:lnTo>
                      <a:pt x="695" y="1707"/>
                    </a:lnTo>
                    <a:lnTo>
                      <a:pt x="699" y="1703"/>
                    </a:lnTo>
                    <a:lnTo>
                      <a:pt x="704" y="1699"/>
                    </a:lnTo>
                    <a:lnTo>
                      <a:pt x="708" y="1695"/>
                    </a:lnTo>
                    <a:lnTo>
                      <a:pt x="712" y="1689"/>
                    </a:lnTo>
                    <a:lnTo>
                      <a:pt x="712" y="1683"/>
                    </a:lnTo>
                    <a:lnTo>
                      <a:pt x="716" y="1673"/>
                    </a:lnTo>
                    <a:lnTo>
                      <a:pt x="718" y="1670"/>
                    </a:lnTo>
                    <a:lnTo>
                      <a:pt x="719" y="1664"/>
                    </a:lnTo>
                    <a:lnTo>
                      <a:pt x="720" y="1659"/>
                    </a:lnTo>
                    <a:lnTo>
                      <a:pt x="719" y="1656"/>
                    </a:lnTo>
                    <a:lnTo>
                      <a:pt x="719" y="1654"/>
                    </a:lnTo>
                    <a:lnTo>
                      <a:pt x="717" y="1654"/>
                    </a:lnTo>
                    <a:lnTo>
                      <a:pt x="717" y="1654"/>
                    </a:lnTo>
                    <a:lnTo>
                      <a:pt x="716" y="1654"/>
                    </a:lnTo>
                    <a:lnTo>
                      <a:pt x="716" y="1653"/>
                    </a:lnTo>
                    <a:lnTo>
                      <a:pt x="719" y="1646"/>
                    </a:lnTo>
                    <a:lnTo>
                      <a:pt x="726" y="1640"/>
                    </a:lnTo>
                    <a:lnTo>
                      <a:pt x="728" y="1638"/>
                    </a:lnTo>
                    <a:lnTo>
                      <a:pt x="735" y="1637"/>
                    </a:lnTo>
                    <a:lnTo>
                      <a:pt x="739" y="1635"/>
                    </a:lnTo>
                    <a:lnTo>
                      <a:pt x="745" y="1634"/>
                    </a:lnTo>
                    <a:lnTo>
                      <a:pt x="746" y="1632"/>
                    </a:lnTo>
                    <a:lnTo>
                      <a:pt x="752" y="1629"/>
                    </a:lnTo>
                    <a:lnTo>
                      <a:pt x="754" y="1626"/>
                    </a:lnTo>
                    <a:lnTo>
                      <a:pt x="759" y="1620"/>
                    </a:lnTo>
                    <a:lnTo>
                      <a:pt x="757" y="1616"/>
                    </a:lnTo>
                    <a:lnTo>
                      <a:pt x="754" y="1614"/>
                    </a:lnTo>
                    <a:lnTo>
                      <a:pt x="755" y="1613"/>
                    </a:lnTo>
                    <a:lnTo>
                      <a:pt x="759" y="1606"/>
                    </a:lnTo>
                    <a:lnTo>
                      <a:pt x="759" y="1599"/>
                    </a:lnTo>
                    <a:lnTo>
                      <a:pt x="759" y="1593"/>
                    </a:lnTo>
                    <a:lnTo>
                      <a:pt x="758" y="1590"/>
                    </a:lnTo>
                    <a:lnTo>
                      <a:pt x="758" y="1589"/>
                    </a:lnTo>
                    <a:lnTo>
                      <a:pt x="758" y="1585"/>
                    </a:lnTo>
                    <a:lnTo>
                      <a:pt x="757" y="1583"/>
                    </a:lnTo>
                    <a:lnTo>
                      <a:pt x="755" y="1578"/>
                    </a:lnTo>
                    <a:lnTo>
                      <a:pt x="754" y="1575"/>
                    </a:lnTo>
                    <a:lnTo>
                      <a:pt x="754" y="1571"/>
                    </a:lnTo>
                    <a:lnTo>
                      <a:pt x="754" y="1570"/>
                    </a:lnTo>
                    <a:lnTo>
                      <a:pt x="752" y="1564"/>
                    </a:lnTo>
                    <a:lnTo>
                      <a:pt x="751" y="1563"/>
                    </a:lnTo>
                    <a:lnTo>
                      <a:pt x="748" y="1558"/>
                    </a:lnTo>
                    <a:lnTo>
                      <a:pt x="748" y="1550"/>
                    </a:lnTo>
                    <a:lnTo>
                      <a:pt x="748" y="1549"/>
                    </a:lnTo>
                    <a:lnTo>
                      <a:pt x="748" y="1549"/>
                    </a:lnTo>
                    <a:lnTo>
                      <a:pt x="748" y="1549"/>
                    </a:lnTo>
                    <a:lnTo>
                      <a:pt x="755" y="1549"/>
                    </a:lnTo>
                    <a:lnTo>
                      <a:pt x="757" y="1548"/>
                    </a:lnTo>
                    <a:lnTo>
                      <a:pt x="759" y="1544"/>
                    </a:lnTo>
                    <a:lnTo>
                      <a:pt x="763" y="1540"/>
                    </a:lnTo>
                    <a:lnTo>
                      <a:pt x="764" y="1538"/>
                    </a:lnTo>
                    <a:lnTo>
                      <a:pt x="767" y="1536"/>
                    </a:lnTo>
                    <a:lnTo>
                      <a:pt x="769" y="1536"/>
                    </a:lnTo>
                    <a:lnTo>
                      <a:pt x="770" y="1536"/>
                    </a:lnTo>
                    <a:lnTo>
                      <a:pt x="773" y="1535"/>
                    </a:lnTo>
                    <a:lnTo>
                      <a:pt x="777" y="1528"/>
                    </a:lnTo>
                    <a:lnTo>
                      <a:pt x="779" y="1525"/>
                    </a:lnTo>
                    <a:lnTo>
                      <a:pt x="782" y="1520"/>
                    </a:lnTo>
                    <a:lnTo>
                      <a:pt x="783" y="1519"/>
                    </a:lnTo>
                    <a:lnTo>
                      <a:pt x="784" y="1517"/>
                    </a:lnTo>
                    <a:lnTo>
                      <a:pt x="785" y="1516"/>
                    </a:lnTo>
                    <a:lnTo>
                      <a:pt x="787" y="1517"/>
                    </a:lnTo>
                    <a:lnTo>
                      <a:pt x="788" y="1517"/>
                    </a:lnTo>
                    <a:lnTo>
                      <a:pt x="796" y="1511"/>
                    </a:lnTo>
                    <a:lnTo>
                      <a:pt x="796" y="1511"/>
                    </a:lnTo>
                    <a:lnTo>
                      <a:pt x="798" y="1508"/>
                    </a:lnTo>
                    <a:lnTo>
                      <a:pt x="801" y="1506"/>
                    </a:lnTo>
                    <a:lnTo>
                      <a:pt x="804" y="1506"/>
                    </a:lnTo>
                    <a:lnTo>
                      <a:pt x="807" y="1505"/>
                    </a:lnTo>
                    <a:lnTo>
                      <a:pt x="812" y="1501"/>
                    </a:lnTo>
                    <a:lnTo>
                      <a:pt x="816" y="1500"/>
                    </a:lnTo>
                    <a:lnTo>
                      <a:pt x="817" y="1499"/>
                    </a:lnTo>
                    <a:lnTo>
                      <a:pt x="822" y="1495"/>
                    </a:lnTo>
                    <a:lnTo>
                      <a:pt x="823" y="1494"/>
                    </a:lnTo>
                    <a:lnTo>
                      <a:pt x="825" y="1491"/>
                    </a:lnTo>
                    <a:lnTo>
                      <a:pt x="828" y="1488"/>
                    </a:lnTo>
                    <a:lnTo>
                      <a:pt x="832" y="1482"/>
                    </a:lnTo>
                    <a:lnTo>
                      <a:pt x="835" y="1479"/>
                    </a:lnTo>
                    <a:lnTo>
                      <a:pt x="837" y="1470"/>
                    </a:lnTo>
                    <a:lnTo>
                      <a:pt x="838" y="1467"/>
                    </a:lnTo>
                    <a:lnTo>
                      <a:pt x="840" y="1460"/>
                    </a:lnTo>
                    <a:lnTo>
                      <a:pt x="838" y="1460"/>
                    </a:lnTo>
                    <a:lnTo>
                      <a:pt x="837" y="1458"/>
                    </a:lnTo>
                    <a:lnTo>
                      <a:pt x="837" y="1454"/>
                    </a:lnTo>
                    <a:lnTo>
                      <a:pt x="837" y="1448"/>
                    </a:lnTo>
                    <a:lnTo>
                      <a:pt x="837" y="1442"/>
                    </a:lnTo>
                    <a:lnTo>
                      <a:pt x="837" y="1440"/>
                    </a:lnTo>
                    <a:lnTo>
                      <a:pt x="837" y="1430"/>
                    </a:lnTo>
                    <a:lnTo>
                      <a:pt x="836" y="1423"/>
                    </a:lnTo>
                    <a:lnTo>
                      <a:pt x="836" y="1418"/>
                    </a:lnTo>
                    <a:lnTo>
                      <a:pt x="835" y="1411"/>
                    </a:lnTo>
                    <a:lnTo>
                      <a:pt x="835" y="1410"/>
                    </a:lnTo>
                    <a:lnTo>
                      <a:pt x="836" y="1404"/>
                    </a:lnTo>
                    <a:lnTo>
                      <a:pt x="837" y="1402"/>
                    </a:lnTo>
                    <a:lnTo>
                      <a:pt x="838" y="1394"/>
                    </a:lnTo>
                    <a:lnTo>
                      <a:pt x="835" y="1392"/>
                    </a:lnTo>
                    <a:lnTo>
                      <a:pt x="832" y="1390"/>
                    </a:lnTo>
                    <a:lnTo>
                      <a:pt x="831" y="1389"/>
                    </a:lnTo>
                    <a:lnTo>
                      <a:pt x="828" y="1387"/>
                    </a:lnTo>
                    <a:lnTo>
                      <a:pt x="825" y="1382"/>
                    </a:lnTo>
                    <a:lnTo>
                      <a:pt x="825" y="1377"/>
                    </a:lnTo>
                    <a:lnTo>
                      <a:pt x="825" y="1373"/>
                    </a:lnTo>
                    <a:lnTo>
                      <a:pt x="822" y="1366"/>
                    </a:lnTo>
                    <a:lnTo>
                      <a:pt x="820" y="1365"/>
                    </a:lnTo>
                    <a:lnTo>
                      <a:pt x="819" y="1361"/>
                    </a:lnTo>
                    <a:lnTo>
                      <a:pt x="822" y="1359"/>
                    </a:lnTo>
                    <a:lnTo>
                      <a:pt x="823" y="1355"/>
                    </a:lnTo>
                    <a:lnTo>
                      <a:pt x="823" y="1354"/>
                    </a:lnTo>
                    <a:lnTo>
                      <a:pt x="822" y="1349"/>
                    </a:lnTo>
                    <a:lnTo>
                      <a:pt x="820" y="1349"/>
                    </a:lnTo>
                    <a:lnTo>
                      <a:pt x="819" y="1349"/>
                    </a:lnTo>
                    <a:lnTo>
                      <a:pt x="820" y="1348"/>
                    </a:lnTo>
                    <a:lnTo>
                      <a:pt x="820" y="1346"/>
                    </a:lnTo>
                    <a:lnTo>
                      <a:pt x="823" y="1342"/>
                    </a:lnTo>
                    <a:lnTo>
                      <a:pt x="824" y="1341"/>
                    </a:lnTo>
                    <a:lnTo>
                      <a:pt x="825" y="1340"/>
                    </a:lnTo>
                    <a:lnTo>
                      <a:pt x="823" y="1337"/>
                    </a:lnTo>
                    <a:lnTo>
                      <a:pt x="819" y="1333"/>
                    </a:lnTo>
                    <a:lnTo>
                      <a:pt x="817" y="1329"/>
                    </a:lnTo>
                    <a:lnTo>
                      <a:pt x="814" y="1328"/>
                    </a:lnTo>
                    <a:lnTo>
                      <a:pt x="812" y="1324"/>
                    </a:lnTo>
                    <a:lnTo>
                      <a:pt x="812" y="1323"/>
                    </a:lnTo>
                    <a:lnTo>
                      <a:pt x="813" y="1321"/>
                    </a:lnTo>
                    <a:lnTo>
                      <a:pt x="814" y="1316"/>
                    </a:lnTo>
                    <a:lnTo>
                      <a:pt x="816" y="1313"/>
                    </a:lnTo>
                    <a:lnTo>
                      <a:pt x="818" y="1307"/>
                    </a:lnTo>
                    <a:lnTo>
                      <a:pt x="820" y="1301"/>
                    </a:lnTo>
                    <a:lnTo>
                      <a:pt x="822" y="1299"/>
                    </a:lnTo>
                    <a:lnTo>
                      <a:pt x="824" y="1296"/>
                    </a:lnTo>
                    <a:lnTo>
                      <a:pt x="825" y="1293"/>
                    </a:lnTo>
                    <a:lnTo>
                      <a:pt x="825" y="1292"/>
                    </a:lnTo>
                    <a:lnTo>
                      <a:pt x="828" y="1287"/>
                    </a:lnTo>
                    <a:lnTo>
                      <a:pt x="829" y="1283"/>
                    </a:lnTo>
                    <a:lnTo>
                      <a:pt x="830" y="1281"/>
                    </a:lnTo>
                    <a:lnTo>
                      <a:pt x="832" y="1275"/>
                    </a:lnTo>
                    <a:lnTo>
                      <a:pt x="834" y="1271"/>
                    </a:lnTo>
                    <a:lnTo>
                      <a:pt x="834" y="1270"/>
                    </a:lnTo>
                    <a:lnTo>
                      <a:pt x="835" y="1269"/>
                    </a:lnTo>
                    <a:lnTo>
                      <a:pt x="840" y="1263"/>
                    </a:lnTo>
                    <a:lnTo>
                      <a:pt x="841" y="1264"/>
                    </a:lnTo>
                    <a:lnTo>
                      <a:pt x="842" y="1264"/>
                    </a:lnTo>
                    <a:lnTo>
                      <a:pt x="844" y="1263"/>
                    </a:lnTo>
                    <a:lnTo>
                      <a:pt x="847" y="1259"/>
                    </a:lnTo>
                    <a:lnTo>
                      <a:pt x="849" y="1256"/>
                    </a:lnTo>
                    <a:lnTo>
                      <a:pt x="853" y="1253"/>
                    </a:lnTo>
                    <a:lnTo>
                      <a:pt x="857" y="1249"/>
                    </a:lnTo>
                    <a:lnTo>
                      <a:pt x="858" y="1245"/>
                    </a:lnTo>
                    <a:lnTo>
                      <a:pt x="861" y="1240"/>
                    </a:lnTo>
                    <a:lnTo>
                      <a:pt x="863" y="1239"/>
                    </a:lnTo>
                    <a:lnTo>
                      <a:pt x="866" y="1233"/>
                    </a:lnTo>
                    <a:lnTo>
                      <a:pt x="867" y="1231"/>
                    </a:lnTo>
                    <a:lnTo>
                      <a:pt x="871" y="1227"/>
                    </a:lnTo>
                    <a:lnTo>
                      <a:pt x="875" y="1223"/>
                    </a:lnTo>
                    <a:lnTo>
                      <a:pt x="879" y="1217"/>
                    </a:lnTo>
                    <a:lnTo>
                      <a:pt x="885" y="1211"/>
                    </a:lnTo>
                    <a:lnTo>
                      <a:pt x="888" y="1207"/>
                    </a:lnTo>
                    <a:lnTo>
                      <a:pt x="894" y="1201"/>
                    </a:lnTo>
                    <a:lnTo>
                      <a:pt x="895" y="1201"/>
                    </a:lnTo>
                    <a:lnTo>
                      <a:pt x="901" y="1197"/>
                    </a:lnTo>
                    <a:lnTo>
                      <a:pt x="909" y="1189"/>
                    </a:lnTo>
                    <a:lnTo>
                      <a:pt x="916" y="1184"/>
                    </a:lnTo>
                    <a:lnTo>
                      <a:pt x="920" y="1182"/>
                    </a:lnTo>
                    <a:lnTo>
                      <a:pt x="928" y="1175"/>
                    </a:lnTo>
                    <a:lnTo>
                      <a:pt x="934" y="1168"/>
                    </a:lnTo>
                    <a:lnTo>
                      <a:pt x="935" y="1166"/>
                    </a:lnTo>
                    <a:lnTo>
                      <a:pt x="940" y="1160"/>
                    </a:lnTo>
                    <a:lnTo>
                      <a:pt x="944" y="1153"/>
                    </a:lnTo>
                    <a:lnTo>
                      <a:pt x="948" y="1147"/>
                    </a:lnTo>
                    <a:lnTo>
                      <a:pt x="952" y="1140"/>
                    </a:lnTo>
                    <a:lnTo>
                      <a:pt x="955" y="1134"/>
                    </a:lnTo>
                    <a:lnTo>
                      <a:pt x="960" y="1128"/>
                    </a:lnTo>
                    <a:lnTo>
                      <a:pt x="962" y="1122"/>
                    </a:lnTo>
                    <a:lnTo>
                      <a:pt x="962" y="1118"/>
                    </a:lnTo>
                    <a:lnTo>
                      <a:pt x="965" y="1111"/>
                    </a:lnTo>
                    <a:lnTo>
                      <a:pt x="967" y="1106"/>
                    </a:lnTo>
                    <a:lnTo>
                      <a:pt x="972" y="1099"/>
                    </a:lnTo>
                    <a:lnTo>
                      <a:pt x="973" y="1093"/>
                    </a:lnTo>
                    <a:lnTo>
                      <a:pt x="974" y="1091"/>
                    </a:lnTo>
                    <a:lnTo>
                      <a:pt x="977" y="1088"/>
                    </a:lnTo>
                    <a:lnTo>
                      <a:pt x="983" y="1072"/>
                    </a:lnTo>
                    <a:lnTo>
                      <a:pt x="984" y="1071"/>
                    </a:lnTo>
                    <a:lnTo>
                      <a:pt x="987" y="1069"/>
                    </a:lnTo>
                    <a:lnTo>
                      <a:pt x="987" y="1064"/>
                    </a:lnTo>
                    <a:lnTo>
                      <a:pt x="987" y="1059"/>
                    </a:lnTo>
                    <a:lnTo>
                      <a:pt x="987" y="1056"/>
                    </a:lnTo>
                    <a:lnTo>
                      <a:pt x="989" y="1053"/>
                    </a:lnTo>
                    <a:lnTo>
                      <a:pt x="993" y="1053"/>
                    </a:lnTo>
                    <a:lnTo>
                      <a:pt x="994" y="1053"/>
                    </a:lnTo>
                    <a:lnTo>
                      <a:pt x="995" y="1052"/>
                    </a:lnTo>
                    <a:lnTo>
                      <a:pt x="991" y="1048"/>
                    </a:lnTo>
                    <a:lnTo>
                      <a:pt x="990" y="1048"/>
                    </a:lnTo>
                    <a:lnTo>
                      <a:pt x="990" y="1046"/>
                    </a:lnTo>
                    <a:lnTo>
                      <a:pt x="990" y="1042"/>
                    </a:lnTo>
                    <a:lnTo>
                      <a:pt x="989" y="1039"/>
                    </a:lnTo>
                    <a:lnTo>
                      <a:pt x="989" y="1036"/>
                    </a:lnTo>
                    <a:lnTo>
                      <a:pt x="990" y="1034"/>
                    </a:lnTo>
                    <a:lnTo>
                      <a:pt x="991" y="1032"/>
                    </a:lnTo>
                    <a:lnTo>
                      <a:pt x="991" y="1028"/>
                    </a:lnTo>
                    <a:lnTo>
                      <a:pt x="991" y="1027"/>
                    </a:lnTo>
                    <a:lnTo>
                      <a:pt x="989" y="1026"/>
                    </a:lnTo>
                    <a:lnTo>
                      <a:pt x="988" y="1026"/>
                    </a:lnTo>
                    <a:lnTo>
                      <a:pt x="984" y="1024"/>
                    </a:lnTo>
                    <a:lnTo>
                      <a:pt x="979" y="1027"/>
                    </a:lnTo>
                    <a:lnTo>
                      <a:pt x="979" y="1029"/>
                    </a:lnTo>
                    <a:lnTo>
                      <a:pt x="977" y="1030"/>
                    </a:lnTo>
                    <a:lnTo>
                      <a:pt x="971" y="1033"/>
                    </a:lnTo>
                    <a:lnTo>
                      <a:pt x="968" y="1033"/>
                    </a:lnTo>
                    <a:lnTo>
                      <a:pt x="966" y="1034"/>
                    </a:lnTo>
                    <a:lnTo>
                      <a:pt x="965" y="1035"/>
                    </a:lnTo>
                    <a:lnTo>
                      <a:pt x="964" y="1035"/>
                    </a:lnTo>
                    <a:lnTo>
                      <a:pt x="958" y="1038"/>
                    </a:lnTo>
                    <a:lnTo>
                      <a:pt x="958" y="1036"/>
                    </a:lnTo>
                    <a:lnTo>
                      <a:pt x="953" y="1035"/>
                    </a:lnTo>
                    <a:lnTo>
                      <a:pt x="950" y="1035"/>
                    </a:lnTo>
                    <a:lnTo>
                      <a:pt x="948" y="1038"/>
                    </a:lnTo>
                    <a:lnTo>
                      <a:pt x="946" y="1039"/>
                    </a:lnTo>
                    <a:lnTo>
                      <a:pt x="940" y="1039"/>
                    </a:lnTo>
                    <a:lnTo>
                      <a:pt x="936" y="1039"/>
                    </a:lnTo>
                    <a:lnTo>
                      <a:pt x="935" y="1039"/>
                    </a:lnTo>
                    <a:lnTo>
                      <a:pt x="931" y="1040"/>
                    </a:lnTo>
                    <a:lnTo>
                      <a:pt x="929" y="1042"/>
                    </a:lnTo>
                    <a:lnTo>
                      <a:pt x="926" y="1044"/>
                    </a:lnTo>
                    <a:lnTo>
                      <a:pt x="922" y="1047"/>
                    </a:lnTo>
                    <a:lnTo>
                      <a:pt x="919" y="1046"/>
                    </a:lnTo>
                    <a:lnTo>
                      <a:pt x="912" y="1044"/>
                    </a:lnTo>
                    <a:lnTo>
                      <a:pt x="909" y="1046"/>
                    </a:lnTo>
                    <a:lnTo>
                      <a:pt x="905" y="1048"/>
                    </a:lnTo>
                    <a:lnTo>
                      <a:pt x="900" y="1050"/>
                    </a:lnTo>
                    <a:lnTo>
                      <a:pt x="896" y="1051"/>
                    </a:lnTo>
                    <a:lnTo>
                      <a:pt x="894" y="1051"/>
                    </a:lnTo>
                    <a:lnTo>
                      <a:pt x="887" y="1047"/>
                    </a:lnTo>
                    <a:lnTo>
                      <a:pt x="882" y="1040"/>
                    </a:lnTo>
                    <a:lnTo>
                      <a:pt x="881" y="1038"/>
                    </a:lnTo>
                    <a:lnTo>
                      <a:pt x="879" y="1036"/>
                    </a:lnTo>
                    <a:lnTo>
                      <a:pt x="876" y="1033"/>
                    </a:lnTo>
                    <a:lnTo>
                      <a:pt x="876" y="1033"/>
                    </a:lnTo>
                    <a:lnTo>
                      <a:pt x="875" y="1033"/>
                    </a:lnTo>
                    <a:lnTo>
                      <a:pt x="871" y="1034"/>
                    </a:lnTo>
                    <a:lnTo>
                      <a:pt x="869" y="1034"/>
                    </a:lnTo>
                    <a:lnTo>
                      <a:pt x="866" y="1034"/>
                    </a:lnTo>
                    <a:lnTo>
                      <a:pt x="866" y="1034"/>
                    </a:lnTo>
                    <a:lnTo>
                      <a:pt x="866" y="1034"/>
                    </a:lnTo>
                    <a:lnTo>
                      <a:pt x="871" y="1029"/>
                    </a:lnTo>
                    <a:lnTo>
                      <a:pt x="873" y="1028"/>
                    </a:lnTo>
                    <a:lnTo>
                      <a:pt x="877" y="1027"/>
                    </a:lnTo>
                    <a:lnTo>
                      <a:pt x="878" y="1021"/>
                    </a:lnTo>
                    <a:lnTo>
                      <a:pt x="877" y="1020"/>
                    </a:lnTo>
                    <a:lnTo>
                      <a:pt x="876" y="1016"/>
                    </a:lnTo>
                    <a:lnTo>
                      <a:pt x="873" y="1012"/>
                    </a:lnTo>
                    <a:lnTo>
                      <a:pt x="871" y="1010"/>
                    </a:lnTo>
                    <a:lnTo>
                      <a:pt x="870" y="1010"/>
                    </a:lnTo>
                    <a:lnTo>
                      <a:pt x="870" y="1010"/>
                    </a:lnTo>
                    <a:lnTo>
                      <a:pt x="867" y="1009"/>
                    </a:lnTo>
                    <a:lnTo>
                      <a:pt x="864" y="1005"/>
                    </a:lnTo>
                    <a:lnTo>
                      <a:pt x="864" y="1004"/>
                    </a:lnTo>
                    <a:lnTo>
                      <a:pt x="860" y="1001"/>
                    </a:lnTo>
                    <a:lnTo>
                      <a:pt x="860" y="1000"/>
                    </a:lnTo>
                    <a:lnTo>
                      <a:pt x="858" y="997"/>
                    </a:lnTo>
                    <a:lnTo>
                      <a:pt x="854" y="994"/>
                    </a:lnTo>
                    <a:lnTo>
                      <a:pt x="849" y="989"/>
                    </a:lnTo>
                    <a:lnTo>
                      <a:pt x="848" y="987"/>
                    </a:lnTo>
                    <a:lnTo>
                      <a:pt x="847" y="985"/>
                    </a:lnTo>
                    <a:lnTo>
                      <a:pt x="843" y="982"/>
                    </a:lnTo>
                    <a:lnTo>
                      <a:pt x="837" y="980"/>
                    </a:lnTo>
                    <a:lnTo>
                      <a:pt x="835" y="979"/>
                    </a:lnTo>
                    <a:lnTo>
                      <a:pt x="828" y="974"/>
                    </a:lnTo>
                    <a:lnTo>
                      <a:pt x="825" y="971"/>
                    </a:lnTo>
                    <a:lnTo>
                      <a:pt x="824" y="970"/>
                    </a:lnTo>
                    <a:lnTo>
                      <a:pt x="818" y="965"/>
                    </a:lnTo>
                    <a:lnTo>
                      <a:pt x="817" y="961"/>
                    </a:lnTo>
                    <a:lnTo>
                      <a:pt x="814" y="954"/>
                    </a:lnTo>
                    <a:lnTo>
                      <a:pt x="814" y="948"/>
                    </a:lnTo>
                    <a:lnTo>
                      <a:pt x="813" y="945"/>
                    </a:lnTo>
                    <a:lnTo>
                      <a:pt x="812" y="939"/>
                    </a:lnTo>
                    <a:lnTo>
                      <a:pt x="810" y="933"/>
                    </a:lnTo>
                    <a:lnTo>
                      <a:pt x="807" y="928"/>
                    </a:lnTo>
                    <a:lnTo>
                      <a:pt x="805" y="926"/>
                    </a:lnTo>
                    <a:lnTo>
                      <a:pt x="796" y="920"/>
                    </a:lnTo>
                    <a:lnTo>
                      <a:pt x="794" y="917"/>
                    </a:lnTo>
                    <a:lnTo>
                      <a:pt x="789" y="914"/>
                    </a:lnTo>
                    <a:lnTo>
                      <a:pt x="787" y="908"/>
                    </a:lnTo>
                    <a:lnTo>
                      <a:pt x="787" y="905"/>
                    </a:lnTo>
                    <a:lnTo>
                      <a:pt x="785" y="903"/>
                    </a:lnTo>
                    <a:lnTo>
                      <a:pt x="784" y="893"/>
                    </a:lnTo>
                    <a:lnTo>
                      <a:pt x="784" y="887"/>
                    </a:lnTo>
                    <a:lnTo>
                      <a:pt x="783" y="882"/>
                    </a:lnTo>
                    <a:lnTo>
                      <a:pt x="782" y="879"/>
                    </a:lnTo>
                    <a:lnTo>
                      <a:pt x="782" y="876"/>
                    </a:lnTo>
                    <a:lnTo>
                      <a:pt x="781" y="871"/>
                    </a:lnTo>
                    <a:lnTo>
                      <a:pt x="779" y="868"/>
                    </a:lnTo>
                    <a:lnTo>
                      <a:pt x="777" y="862"/>
                    </a:lnTo>
                    <a:lnTo>
                      <a:pt x="775" y="856"/>
                    </a:lnTo>
                    <a:lnTo>
                      <a:pt x="772" y="853"/>
                    </a:lnTo>
                    <a:lnTo>
                      <a:pt x="769" y="850"/>
                    </a:lnTo>
                    <a:lnTo>
                      <a:pt x="764" y="847"/>
                    </a:lnTo>
                    <a:lnTo>
                      <a:pt x="763" y="846"/>
                    </a:lnTo>
                    <a:lnTo>
                      <a:pt x="757" y="839"/>
                    </a:lnTo>
                    <a:lnTo>
                      <a:pt x="757" y="838"/>
                    </a:lnTo>
                    <a:lnTo>
                      <a:pt x="757" y="830"/>
                    </a:lnTo>
                    <a:lnTo>
                      <a:pt x="758" y="830"/>
                    </a:lnTo>
                    <a:lnTo>
                      <a:pt x="758" y="830"/>
                    </a:lnTo>
                    <a:lnTo>
                      <a:pt x="759" y="830"/>
                    </a:lnTo>
                    <a:lnTo>
                      <a:pt x="759" y="830"/>
                    </a:lnTo>
                    <a:lnTo>
                      <a:pt x="761" y="829"/>
                    </a:lnTo>
                    <a:lnTo>
                      <a:pt x="760" y="827"/>
                    </a:lnTo>
                    <a:lnTo>
                      <a:pt x="754" y="822"/>
                    </a:lnTo>
                    <a:lnTo>
                      <a:pt x="751" y="816"/>
                    </a:lnTo>
                    <a:lnTo>
                      <a:pt x="748" y="811"/>
                    </a:lnTo>
                    <a:lnTo>
                      <a:pt x="741" y="799"/>
                    </a:lnTo>
                    <a:lnTo>
                      <a:pt x="740" y="794"/>
                    </a:lnTo>
                    <a:lnTo>
                      <a:pt x="737" y="790"/>
                    </a:lnTo>
                    <a:lnTo>
                      <a:pt x="735" y="785"/>
                    </a:lnTo>
                    <a:lnTo>
                      <a:pt x="732" y="780"/>
                    </a:lnTo>
                    <a:lnTo>
                      <a:pt x="731" y="775"/>
                    </a:lnTo>
                    <a:lnTo>
                      <a:pt x="729" y="773"/>
                    </a:lnTo>
                    <a:lnTo>
                      <a:pt x="728" y="770"/>
                    </a:lnTo>
                    <a:lnTo>
                      <a:pt x="726" y="767"/>
                    </a:lnTo>
                    <a:lnTo>
                      <a:pt x="722" y="758"/>
                    </a:lnTo>
                    <a:lnTo>
                      <a:pt x="722" y="758"/>
                    </a:lnTo>
                    <a:lnTo>
                      <a:pt x="720" y="757"/>
                    </a:lnTo>
                    <a:lnTo>
                      <a:pt x="718" y="753"/>
                    </a:lnTo>
                    <a:lnTo>
                      <a:pt x="714" y="749"/>
                    </a:lnTo>
                    <a:lnTo>
                      <a:pt x="712" y="744"/>
                    </a:lnTo>
                    <a:lnTo>
                      <a:pt x="711" y="741"/>
                    </a:lnTo>
                    <a:lnTo>
                      <a:pt x="708" y="735"/>
                    </a:lnTo>
                    <a:lnTo>
                      <a:pt x="708" y="732"/>
                    </a:lnTo>
                    <a:lnTo>
                      <a:pt x="710" y="733"/>
                    </a:lnTo>
                    <a:lnTo>
                      <a:pt x="712" y="737"/>
                    </a:lnTo>
                    <a:lnTo>
                      <a:pt x="713" y="739"/>
                    </a:lnTo>
                    <a:lnTo>
                      <a:pt x="716" y="743"/>
                    </a:lnTo>
                    <a:lnTo>
                      <a:pt x="718" y="746"/>
                    </a:lnTo>
                    <a:lnTo>
                      <a:pt x="719" y="751"/>
                    </a:lnTo>
                    <a:lnTo>
                      <a:pt x="719" y="751"/>
                    </a:lnTo>
                    <a:lnTo>
                      <a:pt x="723" y="756"/>
                    </a:lnTo>
                    <a:lnTo>
                      <a:pt x="729" y="761"/>
                    </a:lnTo>
                    <a:lnTo>
                      <a:pt x="732" y="765"/>
                    </a:lnTo>
                    <a:lnTo>
                      <a:pt x="735" y="767"/>
                    </a:lnTo>
                    <a:lnTo>
                      <a:pt x="737" y="765"/>
                    </a:lnTo>
                    <a:lnTo>
                      <a:pt x="739" y="762"/>
                    </a:lnTo>
                    <a:lnTo>
                      <a:pt x="739" y="757"/>
                    </a:lnTo>
                    <a:lnTo>
                      <a:pt x="740" y="751"/>
                    </a:lnTo>
                    <a:lnTo>
                      <a:pt x="741" y="747"/>
                    </a:lnTo>
                    <a:lnTo>
                      <a:pt x="741" y="746"/>
                    </a:lnTo>
                    <a:lnTo>
                      <a:pt x="742" y="743"/>
                    </a:lnTo>
                    <a:lnTo>
                      <a:pt x="742" y="749"/>
                    </a:lnTo>
                    <a:lnTo>
                      <a:pt x="742" y="752"/>
                    </a:lnTo>
                    <a:lnTo>
                      <a:pt x="741" y="757"/>
                    </a:lnTo>
                    <a:lnTo>
                      <a:pt x="739" y="761"/>
                    </a:lnTo>
                    <a:lnTo>
                      <a:pt x="739" y="762"/>
                    </a:lnTo>
                    <a:lnTo>
                      <a:pt x="741" y="763"/>
                    </a:lnTo>
                    <a:lnTo>
                      <a:pt x="745" y="762"/>
                    </a:lnTo>
                    <a:lnTo>
                      <a:pt x="748" y="763"/>
                    </a:lnTo>
                    <a:lnTo>
                      <a:pt x="749" y="767"/>
                    </a:lnTo>
                    <a:lnTo>
                      <a:pt x="753" y="770"/>
                    </a:lnTo>
                    <a:lnTo>
                      <a:pt x="755" y="774"/>
                    </a:lnTo>
                    <a:lnTo>
                      <a:pt x="763" y="785"/>
                    </a:lnTo>
                    <a:lnTo>
                      <a:pt x="767" y="791"/>
                    </a:lnTo>
                    <a:lnTo>
                      <a:pt x="772" y="799"/>
                    </a:lnTo>
                    <a:lnTo>
                      <a:pt x="775" y="802"/>
                    </a:lnTo>
                    <a:lnTo>
                      <a:pt x="776" y="803"/>
                    </a:lnTo>
                    <a:lnTo>
                      <a:pt x="779" y="810"/>
                    </a:lnTo>
                    <a:lnTo>
                      <a:pt x="779" y="811"/>
                    </a:lnTo>
                    <a:lnTo>
                      <a:pt x="778" y="815"/>
                    </a:lnTo>
                    <a:lnTo>
                      <a:pt x="781" y="818"/>
                    </a:lnTo>
                    <a:lnTo>
                      <a:pt x="783" y="822"/>
                    </a:lnTo>
                    <a:lnTo>
                      <a:pt x="789" y="826"/>
                    </a:lnTo>
                    <a:lnTo>
                      <a:pt x="790" y="827"/>
                    </a:lnTo>
                    <a:lnTo>
                      <a:pt x="790" y="827"/>
                    </a:lnTo>
                    <a:lnTo>
                      <a:pt x="795" y="829"/>
                    </a:lnTo>
                    <a:lnTo>
                      <a:pt x="796" y="832"/>
                    </a:lnTo>
                    <a:lnTo>
                      <a:pt x="802" y="844"/>
                    </a:lnTo>
                    <a:lnTo>
                      <a:pt x="806" y="850"/>
                    </a:lnTo>
                    <a:lnTo>
                      <a:pt x="808" y="853"/>
                    </a:lnTo>
                    <a:lnTo>
                      <a:pt x="808" y="855"/>
                    </a:lnTo>
                    <a:lnTo>
                      <a:pt x="808" y="859"/>
                    </a:lnTo>
                    <a:lnTo>
                      <a:pt x="808" y="864"/>
                    </a:lnTo>
                    <a:lnTo>
                      <a:pt x="810" y="867"/>
                    </a:lnTo>
                    <a:lnTo>
                      <a:pt x="810" y="868"/>
                    </a:lnTo>
                    <a:lnTo>
                      <a:pt x="810" y="871"/>
                    </a:lnTo>
                    <a:lnTo>
                      <a:pt x="810" y="874"/>
                    </a:lnTo>
                    <a:lnTo>
                      <a:pt x="811" y="877"/>
                    </a:lnTo>
                    <a:lnTo>
                      <a:pt x="816" y="883"/>
                    </a:lnTo>
                    <a:lnTo>
                      <a:pt x="818" y="886"/>
                    </a:lnTo>
                    <a:lnTo>
                      <a:pt x="818" y="886"/>
                    </a:lnTo>
                    <a:lnTo>
                      <a:pt x="824" y="893"/>
                    </a:lnTo>
                    <a:lnTo>
                      <a:pt x="826" y="895"/>
                    </a:lnTo>
                    <a:lnTo>
                      <a:pt x="832" y="899"/>
                    </a:lnTo>
                    <a:lnTo>
                      <a:pt x="835" y="902"/>
                    </a:lnTo>
                    <a:lnTo>
                      <a:pt x="838" y="906"/>
                    </a:lnTo>
                    <a:lnTo>
                      <a:pt x="841" y="911"/>
                    </a:lnTo>
                    <a:lnTo>
                      <a:pt x="843" y="915"/>
                    </a:lnTo>
                    <a:lnTo>
                      <a:pt x="843" y="918"/>
                    </a:lnTo>
                    <a:lnTo>
                      <a:pt x="846" y="923"/>
                    </a:lnTo>
                    <a:lnTo>
                      <a:pt x="846" y="923"/>
                    </a:lnTo>
                    <a:lnTo>
                      <a:pt x="848" y="928"/>
                    </a:lnTo>
                    <a:lnTo>
                      <a:pt x="852" y="933"/>
                    </a:lnTo>
                    <a:lnTo>
                      <a:pt x="855" y="935"/>
                    </a:lnTo>
                    <a:lnTo>
                      <a:pt x="858" y="938"/>
                    </a:lnTo>
                    <a:lnTo>
                      <a:pt x="858" y="940"/>
                    </a:lnTo>
                    <a:lnTo>
                      <a:pt x="860" y="945"/>
                    </a:lnTo>
                    <a:lnTo>
                      <a:pt x="863" y="947"/>
                    </a:lnTo>
                    <a:lnTo>
                      <a:pt x="865" y="953"/>
                    </a:lnTo>
                    <a:lnTo>
                      <a:pt x="865" y="956"/>
                    </a:lnTo>
                    <a:lnTo>
                      <a:pt x="866" y="963"/>
                    </a:lnTo>
                    <a:lnTo>
                      <a:pt x="865" y="968"/>
                    </a:lnTo>
                    <a:lnTo>
                      <a:pt x="866" y="971"/>
                    </a:lnTo>
                    <a:lnTo>
                      <a:pt x="866" y="974"/>
                    </a:lnTo>
                    <a:lnTo>
                      <a:pt x="869" y="980"/>
                    </a:lnTo>
                    <a:lnTo>
                      <a:pt x="870" y="982"/>
                    </a:lnTo>
                    <a:lnTo>
                      <a:pt x="872" y="989"/>
                    </a:lnTo>
                    <a:lnTo>
                      <a:pt x="873" y="995"/>
                    </a:lnTo>
                    <a:lnTo>
                      <a:pt x="875" y="997"/>
                    </a:lnTo>
                    <a:lnTo>
                      <a:pt x="875" y="1005"/>
                    </a:lnTo>
                    <a:lnTo>
                      <a:pt x="876" y="1011"/>
                    </a:lnTo>
                    <a:lnTo>
                      <a:pt x="877" y="1013"/>
                    </a:lnTo>
                    <a:lnTo>
                      <a:pt x="879" y="1015"/>
                    </a:lnTo>
                    <a:lnTo>
                      <a:pt x="881" y="1015"/>
                    </a:lnTo>
                    <a:lnTo>
                      <a:pt x="882" y="1015"/>
                    </a:lnTo>
                    <a:lnTo>
                      <a:pt x="884" y="1016"/>
                    </a:lnTo>
                    <a:lnTo>
                      <a:pt x="888" y="1017"/>
                    </a:lnTo>
                    <a:lnTo>
                      <a:pt x="893" y="1015"/>
                    </a:lnTo>
                    <a:lnTo>
                      <a:pt x="897" y="1013"/>
                    </a:lnTo>
                    <a:lnTo>
                      <a:pt x="901" y="1011"/>
                    </a:lnTo>
                    <a:lnTo>
                      <a:pt x="902" y="1010"/>
                    </a:lnTo>
                    <a:lnTo>
                      <a:pt x="903" y="1010"/>
                    </a:lnTo>
                    <a:lnTo>
                      <a:pt x="907" y="1007"/>
                    </a:lnTo>
                    <a:lnTo>
                      <a:pt x="909" y="1005"/>
                    </a:lnTo>
                    <a:lnTo>
                      <a:pt x="911" y="1004"/>
                    </a:lnTo>
                    <a:lnTo>
                      <a:pt x="912" y="1004"/>
                    </a:lnTo>
                    <a:lnTo>
                      <a:pt x="912" y="1004"/>
                    </a:lnTo>
                    <a:lnTo>
                      <a:pt x="917" y="1004"/>
                    </a:lnTo>
                    <a:lnTo>
                      <a:pt x="922" y="1003"/>
                    </a:lnTo>
                    <a:lnTo>
                      <a:pt x="925" y="1001"/>
                    </a:lnTo>
                    <a:lnTo>
                      <a:pt x="928" y="1000"/>
                    </a:lnTo>
                    <a:lnTo>
                      <a:pt x="931" y="1000"/>
                    </a:lnTo>
                    <a:lnTo>
                      <a:pt x="936" y="999"/>
                    </a:lnTo>
                    <a:lnTo>
                      <a:pt x="942" y="994"/>
                    </a:lnTo>
                    <a:lnTo>
                      <a:pt x="943" y="994"/>
                    </a:lnTo>
                    <a:lnTo>
                      <a:pt x="943" y="994"/>
                    </a:lnTo>
                    <a:lnTo>
                      <a:pt x="948" y="994"/>
                    </a:lnTo>
                    <a:lnTo>
                      <a:pt x="954" y="991"/>
                    </a:lnTo>
                    <a:lnTo>
                      <a:pt x="959" y="986"/>
                    </a:lnTo>
                    <a:lnTo>
                      <a:pt x="959" y="985"/>
                    </a:lnTo>
                    <a:lnTo>
                      <a:pt x="964" y="981"/>
                    </a:lnTo>
                    <a:lnTo>
                      <a:pt x="967" y="981"/>
                    </a:lnTo>
                    <a:lnTo>
                      <a:pt x="970" y="982"/>
                    </a:lnTo>
                    <a:lnTo>
                      <a:pt x="973" y="981"/>
                    </a:lnTo>
                    <a:lnTo>
                      <a:pt x="976" y="979"/>
                    </a:lnTo>
                    <a:lnTo>
                      <a:pt x="979" y="977"/>
                    </a:lnTo>
                    <a:lnTo>
                      <a:pt x="981" y="977"/>
                    </a:lnTo>
                    <a:lnTo>
                      <a:pt x="984" y="977"/>
                    </a:lnTo>
                    <a:lnTo>
                      <a:pt x="987" y="976"/>
                    </a:lnTo>
                    <a:lnTo>
                      <a:pt x="989" y="975"/>
                    </a:lnTo>
                    <a:lnTo>
                      <a:pt x="991" y="974"/>
                    </a:lnTo>
                    <a:lnTo>
                      <a:pt x="997" y="970"/>
                    </a:lnTo>
                    <a:lnTo>
                      <a:pt x="999" y="969"/>
                    </a:lnTo>
                    <a:lnTo>
                      <a:pt x="1001" y="969"/>
                    </a:lnTo>
                    <a:lnTo>
                      <a:pt x="1002" y="969"/>
                    </a:lnTo>
                    <a:lnTo>
                      <a:pt x="1003" y="964"/>
                    </a:lnTo>
                    <a:lnTo>
                      <a:pt x="1002" y="959"/>
                    </a:lnTo>
                    <a:lnTo>
                      <a:pt x="1003" y="957"/>
                    </a:lnTo>
                    <a:lnTo>
                      <a:pt x="1006" y="954"/>
                    </a:lnTo>
                    <a:lnTo>
                      <a:pt x="1011" y="951"/>
                    </a:lnTo>
                    <a:lnTo>
                      <a:pt x="1015" y="950"/>
                    </a:lnTo>
                    <a:lnTo>
                      <a:pt x="1019" y="948"/>
                    </a:lnTo>
                    <a:lnTo>
                      <a:pt x="1019" y="948"/>
                    </a:lnTo>
                    <a:lnTo>
                      <a:pt x="1023" y="946"/>
                    </a:lnTo>
                    <a:lnTo>
                      <a:pt x="1025" y="946"/>
                    </a:lnTo>
                    <a:lnTo>
                      <a:pt x="1029" y="945"/>
                    </a:lnTo>
                    <a:lnTo>
                      <a:pt x="1031" y="945"/>
                    </a:lnTo>
                    <a:lnTo>
                      <a:pt x="1032" y="945"/>
                    </a:lnTo>
                    <a:lnTo>
                      <a:pt x="1036" y="945"/>
                    </a:lnTo>
                    <a:lnTo>
                      <a:pt x="1038" y="945"/>
                    </a:lnTo>
                    <a:lnTo>
                      <a:pt x="1042" y="944"/>
                    </a:lnTo>
                    <a:lnTo>
                      <a:pt x="1046" y="940"/>
                    </a:lnTo>
                    <a:lnTo>
                      <a:pt x="1046" y="936"/>
                    </a:lnTo>
                    <a:lnTo>
                      <a:pt x="1046" y="934"/>
                    </a:lnTo>
                    <a:lnTo>
                      <a:pt x="1048" y="932"/>
                    </a:lnTo>
                    <a:lnTo>
                      <a:pt x="1054" y="930"/>
                    </a:lnTo>
                    <a:lnTo>
                      <a:pt x="1060" y="928"/>
                    </a:lnTo>
                    <a:lnTo>
                      <a:pt x="1062" y="922"/>
                    </a:lnTo>
                    <a:lnTo>
                      <a:pt x="1065" y="915"/>
                    </a:lnTo>
                    <a:lnTo>
                      <a:pt x="1071" y="914"/>
                    </a:lnTo>
                    <a:lnTo>
                      <a:pt x="1074" y="914"/>
                    </a:lnTo>
                    <a:lnTo>
                      <a:pt x="1077" y="912"/>
                    </a:lnTo>
                    <a:lnTo>
                      <a:pt x="1079" y="912"/>
                    </a:lnTo>
                    <a:lnTo>
                      <a:pt x="1079" y="910"/>
                    </a:lnTo>
                    <a:lnTo>
                      <a:pt x="1078" y="904"/>
                    </a:lnTo>
                    <a:lnTo>
                      <a:pt x="1077" y="897"/>
                    </a:lnTo>
                    <a:lnTo>
                      <a:pt x="1077" y="895"/>
                    </a:lnTo>
                    <a:lnTo>
                      <a:pt x="1079" y="889"/>
                    </a:lnTo>
                    <a:lnTo>
                      <a:pt x="1080" y="885"/>
                    </a:lnTo>
                    <a:lnTo>
                      <a:pt x="1082" y="885"/>
                    </a:lnTo>
                    <a:lnTo>
                      <a:pt x="1082" y="887"/>
                    </a:lnTo>
                    <a:lnTo>
                      <a:pt x="1084" y="889"/>
                    </a:lnTo>
                    <a:lnTo>
                      <a:pt x="1085" y="889"/>
                    </a:lnTo>
                    <a:lnTo>
                      <a:pt x="1085" y="889"/>
                    </a:lnTo>
                    <a:lnTo>
                      <a:pt x="1088" y="887"/>
                    </a:lnTo>
                    <a:lnTo>
                      <a:pt x="1089" y="883"/>
                    </a:lnTo>
                    <a:lnTo>
                      <a:pt x="1092" y="879"/>
                    </a:lnTo>
                    <a:lnTo>
                      <a:pt x="1095" y="875"/>
                    </a:lnTo>
                    <a:lnTo>
                      <a:pt x="1097" y="871"/>
                    </a:lnTo>
                    <a:lnTo>
                      <a:pt x="1101" y="863"/>
                    </a:lnTo>
                    <a:lnTo>
                      <a:pt x="1102" y="861"/>
                    </a:lnTo>
                    <a:lnTo>
                      <a:pt x="1105" y="858"/>
                    </a:lnTo>
                    <a:lnTo>
                      <a:pt x="1107" y="855"/>
                    </a:lnTo>
                    <a:lnTo>
                      <a:pt x="1106" y="852"/>
                    </a:lnTo>
                    <a:lnTo>
                      <a:pt x="1102" y="852"/>
                    </a:lnTo>
                    <a:lnTo>
                      <a:pt x="1100" y="852"/>
                    </a:lnTo>
                    <a:lnTo>
                      <a:pt x="1097" y="852"/>
                    </a:lnTo>
                    <a:lnTo>
                      <a:pt x="1096" y="850"/>
                    </a:lnTo>
                    <a:lnTo>
                      <a:pt x="1094" y="846"/>
                    </a:lnTo>
                    <a:lnTo>
                      <a:pt x="1091" y="845"/>
                    </a:lnTo>
                    <a:lnTo>
                      <a:pt x="1089" y="843"/>
                    </a:lnTo>
                    <a:lnTo>
                      <a:pt x="1089" y="839"/>
                    </a:lnTo>
                    <a:lnTo>
                      <a:pt x="1088" y="836"/>
                    </a:lnTo>
                    <a:lnTo>
                      <a:pt x="1088" y="835"/>
                    </a:lnTo>
                    <a:lnTo>
                      <a:pt x="1085" y="834"/>
                    </a:lnTo>
                    <a:lnTo>
                      <a:pt x="1083" y="833"/>
                    </a:lnTo>
                    <a:lnTo>
                      <a:pt x="1076" y="832"/>
                    </a:lnTo>
                    <a:lnTo>
                      <a:pt x="1072" y="832"/>
                    </a:lnTo>
                    <a:lnTo>
                      <a:pt x="1067" y="830"/>
                    </a:lnTo>
                    <a:lnTo>
                      <a:pt x="1066" y="829"/>
                    </a:lnTo>
                    <a:lnTo>
                      <a:pt x="1060" y="826"/>
                    </a:lnTo>
                    <a:lnTo>
                      <a:pt x="1058" y="822"/>
                    </a:lnTo>
                    <a:lnTo>
                      <a:pt x="1055" y="818"/>
                    </a:lnTo>
                    <a:lnTo>
                      <a:pt x="1053" y="815"/>
                    </a:lnTo>
                    <a:lnTo>
                      <a:pt x="1052" y="811"/>
                    </a:lnTo>
                    <a:lnTo>
                      <a:pt x="1050" y="805"/>
                    </a:lnTo>
                    <a:lnTo>
                      <a:pt x="1050" y="800"/>
                    </a:lnTo>
                    <a:lnTo>
                      <a:pt x="1049" y="796"/>
                    </a:lnTo>
                    <a:lnTo>
                      <a:pt x="1048" y="793"/>
                    </a:lnTo>
                    <a:lnTo>
                      <a:pt x="1043" y="797"/>
                    </a:lnTo>
                    <a:lnTo>
                      <a:pt x="1042" y="797"/>
                    </a:lnTo>
                    <a:lnTo>
                      <a:pt x="1040" y="800"/>
                    </a:lnTo>
                    <a:lnTo>
                      <a:pt x="1035" y="804"/>
                    </a:lnTo>
                    <a:lnTo>
                      <a:pt x="1031" y="808"/>
                    </a:lnTo>
                    <a:lnTo>
                      <a:pt x="1029" y="811"/>
                    </a:lnTo>
                    <a:lnTo>
                      <a:pt x="1025" y="816"/>
                    </a:lnTo>
                    <a:lnTo>
                      <a:pt x="1021" y="820"/>
                    </a:lnTo>
                    <a:lnTo>
                      <a:pt x="1018" y="824"/>
                    </a:lnTo>
                    <a:lnTo>
                      <a:pt x="1015" y="826"/>
                    </a:lnTo>
                    <a:lnTo>
                      <a:pt x="1014" y="826"/>
                    </a:lnTo>
                    <a:lnTo>
                      <a:pt x="1008" y="826"/>
                    </a:lnTo>
                    <a:lnTo>
                      <a:pt x="1003" y="826"/>
                    </a:lnTo>
                    <a:lnTo>
                      <a:pt x="1000" y="826"/>
                    </a:lnTo>
                    <a:lnTo>
                      <a:pt x="995" y="826"/>
                    </a:lnTo>
                    <a:lnTo>
                      <a:pt x="993" y="828"/>
                    </a:lnTo>
                    <a:lnTo>
                      <a:pt x="990" y="829"/>
                    </a:lnTo>
                    <a:lnTo>
                      <a:pt x="990" y="828"/>
                    </a:lnTo>
                    <a:lnTo>
                      <a:pt x="989" y="826"/>
                    </a:lnTo>
                    <a:lnTo>
                      <a:pt x="988" y="823"/>
                    </a:lnTo>
                    <a:lnTo>
                      <a:pt x="985" y="821"/>
                    </a:lnTo>
                    <a:lnTo>
                      <a:pt x="983" y="820"/>
                    </a:lnTo>
                    <a:lnTo>
                      <a:pt x="982" y="818"/>
                    </a:lnTo>
                    <a:lnTo>
                      <a:pt x="981" y="818"/>
                    </a:lnTo>
                    <a:lnTo>
                      <a:pt x="982" y="816"/>
                    </a:lnTo>
                    <a:lnTo>
                      <a:pt x="984" y="814"/>
                    </a:lnTo>
                    <a:lnTo>
                      <a:pt x="985" y="810"/>
                    </a:lnTo>
                    <a:lnTo>
                      <a:pt x="983" y="808"/>
                    </a:lnTo>
                    <a:lnTo>
                      <a:pt x="981" y="803"/>
                    </a:lnTo>
                    <a:lnTo>
                      <a:pt x="983" y="802"/>
                    </a:lnTo>
                    <a:lnTo>
                      <a:pt x="984" y="799"/>
                    </a:lnTo>
                    <a:lnTo>
                      <a:pt x="982" y="797"/>
                    </a:lnTo>
                    <a:lnTo>
                      <a:pt x="976" y="792"/>
                    </a:lnTo>
                    <a:lnTo>
                      <a:pt x="974" y="792"/>
                    </a:lnTo>
                    <a:lnTo>
                      <a:pt x="972" y="794"/>
                    </a:lnTo>
                    <a:lnTo>
                      <a:pt x="971" y="799"/>
                    </a:lnTo>
                    <a:lnTo>
                      <a:pt x="970" y="805"/>
                    </a:lnTo>
                    <a:lnTo>
                      <a:pt x="970" y="806"/>
                    </a:lnTo>
                    <a:lnTo>
                      <a:pt x="970" y="806"/>
                    </a:lnTo>
                    <a:lnTo>
                      <a:pt x="968" y="806"/>
                    </a:lnTo>
                    <a:lnTo>
                      <a:pt x="967" y="803"/>
                    </a:lnTo>
                    <a:lnTo>
                      <a:pt x="962" y="799"/>
                    </a:lnTo>
                    <a:lnTo>
                      <a:pt x="960" y="797"/>
                    </a:lnTo>
                    <a:lnTo>
                      <a:pt x="961" y="796"/>
                    </a:lnTo>
                    <a:lnTo>
                      <a:pt x="962" y="792"/>
                    </a:lnTo>
                    <a:lnTo>
                      <a:pt x="961" y="787"/>
                    </a:lnTo>
                    <a:lnTo>
                      <a:pt x="960" y="786"/>
                    </a:lnTo>
                    <a:lnTo>
                      <a:pt x="960" y="785"/>
                    </a:lnTo>
                    <a:lnTo>
                      <a:pt x="960" y="782"/>
                    </a:lnTo>
                    <a:lnTo>
                      <a:pt x="954" y="779"/>
                    </a:lnTo>
                    <a:lnTo>
                      <a:pt x="949" y="773"/>
                    </a:lnTo>
                    <a:lnTo>
                      <a:pt x="949" y="771"/>
                    </a:lnTo>
                    <a:lnTo>
                      <a:pt x="948" y="770"/>
                    </a:lnTo>
                    <a:lnTo>
                      <a:pt x="943" y="765"/>
                    </a:lnTo>
                    <a:lnTo>
                      <a:pt x="941" y="764"/>
                    </a:lnTo>
                    <a:lnTo>
                      <a:pt x="940" y="762"/>
                    </a:lnTo>
                    <a:lnTo>
                      <a:pt x="935" y="757"/>
                    </a:lnTo>
                    <a:lnTo>
                      <a:pt x="934" y="755"/>
                    </a:lnTo>
                    <a:lnTo>
                      <a:pt x="934" y="756"/>
                    </a:lnTo>
                    <a:lnTo>
                      <a:pt x="928" y="743"/>
                    </a:lnTo>
                    <a:lnTo>
                      <a:pt x="928" y="740"/>
                    </a:lnTo>
                    <a:lnTo>
                      <a:pt x="929" y="737"/>
                    </a:lnTo>
                    <a:lnTo>
                      <a:pt x="930" y="735"/>
                    </a:lnTo>
                    <a:lnTo>
                      <a:pt x="930" y="735"/>
                    </a:lnTo>
                    <a:lnTo>
                      <a:pt x="931" y="735"/>
                    </a:lnTo>
                    <a:lnTo>
                      <a:pt x="934" y="733"/>
                    </a:lnTo>
                    <a:lnTo>
                      <a:pt x="935" y="729"/>
                    </a:lnTo>
                    <a:lnTo>
                      <a:pt x="936" y="728"/>
                    </a:lnTo>
                    <a:lnTo>
                      <a:pt x="937" y="728"/>
                    </a:lnTo>
                    <a:lnTo>
                      <a:pt x="942" y="728"/>
                    </a:lnTo>
                    <a:lnTo>
                      <a:pt x="944" y="728"/>
                    </a:lnTo>
                    <a:lnTo>
                      <a:pt x="949" y="725"/>
                    </a:lnTo>
                    <a:lnTo>
                      <a:pt x="949" y="723"/>
                    </a:lnTo>
                    <a:lnTo>
                      <a:pt x="950" y="725"/>
                    </a:lnTo>
                    <a:lnTo>
                      <a:pt x="954" y="729"/>
                    </a:lnTo>
                    <a:lnTo>
                      <a:pt x="956" y="732"/>
                    </a:lnTo>
                    <a:lnTo>
                      <a:pt x="958" y="734"/>
                    </a:lnTo>
                    <a:lnTo>
                      <a:pt x="960" y="738"/>
                    </a:lnTo>
                    <a:lnTo>
                      <a:pt x="961" y="738"/>
                    </a:lnTo>
                    <a:lnTo>
                      <a:pt x="962" y="740"/>
                    </a:lnTo>
                    <a:lnTo>
                      <a:pt x="965" y="746"/>
                    </a:lnTo>
                    <a:lnTo>
                      <a:pt x="968" y="750"/>
                    </a:lnTo>
                    <a:lnTo>
                      <a:pt x="972" y="755"/>
                    </a:lnTo>
                    <a:lnTo>
                      <a:pt x="973" y="759"/>
                    </a:lnTo>
                    <a:lnTo>
                      <a:pt x="977" y="765"/>
                    </a:lnTo>
                    <a:lnTo>
                      <a:pt x="981" y="765"/>
                    </a:lnTo>
                    <a:lnTo>
                      <a:pt x="982" y="765"/>
                    </a:lnTo>
                    <a:lnTo>
                      <a:pt x="985" y="767"/>
                    </a:lnTo>
                    <a:lnTo>
                      <a:pt x="989" y="769"/>
                    </a:lnTo>
                    <a:lnTo>
                      <a:pt x="993" y="773"/>
                    </a:lnTo>
                    <a:lnTo>
                      <a:pt x="994" y="774"/>
                    </a:lnTo>
                    <a:lnTo>
                      <a:pt x="996" y="776"/>
                    </a:lnTo>
                    <a:lnTo>
                      <a:pt x="999" y="776"/>
                    </a:lnTo>
                    <a:lnTo>
                      <a:pt x="1002" y="777"/>
                    </a:lnTo>
                    <a:lnTo>
                      <a:pt x="1006" y="779"/>
                    </a:lnTo>
                    <a:lnTo>
                      <a:pt x="1007" y="781"/>
                    </a:lnTo>
                    <a:lnTo>
                      <a:pt x="1009" y="784"/>
                    </a:lnTo>
                    <a:lnTo>
                      <a:pt x="1011" y="784"/>
                    </a:lnTo>
                    <a:lnTo>
                      <a:pt x="1013" y="785"/>
                    </a:lnTo>
                    <a:lnTo>
                      <a:pt x="1015" y="785"/>
                    </a:lnTo>
                    <a:lnTo>
                      <a:pt x="1020" y="786"/>
                    </a:lnTo>
                    <a:lnTo>
                      <a:pt x="1023" y="787"/>
                    </a:lnTo>
                    <a:lnTo>
                      <a:pt x="1024" y="787"/>
                    </a:lnTo>
                    <a:lnTo>
                      <a:pt x="1025" y="788"/>
                    </a:lnTo>
                    <a:lnTo>
                      <a:pt x="1029" y="786"/>
                    </a:lnTo>
                    <a:lnTo>
                      <a:pt x="1032" y="782"/>
                    </a:lnTo>
                    <a:lnTo>
                      <a:pt x="1033" y="781"/>
                    </a:lnTo>
                    <a:lnTo>
                      <a:pt x="1035" y="780"/>
                    </a:lnTo>
                    <a:lnTo>
                      <a:pt x="1035" y="780"/>
                    </a:lnTo>
                    <a:lnTo>
                      <a:pt x="1036" y="784"/>
                    </a:lnTo>
                    <a:lnTo>
                      <a:pt x="1037" y="787"/>
                    </a:lnTo>
                    <a:lnTo>
                      <a:pt x="1038" y="786"/>
                    </a:lnTo>
                    <a:lnTo>
                      <a:pt x="1041" y="785"/>
                    </a:lnTo>
                    <a:lnTo>
                      <a:pt x="1044" y="781"/>
                    </a:lnTo>
                    <a:lnTo>
                      <a:pt x="1044" y="776"/>
                    </a:lnTo>
                    <a:lnTo>
                      <a:pt x="1044" y="776"/>
                    </a:lnTo>
                    <a:lnTo>
                      <a:pt x="1044" y="776"/>
                    </a:lnTo>
                    <a:lnTo>
                      <a:pt x="1046" y="775"/>
                    </a:lnTo>
                    <a:lnTo>
                      <a:pt x="1046" y="776"/>
                    </a:lnTo>
                    <a:lnTo>
                      <a:pt x="1048" y="777"/>
                    </a:lnTo>
                    <a:lnTo>
                      <a:pt x="1053" y="780"/>
                    </a:lnTo>
                    <a:lnTo>
                      <a:pt x="1055" y="781"/>
                    </a:lnTo>
                    <a:lnTo>
                      <a:pt x="1056" y="785"/>
                    </a:lnTo>
                    <a:lnTo>
                      <a:pt x="1060" y="793"/>
                    </a:lnTo>
                    <a:lnTo>
                      <a:pt x="1060" y="797"/>
                    </a:lnTo>
                    <a:lnTo>
                      <a:pt x="1064" y="800"/>
                    </a:lnTo>
                    <a:lnTo>
                      <a:pt x="1067" y="802"/>
                    </a:lnTo>
                    <a:lnTo>
                      <a:pt x="1073" y="804"/>
                    </a:lnTo>
                    <a:lnTo>
                      <a:pt x="1078" y="803"/>
                    </a:lnTo>
                    <a:lnTo>
                      <a:pt x="1083" y="802"/>
                    </a:lnTo>
                    <a:lnTo>
                      <a:pt x="1085" y="804"/>
                    </a:lnTo>
                    <a:lnTo>
                      <a:pt x="1090" y="806"/>
                    </a:lnTo>
                    <a:lnTo>
                      <a:pt x="1094" y="806"/>
                    </a:lnTo>
                    <a:lnTo>
                      <a:pt x="1101" y="806"/>
                    </a:lnTo>
                    <a:lnTo>
                      <a:pt x="1106" y="806"/>
                    </a:lnTo>
                    <a:lnTo>
                      <a:pt x="1108" y="808"/>
                    </a:lnTo>
                    <a:lnTo>
                      <a:pt x="1112" y="809"/>
                    </a:lnTo>
                    <a:lnTo>
                      <a:pt x="1115" y="810"/>
                    </a:lnTo>
                    <a:lnTo>
                      <a:pt x="1120" y="811"/>
                    </a:lnTo>
                    <a:lnTo>
                      <a:pt x="1124" y="811"/>
                    </a:lnTo>
                    <a:lnTo>
                      <a:pt x="1129" y="810"/>
                    </a:lnTo>
                    <a:lnTo>
                      <a:pt x="1132" y="809"/>
                    </a:lnTo>
                    <a:lnTo>
                      <a:pt x="1138" y="808"/>
                    </a:lnTo>
                    <a:lnTo>
                      <a:pt x="1143" y="806"/>
                    </a:lnTo>
                    <a:lnTo>
                      <a:pt x="1145" y="808"/>
                    </a:lnTo>
                    <a:lnTo>
                      <a:pt x="1148" y="808"/>
                    </a:lnTo>
                    <a:lnTo>
                      <a:pt x="1150" y="809"/>
                    </a:lnTo>
                    <a:lnTo>
                      <a:pt x="1153" y="809"/>
                    </a:lnTo>
                    <a:lnTo>
                      <a:pt x="1156" y="808"/>
                    </a:lnTo>
                    <a:lnTo>
                      <a:pt x="1158" y="806"/>
                    </a:lnTo>
                    <a:lnTo>
                      <a:pt x="1160" y="806"/>
                    </a:lnTo>
                    <a:lnTo>
                      <a:pt x="1165" y="808"/>
                    </a:lnTo>
                    <a:lnTo>
                      <a:pt x="1171" y="809"/>
                    </a:lnTo>
                    <a:lnTo>
                      <a:pt x="1176" y="808"/>
                    </a:lnTo>
                    <a:lnTo>
                      <a:pt x="1182" y="806"/>
                    </a:lnTo>
                    <a:lnTo>
                      <a:pt x="1188" y="805"/>
                    </a:lnTo>
                    <a:lnTo>
                      <a:pt x="1191" y="806"/>
                    </a:lnTo>
                    <a:lnTo>
                      <a:pt x="1194" y="806"/>
                    </a:lnTo>
                    <a:lnTo>
                      <a:pt x="1195" y="809"/>
                    </a:lnTo>
                    <a:lnTo>
                      <a:pt x="1196" y="812"/>
                    </a:lnTo>
                    <a:lnTo>
                      <a:pt x="1200" y="814"/>
                    </a:lnTo>
                    <a:lnTo>
                      <a:pt x="1203" y="815"/>
                    </a:lnTo>
                    <a:lnTo>
                      <a:pt x="1204" y="820"/>
                    </a:lnTo>
                    <a:lnTo>
                      <a:pt x="1206" y="827"/>
                    </a:lnTo>
                    <a:lnTo>
                      <a:pt x="1207" y="829"/>
                    </a:lnTo>
                    <a:lnTo>
                      <a:pt x="1212" y="832"/>
                    </a:lnTo>
                    <a:lnTo>
                      <a:pt x="1213" y="832"/>
                    </a:lnTo>
                    <a:lnTo>
                      <a:pt x="1213" y="832"/>
                    </a:lnTo>
                    <a:lnTo>
                      <a:pt x="1220" y="835"/>
                    </a:lnTo>
                    <a:lnTo>
                      <a:pt x="1221" y="835"/>
                    </a:lnTo>
                    <a:lnTo>
                      <a:pt x="1223" y="836"/>
                    </a:lnTo>
                    <a:lnTo>
                      <a:pt x="1225" y="840"/>
                    </a:lnTo>
                    <a:lnTo>
                      <a:pt x="1236" y="849"/>
                    </a:lnTo>
                    <a:lnTo>
                      <a:pt x="1237" y="849"/>
                    </a:lnTo>
                    <a:lnTo>
                      <a:pt x="1241" y="850"/>
                    </a:lnTo>
                    <a:lnTo>
                      <a:pt x="1244" y="849"/>
                    </a:lnTo>
                    <a:lnTo>
                      <a:pt x="1253" y="845"/>
                    </a:lnTo>
                    <a:lnTo>
                      <a:pt x="1251" y="850"/>
                    </a:lnTo>
                    <a:lnTo>
                      <a:pt x="1244" y="853"/>
                    </a:lnTo>
                    <a:lnTo>
                      <a:pt x="1239" y="856"/>
                    </a:lnTo>
                    <a:lnTo>
                      <a:pt x="1237" y="855"/>
                    </a:lnTo>
                    <a:lnTo>
                      <a:pt x="1235" y="853"/>
                    </a:lnTo>
                    <a:lnTo>
                      <a:pt x="1231" y="855"/>
                    </a:lnTo>
                    <a:lnTo>
                      <a:pt x="1232" y="857"/>
                    </a:lnTo>
                    <a:lnTo>
                      <a:pt x="1235" y="859"/>
                    </a:lnTo>
                    <a:lnTo>
                      <a:pt x="1238" y="862"/>
                    </a:lnTo>
                    <a:lnTo>
                      <a:pt x="1241" y="865"/>
                    </a:lnTo>
                    <a:lnTo>
                      <a:pt x="1244" y="868"/>
                    </a:lnTo>
                    <a:lnTo>
                      <a:pt x="1250" y="873"/>
                    </a:lnTo>
                    <a:lnTo>
                      <a:pt x="1253" y="876"/>
                    </a:lnTo>
                    <a:lnTo>
                      <a:pt x="1255" y="879"/>
                    </a:lnTo>
                    <a:lnTo>
                      <a:pt x="1259" y="882"/>
                    </a:lnTo>
                    <a:lnTo>
                      <a:pt x="1260" y="883"/>
                    </a:lnTo>
                    <a:lnTo>
                      <a:pt x="1262" y="883"/>
                    </a:lnTo>
                    <a:lnTo>
                      <a:pt x="1266" y="882"/>
                    </a:lnTo>
                    <a:lnTo>
                      <a:pt x="1272" y="880"/>
                    </a:lnTo>
                    <a:lnTo>
                      <a:pt x="1278" y="877"/>
                    </a:lnTo>
                    <a:lnTo>
                      <a:pt x="1278" y="877"/>
                    </a:lnTo>
                    <a:lnTo>
                      <a:pt x="1283" y="868"/>
                    </a:lnTo>
                    <a:lnTo>
                      <a:pt x="1280" y="865"/>
                    </a:lnTo>
                    <a:lnTo>
                      <a:pt x="1279" y="863"/>
                    </a:lnTo>
                    <a:lnTo>
                      <a:pt x="1279" y="863"/>
                    </a:lnTo>
                    <a:lnTo>
                      <a:pt x="1280" y="861"/>
                    </a:lnTo>
                    <a:lnTo>
                      <a:pt x="1282" y="857"/>
                    </a:lnTo>
                    <a:lnTo>
                      <a:pt x="1282" y="856"/>
                    </a:lnTo>
                    <a:lnTo>
                      <a:pt x="1282" y="856"/>
                    </a:lnTo>
                    <a:lnTo>
                      <a:pt x="1284" y="858"/>
                    </a:lnTo>
                    <a:lnTo>
                      <a:pt x="1284" y="861"/>
                    </a:lnTo>
                    <a:lnTo>
                      <a:pt x="1285" y="862"/>
                    </a:lnTo>
                    <a:lnTo>
                      <a:pt x="1286" y="870"/>
                    </a:lnTo>
                    <a:lnTo>
                      <a:pt x="1286" y="870"/>
                    </a:lnTo>
                    <a:lnTo>
                      <a:pt x="1285" y="873"/>
                    </a:lnTo>
                    <a:lnTo>
                      <a:pt x="1286" y="875"/>
                    </a:lnTo>
                    <a:lnTo>
                      <a:pt x="1291" y="885"/>
                    </a:lnTo>
                    <a:lnTo>
                      <a:pt x="1290" y="887"/>
                    </a:lnTo>
                    <a:lnTo>
                      <a:pt x="1289" y="894"/>
                    </a:lnTo>
                    <a:lnTo>
                      <a:pt x="1291" y="900"/>
                    </a:lnTo>
                    <a:lnTo>
                      <a:pt x="1292" y="904"/>
                    </a:lnTo>
                    <a:lnTo>
                      <a:pt x="1292" y="905"/>
                    </a:lnTo>
                    <a:lnTo>
                      <a:pt x="1295" y="915"/>
                    </a:lnTo>
                    <a:lnTo>
                      <a:pt x="1296" y="917"/>
                    </a:lnTo>
                    <a:lnTo>
                      <a:pt x="1296" y="918"/>
                    </a:lnTo>
                    <a:lnTo>
                      <a:pt x="1297" y="923"/>
                    </a:lnTo>
                    <a:lnTo>
                      <a:pt x="1298" y="929"/>
                    </a:lnTo>
                    <a:lnTo>
                      <a:pt x="1301" y="936"/>
                    </a:lnTo>
                    <a:lnTo>
                      <a:pt x="1302" y="944"/>
                    </a:lnTo>
                    <a:lnTo>
                      <a:pt x="1303" y="947"/>
                    </a:lnTo>
                    <a:lnTo>
                      <a:pt x="1304" y="953"/>
                    </a:lnTo>
                    <a:lnTo>
                      <a:pt x="1308" y="961"/>
                    </a:lnTo>
                    <a:lnTo>
                      <a:pt x="1309" y="962"/>
                    </a:lnTo>
                    <a:lnTo>
                      <a:pt x="1310" y="963"/>
                    </a:lnTo>
                    <a:lnTo>
                      <a:pt x="1313" y="967"/>
                    </a:lnTo>
                    <a:lnTo>
                      <a:pt x="1314" y="971"/>
                    </a:lnTo>
                    <a:lnTo>
                      <a:pt x="1314" y="974"/>
                    </a:lnTo>
                    <a:lnTo>
                      <a:pt x="1315" y="977"/>
                    </a:lnTo>
                    <a:lnTo>
                      <a:pt x="1316" y="980"/>
                    </a:lnTo>
                    <a:lnTo>
                      <a:pt x="1319" y="982"/>
                    </a:lnTo>
                    <a:lnTo>
                      <a:pt x="1326" y="997"/>
                    </a:lnTo>
                    <a:lnTo>
                      <a:pt x="1327" y="999"/>
                    </a:lnTo>
                    <a:lnTo>
                      <a:pt x="1327" y="1001"/>
                    </a:lnTo>
                    <a:lnTo>
                      <a:pt x="1328" y="1006"/>
                    </a:lnTo>
                    <a:lnTo>
                      <a:pt x="1330" y="1011"/>
                    </a:lnTo>
                    <a:lnTo>
                      <a:pt x="1331" y="1016"/>
                    </a:lnTo>
                    <a:lnTo>
                      <a:pt x="1333" y="1021"/>
                    </a:lnTo>
                    <a:lnTo>
                      <a:pt x="1338" y="1028"/>
                    </a:lnTo>
                    <a:lnTo>
                      <a:pt x="1343" y="1034"/>
                    </a:lnTo>
                    <a:lnTo>
                      <a:pt x="1345" y="1036"/>
                    </a:lnTo>
                    <a:lnTo>
                      <a:pt x="1347" y="1042"/>
                    </a:lnTo>
                    <a:lnTo>
                      <a:pt x="1348" y="1046"/>
                    </a:lnTo>
                    <a:lnTo>
                      <a:pt x="1349" y="1051"/>
                    </a:lnTo>
                    <a:lnTo>
                      <a:pt x="1351" y="1056"/>
                    </a:lnTo>
                    <a:lnTo>
                      <a:pt x="1354" y="1063"/>
                    </a:lnTo>
                    <a:lnTo>
                      <a:pt x="1355" y="1069"/>
                    </a:lnTo>
                    <a:lnTo>
                      <a:pt x="1357" y="1072"/>
                    </a:lnTo>
                    <a:lnTo>
                      <a:pt x="1359" y="1076"/>
                    </a:lnTo>
                    <a:lnTo>
                      <a:pt x="1362" y="1081"/>
                    </a:lnTo>
                    <a:lnTo>
                      <a:pt x="1366" y="1086"/>
                    </a:lnTo>
                    <a:lnTo>
                      <a:pt x="1367" y="1087"/>
                    </a:lnTo>
                    <a:lnTo>
                      <a:pt x="1372" y="1092"/>
                    </a:lnTo>
                    <a:lnTo>
                      <a:pt x="1373" y="1091"/>
                    </a:lnTo>
                    <a:lnTo>
                      <a:pt x="1381" y="1087"/>
                    </a:lnTo>
                    <a:lnTo>
                      <a:pt x="1383" y="1080"/>
                    </a:lnTo>
                    <a:lnTo>
                      <a:pt x="1383" y="1079"/>
                    </a:lnTo>
                    <a:lnTo>
                      <a:pt x="1384" y="1077"/>
                    </a:lnTo>
                    <a:lnTo>
                      <a:pt x="1386" y="1074"/>
                    </a:lnTo>
                    <a:lnTo>
                      <a:pt x="1390" y="1074"/>
                    </a:lnTo>
                    <a:lnTo>
                      <a:pt x="1393" y="1072"/>
                    </a:lnTo>
                    <a:lnTo>
                      <a:pt x="1396" y="1072"/>
                    </a:lnTo>
                    <a:lnTo>
                      <a:pt x="1397" y="1072"/>
                    </a:lnTo>
                    <a:lnTo>
                      <a:pt x="1400" y="1072"/>
                    </a:lnTo>
                    <a:lnTo>
                      <a:pt x="1402" y="1071"/>
                    </a:lnTo>
                    <a:lnTo>
                      <a:pt x="1398" y="1068"/>
                    </a:lnTo>
                    <a:lnTo>
                      <a:pt x="1396" y="1068"/>
                    </a:lnTo>
                    <a:lnTo>
                      <a:pt x="1395" y="1068"/>
                    </a:lnTo>
                    <a:lnTo>
                      <a:pt x="1393" y="1068"/>
                    </a:lnTo>
                    <a:lnTo>
                      <a:pt x="1393" y="1066"/>
                    </a:lnTo>
                    <a:lnTo>
                      <a:pt x="1395" y="1064"/>
                    </a:lnTo>
                    <a:lnTo>
                      <a:pt x="1397" y="1062"/>
                    </a:lnTo>
                    <a:lnTo>
                      <a:pt x="1397" y="1057"/>
                    </a:lnTo>
                    <a:lnTo>
                      <a:pt x="1397" y="1056"/>
                    </a:lnTo>
                    <a:lnTo>
                      <a:pt x="1398" y="1054"/>
                    </a:lnTo>
                    <a:lnTo>
                      <a:pt x="1400" y="1056"/>
                    </a:lnTo>
                    <a:lnTo>
                      <a:pt x="1401" y="1056"/>
                    </a:lnTo>
                    <a:lnTo>
                      <a:pt x="1403" y="1054"/>
                    </a:lnTo>
                    <a:lnTo>
                      <a:pt x="1406" y="1048"/>
                    </a:lnTo>
                    <a:lnTo>
                      <a:pt x="1406" y="1047"/>
                    </a:lnTo>
                    <a:lnTo>
                      <a:pt x="1407" y="1044"/>
                    </a:lnTo>
                    <a:lnTo>
                      <a:pt x="1406" y="1038"/>
                    </a:lnTo>
                    <a:lnTo>
                      <a:pt x="1403" y="1035"/>
                    </a:lnTo>
                    <a:lnTo>
                      <a:pt x="1402" y="1034"/>
                    </a:lnTo>
                    <a:lnTo>
                      <a:pt x="1403" y="1030"/>
                    </a:lnTo>
                    <a:lnTo>
                      <a:pt x="1407" y="1023"/>
                    </a:lnTo>
                    <a:lnTo>
                      <a:pt x="1408" y="1020"/>
                    </a:lnTo>
                    <a:lnTo>
                      <a:pt x="1409" y="1015"/>
                    </a:lnTo>
                    <a:lnTo>
                      <a:pt x="1410" y="1006"/>
                    </a:lnTo>
                    <a:lnTo>
                      <a:pt x="1409" y="1000"/>
                    </a:lnTo>
                    <a:lnTo>
                      <a:pt x="1409" y="999"/>
                    </a:lnTo>
                    <a:lnTo>
                      <a:pt x="1408" y="994"/>
                    </a:lnTo>
                    <a:lnTo>
                      <a:pt x="1407" y="989"/>
                    </a:lnTo>
                    <a:lnTo>
                      <a:pt x="1406" y="982"/>
                    </a:lnTo>
                    <a:lnTo>
                      <a:pt x="1404" y="977"/>
                    </a:lnTo>
                    <a:lnTo>
                      <a:pt x="1404" y="974"/>
                    </a:lnTo>
                    <a:lnTo>
                      <a:pt x="1404" y="968"/>
                    </a:lnTo>
                    <a:lnTo>
                      <a:pt x="1407" y="965"/>
                    </a:lnTo>
                    <a:lnTo>
                      <a:pt x="1409" y="963"/>
                    </a:lnTo>
                    <a:lnTo>
                      <a:pt x="1410" y="963"/>
                    </a:lnTo>
                    <a:lnTo>
                      <a:pt x="1410" y="963"/>
                    </a:lnTo>
                    <a:lnTo>
                      <a:pt x="1413" y="964"/>
                    </a:lnTo>
                    <a:lnTo>
                      <a:pt x="1418" y="961"/>
                    </a:lnTo>
                    <a:lnTo>
                      <a:pt x="1418" y="958"/>
                    </a:lnTo>
                    <a:lnTo>
                      <a:pt x="1419" y="956"/>
                    </a:lnTo>
                    <a:lnTo>
                      <a:pt x="1421" y="956"/>
                    </a:lnTo>
                    <a:lnTo>
                      <a:pt x="1425" y="957"/>
                    </a:lnTo>
                    <a:lnTo>
                      <a:pt x="1426" y="957"/>
                    </a:lnTo>
                    <a:lnTo>
                      <a:pt x="1430" y="956"/>
                    </a:lnTo>
                    <a:lnTo>
                      <a:pt x="1434" y="948"/>
                    </a:lnTo>
                    <a:lnTo>
                      <a:pt x="1436" y="946"/>
                    </a:lnTo>
                    <a:lnTo>
                      <a:pt x="1436" y="945"/>
                    </a:lnTo>
                    <a:lnTo>
                      <a:pt x="1434" y="944"/>
                    </a:lnTo>
                    <a:lnTo>
                      <a:pt x="1433" y="944"/>
                    </a:lnTo>
                    <a:lnTo>
                      <a:pt x="1432" y="944"/>
                    </a:lnTo>
                    <a:lnTo>
                      <a:pt x="1433" y="942"/>
                    </a:lnTo>
                    <a:lnTo>
                      <a:pt x="1437" y="939"/>
                    </a:lnTo>
                    <a:lnTo>
                      <a:pt x="1442" y="936"/>
                    </a:lnTo>
                    <a:lnTo>
                      <a:pt x="1444" y="935"/>
                    </a:lnTo>
                    <a:lnTo>
                      <a:pt x="1446" y="932"/>
                    </a:lnTo>
                    <a:lnTo>
                      <a:pt x="1448" y="930"/>
                    </a:lnTo>
                    <a:lnTo>
                      <a:pt x="1450" y="926"/>
                    </a:lnTo>
                    <a:lnTo>
                      <a:pt x="1452" y="926"/>
                    </a:lnTo>
                    <a:lnTo>
                      <a:pt x="1456" y="923"/>
                    </a:lnTo>
                    <a:lnTo>
                      <a:pt x="1460" y="920"/>
                    </a:lnTo>
                    <a:lnTo>
                      <a:pt x="1461" y="915"/>
                    </a:lnTo>
                    <a:lnTo>
                      <a:pt x="1465" y="910"/>
                    </a:lnTo>
                    <a:lnTo>
                      <a:pt x="1467" y="906"/>
                    </a:lnTo>
                    <a:lnTo>
                      <a:pt x="1472" y="902"/>
                    </a:lnTo>
                    <a:lnTo>
                      <a:pt x="1474" y="899"/>
                    </a:lnTo>
                    <a:lnTo>
                      <a:pt x="1478" y="897"/>
                    </a:lnTo>
                    <a:lnTo>
                      <a:pt x="1484" y="895"/>
                    </a:lnTo>
                    <a:lnTo>
                      <a:pt x="1484" y="895"/>
                    </a:lnTo>
                    <a:lnTo>
                      <a:pt x="1490" y="891"/>
                    </a:lnTo>
                    <a:lnTo>
                      <a:pt x="1491" y="888"/>
                    </a:lnTo>
                    <a:lnTo>
                      <a:pt x="1493" y="882"/>
                    </a:lnTo>
                    <a:lnTo>
                      <a:pt x="1492" y="879"/>
                    </a:lnTo>
                    <a:lnTo>
                      <a:pt x="1492" y="875"/>
                    </a:lnTo>
                    <a:lnTo>
                      <a:pt x="1492" y="871"/>
                    </a:lnTo>
                    <a:lnTo>
                      <a:pt x="1495" y="869"/>
                    </a:lnTo>
                    <a:lnTo>
                      <a:pt x="1497" y="868"/>
                    </a:lnTo>
                    <a:lnTo>
                      <a:pt x="1501" y="867"/>
                    </a:lnTo>
                    <a:lnTo>
                      <a:pt x="1503" y="865"/>
                    </a:lnTo>
                    <a:lnTo>
                      <a:pt x="1505" y="862"/>
                    </a:lnTo>
                    <a:lnTo>
                      <a:pt x="1505" y="859"/>
                    </a:lnTo>
                    <a:lnTo>
                      <a:pt x="1505" y="861"/>
                    </a:lnTo>
                    <a:lnTo>
                      <a:pt x="1507" y="868"/>
                    </a:lnTo>
                    <a:lnTo>
                      <a:pt x="1508" y="869"/>
                    </a:lnTo>
                    <a:lnTo>
                      <a:pt x="1510" y="870"/>
                    </a:lnTo>
                    <a:lnTo>
                      <a:pt x="1513" y="868"/>
                    </a:lnTo>
                    <a:lnTo>
                      <a:pt x="1514" y="863"/>
                    </a:lnTo>
                    <a:lnTo>
                      <a:pt x="1514" y="862"/>
                    </a:lnTo>
                    <a:lnTo>
                      <a:pt x="1514" y="862"/>
                    </a:lnTo>
                    <a:lnTo>
                      <a:pt x="1519" y="867"/>
                    </a:lnTo>
                    <a:lnTo>
                      <a:pt x="1520" y="867"/>
                    </a:lnTo>
                    <a:lnTo>
                      <a:pt x="1522" y="865"/>
                    </a:lnTo>
                    <a:lnTo>
                      <a:pt x="1527" y="863"/>
                    </a:lnTo>
                    <a:lnTo>
                      <a:pt x="1527" y="862"/>
                    </a:lnTo>
                    <a:lnTo>
                      <a:pt x="1527" y="861"/>
                    </a:lnTo>
                    <a:lnTo>
                      <a:pt x="1528" y="862"/>
                    </a:lnTo>
                    <a:lnTo>
                      <a:pt x="1528" y="863"/>
                    </a:lnTo>
                    <a:lnTo>
                      <a:pt x="1531" y="864"/>
                    </a:lnTo>
                    <a:lnTo>
                      <a:pt x="1532" y="862"/>
                    </a:lnTo>
                    <a:lnTo>
                      <a:pt x="1532" y="858"/>
                    </a:lnTo>
                    <a:lnTo>
                      <a:pt x="1532" y="855"/>
                    </a:lnTo>
                    <a:lnTo>
                      <a:pt x="1533" y="858"/>
                    </a:lnTo>
                    <a:lnTo>
                      <a:pt x="1533" y="859"/>
                    </a:lnTo>
                    <a:lnTo>
                      <a:pt x="1534" y="862"/>
                    </a:lnTo>
                    <a:lnTo>
                      <a:pt x="1536" y="863"/>
                    </a:lnTo>
                    <a:lnTo>
                      <a:pt x="1538" y="862"/>
                    </a:lnTo>
                    <a:lnTo>
                      <a:pt x="1539" y="861"/>
                    </a:lnTo>
                    <a:lnTo>
                      <a:pt x="1542" y="859"/>
                    </a:lnTo>
                    <a:lnTo>
                      <a:pt x="1544" y="858"/>
                    </a:lnTo>
                    <a:lnTo>
                      <a:pt x="1545" y="855"/>
                    </a:lnTo>
                    <a:lnTo>
                      <a:pt x="1545" y="855"/>
                    </a:lnTo>
                    <a:lnTo>
                      <a:pt x="1548" y="858"/>
                    </a:lnTo>
                    <a:lnTo>
                      <a:pt x="1549" y="858"/>
                    </a:lnTo>
                    <a:lnTo>
                      <a:pt x="1550" y="856"/>
                    </a:lnTo>
                    <a:lnTo>
                      <a:pt x="1551" y="851"/>
                    </a:lnTo>
                    <a:lnTo>
                      <a:pt x="1551" y="851"/>
                    </a:lnTo>
                    <a:lnTo>
                      <a:pt x="1551" y="851"/>
                    </a:lnTo>
                    <a:lnTo>
                      <a:pt x="1551" y="852"/>
                    </a:lnTo>
                    <a:lnTo>
                      <a:pt x="1554" y="855"/>
                    </a:lnTo>
                    <a:lnTo>
                      <a:pt x="1555" y="856"/>
                    </a:lnTo>
                    <a:lnTo>
                      <a:pt x="1557" y="863"/>
                    </a:lnTo>
                    <a:lnTo>
                      <a:pt x="1558" y="868"/>
                    </a:lnTo>
                    <a:lnTo>
                      <a:pt x="1560" y="870"/>
                    </a:lnTo>
                    <a:lnTo>
                      <a:pt x="1562" y="873"/>
                    </a:lnTo>
                    <a:lnTo>
                      <a:pt x="1564" y="875"/>
                    </a:lnTo>
                    <a:lnTo>
                      <a:pt x="1566" y="877"/>
                    </a:lnTo>
                    <a:lnTo>
                      <a:pt x="1568" y="881"/>
                    </a:lnTo>
                    <a:lnTo>
                      <a:pt x="1569" y="885"/>
                    </a:lnTo>
                    <a:lnTo>
                      <a:pt x="1573" y="888"/>
                    </a:lnTo>
                    <a:lnTo>
                      <a:pt x="1578" y="891"/>
                    </a:lnTo>
                    <a:lnTo>
                      <a:pt x="1578" y="893"/>
                    </a:lnTo>
                    <a:lnTo>
                      <a:pt x="1580" y="897"/>
                    </a:lnTo>
                    <a:lnTo>
                      <a:pt x="1581" y="897"/>
                    </a:lnTo>
                    <a:lnTo>
                      <a:pt x="1585" y="894"/>
                    </a:lnTo>
                    <a:lnTo>
                      <a:pt x="1586" y="897"/>
                    </a:lnTo>
                    <a:lnTo>
                      <a:pt x="1589" y="897"/>
                    </a:lnTo>
                    <a:lnTo>
                      <a:pt x="1590" y="897"/>
                    </a:lnTo>
                    <a:lnTo>
                      <a:pt x="1590" y="897"/>
                    </a:lnTo>
                    <a:lnTo>
                      <a:pt x="1591" y="898"/>
                    </a:lnTo>
                    <a:lnTo>
                      <a:pt x="1589" y="899"/>
                    </a:lnTo>
                    <a:lnTo>
                      <a:pt x="1587" y="904"/>
                    </a:lnTo>
                    <a:lnTo>
                      <a:pt x="1590" y="906"/>
                    </a:lnTo>
                    <a:lnTo>
                      <a:pt x="1591" y="909"/>
                    </a:lnTo>
                    <a:lnTo>
                      <a:pt x="1589" y="911"/>
                    </a:lnTo>
                    <a:lnTo>
                      <a:pt x="1587" y="915"/>
                    </a:lnTo>
                    <a:lnTo>
                      <a:pt x="1589" y="916"/>
                    </a:lnTo>
                    <a:lnTo>
                      <a:pt x="1590" y="916"/>
                    </a:lnTo>
                    <a:lnTo>
                      <a:pt x="1593" y="915"/>
                    </a:lnTo>
                    <a:lnTo>
                      <a:pt x="1595" y="914"/>
                    </a:lnTo>
                    <a:lnTo>
                      <a:pt x="1596" y="912"/>
                    </a:lnTo>
                    <a:lnTo>
                      <a:pt x="1597" y="915"/>
                    </a:lnTo>
                    <a:lnTo>
                      <a:pt x="1601" y="918"/>
                    </a:lnTo>
                    <a:lnTo>
                      <a:pt x="1603" y="924"/>
                    </a:lnTo>
                    <a:lnTo>
                      <a:pt x="1605" y="928"/>
                    </a:lnTo>
                    <a:lnTo>
                      <a:pt x="1607" y="932"/>
                    </a:lnTo>
                    <a:lnTo>
                      <a:pt x="1605" y="934"/>
                    </a:lnTo>
                    <a:lnTo>
                      <a:pt x="1607" y="936"/>
                    </a:lnTo>
                    <a:lnTo>
                      <a:pt x="1607" y="941"/>
                    </a:lnTo>
                    <a:lnTo>
                      <a:pt x="1607" y="947"/>
                    </a:lnTo>
                    <a:lnTo>
                      <a:pt x="1605" y="951"/>
                    </a:lnTo>
                    <a:lnTo>
                      <a:pt x="1604" y="956"/>
                    </a:lnTo>
                    <a:lnTo>
                      <a:pt x="1604" y="958"/>
                    </a:lnTo>
                    <a:lnTo>
                      <a:pt x="1604" y="961"/>
                    </a:lnTo>
                    <a:lnTo>
                      <a:pt x="1607" y="962"/>
                    </a:lnTo>
                    <a:lnTo>
                      <a:pt x="1611" y="963"/>
                    </a:lnTo>
                    <a:lnTo>
                      <a:pt x="1614" y="963"/>
                    </a:lnTo>
                    <a:lnTo>
                      <a:pt x="1616" y="964"/>
                    </a:lnTo>
                    <a:lnTo>
                      <a:pt x="1619" y="963"/>
                    </a:lnTo>
                    <a:lnTo>
                      <a:pt x="1619" y="963"/>
                    </a:lnTo>
                    <a:lnTo>
                      <a:pt x="1619" y="963"/>
                    </a:lnTo>
                    <a:lnTo>
                      <a:pt x="1620" y="963"/>
                    </a:lnTo>
                    <a:lnTo>
                      <a:pt x="1621" y="965"/>
                    </a:lnTo>
                    <a:lnTo>
                      <a:pt x="1623" y="967"/>
                    </a:lnTo>
                    <a:lnTo>
                      <a:pt x="1625" y="964"/>
                    </a:lnTo>
                    <a:lnTo>
                      <a:pt x="1626" y="957"/>
                    </a:lnTo>
                    <a:lnTo>
                      <a:pt x="1627" y="956"/>
                    </a:lnTo>
                    <a:lnTo>
                      <a:pt x="1629" y="954"/>
                    </a:lnTo>
                    <a:lnTo>
                      <a:pt x="1632" y="953"/>
                    </a:lnTo>
                    <a:lnTo>
                      <a:pt x="1638" y="9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5" name="Freeform 196">
                <a:extLst>
                  <a:ext uri="{FF2B5EF4-FFF2-40B4-BE49-F238E27FC236}">
                    <a16:creationId xmlns:a16="http://schemas.microsoft.com/office/drawing/2014/main" id="{E494FDC4-138F-434E-A30A-B8F360FB8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8888" y="942975"/>
                <a:ext cx="0" cy="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6" name="Freeform 197">
                <a:extLst>
                  <a:ext uri="{FF2B5EF4-FFF2-40B4-BE49-F238E27FC236}">
                    <a16:creationId xmlns:a16="http://schemas.microsoft.com/office/drawing/2014/main" id="{D55412CF-6796-4C27-A265-1F90571C74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6175" y="1152525"/>
                <a:ext cx="11113" cy="9525"/>
              </a:xfrm>
              <a:custGeom>
                <a:avLst/>
                <a:gdLst>
                  <a:gd name="T0" fmla="*/ 30 w 35"/>
                  <a:gd name="T1" fmla="*/ 12 h 31"/>
                  <a:gd name="T2" fmla="*/ 31 w 35"/>
                  <a:gd name="T3" fmla="*/ 11 h 31"/>
                  <a:gd name="T4" fmla="*/ 35 w 35"/>
                  <a:gd name="T5" fmla="*/ 6 h 31"/>
                  <a:gd name="T6" fmla="*/ 30 w 35"/>
                  <a:gd name="T7" fmla="*/ 0 h 31"/>
                  <a:gd name="T8" fmla="*/ 25 w 35"/>
                  <a:gd name="T9" fmla="*/ 0 h 31"/>
                  <a:gd name="T10" fmla="*/ 24 w 35"/>
                  <a:gd name="T11" fmla="*/ 1 h 31"/>
                  <a:gd name="T12" fmla="*/ 17 w 35"/>
                  <a:gd name="T13" fmla="*/ 1 h 31"/>
                  <a:gd name="T14" fmla="*/ 16 w 35"/>
                  <a:gd name="T15" fmla="*/ 1 h 31"/>
                  <a:gd name="T16" fmla="*/ 11 w 35"/>
                  <a:gd name="T17" fmla="*/ 2 h 31"/>
                  <a:gd name="T18" fmla="*/ 7 w 35"/>
                  <a:gd name="T19" fmla="*/ 1 h 31"/>
                  <a:gd name="T20" fmla="*/ 7 w 35"/>
                  <a:gd name="T21" fmla="*/ 6 h 31"/>
                  <a:gd name="T22" fmla="*/ 4 w 35"/>
                  <a:gd name="T23" fmla="*/ 10 h 31"/>
                  <a:gd name="T24" fmla="*/ 2 w 35"/>
                  <a:gd name="T25" fmla="*/ 11 h 31"/>
                  <a:gd name="T26" fmla="*/ 1 w 35"/>
                  <a:gd name="T27" fmla="*/ 11 h 31"/>
                  <a:gd name="T28" fmla="*/ 0 w 35"/>
                  <a:gd name="T29" fmla="*/ 16 h 31"/>
                  <a:gd name="T30" fmla="*/ 0 w 35"/>
                  <a:gd name="T31" fmla="*/ 18 h 31"/>
                  <a:gd name="T32" fmla="*/ 2 w 35"/>
                  <a:gd name="T33" fmla="*/ 24 h 31"/>
                  <a:gd name="T34" fmla="*/ 4 w 35"/>
                  <a:gd name="T35" fmla="*/ 26 h 31"/>
                  <a:gd name="T36" fmla="*/ 5 w 35"/>
                  <a:gd name="T37" fmla="*/ 28 h 31"/>
                  <a:gd name="T38" fmla="*/ 6 w 35"/>
                  <a:gd name="T39" fmla="*/ 29 h 31"/>
                  <a:gd name="T40" fmla="*/ 8 w 35"/>
                  <a:gd name="T41" fmla="*/ 30 h 31"/>
                  <a:gd name="T42" fmla="*/ 16 w 35"/>
                  <a:gd name="T43" fmla="*/ 31 h 31"/>
                  <a:gd name="T44" fmla="*/ 24 w 35"/>
                  <a:gd name="T45" fmla="*/ 29 h 31"/>
                  <a:gd name="T46" fmla="*/ 24 w 35"/>
                  <a:gd name="T47" fmla="*/ 28 h 31"/>
                  <a:gd name="T48" fmla="*/ 27 w 35"/>
                  <a:gd name="T49" fmla="*/ 24 h 31"/>
                  <a:gd name="T50" fmla="*/ 30 w 35"/>
                  <a:gd name="T51" fmla="*/ 17 h 31"/>
                  <a:gd name="T52" fmla="*/ 30 w 35"/>
                  <a:gd name="T53" fmla="*/ 14 h 31"/>
                  <a:gd name="T54" fmla="*/ 30 w 35"/>
                  <a:gd name="T5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31">
                    <a:moveTo>
                      <a:pt x="30" y="12"/>
                    </a:moveTo>
                    <a:lnTo>
                      <a:pt x="31" y="11"/>
                    </a:lnTo>
                    <a:lnTo>
                      <a:pt x="35" y="6"/>
                    </a:lnTo>
                    <a:lnTo>
                      <a:pt x="30" y="0"/>
                    </a:lnTo>
                    <a:lnTo>
                      <a:pt x="25" y="0"/>
                    </a:lnTo>
                    <a:lnTo>
                      <a:pt x="24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1" y="2"/>
                    </a:lnTo>
                    <a:lnTo>
                      <a:pt x="7" y="1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8" y="30"/>
                    </a:lnTo>
                    <a:lnTo>
                      <a:pt x="16" y="31"/>
                    </a:lnTo>
                    <a:lnTo>
                      <a:pt x="24" y="29"/>
                    </a:lnTo>
                    <a:lnTo>
                      <a:pt x="24" y="28"/>
                    </a:lnTo>
                    <a:lnTo>
                      <a:pt x="27" y="24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7" name="Freeform 198">
                <a:extLst>
                  <a:ext uri="{FF2B5EF4-FFF2-40B4-BE49-F238E27FC236}">
                    <a16:creationId xmlns:a16="http://schemas.microsoft.com/office/drawing/2014/main" id="{820525B5-FEE7-4274-BBA2-0C21A259D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000" y="950913"/>
                <a:ext cx="4763" cy="3175"/>
              </a:xfrm>
              <a:custGeom>
                <a:avLst/>
                <a:gdLst>
                  <a:gd name="T0" fmla="*/ 8 w 11"/>
                  <a:gd name="T1" fmla="*/ 0 h 11"/>
                  <a:gd name="T2" fmla="*/ 6 w 11"/>
                  <a:gd name="T3" fmla="*/ 0 h 11"/>
                  <a:gd name="T4" fmla="*/ 3 w 11"/>
                  <a:gd name="T5" fmla="*/ 0 h 11"/>
                  <a:gd name="T6" fmla="*/ 3 w 11"/>
                  <a:gd name="T7" fmla="*/ 0 h 11"/>
                  <a:gd name="T8" fmla="*/ 2 w 11"/>
                  <a:gd name="T9" fmla="*/ 0 h 11"/>
                  <a:gd name="T10" fmla="*/ 0 w 11"/>
                  <a:gd name="T11" fmla="*/ 1 h 11"/>
                  <a:gd name="T12" fmla="*/ 0 w 11"/>
                  <a:gd name="T13" fmla="*/ 3 h 11"/>
                  <a:gd name="T14" fmla="*/ 2 w 11"/>
                  <a:gd name="T15" fmla="*/ 8 h 11"/>
                  <a:gd name="T16" fmla="*/ 3 w 11"/>
                  <a:gd name="T17" fmla="*/ 11 h 11"/>
                  <a:gd name="T18" fmla="*/ 3 w 11"/>
                  <a:gd name="T19" fmla="*/ 11 h 11"/>
                  <a:gd name="T20" fmla="*/ 5 w 11"/>
                  <a:gd name="T21" fmla="*/ 11 h 11"/>
                  <a:gd name="T22" fmla="*/ 8 w 11"/>
                  <a:gd name="T23" fmla="*/ 8 h 11"/>
                  <a:gd name="T24" fmla="*/ 9 w 11"/>
                  <a:gd name="T25" fmla="*/ 7 h 11"/>
                  <a:gd name="T26" fmla="*/ 11 w 11"/>
                  <a:gd name="T27" fmla="*/ 5 h 11"/>
                  <a:gd name="T28" fmla="*/ 11 w 11"/>
                  <a:gd name="T29" fmla="*/ 3 h 11"/>
                  <a:gd name="T30" fmla="*/ 9 w 11"/>
                  <a:gd name="T31" fmla="*/ 2 h 11"/>
                  <a:gd name="T32" fmla="*/ 8 w 11"/>
                  <a:gd name="T3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1">
                    <a:moveTo>
                      <a:pt x="8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8" name="Freeform 199">
                <a:extLst>
                  <a:ext uri="{FF2B5EF4-FFF2-40B4-BE49-F238E27FC236}">
                    <a16:creationId xmlns:a16="http://schemas.microsoft.com/office/drawing/2014/main" id="{AA0B9E6D-1142-4CDE-A800-902C83888F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7725" y="1319213"/>
                <a:ext cx="36513" cy="71437"/>
              </a:xfrm>
              <a:custGeom>
                <a:avLst/>
                <a:gdLst>
                  <a:gd name="T0" fmla="*/ 107 w 112"/>
                  <a:gd name="T1" fmla="*/ 32 h 227"/>
                  <a:gd name="T2" fmla="*/ 106 w 112"/>
                  <a:gd name="T3" fmla="*/ 20 h 227"/>
                  <a:gd name="T4" fmla="*/ 99 w 112"/>
                  <a:gd name="T5" fmla="*/ 4 h 227"/>
                  <a:gd name="T6" fmla="*/ 93 w 112"/>
                  <a:gd name="T7" fmla="*/ 3 h 227"/>
                  <a:gd name="T8" fmla="*/ 89 w 112"/>
                  <a:gd name="T9" fmla="*/ 16 h 227"/>
                  <a:gd name="T10" fmla="*/ 86 w 112"/>
                  <a:gd name="T11" fmla="*/ 24 h 227"/>
                  <a:gd name="T12" fmla="*/ 81 w 112"/>
                  <a:gd name="T13" fmla="*/ 21 h 227"/>
                  <a:gd name="T14" fmla="*/ 79 w 112"/>
                  <a:gd name="T15" fmla="*/ 27 h 227"/>
                  <a:gd name="T16" fmla="*/ 75 w 112"/>
                  <a:gd name="T17" fmla="*/ 27 h 227"/>
                  <a:gd name="T18" fmla="*/ 73 w 112"/>
                  <a:gd name="T19" fmla="*/ 38 h 227"/>
                  <a:gd name="T20" fmla="*/ 70 w 112"/>
                  <a:gd name="T21" fmla="*/ 44 h 227"/>
                  <a:gd name="T22" fmla="*/ 70 w 112"/>
                  <a:gd name="T23" fmla="*/ 46 h 227"/>
                  <a:gd name="T24" fmla="*/ 67 w 112"/>
                  <a:gd name="T25" fmla="*/ 46 h 227"/>
                  <a:gd name="T26" fmla="*/ 61 w 112"/>
                  <a:gd name="T27" fmla="*/ 56 h 227"/>
                  <a:gd name="T28" fmla="*/ 53 w 112"/>
                  <a:gd name="T29" fmla="*/ 58 h 227"/>
                  <a:gd name="T30" fmla="*/ 49 w 112"/>
                  <a:gd name="T31" fmla="*/ 64 h 227"/>
                  <a:gd name="T32" fmla="*/ 42 w 112"/>
                  <a:gd name="T33" fmla="*/ 64 h 227"/>
                  <a:gd name="T34" fmla="*/ 34 w 112"/>
                  <a:gd name="T35" fmla="*/ 68 h 227"/>
                  <a:gd name="T36" fmla="*/ 30 w 112"/>
                  <a:gd name="T37" fmla="*/ 69 h 227"/>
                  <a:gd name="T38" fmla="*/ 26 w 112"/>
                  <a:gd name="T39" fmla="*/ 68 h 227"/>
                  <a:gd name="T40" fmla="*/ 17 w 112"/>
                  <a:gd name="T41" fmla="*/ 65 h 227"/>
                  <a:gd name="T42" fmla="*/ 22 w 112"/>
                  <a:gd name="T43" fmla="*/ 72 h 227"/>
                  <a:gd name="T44" fmla="*/ 17 w 112"/>
                  <a:gd name="T45" fmla="*/ 86 h 227"/>
                  <a:gd name="T46" fmla="*/ 14 w 112"/>
                  <a:gd name="T47" fmla="*/ 97 h 227"/>
                  <a:gd name="T48" fmla="*/ 16 w 112"/>
                  <a:gd name="T49" fmla="*/ 111 h 227"/>
                  <a:gd name="T50" fmla="*/ 18 w 112"/>
                  <a:gd name="T51" fmla="*/ 121 h 227"/>
                  <a:gd name="T52" fmla="*/ 18 w 112"/>
                  <a:gd name="T53" fmla="*/ 131 h 227"/>
                  <a:gd name="T54" fmla="*/ 12 w 112"/>
                  <a:gd name="T55" fmla="*/ 146 h 227"/>
                  <a:gd name="T56" fmla="*/ 3 w 112"/>
                  <a:gd name="T57" fmla="*/ 162 h 227"/>
                  <a:gd name="T58" fmla="*/ 2 w 112"/>
                  <a:gd name="T59" fmla="*/ 176 h 227"/>
                  <a:gd name="T60" fmla="*/ 6 w 112"/>
                  <a:gd name="T61" fmla="*/ 190 h 227"/>
                  <a:gd name="T62" fmla="*/ 5 w 112"/>
                  <a:gd name="T63" fmla="*/ 200 h 227"/>
                  <a:gd name="T64" fmla="*/ 6 w 112"/>
                  <a:gd name="T65" fmla="*/ 209 h 227"/>
                  <a:gd name="T66" fmla="*/ 9 w 112"/>
                  <a:gd name="T67" fmla="*/ 215 h 227"/>
                  <a:gd name="T68" fmla="*/ 18 w 112"/>
                  <a:gd name="T69" fmla="*/ 222 h 227"/>
                  <a:gd name="T70" fmla="*/ 35 w 112"/>
                  <a:gd name="T71" fmla="*/ 225 h 227"/>
                  <a:gd name="T72" fmla="*/ 45 w 112"/>
                  <a:gd name="T73" fmla="*/ 221 h 227"/>
                  <a:gd name="T74" fmla="*/ 57 w 112"/>
                  <a:gd name="T75" fmla="*/ 210 h 227"/>
                  <a:gd name="T76" fmla="*/ 62 w 112"/>
                  <a:gd name="T77" fmla="*/ 195 h 227"/>
                  <a:gd name="T78" fmla="*/ 65 w 112"/>
                  <a:gd name="T79" fmla="*/ 183 h 227"/>
                  <a:gd name="T80" fmla="*/ 74 w 112"/>
                  <a:gd name="T81" fmla="*/ 157 h 227"/>
                  <a:gd name="T82" fmla="*/ 85 w 112"/>
                  <a:gd name="T83" fmla="*/ 124 h 227"/>
                  <a:gd name="T84" fmla="*/ 94 w 112"/>
                  <a:gd name="T85" fmla="*/ 98 h 227"/>
                  <a:gd name="T86" fmla="*/ 94 w 112"/>
                  <a:gd name="T87" fmla="*/ 87 h 227"/>
                  <a:gd name="T88" fmla="*/ 100 w 112"/>
                  <a:gd name="T89" fmla="*/ 87 h 227"/>
                  <a:gd name="T90" fmla="*/ 103 w 112"/>
                  <a:gd name="T91" fmla="*/ 79 h 227"/>
                  <a:gd name="T92" fmla="*/ 101 w 112"/>
                  <a:gd name="T93" fmla="*/ 77 h 227"/>
                  <a:gd name="T94" fmla="*/ 100 w 112"/>
                  <a:gd name="T95" fmla="*/ 69 h 227"/>
                  <a:gd name="T96" fmla="*/ 100 w 112"/>
                  <a:gd name="T97" fmla="*/ 62 h 227"/>
                  <a:gd name="T98" fmla="*/ 105 w 112"/>
                  <a:gd name="T99" fmla="*/ 69 h 227"/>
                  <a:gd name="T100" fmla="*/ 110 w 112"/>
                  <a:gd name="T101" fmla="*/ 5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227">
                    <a:moveTo>
                      <a:pt x="110" y="51"/>
                    </a:moveTo>
                    <a:lnTo>
                      <a:pt x="107" y="45"/>
                    </a:lnTo>
                    <a:lnTo>
                      <a:pt x="107" y="39"/>
                    </a:lnTo>
                    <a:lnTo>
                      <a:pt x="107" y="32"/>
                    </a:lnTo>
                    <a:lnTo>
                      <a:pt x="106" y="26"/>
                    </a:lnTo>
                    <a:lnTo>
                      <a:pt x="105" y="23"/>
                    </a:lnTo>
                    <a:lnTo>
                      <a:pt x="106" y="21"/>
                    </a:lnTo>
                    <a:lnTo>
                      <a:pt x="106" y="20"/>
                    </a:lnTo>
                    <a:lnTo>
                      <a:pt x="103" y="13"/>
                    </a:lnTo>
                    <a:lnTo>
                      <a:pt x="100" y="12"/>
                    </a:lnTo>
                    <a:lnTo>
                      <a:pt x="99" y="11"/>
                    </a:lnTo>
                    <a:lnTo>
                      <a:pt x="99" y="4"/>
                    </a:lnTo>
                    <a:lnTo>
                      <a:pt x="99" y="4"/>
                    </a:lnTo>
                    <a:lnTo>
                      <a:pt x="97" y="0"/>
                    </a:lnTo>
                    <a:lnTo>
                      <a:pt x="94" y="1"/>
                    </a:lnTo>
                    <a:lnTo>
                      <a:pt x="93" y="3"/>
                    </a:lnTo>
                    <a:lnTo>
                      <a:pt x="91" y="4"/>
                    </a:lnTo>
                    <a:lnTo>
                      <a:pt x="89" y="7"/>
                    </a:lnTo>
                    <a:lnTo>
                      <a:pt x="89" y="12"/>
                    </a:lnTo>
                    <a:lnTo>
                      <a:pt x="89" y="16"/>
                    </a:lnTo>
                    <a:lnTo>
                      <a:pt x="89" y="17"/>
                    </a:lnTo>
                    <a:lnTo>
                      <a:pt x="88" y="20"/>
                    </a:lnTo>
                    <a:lnTo>
                      <a:pt x="87" y="24"/>
                    </a:lnTo>
                    <a:lnTo>
                      <a:pt x="86" y="24"/>
                    </a:lnTo>
                    <a:lnTo>
                      <a:pt x="83" y="24"/>
                    </a:lnTo>
                    <a:lnTo>
                      <a:pt x="83" y="26"/>
                    </a:lnTo>
                    <a:lnTo>
                      <a:pt x="82" y="26"/>
                    </a:lnTo>
                    <a:lnTo>
                      <a:pt x="81" y="21"/>
                    </a:lnTo>
                    <a:lnTo>
                      <a:pt x="80" y="20"/>
                    </a:lnTo>
                    <a:lnTo>
                      <a:pt x="77" y="21"/>
                    </a:lnTo>
                    <a:lnTo>
                      <a:pt x="79" y="24"/>
                    </a:lnTo>
                    <a:lnTo>
                      <a:pt x="79" y="27"/>
                    </a:lnTo>
                    <a:lnTo>
                      <a:pt x="79" y="29"/>
                    </a:lnTo>
                    <a:lnTo>
                      <a:pt x="79" y="28"/>
                    </a:lnTo>
                    <a:lnTo>
                      <a:pt x="76" y="26"/>
                    </a:lnTo>
                    <a:lnTo>
                      <a:pt x="75" y="27"/>
                    </a:lnTo>
                    <a:lnTo>
                      <a:pt x="74" y="34"/>
                    </a:lnTo>
                    <a:lnTo>
                      <a:pt x="75" y="35"/>
                    </a:lnTo>
                    <a:lnTo>
                      <a:pt x="75" y="38"/>
                    </a:lnTo>
                    <a:lnTo>
                      <a:pt x="73" y="38"/>
                    </a:lnTo>
                    <a:lnTo>
                      <a:pt x="71" y="39"/>
                    </a:lnTo>
                    <a:lnTo>
                      <a:pt x="69" y="41"/>
                    </a:lnTo>
                    <a:lnTo>
                      <a:pt x="70" y="42"/>
                    </a:lnTo>
                    <a:lnTo>
                      <a:pt x="70" y="44"/>
                    </a:lnTo>
                    <a:lnTo>
                      <a:pt x="73" y="45"/>
                    </a:lnTo>
                    <a:lnTo>
                      <a:pt x="73" y="46"/>
                    </a:lnTo>
                    <a:lnTo>
                      <a:pt x="73" y="45"/>
                    </a:lnTo>
                    <a:lnTo>
                      <a:pt x="70" y="46"/>
                    </a:lnTo>
                    <a:lnTo>
                      <a:pt x="69" y="50"/>
                    </a:lnTo>
                    <a:lnTo>
                      <a:pt x="68" y="47"/>
                    </a:lnTo>
                    <a:lnTo>
                      <a:pt x="67" y="46"/>
                    </a:lnTo>
                    <a:lnTo>
                      <a:pt x="67" y="46"/>
                    </a:lnTo>
                    <a:lnTo>
                      <a:pt x="63" y="50"/>
                    </a:lnTo>
                    <a:lnTo>
                      <a:pt x="62" y="52"/>
                    </a:lnTo>
                    <a:lnTo>
                      <a:pt x="61" y="56"/>
                    </a:lnTo>
                    <a:lnTo>
                      <a:pt x="61" y="56"/>
                    </a:lnTo>
                    <a:lnTo>
                      <a:pt x="59" y="56"/>
                    </a:lnTo>
                    <a:lnTo>
                      <a:pt x="57" y="54"/>
                    </a:lnTo>
                    <a:lnTo>
                      <a:pt x="56" y="56"/>
                    </a:lnTo>
                    <a:lnTo>
                      <a:pt x="53" y="58"/>
                    </a:lnTo>
                    <a:lnTo>
                      <a:pt x="52" y="59"/>
                    </a:lnTo>
                    <a:lnTo>
                      <a:pt x="51" y="59"/>
                    </a:lnTo>
                    <a:lnTo>
                      <a:pt x="49" y="63"/>
                    </a:lnTo>
                    <a:lnTo>
                      <a:pt x="49" y="64"/>
                    </a:lnTo>
                    <a:lnTo>
                      <a:pt x="50" y="65"/>
                    </a:lnTo>
                    <a:lnTo>
                      <a:pt x="45" y="65"/>
                    </a:lnTo>
                    <a:lnTo>
                      <a:pt x="44" y="64"/>
                    </a:lnTo>
                    <a:lnTo>
                      <a:pt x="42" y="64"/>
                    </a:lnTo>
                    <a:lnTo>
                      <a:pt x="40" y="65"/>
                    </a:lnTo>
                    <a:lnTo>
                      <a:pt x="38" y="66"/>
                    </a:lnTo>
                    <a:lnTo>
                      <a:pt x="35" y="68"/>
                    </a:lnTo>
                    <a:lnTo>
                      <a:pt x="34" y="68"/>
                    </a:lnTo>
                    <a:lnTo>
                      <a:pt x="34" y="68"/>
                    </a:lnTo>
                    <a:lnTo>
                      <a:pt x="32" y="68"/>
                    </a:lnTo>
                    <a:lnTo>
                      <a:pt x="32" y="68"/>
                    </a:lnTo>
                    <a:lnTo>
                      <a:pt x="30" y="69"/>
                    </a:lnTo>
                    <a:lnTo>
                      <a:pt x="29" y="70"/>
                    </a:lnTo>
                    <a:lnTo>
                      <a:pt x="28" y="70"/>
                    </a:lnTo>
                    <a:lnTo>
                      <a:pt x="27" y="70"/>
                    </a:lnTo>
                    <a:lnTo>
                      <a:pt x="26" y="68"/>
                    </a:lnTo>
                    <a:lnTo>
                      <a:pt x="22" y="65"/>
                    </a:lnTo>
                    <a:lnTo>
                      <a:pt x="21" y="65"/>
                    </a:lnTo>
                    <a:lnTo>
                      <a:pt x="20" y="65"/>
                    </a:lnTo>
                    <a:lnTo>
                      <a:pt x="17" y="65"/>
                    </a:lnTo>
                    <a:lnTo>
                      <a:pt x="17" y="68"/>
                    </a:lnTo>
                    <a:lnTo>
                      <a:pt x="20" y="70"/>
                    </a:lnTo>
                    <a:lnTo>
                      <a:pt x="21" y="71"/>
                    </a:lnTo>
                    <a:lnTo>
                      <a:pt x="22" y="72"/>
                    </a:lnTo>
                    <a:lnTo>
                      <a:pt x="23" y="75"/>
                    </a:lnTo>
                    <a:lnTo>
                      <a:pt x="22" y="77"/>
                    </a:lnTo>
                    <a:lnTo>
                      <a:pt x="21" y="80"/>
                    </a:lnTo>
                    <a:lnTo>
                      <a:pt x="17" y="86"/>
                    </a:lnTo>
                    <a:lnTo>
                      <a:pt x="17" y="87"/>
                    </a:lnTo>
                    <a:lnTo>
                      <a:pt x="16" y="88"/>
                    </a:lnTo>
                    <a:lnTo>
                      <a:pt x="15" y="91"/>
                    </a:lnTo>
                    <a:lnTo>
                      <a:pt x="14" y="97"/>
                    </a:lnTo>
                    <a:lnTo>
                      <a:pt x="14" y="97"/>
                    </a:lnTo>
                    <a:lnTo>
                      <a:pt x="15" y="103"/>
                    </a:lnTo>
                    <a:lnTo>
                      <a:pt x="15" y="110"/>
                    </a:lnTo>
                    <a:lnTo>
                      <a:pt x="16" y="111"/>
                    </a:lnTo>
                    <a:lnTo>
                      <a:pt x="18" y="115"/>
                    </a:lnTo>
                    <a:lnTo>
                      <a:pt x="18" y="115"/>
                    </a:lnTo>
                    <a:lnTo>
                      <a:pt x="17" y="118"/>
                    </a:lnTo>
                    <a:lnTo>
                      <a:pt x="18" y="121"/>
                    </a:lnTo>
                    <a:lnTo>
                      <a:pt x="20" y="123"/>
                    </a:lnTo>
                    <a:lnTo>
                      <a:pt x="20" y="124"/>
                    </a:lnTo>
                    <a:lnTo>
                      <a:pt x="20" y="127"/>
                    </a:lnTo>
                    <a:lnTo>
                      <a:pt x="18" y="131"/>
                    </a:lnTo>
                    <a:lnTo>
                      <a:pt x="20" y="135"/>
                    </a:lnTo>
                    <a:lnTo>
                      <a:pt x="16" y="140"/>
                    </a:lnTo>
                    <a:lnTo>
                      <a:pt x="14" y="145"/>
                    </a:lnTo>
                    <a:lnTo>
                      <a:pt x="12" y="146"/>
                    </a:lnTo>
                    <a:lnTo>
                      <a:pt x="9" y="152"/>
                    </a:lnTo>
                    <a:lnTo>
                      <a:pt x="5" y="154"/>
                    </a:lnTo>
                    <a:lnTo>
                      <a:pt x="3" y="160"/>
                    </a:lnTo>
                    <a:lnTo>
                      <a:pt x="3" y="162"/>
                    </a:lnTo>
                    <a:lnTo>
                      <a:pt x="0" y="166"/>
                    </a:lnTo>
                    <a:lnTo>
                      <a:pt x="2" y="172"/>
                    </a:lnTo>
                    <a:lnTo>
                      <a:pt x="2" y="175"/>
                    </a:lnTo>
                    <a:lnTo>
                      <a:pt x="2" y="176"/>
                    </a:lnTo>
                    <a:lnTo>
                      <a:pt x="3" y="182"/>
                    </a:lnTo>
                    <a:lnTo>
                      <a:pt x="5" y="184"/>
                    </a:lnTo>
                    <a:lnTo>
                      <a:pt x="5" y="189"/>
                    </a:lnTo>
                    <a:lnTo>
                      <a:pt x="6" y="190"/>
                    </a:lnTo>
                    <a:lnTo>
                      <a:pt x="6" y="192"/>
                    </a:lnTo>
                    <a:lnTo>
                      <a:pt x="6" y="192"/>
                    </a:lnTo>
                    <a:lnTo>
                      <a:pt x="4" y="195"/>
                    </a:lnTo>
                    <a:lnTo>
                      <a:pt x="5" y="200"/>
                    </a:lnTo>
                    <a:lnTo>
                      <a:pt x="5" y="203"/>
                    </a:lnTo>
                    <a:lnTo>
                      <a:pt x="5" y="204"/>
                    </a:lnTo>
                    <a:lnTo>
                      <a:pt x="5" y="207"/>
                    </a:lnTo>
                    <a:lnTo>
                      <a:pt x="6" y="209"/>
                    </a:lnTo>
                    <a:lnTo>
                      <a:pt x="8" y="210"/>
                    </a:lnTo>
                    <a:lnTo>
                      <a:pt x="8" y="212"/>
                    </a:lnTo>
                    <a:lnTo>
                      <a:pt x="8" y="213"/>
                    </a:lnTo>
                    <a:lnTo>
                      <a:pt x="9" y="215"/>
                    </a:lnTo>
                    <a:lnTo>
                      <a:pt x="10" y="218"/>
                    </a:lnTo>
                    <a:lnTo>
                      <a:pt x="14" y="219"/>
                    </a:lnTo>
                    <a:lnTo>
                      <a:pt x="15" y="221"/>
                    </a:lnTo>
                    <a:lnTo>
                      <a:pt x="18" y="222"/>
                    </a:lnTo>
                    <a:lnTo>
                      <a:pt x="20" y="222"/>
                    </a:lnTo>
                    <a:lnTo>
                      <a:pt x="23" y="225"/>
                    </a:lnTo>
                    <a:lnTo>
                      <a:pt x="29" y="227"/>
                    </a:lnTo>
                    <a:lnTo>
                      <a:pt x="35" y="225"/>
                    </a:lnTo>
                    <a:lnTo>
                      <a:pt x="38" y="222"/>
                    </a:lnTo>
                    <a:lnTo>
                      <a:pt x="41" y="222"/>
                    </a:lnTo>
                    <a:lnTo>
                      <a:pt x="45" y="221"/>
                    </a:lnTo>
                    <a:lnTo>
                      <a:pt x="45" y="221"/>
                    </a:lnTo>
                    <a:lnTo>
                      <a:pt x="52" y="217"/>
                    </a:lnTo>
                    <a:lnTo>
                      <a:pt x="55" y="216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8" y="206"/>
                    </a:lnTo>
                    <a:lnTo>
                      <a:pt x="59" y="204"/>
                    </a:lnTo>
                    <a:lnTo>
                      <a:pt x="63" y="199"/>
                    </a:lnTo>
                    <a:lnTo>
                      <a:pt x="62" y="195"/>
                    </a:lnTo>
                    <a:lnTo>
                      <a:pt x="62" y="192"/>
                    </a:lnTo>
                    <a:lnTo>
                      <a:pt x="64" y="189"/>
                    </a:lnTo>
                    <a:lnTo>
                      <a:pt x="65" y="186"/>
                    </a:lnTo>
                    <a:lnTo>
                      <a:pt x="65" y="183"/>
                    </a:lnTo>
                    <a:lnTo>
                      <a:pt x="65" y="180"/>
                    </a:lnTo>
                    <a:lnTo>
                      <a:pt x="70" y="171"/>
                    </a:lnTo>
                    <a:lnTo>
                      <a:pt x="74" y="162"/>
                    </a:lnTo>
                    <a:lnTo>
                      <a:pt x="74" y="157"/>
                    </a:lnTo>
                    <a:lnTo>
                      <a:pt x="75" y="150"/>
                    </a:lnTo>
                    <a:lnTo>
                      <a:pt x="79" y="140"/>
                    </a:lnTo>
                    <a:lnTo>
                      <a:pt x="82" y="133"/>
                    </a:lnTo>
                    <a:lnTo>
                      <a:pt x="85" y="124"/>
                    </a:lnTo>
                    <a:lnTo>
                      <a:pt x="87" y="117"/>
                    </a:lnTo>
                    <a:lnTo>
                      <a:pt x="89" y="112"/>
                    </a:lnTo>
                    <a:lnTo>
                      <a:pt x="93" y="105"/>
                    </a:lnTo>
                    <a:lnTo>
                      <a:pt x="94" y="98"/>
                    </a:lnTo>
                    <a:lnTo>
                      <a:pt x="94" y="92"/>
                    </a:lnTo>
                    <a:lnTo>
                      <a:pt x="93" y="89"/>
                    </a:lnTo>
                    <a:lnTo>
                      <a:pt x="93" y="88"/>
                    </a:lnTo>
                    <a:lnTo>
                      <a:pt x="94" y="87"/>
                    </a:lnTo>
                    <a:lnTo>
                      <a:pt x="97" y="86"/>
                    </a:lnTo>
                    <a:lnTo>
                      <a:pt x="98" y="83"/>
                    </a:lnTo>
                    <a:lnTo>
                      <a:pt x="98" y="85"/>
                    </a:lnTo>
                    <a:lnTo>
                      <a:pt x="100" y="87"/>
                    </a:lnTo>
                    <a:lnTo>
                      <a:pt x="101" y="85"/>
                    </a:lnTo>
                    <a:lnTo>
                      <a:pt x="103" y="81"/>
                    </a:lnTo>
                    <a:lnTo>
                      <a:pt x="104" y="80"/>
                    </a:lnTo>
                    <a:lnTo>
                      <a:pt x="103" y="79"/>
                    </a:lnTo>
                    <a:lnTo>
                      <a:pt x="103" y="79"/>
                    </a:lnTo>
                    <a:lnTo>
                      <a:pt x="103" y="79"/>
                    </a:lnTo>
                    <a:lnTo>
                      <a:pt x="101" y="80"/>
                    </a:lnTo>
                    <a:lnTo>
                      <a:pt x="101" y="77"/>
                    </a:lnTo>
                    <a:lnTo>
                      <a:pt x="101" y="76"/>
                    </a:lnTo>
                    <a:lnTo>
                      <a:pt x="101" y="74"/>
                    </a:lnTo>
                    <a:lnTo>
                      <a:pt x="100" y="71"/>
                    </a:lnTo>
                    <a:lnTo>
                      <a:pt x="100" y="69"/>
                    </a:lnTo>
                    <a:lnTo>
                      <a:pt x="99" y="66"/>
                    </a:lnTo>
                    <a:lnTo>
                      <a:pt x="99" y="63"/>
                    </a:lnTo>
                    <a:lnTo>
                      <a:pt x="100" y="62"/>
                    </a:lnTo>
                    <a:lnTo>
                      <a:pt x="100" y="62"/>
                    </a:lnTo>
                    <a:lnTo>
                      <a:pt x="101" y="63"/>
                    </a:lnTo>
                    <a:lnTo>
                      <a:pt x="103" y="64"/>
                    </a:lnTo>
                    <a:lnTo>
                      <a:pt x="103" y="65"/>
                    </a:lnTo>
                    <a:lnTo>
                      <a:pt x="105" y="69"/>
                    </a:lnTo>
                    <a:lnTo>
                      <a:pt x="106" y="69"/>
                    </a:lnTo>
                    <a:lnTo>
                      <a:pt x="111" y="63"/>
                    </a:lnTo>
                    <a:lnTo>
                      <a:pt x="112" y="57"/>
                    </a:lnTo>
                    <a:lnTo>
                      <a:pt x="110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9" name="Freeform 200">
                <a:extLst>
                  <a:ext uri="{FF2B5EF4-FFF2-40B4-BE49-F238E27FC236}">
                    <a16:creationId xmlns:a16="http://schemas.microsoft.com/office/drawing/2014/main" id="{7FD332CE-A8A6-4937-B2E6-2ABB26851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7588" y="1204913"/>
                <a:ext cx="11113" cy="22225"/>
              </a:xfrm>
              <a:custGeom>
                <a:avLst/>
                <a:gdLst>
                  <a:gd name="T0" fmla="*/ 29 w 35"/>
                  <a:gd name="T1" fmla="*/ 30 h 69"/>
                  <a:gd name="T2" fmla="*/ 28 w 35"/>
                  <a:gd name="T3" fmla="*/ 29 h 69"/>
                  <a:gd name="T4" fmla="*/ 27 w 35"/>
                  <a:gd name="T5" fmla="*/ 26 h 69"/>
                  <a:gd name="T6" fmla="*/ 25 w 35"/>
                  <a:gd name="T7" fmla="*/ 21 h 69"/>
                  <a:gd name="T8" fmla="*/ 19 w 35"/>
                  <a:gd name="T9" fmla="*/ 12 h 69"/>
                  <a:gd name="T10" fmla="*/ 15 w 35"/>
                  <a:gd name="T11" fmla="*/ 7 h 69"/>
                  <a:gd name="T12" fmla="*/ 13 w 35"/>
                  <a:gd name="T13" fmla="*/ 6 h 69"/>
                  <a:gd name="T14" fmla="*/ 11 w 35"/>
                  <a:gd name="T15" fmla="*/ 3 h 69"/>
                  <a:gd name="T16" fmla="*/ 7 w 35"/>
                  <a:gd name="T17" fmla="*/ 1 h 69"/>
                  <a:gd name="T18" fmla="*/ 6 w 35"/>
                  <a:gd name="T19" fmla="*/ 0 h 69"/>
                  <a:gd name="T20" fmla="*/ 5 w 35"/>
                  <a:gd name="T21" fmla="*/ 0 h 69"/>
                  <a:gd name="T22" fmla="*/ 3 w 35"/>
                  <a:gd name="T23" fmla="*/ 1 h 69"/>
                  <a:gd name="T24" fmla="*/ 3 w 35"/>
                  <a:gd name="T25" fmla="*/ 5 h 69"/>
                  <a:gd name="T26" fmla="*/ 5 w 35"/>
                  <a:gd name="T27" fmla="*/ 7 h 69"/>
                  <a:gd name="T28" fmla="*/ 6 w 35"/>
                  <a:gd name="T29" fmla="*/ 7 h 69"/>
                  <a:gd name="T30" fmla="*/ 6 w 35"/>
                  <a:gd name="T31" fmla="*/ 11 h 69"/>
                  <a:gd name="T32" fmla="*/ 5 w 35"/>
                  <a:gd name="T33" fmla="*/ 13 h 69"/>
                  <a:gd name="T34" fmla="*/ 4 w 35"/>
                  <a:gd name="T35" fmla="*/ 15 h 69"/>
                  <a:gd name="T36" fmla="*/ 3 w 35"/>
                  <a:gd name="T37" fmla="*/ 13 h 69"/>
                  <a:gd name="T38" fmla="*/ 1 w 35"/>
                  <a:gd name="T39" fmla="*/ 13 h 69"/>
                  <a:gd name="T40" fmla="*/ 1 w 35"/>
                  <a:gd name="T41" fmla="*/ 13 h 69"/>
                  <a:gd name="T42" fmla="*/ 0 w 35"/>
                  <a:gd name="T43" fmla="*/ 15 h 69"/>
                  <a:gd name="T44" fmla="*/ 1 w 35"/>
                  <a:gd name="T45" fmla="*/ 18 h 69"/>
                  <a:gd name="T46" fmla="*/ 4 w 35"/>
                  <a:gd name="T47" fmla="*/ 21 h 69"/>
                  <a:gd name="T48" fmla="*/ 4 w 35"/>
                  <a:gd name="T49" fmla="*/ 23 h 69"/>
                  <a:gd name="T50" fmla="*/ 1 w 35"/>
                  <a:gd name="T51" fmla="*/ 27 h 69"/>
                  <a:gd name="T52" fmla="*/ 0 w 35"/>
                  <a:gd name="T53" fmla="*/ 30 h 69"/>
                  <a:gd name="T54" fmla="*/ 1 w 35"/>
                  <a:gd name="T55" fmla="*/ 35 h 69"/>
                  <a:gd name="T56" fmla="*/ 3 w 35"/>
                  <a:gd name="T57" fmla="*/ 39 h 69"/>
                  <a:gd name="T58" fmla="*/ 4 w 35"/>
                  <a:gd name="T59" fmla="*/ 46 h 69"/>
                  <a:gd name="T60" fmla="*/ 5 w 35"/>
                  <a:gd name="T61" fmla="*/ 51 h 69"/>
                  <a:gd name="T62" fmla="*/ 6 w 35"/>
                  <a:gd name="T63" fmla="*/ 56 h 69"/>
                  <a:gd name="T64" fmla="*/ 9 w 35"/>
                  <a:gd name="T65" fmla="*/ 60 h 69"/>
                  <a:gd name="T66" fmla="*/ 9 w 35"/>
                  <a:gd name="T67" fmla="*/ 63 h 69"/>
                  <a:gd name="T68" fmla="*/ 12 w 35"/>
                  <a:gd name="T69" fmla="*/ 69 h 69"/>
                  <a:gd name="T70" fmla="*/ 12 w 35"/>
                  <a:gd name="T71" fmla="*/ 69 h 69"/>
                  <a:gd name="T72" fmla="*/ 21 w 35"/>
                  <a:gd name="T73" fmla="*/ 65 h 69"/>
                  <a:gd name="T74" fmla="*/ 23 w 35"/>
                  <a:gd name="T75" fmla="*/ 65 h 69"/>
                  <a:gd name="T76" fmla="*/ 25 w 35"/>
                  <a:gd name="T77" fmla="*/ 64 h 69"/>
                  <a:gd name="T78" fmla="*/ 30 w 35"/>
                  <a:gd name="T79" fmla="*/ 60 h 69"/>
                  <a:gd name="T80" fmla="*/ 34 w 35"/>
                  <a:gd name="T81" fmla="*/ 57 h 69"/>
                  <a:gd name="T82" fmla="*/ 34 w 35"/>
                  <a:gd name="T83" fmla="*/ 52 h 69"/>
                  <a:gd name="T84" fmla="*/ 34 w 35"/>
                  <a:gd name="T85" fmla="*/ 48 h 69"/>
                  <a:gd name="T86" fmla="*/ 35 w 35"/>
                  <a:gd name="T87" fmla="*/ 45 h 69"/>
                  <a:gd name="T88" fmla="*/ 33 w 35"/>
                  <a:gd name="T89" fmla="*/ 40 h 69"/>
                  <a:gd name="T90" fmla="*/ 30 w 35"/>
                  <a:gd name="T91" fmla="*/ 34 h 69"/>
                  <a:gd name="T92" fmla="*/ 29 w 35"/>
                  <a:gd name="T93" fmla="*/ 3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" h="69">
                    <a:moveTo>
                      <a:pt x="29" y="30"/>
                    </a:moveTo>
                    <a:lnTo>
                      <a:pt x="28" y="29"/>
                    </a:lnTo>
                    <a:lnTo>
                      <a:pt x="27" y="26"/>
                    </a:lnTo>
                    <a:lnTo>
                      <a:pt x="25" y="21"/>
                    </a:lnTo>
                    <a:lnTo>
                      <a:pt x="19" y="12"/>
                    </a:lnTo>
                    <a:lnTo>
                      <a:pt x="15" y="7"/>
                    </a:lnTo>
                    <a:lnTo>
                      <a:pt x="13" y="6"/>
                    </a:lnTo>
                    <a:lnTo>
                      <a:pt x="11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4" y="15"/>
                    </a:lnTo>
                    <a:lnTo>
                      <a:pt x="3" y="13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0" y="15"/>
                    </a:lnTo>
                    <a:lnTo>
                      <a:pt x="1" y="18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1" y="27"/>
                    </a:lnTo>
                    <a:lnTo>
                      <a:pt x="0" y="30"/>
                    </a:lnTo>
                    <a:lnTo>
                      <a:pt x="1" y="35"/>
                    </a:lnTo>
                    <a:lnTo>
                      <a:pt x="3" y="39"/>
                    </a:lnTo>
                    <a:lnTo>
                      <a:pt x="4" y="46"/>
                    </a:lnTo>
                    <a:lnTo>
                      <a:pt x="5" y="51"/>
                    </a:lnTo>
                    <a:lnTo>
                      <a:pt x="6" y="56"/>
                    </a:lnTo>
                    <a:lnTo>
                      <a:pt x="9" y="60"/>
                    </a:lnTo>
                    <a:lnTo>
                      <a:pt x="9" y="63"/>
                    </a:lnTo>
                    <a:lnTo>
                      <a:pt x="12" y="69"/>
                    </a:lnTo>
                    <a:lnTo>
                      <a:pt x="12" y="69"/>
                    </a:lnTo>
                    <a:lnTo>
                      <a:pt x="21" y="65"/>
                    </a:lnTo>
                    <a:lnTo>
                      <a:pt x="23" y="65"/>
                    </a:lnTo>
                    <a:lnTo>
                      <a:pt x="25" y="64"/>
                    </a:lnTo>
                    <a:lnTo>
                      <a:pt x="30" y="60"/>
                    </a:lnTo>
                    <a:lnTo>
                      <a:pt x="34" y="57"/>
                    </a:lnTo>
                    <a:lnTo>
                      <a:pt x="34" y="52"/>
                    </a:lnTo>
                    <a:lnTo>
                      <a:pt x="34" y="48"/>
                    </a:lnTo>
                    <a:lnTo>
                      <a:pt x="35" y="45"/>
                    </a:lnTo>
                    <a:lnTo>
                      <a:pt x="33" y="40"/>
                    </a:lnTo>
                    <a:lnTo>
                      <a:pt x="30" y="34"/>
                    </a:lnTo>
                    <a:lnTo>
                      <a:pt x="29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0" name="Freeform 201">
                <a:extLst>
                  <a:ext uri="{FF2B5EF4-FFF2-40B4-BE49-F238E27FC236}">
                    <a16:creationId xmlns:a16="http://schemas.microsoft.com/office/drawing/2014/main" id="{C72C27DB-D5DC-4421-B702-19CEDC18A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6325" y="1185863"/>
                <a:ext cx="3175" cy="11112"/>
              </a:xfrm>
              <a:custGeom>
                <a:avLst/>
                <a:gdLst>
                  <a:gd name="T0" fmla="*/ 1 w 10"/>
                  <a:gd name="T1" fmla="*/ 27 h 35"/>
                  <a:gd name="T2" fmla="*/ 0 w 10"/>
                  <a:gd name="T3" fmla="*/ 29 h 35"/>
                  <a:gd name="T4" fmla="*/ 1 w 10"/>
                  <a:gd name="T5" fmla="*/ 34 h 35"/>
                  <a:gd name="T6" fmla="*/ 2 w 10"/>
                  <a:gd name="T7" fmla="*/ 34 h 35"/>
                  <a:gd name="T8" fmla="*/ 4 w 10"/>
                  <a:gd name="T9" fmla="*/ 35 h 35"/>
                  <a:gd name="T10" fmla="*/ 6 w 10"/>
                  <a:gd name="T11" fmla="*/ 33 h 35"/>
                  <a:gd name="T12" fmla="*/ 6 w 10"/>
                  <a:gd name="T13" fmla="*/ 33 h 35"/>
                  <a:gd name="T14" fmla="*/ 7 w 10"/>
                  <a:gd name="T15" fmla="*/ 30 h 35"/>
                  <a:gd name="T16" fmla="*/ 7 w 10"/>
                  <a:gd name="T17" fmla="*/ 28 h 35"/>
                  <a:gd name="T18" fmla="*/ 7 w 10"/>
                  <a:gd name="T19" fmla="*/ 25 h 35"/>
                  <a:gd name="T20" fmla="*/ 8 w 10"/>
                  <a:gd name="T21" fmla="*/ 23 h 35"/>
                  <a:gd name="T22" fmla="*/ 8 w 10"/>
                  <a:gd name="T23" fmla="*/ 18 h 35"/>
                  <a:gd name="T24" fmla="*/ 8 w 10"/>
                  <a:gd name="T25" fmla="*/ 17 h 35"/>
                  <a:gd name="T26" fmla="*/ 8 w 10"/>
                  <a:gd name="T27" fmla="*/ 14 h 35"/>
                  <a:gd name="T28" fmla="*/ 8 w 10"/>
                  <a:gd name="T29" fmla="*/ 11 h 35"/>
                  <a:gd name="T30" fmla="*/ 8 w 10"/>
                  <a:gd name="T31" fmla="*/ 10 h 35"/>
                  <a:gd name="T32" fmla="*/ 10 w 10"/>
                  <a:gd name="T33" fmla="*/ 7 h 35"/>
                  <a:gd name="T34" fmla="*/ 8 w 10"/>
                  <a:gd name="T35" fmla="*/ 4 h 35"/>
                  <a:gd name="T36" fmla="*/ 7 w 10"/>
                  <a:gd name="T37" fmla="*/ 1 h 35"/>
                  <a:gd name="T38" fmla="*/ 6 w 10"/>
                  <a:gd name="T39" fmla="*/ 0 h 35"/>
                  <a:gd name="T40" fmla="*/ 5 w 10"/>
                  <a:gd name="T41" fmla="*/ 1 h 35"/>
                  <a:gd name="T42" fmla="*/ 5 w 10"/>
                  <a:gd name="T43" fmla="*/ 1 h 35"/>
                  <a:gd name="T44" fmla="*/ 4 w 10"/>
                  <a:gd name="T45" fmla="*/ 7 h 35"/>
                  <a:gd name="T46" fmla="*/ 4 w 10"/>
                  <a:gd name="T47" fmla="*/ 7 h 35"/>
                  <a:gd name="T48" fmla="*/ 2 w 10"/>
                  <a:gd name="T49" fmla="*/ 11 h 35"/>
                  <a:gd name="T50" fmla="*/ 1 w 10"/>
                  <a:gd name="T51" fmla="*/ 11 h 35"/>
                  <a:gd name="T52" fmla="*/ 2 w 10"/>
                  <a:gd name="T53" fmla="*/ 18 h 35"/>
                  <a:gd name="T54" fmla="*/ 4 w 10"/>
                  <a:gd name="T55" fmla="*/ 24 h 35"/>
                  <a:gd name="T56" fmla="*/ 1 w 10"/>
                  <a:gd name="T57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" h="35">
                    <a:moveTo>
                      <a:pt x="1" y="27"/>
                    </a:moveTo>
                    <a:lnTo>
                      <a:pt x="0" y="29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4" y="35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7" y="30"/>
                    </a:lnTo>
                    <a:lnTo>
                      <a:pt x="7" y="28"/>
                    </a:lnTo>
                    <a:lnTo>
                      <a:pt x="7" y="25"/>
                    </a:lnTo>
                    <a:lnTo>
                      <a:pt x="8" y="23"/>
                    </a:lnTo>
                    <a:lnTo>
                      <a:pt x="8" y="18"/>
                    </a:lnTo>
                    <a:lnTo>
                      <a:pt x="8" y="17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10" y="7"/>
                    </a:lnTo>
                    <a:lnTo>
                      <a:pt x="8" y="4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2" y="18"/>
                    </a:lnTo>
                    <a:lnTo>
                      <a:pt x="4" y="24"/>
                    </a:lnTo>
                    <a:lnTo>
                      <a:pt x="1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1" name="Freeform 202">
                <a:extLst>
                  <a:ext uri="{FF2B5EF4-FFF2-40B4-BE49-F238E27FC236}">
                    <a16:creationId xmlns:a16="http://schemas.microsoft.com/office/drawing/2014/main" id="{C9E80A7E-8C0C-4321-B3B9-14783AF0F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6325" y="1200150"/>
                <a:ext cx="1588" cy="3175"/>
              </a:xfrm>
              <a:custGeom>
                <a:avLst/>
                <a:gdLst>
                  <a:gd name="T0" fmla="*/ 7 w 7"/>
                  <a:gd name="T1" fmla="*/ 5 h 10"/>
                  <a:gd name="T2" fmla="*/ 5 w 7"/>
                  <a:gd name="T3" fmla="*/ 2 h 10"/>
                  <a:gd name="T4" fmla="*/ 5 w 7"/>
                  <a:gd name="T5" fmla="*/ 2 h 10"/>
                  <a:gd name="T6" fmla="*/ 2 w 7"/>
                  <a:gd name="T7" fmla="*/ 0 h 10"/>
                  <a:gd name="T8" fmla="*/ 1 w 7"/>
                  <a:gd name="T9" fmla="*/ 2 h 10"/>
                  <a:gd name="T10" fmla="*/ 0 w 7"/>
                  <a:gd name="T11" fmla="*/ 2 h 10"/>
                  <a:gd name="T12" fmla="*/ 0 w 7"/>
                  <a:gd name="T13" fmla="*/ 2 h 10"/>
                  <a:gd name="T14" fmla="*/ 0 w 7"/>
                  <a:gd name="T15" fmla="*/ 4 h 10"/>
                  <a:gd name="T16" fmla="*/ 1 w 7"/>
                  <a:gd name="T17" fmla="*/ 8 h 10"/>
                  <a:gd name="T18" fmla="*/ 1 w 7"/>
                  <a:gd name="T19" fmla="*/ 8 h 10"/>
                  <a:gd name="T20" fmla="*/ 3 w 7"/>
                  <a:gd name="T21" fmla="*/ 10 h 10"/>
                  <a:gd name="T22" fmla="*/ 5 w 7"/>
                  <a:gd name="T23" fmla="*/ 9 h 10"/>
                  <a:gd name="T24" fmla="*/ 7 w 7"/>
                  <a:gd name="T2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0">
                    <a:moveTo>
                      <a:pt x="7" y="5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10"/>
                    </a:lnTo>
                    <a:lnTo>
                      <a:pt x="5" y="9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2" name="Freeform 203">
                <a:extLst>
                  <a:ext uri="{FF2B5EF4-FFF2-40B4-BE49-F238E27FC236}">
                    <a16:creationId xmlns:a16="http://schemas.microsoft.com/office/drawing/2014/main" id="{926E2723-CBE3-4D10-BAB0-6F093ADA4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7913" y="1208088"/>
                <a:ext cx="1588" cy="1587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0 h 6"/>
                  <a:gd name="T4" fmla="*/ 0 w 5"/>
                  <a:gd name="T5" fmla="*/ 1 h 6"/>
                  <a:gd name="T6" fmla="*/ 0 w 5"/>
                  <a:gd name="T7" fmla="*/ 2 h 6"/>
                  <a:gd name="T8" fmla="*/ 0 w 5"/>
                  <a:gd name="T9" fmla="*/ 5 h 6"/>
                  <a:gd name="T10" fmla="*/ 1 w 5"/>
                  <a:gd name="T11" fmla="*/ 6 h 6"/>
                  <a:gd name="T12" fmla="*/ 2 w 5"/>
                  <a:gd name="T13" fmla="*/ 6 h 6"/>
                  <a:gd name="T14" fmla="*/ 2 w 5"/>
                  <a:gd name="T15" fmla="*/ 6 h 6"/>
                  <a:gd name="T16" fmla="*/ 4 w 5"/>
                  <a:gd name="T17" fmla="*/ 5 h 6"/>
                  <a:gd name="T18" fmla="*/ 5 w 5"/>
                  <a:gd name="T19" fmla="*/ 1 h 6"/>
                  <a:gd name="T20" fmla="*/ 1 w 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5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3" name="Freeform 204">
                <a:extLst>
                  <a:ext uri="{FF2B5EF4-FFF2-40B4-BE49-F238E27FC236}">
                    <a16:creationId xmlns:a16="http://schemas.microsoft.com/office/drawing/2014/main" id="{7C9B6D47-49C0-411D-B6CE-2A025982D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1088" y="1212850"/>
                <a:ext cx="1588" cy="3175"/>
              </a:xfrm>
              <a:custGeom>
                <a:avLst/>
                <a:gdLst>
                  <a:gd name="T0" fmla="*/ 8 w 8"/>
                  <a:gd name="T1" fmla="*/ 2 h 9"/>
                  <a:gd name="T2" fmla="*/ 5 w 8"/>
                  <a:gd name="T3" fmla="*/ 0 h 9"/>
                  <a:gd name="T4" fmla="*/ 4 w 8"/>
                  <a:gd name="T5" fmla="*/ 0 h 9"/>
                  <a:gd name="T6" fmla="*/ 4 w 8"/>
                  <a:gd name="T7" fmla="*/ 0 h 9"/>
                  <a:gd name="T8" fmla="*/ 4 w 8"/>
                  <a:gd name="T9" fmla="*/ 1 h 9"/>
                  <a:gd name="T10" fmla="*/ 3 w 8"/>
                  <a:gd name="T11" fmla="*/ 5 h 9"/>
                  <a:gd name="T12" fmla="*/ 2 w 8"/>
                  <a:gd name="T13" fmla="*/ 5 h 9"/>
                  <a:gd name="T14" fmla="*/ 0 w 8"/>
                  <a:gd name="T15" fmla="*/ 6 h 9"/>
                  <a:gd name="T16" fmla="*/ 2 w 8"/>
                  <a:gd name="T17" fmla="*/ 7 h 9"/>
                  <a:gd name="T18" fmla="*/ 3 w 8"/>
                  <a:gd name="T19" fmla="*/ 8 h 9"/>
                  <a:gd name="T20" fmla="*/ 4 w 8"/>
                  <a:gd name="T21" fmla="*/ 9 h 9"/>
                  <a:gd name="T22" fmla="*/ 5 w 8"/>
                  <a:gd name="T23" fmla="*/ 9 h 9"/>
                  <a:gd name="T24" fmla="*/ 8 w 8"/>
                  <a:gd name="T2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9">
                    <a:moveTo>
                      <a:pt x="8" y="2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206">
                <a:extLst>
                  <a:ext uri="{FF2B5EF4-FFF2-40B4-BE49-F238E27FC236}">
                    <a16:creationId xmlns:a16="http://schemas.microsoft.com/office/drawing/2014/main" id="{826AC6DA-FE8A-4233-8C57-38DF35AB5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675" y="1217613"/>
                <a:ext cx="3175" cy="4762"/>
              </a:xfrm>
              <a:custGeom>
                <a:avLst/>
                <a:gdLst>
                  <a:gd name="T0" fmla="*/ 5 w 9"/>
                  <a:gd name="T1" fmla="*/ 3 h 13"/>
                  <a:gd name="T2" fmla="*/ 5 w 9"/>
                  <a:gd name="T3" fmla="*/ 3 h 13"/>
                  <a:gd name="T4" fmla="*/ 3 w 9"/>
                  <a:gd name="T5" fmla="*/ 0 h 13"/>
                  <a:gd name="T6" fmla="*/ 3 w 9"/>
                  <a:gd name="T7" fmla="*/ 0 h 13"/>
                  <a:gd name="T8" fmla="*/ 0 w 9"/>
                  <a:gd name="T9" fmla="*/ 1 h 13"/>
                  <a:gd name="T10" fmla="*/ 0 w 9"/>
                  <a:gd name="T11" fmla="*/ 3 h 13"/>
                  <a:gd name="T12" fmla="*/ 0 w 9"/>
                  <a:gd name="T13" fmla="*/ 3 h 13"/>
                  <a:gd name="T14" fmla="*/ 3 w 9"/>
                  <a:gd name="T15" fmla="*/ 9 h 13"/>
                  <a:gd name="T16" fmla="*/ 4 w 9"/>
                  <a:gd name="T17" fmla="*/ 11 h 13"/>
                  <a:gd name="T18" fmla="*/ 5 w 9"/>
                  <a:gd name="T19" fmla="*/ 13 h 13"/>
                  <a:gd name="T20" fmla="*/ 8 w 9"/>
                  <a:gd name="T21" fmla="*/ 11 h 13"/>
                  <a:gd name="T22" fmla="*/ 9 w 9"/>
                  <a:gd name="T23" fmla="*/ 10 h 13"/>
                  <a:gd name="T24" fmla="*/ 6 w 9"/>
                  <a:gd name="T25" fmla="*/ 4 h 13"/>
                  <a:gd name="T26" fmla="*/ 5 w 9"/>
                  <a:gd name="T2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3">
                    <a:moveTo>
                      <a:pt x="5" y="3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5" y="13"/>
                    </a:lnTo>
                    <a:lnTo>
                      <a:pt x="8" y="11"/>
                    </a:lnTo>
                    <a:lnTo>
                      <a:pt x="9" y="10"/>
                    </a:lnTo>
                    <a:lnTo>
                      <a:pt x="6" y="4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07">
                <a:extLst>
                  <a:ext uri="{FF2B5EF4-FFF2-40B4-BE49-F238E27FC236}">
                    <a16:creationId xmlns:a16="http://schemas.microsoft.com/office/drawing/2014/main" id="{B9683F9C-C2BD-413E-95CE-53FEF8E60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3788" y="1241425"/>
                <a:ext cx="4763" cy="3175"/>
              </a:xfrm>
              <a:custGeom>
                <a:avLst/>
                <a:gdLst>
                  <a:gd name="T0" fmla="*/ 8 w 14"/>
                  <a:gd name="T1" fmla="*/ 3 h 12"/>
                  <a:gd name="T2" fmla="*/ 5 w 14"/>
                  <a:gd name="T3" fmla="*/ 2 h 12"/>
                  <a:gd name="T4" fmla="*/ 3 w 14"/>
                  <a:gd name="T5" fmla="*/ 0 h 12"/>
                  <a:gd name="T6" fmla="*/ 3 w 14"/>
                  <a:gd name="T7" fmla="*/ 0 h 12"/>
                  <a:gd name="T8" fmla="*/ 0 w 14"/>
                  <a:gd name="T9" fmla="*/ 3 h 12"/>
                  <a:gd name="T10" fmla="*/ 4 w 14"/>
                  <a:gd name="T11" fmla="*/ 7 h 12"/>
                  <a:gd name="T12" fmla="*/ 5 w 14"/>
                  <a:gd name="T13" fmla="*/ 8 h 12"/>
                  <a:gd name="T14" fmla="*/ 9 w 14"/>
                  <a:gd name="T15" fmla="*/ 10 h 12"/>
                  <a:gd name="T16" fmla="*/ 11 w 14"/>
                  <a:gd name="T17" fmla="*/ 12 h 12"/>
                  <a:gd name="T18" fmla="*/ 12 w 14"/>
                  <a:gd name="T19" fmla="*/ 12 h 12"/>
                  <a:gd name="T20" fmla="*/ 14 w 14"/>
                  <a:gd name="T21" fmla="*/ 12 h 12"/>
                  <a:gd name="T22" fmla="*/ 14 w 14"/>
                  <a:gd name="T23" fmla="*/ 12 h 12"/>
                  <a:gd name="T24" fmla="*/ 14 w 14"/>
                  <a:gd name="T25" fmla="*/ 10 h 12"/>
                  <a:gd name="T26" fmla="*/ 8 w 14"/>
                  <a:gd name="T2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2">
                    <a:moveTo>
                      <a:pt x="8" y="3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9" y="10"/>
                    </a:lnTo>
                    <a:lnTo>
                      <a:pt x="11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" name="Freeform 208">
                <a:extLst>
                  <a:ext uri="{FF2B5EF4-FFF2-40B4-BE49-F238E27FC236}">
                    <a16:creationId xmlns:a16="http://schemas.microsoft.com/office/drawing/2014/main" id="{7AE2F895-41A8-4BDC-BE51-55CFC6785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0138" y="1249363"/>
                <a:ext cx="3175" cy="4762"/>
              </a:xfrm>
              <a:custGeom>
                <a:avLst/>
                <a:gdLst>
                  <a:gd name="T0" fmla="*/ 7 w 11"/>
                  <a:gd name="T1" fmla="*/ 3 h 17"/>
                  <a:gd name="T2" fmla="*/ 7 w 11"/>
                  <a:gd name="T3" fmla="*/ 2 h 17"/>
                  <a:gd name="T4" fmla="*/ 5 w 11"/>
                  <a:gd name="T5" fmla="*/ 0 h 17"/>
                  <a:gd name="T6" fmla="*/ 1 w 11"/>
                  <a:gd name="T7" fmla="*/ 0 h 17"/>
                  <a:gd name="T8" fmla="*/ 0 w 11"/>
                  <a:gd name="T9" fmla="*/ 0 h 17"/>
                  <a:gd name="T10" fmla="*/ 0 w 11"/>
                  <a:gd name="T11" fmla="*/ 2 h 17"/>
                  <a:gd name="T12" fmla="*/ 3 w 11"/>
                  <a:gd name="T13" fmla="*/ 8 h 17"/>
                  <a:gd name="T14" fmla="*/ 5 w 11"/>
                  <a:gd name="T15" fmla="*/ 9 h 17"/>
                  <a:gd name="T16" fmla="*/ 7 w 11"/>
                  <a:gd name="T17" fmla="*/ 13 h 17"/>
                  <a:gd name="T18" fmla="*/ 7 w 11"/>
                  <a:gd name="T19" fmla="*/ 14 h 17"/>
                  <a:gd name="T20" fmla="*/ 11 w 11"/>
                  <a:gd name="T21" fmla="*/ 17 h 17"/>
                  <a:gd name="T22" fmla="*/ 11 w 11"/>
                  <a:gd name="T23" fmla="*/ 17 h 17"/>
                  <a:gd name="T24" fmla="*/ 11 w 11"/>
                  <a:gd name="T25" fmla="*/ 8 h 17"/>
                  <a:gd name="T26" fmla="*/ 7 w 11"/>
                  <a:gd name="T27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7">
                    <a:moveTo>
                      <a:pt x="7" y="3"/>
                    </a:moveTo>
                    <a:lnTo>
                      <a:pt x="7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8"/>
                    </a:lnTo>
                    <a:lnTo>
                      <a:pt x="5" y="9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1" y="8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" name="Freeform 209">
                <a:extLst>
                  <a:ext uri="{FF2B5EF4-FFF2-40B4-BE49-F238E27FC236}">
                    <a16:creationId xmlns:a16="http://schemas.microsoft.com/office/drawing/2014/main" id="{B378330E-8745-4100-9319-49B1D2BF91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0138" y="1244600"/>
                <a:ext cx="1588" cy="3175"/>
              </a:xfrm>
              <a:custGeom>
                <a:avLst/>
                <a:gdLst>
                  <a:gd name="T0" fmla="*/ 2 w 3"/>
                  <a:gd name="T1" fmla="*/ 7 h 7"/>
                  <a:gd name="T2" fmla="*/ 3 w 3"/>
                  <a:gd name="T3" fmla="*/ 6 h 7"/>
                  <a:gd name="T4" fmla="*/ 3 w 3"/>
                  <a:gd name="T5" fmla="*/ 1 h 7"/>
                  <a:gd name="T6" fmla="*/ 2 w 3"/>
                  <a:gd name="T7" fmla="*/ 0 h 7"/>
                  <a:gd name="T8" fmla="*/ 2 w 3"/>
                  <a:gd name="T9" fmla="*/ 0 h 7"/>
                  <a:gd name="T10" fmla="*/ 0 w 3"/>
                  <a:gd name="T11" fmla="*/ 0 h 7"/>
                  <a:gd name="T12" fmla="*/ 0 w 3"/>
                  <a:gd name="T13" fmla="*/ 1 h 7"/>
                  <a:gd name="T14" fmla="*/ 0 w 3"/>
                  <a:gd name="T15" fmla="*/ 1 h 7"/>
                  <a:gd name="T16" fmla="*/ 2 w 3"/>
                  <a:gd name="T17" fmla="*/ 6 h 7"/>
                  <a:gd name="T18" fmla="*/ 2 w 3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7">
                    <a:moveTo>
                      <a:pt x="2" y="7"/>
                    </a:moveTo>
                    <a:lnTo>
                      <a:pt x="3" y="6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" name="Freeform 210">
                <a:extLst>
                  <a:ext uri="{FF2B5EF4-FFF2-40B4-BE49-F238E27FC236}">
                    <a16:creationId xmlns:a16="http://schemas.microsoft.com/office/drawing/2014/main" id="{FE2E317E-02BF-4CBD-B5BD-FC23AB6B83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900" y="1257300"/>
                <a:ext cx="1588" cy="3175"/>
              </a:xfrm>
              <a:custGeom>
                <a:avLst/>
                <a:gdLst>
                  <a:gd name="T0" fmla="*/ 4 w 4"/>
                  <a:gd name="T1" fmla="*/ 5 h 13"/>
                  <a:gd name="T2" fmla="*/ 4 w 4"/>
                  <a:gd name="T3" fmla="*/ 5 h 13"/>
                  <a:gd name="T4" fmla="*/ 2 w 4"/>
                  <a:gd name="T5" fmla="*/ 0 h 13"/>
                  <a:gd name="T6" fmla="*/ 0 w 4"/>
                  <a:gd name="T7" fmla="*/ 0 h 13"/>
                  <a:gd name="T8" fmla="*/ 0 w 4"/>
                  <a:gd name="T9" fmla="*/ 1 h 13"/>
                  <a:gd name="T10" fmla="*/ 0 w 4"/>
                  <a:gd name="T11" fmla="*/ 2 h 13"/>
                  <a:gd name="T12" fmla="*/ 0 w 4"/>
                  <a:gd name="T13" fmla="*/ 6 h 13"/>
                  <a:gd name="T14" fmla="*/ 0 w 4"/>
                  <a:gd name="T15" fmla="*/ 11 h 13"/>
                  <a:gd name="T16" fmla="*/ 1 w 4"/>
                  <a:gd name="T17" fmla="*/ 13 h 13"/>
                  <a:gd name="T18" fmla="*/ 3 w 4"/>
                  <a:gd name="T19" fmla="*/ 11 h 13"/>
                  <a:gd name="T20" fmla="*/ 3 w 4"/>
                  <a:gd name="T21" fmla="*/ 10 h 13"/>
                  <a:gd name="T22" fmla="*/ 4 w 4"/>
                  <a:gd name="T2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13">
                    <a:moveTo>
                      <a:pt x="4" y="5"/>
                    </a:moveTo>
                    <a:lnTo>
                      <a:pt x="4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211">
                <a:extLst>
                  <a:ext uri="{FF2B5EF4-FFF2-40B4-BE49-F238E27FC236}">
                    <a16:creationId xmlns:a16="http://schemas.microsoft.com/office/drawing/2014/main" id="{AFA69EC7-30CC-490E-BCC1-8FFB70599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1255713"/>
                <a:ext cx="1588" cy="1587"/>
              </a:xfrm>
              <a:custGeom>
                <a:avLst/>
                <a:gdLst>
                  <a:gd name="T0" fmla="*/ 2 w 7"/>
                  <a:gd name="T1" fmla="*/ 3 h 4"/>
                  <a:gd name="T2" fmla="*/ 4 w 7"/>
                  <a:gd name="T3" fmla="*/ 3 h 4"/>
                  <a:gd name="T4" fmla="*/ 4 w 7"/>
                  <a:gd name="T5" fmla="*/ 3 h 4"/>
                  <a:gd name="T6" fmla="*/ 7 w 7"/>
                  <a:gd name="T7" fmla="*/ 4 h 4"/>
                  <a:gd name="T8" fmla="*/ 7 w 7"/>
                  <a:gd name="T9" fmla="*/ 3 h 4"/>
                  <a:gd name="T10" fmla="*/ 7 w 7"/>
                  <a:gd name="T11" fmla="*/ 2 h 4"/>
                  <a:gd name="T12" fmla="*/ 5 w 7"/>
                  <a:gd name="T13" fmla="*/ 0 h 4"/>
                  <a:gd name="T14" fmla="*/ 1 w 7"/>
                  <a:gd name="T15" fmla="*/ 2 h 4"/>
                  <a:gd name="T16" fmla="*/ 0 w 7"/>
                  <a:gd name="T17" fmla="*/ 2 h 4"/>
                  <a:gd name="T18" fmla="*/ 1 w 7"/>
                  <a:gd name="T19" fmla="*/ 3 h 4"/>
                  <a:gd name="T20" fmla="*/ 2 w 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2" y="3"/>
                    </a:moveTo>
                    <a:lnTo>
                      <a:pt x="4" y="3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212">
                <a:extLst>
                  <a:ext uri="{FF2B5EF4-FFF2-40B4-BE49-F238E27FC236}">
                    <a16:creationId xmlns:a16="http://schemas.microsoft.com/office/drawing/2014/main" id="{3C0F2A29-6DEB-4B45-B151-8F850E10FA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1262063"/>
                <a:ext cx="3175" cy="4762"/>
              </a:xfrm>
              <a:custGeom>
                <a:avLst/>
                <a:gdLst>
                  <a:gd name="T0" fmla="*/ 9 w 12"/>
                  <a:gd name="T1" fmla="*/ 4 h 17"/>
                  <a:gd name="T2" fmla="*/ 9 w 12"/>
                  <a:gd name="T3" fmla="*/ 4 h 17"/>
                  <a:gd name="T4" fmla="*/ 6 w 12"/>
                  <a:gd name="T5" fmla="*/ 2 h 17"/>
                  <a:gd name="T6" fmla="*/ 4 w 12"/>
                  <a:gd name="T7" fmla="*/ 0 h 17"/>
                  <a:gd name="T8" fmla="*/ 1 w 12"/>
                  <a:gd name="T9" fmla="*/ 2 h 17"/>
                  <a:gd name="T10" fmla="*/ 0 w 12"/>
                  <a:gd name="T11" fmla="*/ 4 h 17"/>
                  <a:gd name="T12" fmla="*/ 0 w 12"/>
                  <a:gd name="T13" fmla="*/ 5 h 17"/>
                  <a:gd name="T14" fmla="*/ 0 w 12"/>
                  <a:gd name="T15" fmla="*/ 5 h 17"/>
                  <a:gd name="T16" fmla="*/ 0 w 12"/>
                  <a:gd name="T17" fmla="*/ 5 h 17"/>
                  <a:gd name="T18" fmla="*/ 1 w 12"/>
                  <a:gd name="T19" fmla="*/ 10 h 17"/>
                  <a:gd name="T20" fmla="*/ 5 w 12"/>
                  <a:gd name="T21" fmla="*/ 15 h 17"/>
                  <a:gd name="T22" fmla="*/ 5 w 12"/>
                  <a:gd name="T23" fmla="*/ 15 h 17"/>
                  <a:gd name="T24" fmla="*/ 7 w 12"/>
                  <a:gd name="T25" fmla="*/ 17 h 17"/>
                  <a:gd name="T26" fmla="*/ 9 w 12"/>
                  <a:gd name="T27" fmla="*/ 17 h 17"/>
                  <a:gd name="T28" fmla="*/ 12 w 12"/>
                  <a:gd name="T29" fmla="*/ 11 h 17"/>
                  <a:gd name="T30" fmla="*/ 10 w 12"/>
                  <a:gd name="T31" fmla="*/ 5 h 17"/>
                  <a:gd name="T32" fmla="*/ 9 w 12"/>
                  <a:gd name="T33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17">
                    <a:moveTo>
                      <a:pt x="9" y="4"/>
                    </a:moveTo>
                    <a:lnTo>
                      <a:pt x="9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10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7"/>
                    </a:lnTo>
                    <a:lnTo>
                      <a:pt x="9" y="17"/>
                    </a:lnTo>
                    <a:lnTo>
                      <a:pt x="12" y="11"/>
                    </a:lnTo>
                    <a:lnTo>
                      <a:pt x="10" y="5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213">
                <a:extLst>
                  <a:ext uri="{FF2B5EF4-FFF2-40B4-BE49-F238E27FC236}">
                    <a16:creationId xmlns:a16="http://schemas.microsoft.com/office/drawing/2014/main" id="{675FED2C-249C-4453-9D18-382B9B84D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1250" y="1266825"/>
                <a:ext cx="4763" cy="7937"/>
              </a:xfrm>
              <a:custGeom>
                <a:avLst/>
                <a:gdLst>
                  <a:gd name="T0" fmla="*/ 11 w 16"/>
                  <a:gd name="T1" fmla="*/ 10 h 26"/>
                  <a:gd name="T2" fmla="*/ 9 w 16"/>
                  <a:gd name="T3" fmla="*/ 8 h 26"/>
                  <a:gd name="T4" fmla="*/ 8 w 16"/>
                  <a:gd name="T5" fmla="*/ 8 h 26"/>
                  <a:gd name="T6" fmla="*/ 4 w 16"/>
                  <a:gd name="T7" fmla="*/ 0 h 26"/>
                  <a:gd name="T8" fmla="*/ 2 w 16"/>
                  <a:gd name="T9" fmla="*/ 0 h 26"/>
                  <a:gd name="T10" fmla="*/ 0 w 16"/>
                  <a:gd name="T11" fmla="*/ 4 h 26"/>
                  <a:gd name="T12" fmla="*/ 0 w 16"/>
                  <a:gd name="T13" fmla="*/ 4 h 26"/>
                  <a:gd name="T14" fmla="*/ 0 w 16"/>
                  <a:gd name="T15" fmla="*/ 5 h 26"/>
                  <a:gd name="T16" fmla="*/ 3 w 16"/>
                  <a:gd name="T17" fmla="*/ 8 h 26"/>
                  <a:gd name="T18" fmla="*/ 8 w 16"/>
                  <a:gd name="T19" fmla="*/ 8 h 26"/>
                  <a:gd name="T20" fmla="*/ 5 w 16"/>
                  <a:gd name="T21" fmla="*/ 12 h 26"/>
                  <a:gd name="T22" fmla="*/ 5 w 16"/>
                  <a:gd name="T23" fmla="*/ 12 h 26"/>
                  <a:gd name="T24" fmla="*/ 8 w 16"/>
                  <a:gd name="T25" fmla="*/ 15 h 26"/>
                  <a:gd name="T26" fmla="*/ 9 w 16"/>
                  <a:gd name="T27" fmla="*/ 17 h 26"/>
                  <a:gd name="T28" fmla="*/ 10 w 16"/>
                  <a:gd name="T29" fmla="*/ 18 h 26"/>
                  <a:gd name="T30" fmla="*/ 11 w 16"/>
                  <a:gd name="T31" fmla="*/ 20 h 26"/>
                  <a:gd name="T32" fmla="*/ 13 w 16"/>
                  <a:gd name="T33" fmla="*/ 22 h 26"/>
                  <a:gd name="T34" fmla="*/ 14 w 16"/>
                  <a:gd name="T35" fmla="*/ 26 h 26"/>
                  <a:gd name="T36" fmla="*/ 14 w 16"/>
                  <a:gd name="T37" fmla="*/ 26 h 26"/>
                  <a:gd name="T38" fmla="*/ 14 w 16"/>
                  <a:gd name="T39" fmla="*/ 26 h 26"/>
                  <a:gd name="T40" fmla="*/ 15 w 16"/>
                  <a:gd name="T41" fmla="*/ 24 h 26"/>
                  <a:gd name="T42" fmla="*/ 16 w 16"/>
                  <a:gd name="T43" fmla="*/ 18 h 26"/>
                  <a:gd name="T44" fmla="*/ 16 w 16"/>
                  <a:gd name="T45" fmla="*/ 18 h 26"/>
                  <a:gd name="T46" fmla="*/ 16 w 16"/>
                  <a:gd name="T47" fmla="*/ 18 h 26"/>
                  <a:gd name="T48" fmla="*/ 11 w 16"/>
                  <a:gd name="T4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" h="26">
                    <a:moveTo>
                      <a:pt x="11" y="10"/>
                    </a:moveTo>
                    <a:lnTo>
                      <a:pt x="9" y="8"/>
                    </a:lnTo>
                    <a:lnTo>
                      <a:pt x="8" y="8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8" y="8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7"/>
                    </a:lnTo>
                    <a:lnTo>
                      <a:pt x="10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5" y="24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Freeform 214">
                <a:extLst>
                  <a:ext uri="{FF2B5EF4-FFF2-40B4-BE49-F238E27FC236}">
                    <a16:creationId xmlns:a16="http://schemas.microsoft.com/office/drawing/2014/main" id="{48679BA0-C53D-4871-9D7F-7A7F3D949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0613" y="1227138"/>
                <a:ext cx="55563" cy="61912"/>
              </a:xfrm>
              <a:custGeom>
                <a:avLst/>
                <a:gdLst>
                  <a:gd name="T0" fmla="*/ 150 w 173"/>
                  <a:gd name="T1" fmla="*/ 189 h 192"/>
                  <a:gd name="T2" fmla="*/ 156 w 173"/>
                  <a:gd name="T3" fmla="*/ 175 h 192"/>
                  <a:gd name="T4" fmla="*/ 159 w 173"/>
                  <a:gd name="T5" fmla="*/ 157 h 192"/>
                  <a:gd name="T6" fmla="*/ 159 w 173"/>
                  <a:gd name="T7" fmla="*/ 147 h 192"/>
                  <a:gd name="T8" fmla="*/ 168 w 173"/>
                  <a:gd name="T9" fmla="*/ 145 h 192"/>
                  <a:gd name="T10" fmla="*/ 169 w 173"/>
                  <a:gd name="T11" fmla="*/ 138 h 192"/>
                  <a:gd name="T12" fmla="*/ 167 w 173"/>
                  <a:gd name="T13" fmla="*/ 133 h 192"/>
                  <a:gd name="T14" fmla="*/ 161 w 173"/>
                  <a:gd name="T15" fmla="*/ 124 h 192"/>
                  <a:gd name="T16" fmla="*/ 154 w 173"/>
                  <a:gd name="T17" fmla="*/ 119 h 192"/>
                  <a:gd name="T18" fmla="*/ 145 w 173"/>
                  <a:gd name="T19" fmla="*/ 126 h 192"/>
                  <a:gd name="T20" fmla="*/ 156 w 173"/>
                  <a:gd name="T21" fmla="*/ 135 h 192"/>
                  <a:gd name="T22" fmla="*/ 154 w 173"/>
                  <a:gd name="T23" fmla="*/ 135 h 192"/>
                  <a:gd name="T24" fmla="*/ 145 w 173"/>
                  <a:gd name="T25" fmla="*/ 129 h 192"/>
                  <a:gd name="T26" fmla="*/ 143 w 173"/>
                  <a:gd name="T27" fmla="*/ 129 h 192"/>
                  <a:gd name="T28" fmla="*/ 137 w 173"/>
                  <a:gd name="T29" fmla="*/ 113 h 192"/>
                  <a:gd name="T30" fmla="*/ 124 w 173"/>
                  <a:gd name="T31" fmla="*/ 105 h 192"/>
                  <a:gd name="T32" fmla="*/ 121 w 173"/>
                  <a:gd name="T33" fmla="*/ 95 h 192"/>
                  <a:gd name="T34" fmla="*/ 127 w 173"/>
                  <a:gd name="T35" fmla="*/ 91 h 192"/>
                  <a:gd name="T36" fmla="*/ 122 w 173"/>
                  <a:gd name="T37" fmla="*/ 85 h 192"/>
                  <a:gd name="T38" fmla="*/ 118 w 173"/>
                  <a:gd name="T39" fmla="*/ 81 h 192"/>
                  <a:gd name="T40" fmla="*/ 114 w 173"/>
                  <a:gd name="T41" fmla="*/ 75 h 192"/>
                  <a:gd name="T42" fmla="*/ 107 w 173"/>
                  <a:gd name="T43" fmla="*/ 71 h 192"/>
                  <a:gd name="T44" fmla="*/ 97 w 173"/>
                  <a:gd name="T45" fmla="*/ 63 h 192"/>
                  <a:gd name="T46" fmla="*/ 89 w 173"/>
                  <a:gd name="T47" fmla="*/ 57 h 192"/>
                  <a:gd name="T48" fmla="*/ 83 w 173"/>
                  <a:gd name="T49" fmla="*/ 54 h 192"/>
                  <a:gd name="T50" fmla="*/ 73 w 173"/>
                  <a:gd name="T51" fmla="*/ 48 h 192"/>
                  <a:gd name="T52" fmla="*/ 71 w 173"/>
                  <a:gd name="T53" fmla="*/ 44 h 192"/>
                  <a:gd name="T54" fmla="*/ 60 w 173"/>
                  <a:gd name="T55" fmla="*/ 34 h 192"/>
                  <a:gd name="T56" fmla="*/ 48 w 173"/>
                  <a:gd name="T57" fmla="*/ 24 h 192"/>
                  <a:gd name="T58" fmla="*/ 41 w 173"/>
                  <a:gd name="T59" fmla="*/ 16 h 192"/>
                  <a:gd name="T60" fmla="*/ 41 w 173"/>
                  <a:gd name="T61" fmla="*/ 14 h 192"/>
                  <a:gd name="T62" fmla="*/ 33 w 173"/>
                  <a:gd name="T63" fmla="*/ 8 h 192"/>
                  <a:gd name="T64" fmla="*/ 27 w 173"/>
                  <a:gd name="T65" fmla="*/ 6 h 192"/>
                  <a:gd name="T66" fmla="*/ 21 w 173"/>
                  <a:gd name="T67" fmla="*/ 5 h 192"/>
                  <a:gd name="T68" fmla="*/ 11 w 173"/>
                  <a:gd name="T69" fmla="*/ 3 h 192"/>
                  <a:gd name="T70" fmla="*/ 0 w 173"/>
                  <a:gd name="T71" fmla="*/ 3 h 192"/>
                  <a:gd name="T72" fmla="*/ 7 w 173"/>
                  <a:gd name="T73" fmla="*/ 17 h 192"/>
                  <a:gd name="T74" fmla="*/ 20 w 173"/>
                  <a:gd name="T75" fmla="*/ 35 h 192"/>
                  <a:gd name="T76" fmla="*/ 32 w 173"/>
                  <a:gd name="T77" fmla="*/ 44 h 192"/>
                  <a:gd name="T78" fmla="*/ 36 w 173"/>
                  <a:gd name="T79" fmla="*/ 54 h 192"/>
                  <a:gd name="T80" fmla="*/ 50 w 173"/>
                  <a:gd name="T81" fmla="*/ 62 h 192"/>
                  <a:gd name="T82" fmla="*/ 57 w 173"/>
                  <a:gd name="T83" fmla="*/ 80 h 192"/>
                  <a:gd name="T84" fmla="*/ 66 w 173"/>
                  <a:gd name="T85" fmla="*/ 92 h 192"/>
                  <a:gd name="T86" fmla="*/ 70 w 173"/>
                  <a:gd name="T87" fmla="*/ 100 h 192"/>
                  <a:gd name="T88" fmla="*/ 78 w 173"/>
                  <a:gd name="T89" fmla="*/ 113 h 192"/>
                  <a:gd name="T90" fmla="*/ 83 w 173"/>
                  <a:gd name="T91" fmla="*/ 123 h 192"/>
                  <a:gd name="T92" fmla="*/ 88 w 173"/>
                  <a:gd name="T93" fmla="*/ 135 h 192"/>
                  <a:gd name="T94" fmla="*/ 94 w 173"/>
                  <a:gd name="T95" fmla="*/ 146 h 192"/>
                  <a:gd name="T96" fmla="*/ 106 w 173"/>
                  <a:gd name="T97" fmla="*/ 162 h 192"/>
                  <a:gd name="T98" fmla="*/ 118 w 173"/>
                  <a:gd name="T99" fmla="*/ 171 h 192"/>
                  <a:gd name="T100" fmla="*/ 136 w 173"/>
                  <a:gd name="T101" fmla="*/ 19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3" h="192">
                    <a:moveTo>
                      <a:pt x="144" y="188"/>
                    </a:moveTo>
                    <a:lnTo>
                      <a:pt x="145" y="187"/>
                    </a:lnTo>
                    <a:lnTo>
                      <a:pt x="147" y="186"/>
                    </a:lnTo>
                    <a:lnTo>
                      <a:pt x="148" y="187"/>
                    </a:lnTo>
                    <a:lnTo>
                      <a:pt x="150" y="189"/>
                    </a:lnTo>
                    <a:lnTo>
                      <a:pt x="151" y="189"/>
                    </a:lnTo>
                    <a:lnTo>
                      <a:pt x="153" y="188"/>
                    </a:lnTo>
                    <a:lnTo>
                      <a:pt x="156" y="183"/>
                    </a:lnTo>
                    <a:lnTo>
                      <a:pt x="156" y="180"/>
                    </a:lnTo>
                    <a:lnTo>
                      <a:pt x="156" y="175"/>
                    </a:lnTo>
                    <a:lnTo>
                      <a:pt x="157" y="166"/>
                    </a:lnTo>
                    <a:lnTo>
                      <a:pt x="156" y="165"/>
                    </a:lnTo>
                    <a:lnTo>
                      <a:pt x="156" y="163"/>
                    </a:lnTo>
                    <a:lnTo>
                      <a:pt x="157" y="159"/>
                    </a:lnTo>
                    <a:lnTo>
                      <a:pt x="159" y="157"/>
                    </a:lnTo>
                    <a:lnTo>
                      <a:pt x="157" y="153"/>
                    </a:lnTo>
                    <a:lnTo>
                      <a:pt x="156" y="150"/>
                    </a:lnTo>
                    <a:lnTo>
                      <a:pt x="156" y="150"/>
                    </a:lnTo>
                    <a:lnTo>
                      <a:pt x="157" y="150"/>
                    </a:lnTo>
                    <a:lnTo>
                      <a:pt x="159" y="147"/>
                    </a:lnTo>
                    <a:lnTo>
                      <a:pt x="160" y="142"/>
                    </a:lnTo>
                    <a:lnTo>
                      <a:pt x="160" y="142"/>
                    </a:lnTo>
                    <a:lnTo>
                      <a:pt x="160" y="141"/>
                    </a:lnTo>
                    <a:lnTo>
                      <a:pt x="165" y="144"/>
                    </a:lnTo>
                    <a:lnTo>
                      <a:pt x="168" y="145"/>
                    </a:lnTo>
                    <a:lnTo>
                      <a:pt x="171" y="144"/>
                    </a:lnTo>
                    <a:lnTo>
                      <a:pt x="171" y="140"/>
                    </a:lnTo>
                    <a:lnTo>
                      <a:pt x="171" y="139"/>
                    </a:lnTo>
                    <a:lnTo>
                      <a:pt x="171" y="138"/>
                    </a:lnTo>
                    <a:lnTo>
                      <a:pt x="169" y="138"/>
                    </a:lnTo>
                    <a:lnTo>
                      <a:pt x="171" y="136"/>
                    </a:lnTo>
                    <a:lnTo>
                      <a:pt x="171" y="136"/>
                    </a:lnTo>
                    <a:lnTo>
                      <a:pt x="173" y="134"/>
                    </a:lnTo>
                    <a:lnTo>
                      <a:pt x="171" y="133"/>
                    </a:lnTo>
                    <a:lnTo>
                      <a:pt x="167" y="133"/>
                    </a:lnTo>
                    <a:lnTo>
                      <a:pt x="167" y="133"/>
                    </a:lnTo>
                    <a:lnTo>
                      <a:pt x="165" y="133"/>
                    </a:lnTo>
                    <a:lnTo>
                      <a:pt x="162" y="128"/>
                    </a:lnTo>
                    <a:lnTo>
                      <a:pt x="161" y="126"/>
                    </a:lnTo>
                    <a:lnTo>
                      <a:pt x="161" y="124"/>
                    </a:lnTo>
                    <a:lnTo>
                      <a:pt x="161" y="121"/>
                    </a:lnTo>
                    <a:lnTo>
                      <a:pt x="156" y="117"/>
                    </a:lnTo>
                    <a:lnTo>
                      <a:pt x="155" y="117"/>
                    </a:lnTo>
                    <a:lnTo>
                      <a:pt x="155" y="118"/>
                    </a:lnTo>
                    <a:lnTo>
                      <a:pt x="154" y="119"/>
                    </a:lnTo>
                    <a:lnTo>
                      <a:pt x="151" y="117"/>
                    </a:lnTo>
                    <a:lnTo>
                      <a:pt x="150" y="118"/>
                    </a:lnTo>
                    <a:lnTo>
                      <a:pt x="148" y="122"/>
                    </a:lnTo>
                    <a:lnTo>
                      <a:pt x="147" y="123"/>
                    </a:lnTo>
                    <a:lnTo>
                      <a:pt x="145" y="126"/>
                    </a:lnTo>
                    <a:lnTo>
                      <a:pt x="149" y="128"/>
                    </a:lnTo>
                    <a:lnTo>
                      <a:pt x="150" y="129"/>
                    </a:lnTo>
                    <a:lnTo>
                      <a:pt x="153" y="130"/>
                    </a:lnTo>
                    <a:lnTo>
                      <a:pt x="154" y="132"/>
                    </a:lnTo>
                    <a:lnTo>
                      <a:pt x="156" y="135"/>
                    </a:lnTo>
                    <a:lnTo>
                      <a:pt x="157" y="136"/>
                    </a:lnTo>
                    <a:lnTo>
                      <a:pt x="157" y="138"/>
                    </a:lnTo>
                    <a:lnTo>
                      <a:pt x="157" y="138"/>
                    </a:lnTo>
                    <a:lnTo>
                      <a:pt x="154" y="136"/>
                    </a:lnTo>
                    <a:lnTo>
                      <a:pt x="154" y="135"/>
                    </a:lnTo>
                    <a:lnTo>
                      <a:pt x="153" y="132"/>
                    </a:lnTo>
                    <a:lnTo>
                      <a:pt x="151" y="132"/>
                    </a:lnTo>
                    <a:lnTo>
                      <a:pt x="149" y="132"/>
                    </a:lnTo>
                    <a:lnTo>
                      <a:pt x="148" y="130"/>
                    </a:lnTo>
                    <a:lnTo>
                      <a:pt x="145" y="129"/>
                    </a:lnTo>
                    <a:lnTo>
                      <a:pt x="144" y="130"/>
                    </a:lnTo>
                    <a:lnTo>
                      <a:pt x="143" y="130"/>
                    </a:lnTo>
                    <a:lnTo>
                      <a:pt x="143" y="130"/>
                    </a:lnTo>
                    <a:lnTo>
                      <a:pt x="143" y="129"/>
                    </a:lnTo>
                    <a:lnTo>
                      <a:pt x="143" y="129"/>
                    </a:lnTo>
                    <a:lnTo>
                      <a:pt x="142" y="126"/>
                    </a:lnTo>
                    <a:lnTo>
                      <a:pt x="139" y="124"/>
                    </a:lnTo>
                    <a:lnTo>
                      <a:pt x="138" y="122"/>
                    </a:lnTo>
                    <a:lnTo>
                      <a:pt x="137" y="115"/>
                    </a:lnTo>
                    <a:lnTo>
                      <a:pt x="137" y="113"/>
                    </a:lnTo>
                    <a:lnTo>
                      <a:pt x="132" y="109"/>
                    </a:lnTo>
                    <a:lnTo>
                      <a:pt x="132" y="109"/>
                    </a:lnTo>
                    <a:lnTo>
                      <a:pt x="127" y="107"/>
                    </a:lnTo>
                    <a:lnTo>
                      <a:pt x="127" y="107"/>
                    </a:lnTo>
                    <a:lnTo>
                      <a:pt x="124" y="105"/>
                    </a:lnTo>
                    <a:lnTo>
                      <a:pt x="124" y="101"/>
                    </a:lnTo>
                    <a:lnTo>
                      <a:pt x="124" y="101"/>
                    </a:lnTo>
                    <a:lnTo>
                      <a:pt x="126" y="100"/>
                    </a:lnTo>
                    <a:lnTo>
                      <a:pt x="122" y="97"/>
                    </a:lnTo>
                    <a:lnTo>
                      <a:pt x="121" y="95"/>
                    </a:lnTo>
                    <a:lnTo>
                      <a:pt x="124" y="95"/>
                    </a:lnTo>
                    <a:lnTo>
                      <a:pt x="125" y="95"/>
                    </a:lnTo>
                    <a:lnTo>
                      <a:pt x="126" y="94"/>
                    </a:lnTo>
                    <a:lnTo>
                      <a:pt x="126" y="94"/>
                    </a:lnTo>
                    <a:lnTo>
                      <a:pt x="127" y="91"/>
                    </a:lnTo>
                    <a:lnTo>
                      <a:pt x="125" y="86"/>
                    </a:lnTo>
                    <a:lnTo>
                      <a:pt x="124" y="85"/>
                    </a:lnTo>
                    <a:lnTo>
                      <a:pt x="122" y="85"/>
                    </a:lnTo>
                    <a:lnTo>
                      <a:pt x="122" y="85"/>
                    </a:lnTo>
                    <a:lnTo>
                      <a:pt x="122" y="85"/>
                    </a:lnTo>
                    <a:lnTo>
                      <a:pt x="122" y="85"/>
                    </a:lnTo>
                    <a:lnTo>
                      <a:pt x="122" y="82"/>
                    </a:lnTo>
                    <a:lnTo>
                      <a:pt x="121" y="80"/>
                    </a:lnTo>
                    <a:lnTo>
                      <a:pt x="121" y="79"/>
                    </a:lnTo>
                    <a:lnTo>
                      <a:pt x="118" y="81"/>
                    </a:lnTo>
                    <a:lnTo>
                      <a:pt x="119" y="79"/>
                    </a:lnTo>
                    <a:lnTo>
                      <a:pt x="119" y="77"/>
                    </a:lnTo>
                    <a:lnTo>
                      <a:pt x="119" y="77"/>
                    </a:lnTo>
                    <a:lnTo>
                      <a:pt x="115" y="75"/>
                    </a:lnTo>
                    <a:lnTo>
                      <a:pt x="114" y="75"/>
                    </a:lnTo>
                    <a:lnTo>
                      <a:pt x="110" y="74"/>
                    </a:lnTo>
                    <a:lnTo>
                      <a:pt x="110" y="74"/>
                    </a:lnTo>
                    <a:lnTo>
                      <a:pt x="108" y="74"/>
                    </a:lnTo>
                    <a:lnTo>
                      <a:pt x="107" y="73"/>
                    </a:lnTo>
                    <a:lnTo>
                      <a:pt x="107" y="71"/>
                    </a:lnTo>
                    <a:lnTo>
                      <a:pt x="107" y="68"/>
                    </a:lnTo>
                    <a:lnTo>
                      <a:pt x="101" y="65"/>
                    </a:lnTo>
                    <a:lnTo>
                      <a:pt x="98" y="67"/>
                    </a:lnTo>
                    <a:lnTo>
                      <a:pt x="96" y="64"/>
                    </a:lnTo>
                    <a:lnTo>
                      <a:pt x="97" y="63"/>
                    </a:lnTo>
                    <a:lnTo>
                      <a:pt x="97" y="60"/>
                    </a:lnTo>
                    <a:lnTo>
                      <a:pt x="97" y="59"/>
                    </a:lnTo>
                    <a:lnTo>
                      <a:pt x="95" y="58"/>
                    </a:lnTo>
                    <a:lnTo>
                      <a:pt x="94" y="58"/>
                    </a:lnTo>
                    <a:lnTo>
                      <a:pt x="89" y="57"/>
                    </a:lnTo>
                    <a:lnTo>
                      <a:pt x="86" y="54"/>
                    </a:lnTo>
                    <a:lnTo>
                      <a:pt x="85" y="53"/>
                    </a:lnTo>
                    <a:lnTo>
                      <a:pt x="84" y="53"/>
                    </a:lnTo>
                    <a:lnTo>
                      <a:pt x="83" y="53"/>
                    </a:lnTo>
                    <a:lnTo>
                      <a:pt x="83" y="54"/>
                    </a:lnTo>
                    <a:lnTo>
                      <a:pt x="82" y="57"/>
                    </a:lnTo>
                    <a:lnTo>
                      <a:pt x="79" y="54"/>
                    </a:lnTo>
                    <a:lnTo>
                      <a:pt x="77" y="53"/>
                    </a:lnTo>
                    <a:lnTo>
                      <a:pt x="76" y="52"/>
                    </a:lnTo>
                    <a:lnTo>
                      <a:pt x="73" y="48"/>
                    </a:lnTo>
                    <a:lnTo>
                      <a:pt x="73" y="48"/>
                    </a:lnTo>
                    <a:lnTo>
                      <a:pt x="71" y="47"/>
                    </a:lnTo>
                    <a:lnTo>
                      <a:pt x="71" y="45"/>
                    </a:lnTo>
                    <a:lnTo>
                      <a:pt x="71" y="44"/>
                    </a:lnTo>
                    <a:lnTo>
                      <a:pt x="71" y="44"/>
                    </a:lnTo>
                    <a:lnTo>
                      <a:pt x="68" y="40"/>
                    </a:lnTo>
                    <a:lnTo>
                      <a:pt x="67" y="4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60" y="34"/>
                    </a:lnTo>
                    <a:lnTo>
                      <a:pt x="59" y="34"/>
                    </a:lnTo>
                    <a:lnTo>
                      <a:pt x="55" y="32"/>
                    </a:lnTo>
                    <a:lnTo>
                      <a:pt x="51" y="30"/>
                    </a:lnTo>
                    <a:lnTo>
                      <a:pt x="49" y="24"/>
                    </a:lnTo>
                    <a:lnTo>
                      <a:pt x="48" y="24"/>
                    </a:lnTo>
                    <a:lnTo>
                      <a:pt x="47" y="24"/>
                    </a:lnTo>
                    <a:lnTo>
                      <a:pt x="45" y="23"/>
                    </a:lnTo>
                    <a:lnTo>
                      <a:pt x="44" y="21"/>
                    </a:lnTo>
                    <a:lnTo>
                      <a:pt x="43" y="16"/>
                    </a:lnTo>
                    <a:lnTo>
                      <a:pt x="41" y="16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39" y="12"/>
                    </a:lnTo>
                    <a:lnTo>
                      <a:pt x="38" y="11"/>
                    </a:lnTo>
                    <a:lnTo>
                      <a:pt x="38" y="11"/>
                    </a:lnTo>
                    <a:lnTo>
                      <a:pt x="37" y="10"/>
                    </a:lnTo>
                    <a:lnTo>
                      <a:pt x="33" y="8"/>
                    </a:lnTo>
                    <a:lnTo>
                      <a:pt x="33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29" y="6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6" y="5"/>
                    </a:lnTo>
                    <a:lnTo>
                      <a:pt x="23" y="4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10"/>
                    </a:lnTo>
                    <a:lnTo>
                      <a:pt x="4" y="14"/>
                    </a:lnTo>
                    <a:lnTo>
                      <a:pt x="7" y="17"/>
                    </a:lnTo>
                    <a:lnTo>
                      <a:pt x="13" y="26"/>
                    </a:lnTo>
                    <a:lnTo>
                      <a:pt x="17" y="30"/>
                    </a:lnTo>
                    <a:lnTo>
                      <a:pt x="17" y="32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3" y="34"/>
                    </a:lnTo>
                    <a:lnTo>
                      <a:pt x="24" y="33"/>
                    </a:lnTo>
                    <a:lnTo>
                      <a:pt x="24" y="33"/>
                    </a:lnTo>
                    <a:lnTo>
                      <a:pt x="29" y="36"/>
                    </a:lnTo>
                    <a:lnTo>
                      <a:pt x="32" y="44"/>
                    </a:lnTo>
                    <a:lnTo>
                      <a:pt x="35" y="46"/>
                    </a:lnTo>
                    <a:lnTo>
                      <a:pt x="36" y="47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41" y="58"/>
                    </a:lnTo>
                    <a:lnTo>
                      <a:pt x="43" y="57"/>
                    </a:lnTo>
                    <a:lnTo>
                      <a:pt x="44" y="56"/>
                    </a:lnTo>
                    <a:lnTo>
                      <a:pt x="45" y="57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53" y="67"/>
                    </a:lnTo>
                    <a:lnTo>
                      <a:pt x="54" y="73"/>
                    </a:lnTo>
                    <a:lnTo>
                      <a:pt x="56" y="77"/>
                    </a:lnTo>
                    <a:lnTo>
                      <a:pt x="57" y="80"/>
                    </a:lnTo>
                    <a:lnTo>
                      <a:pt x="60" y="88"/>
                    </a:lnTo>
                    <a:lnTo>
                      <a:pt x="59" y="88"/>
                    </a:lnTo>
                    <a:lnTo>
                      <a:pt x="61" y="91"/>
                    </a:lnTo>
                    <a:lnTo>
                      <a:pt x="63" y="92"/>
                    </a:lnTo>
                    <a:lnTo>
                      <a:pt x="66" y="92"/>
                    </a:lnTo>
                    <a:lnTo>
                      <a:pt x="68" y="94"/>
                    </a:lnTo>
                    <a:lnTo>
                      <a:pt x="68" y="95"/>
                    </a:lnTo>
                    <a:lnTo>
                      <a:pt x="68" y="97"/>
                    </a:lnTo>
                    <a:lnTo>
                      <a:pt x="67" y="99"/>
                    </a:lnTo>
                    <a:lnTo>
                      <a:pt x="70" y="100"/>
                    </a:lnTo>
                    <a:lnTo>
                      <a:pt x="72" y="103"/>
                    </a:lnTo>
                    <a:lnTo>
                      <a:pt x="73" y="104"/>
                    </a:lnTo>
                    <a:lnTo>
                      <a:pt x="74" y="104"/>
                    </a:lnTo>
                    <a:lnTo>
                      <a:pt x="78" y="109"/>
                    </a:lnTo>
                    <a:lnTo>
                      <a:pt x="78" y="113"/>
                    </a:lnTo>
                    <a:lnTo>
                      <a:pt x="78" y="116"/>
                    </a:lnTo>
                    <a:lnTo>
                      <a:pt x="79" y="117"/>
                    </a:lnTo>
                    <a:lnTo>
                      <a:pt x="82" y="119"/>
                    </a:lnTo>
                    <a:lnTo>
                      <a:pt x="82" y="121"/>
                    </a:lnTo>
                    <a:lnTo>
                      <a:pt x="83" y="123"/>
                    </a:lnTo>
                    <a:lnTo>
                      <a:pt x="84" y="126"/>
                    </a:lnTo>
                    <a:lnTo>
                      <a:pt x="84" y="129"/>
                    </a:lnTo>
                    <a:lnTo>
                      <a:pt x="83" y="130"/>
                    </a:lnTo>
                    <a:lnTo>
                      <a:pt x="84" y="133"/>
                    </a:lnTo>
                    <a:lnTo>
                      <a:pt x="88" y="135"/>
                    </a:lnTo>
                    <a:lnTo>
                      <a:pt x="89" y="136"/>
                    </a:lnTo>
                    <a:lnTo>
                      <a:pt x="90" y="139"/>
                    </a:lnTo>
                    <a:lnTo>
                      <a:pt x="91" y="141"/>
                    </a:lnTo>
                    <a:lnTo>
                      <a:pt x="91" y="142"/>
                    </a:lnTo>
                    <a:lnTo>
                      <a:pt x="94" y="146"/>
                    </a:lnTo>
                    <a:lnTo>
                      <a:pt x="100" y="151"/>
                    </a:lnTo>
                    <a:lnTo>
                      <a:pt x="103" y="153"/>
                    </a:lnTo>
                    <a:lnTo>
                      <a:pt x="104" y="154"/>
                    </a:lnTo>
                    <a:lnTo>
                      <a:pt x="104" y="157"/>
                    </a:lnTo>
                    <a:lnTo>
                      <a:pt x="106" y="162"/>
                    </a:lnTo>
                    <a:lnTo>
                      <a:pt x="109" y="164"/>
                    </a:lnTo>
                    <a:lnTo>
                      <a:pt x="112" y="166"/>
                    </a:lnTo>
                    <a:lnTo>
                      <a:pt x="115" y="168"/>
                    </a:lnTo>
                    <a:lnTo>
                      <a:pt x="118" y="170"/>
                    </a:lnTo>
                    <a:lnTo>
                      <a:pt x="118" y="171"/>
                    </a:lnTo>
                    <a:lnTo>
                      <a:pt x="121" y="174"/>
                    </a:lnTo>
                    <a:lnTo>
                      <a:pt x="122" y="174"/>
                    </a:lnTo>
                    <a:lnTo>
                      <a:pt x="126" y="176"/>
                    </a:lnTo>
                    <a:lnTo>
                      <a:pt x="130" y="183"/>
                    </a:lnTo>
                    <a:lnTo>
                      <a:pt x="136" y="191"/>
                    </a:lnTo>
                    <a:lnTo>
                      <a:pt x="138" y="192"/>
                    </a:lnTo>
                    <a:lnTo>
                      <a:pt x="142" y="189"/>
                    </a:lnTo>
                    <a:lnTo>
                      <a:pt x="143" y="188"/>
                    </a:lnTo>
                    <a:lnTo>
                      <a:pt x="144" y="1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215">
                <a:extLst>
                  <a:ext uri="{FF2B5EF4-FFF2-40B4-BE49-F238E27FC236}">
                    <a16:creationId xmlns:a16="http://schemas.microsoft.com/office/drawing/2014/main" id="{69C9883E-7F3F-4B92-A682-B5D949BBEE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1888" y="1255713"/>
                <a:ext cx="6350" cy="4762"/>
              </a:xfrm>
              <a:custGeom>
                <a:avLst/>
                <a:gdLst>
                  <a:gd name="T0" fmla="*/ 3 w 16"/>
                  <a:gd name="T1" fmla="*/ 10 h 17"/>
                  <a:gd name="T2" fmla="*/ 0 w 16"/>
                  <a:gd name="T3" fmla="*/ 12 h 17"/>
                  <a:gd name="T4" fmla="*/ 0 w 16"/>
                  <a:gd name="T5" fmla="*/ 14 h 17"/>
                  <a:gd name="T6" fmla="*/ 1 w 16"/>
                  <a:gd name="T7" fmla="*/ 16 h 17"/>
                  <a:gd name="T8" fmla="*/ 3 w 16"/>
                  <a:gd name="T9" fmla="*/ 17 h 17"/>
                  <a:gd name="T10" fmla="*/ 5 w 16"/>
                  <a:gd name="T11" fmla="*/ 17 h 17"/>
                  <a:gd name="T12" fmla="*/ 7 w 16"/>
                  <a:gd name="T13" fmla="*/ 12 h 17"/>
                  <a:gd name="T14" fmla="*/ 7 w 16"/>
                  <a:gd name="T15" fmla="*/ 11 h 17"/>
                  <a:gd name="T16" fmla="*/ 7 w 16"/>
                  <a:gd name="T17" fmla="*/ 11 h 17"/>
                  <a:gd name="T18" fmla="*/ 9 w 16"/>
                  <a:gd name="T19" fmla="*/ 11 h 17"/>
                  <a:gd name="T20" fmla="*/ 12 w 16"/>
                  <a:gd name="T21" fmla="*/ 11 h 17"/>
                  <a:gd name="T22" fmla="*/ 15 w 16"/>
                  <a:gd name="T23" fmla="*/ 9 h 17"/>
                  <a:gd name="T24" fmla="*/ 16 w 16"/>
                  <a:gd name="T25" fmla="*/ 8 h 17"/>
                  <a:gd name="T26" fmla="*/ 15 w 16"/>
                  <a:gd name="T27" fmla="*/ 8 h 17"/>
                  <a:gd name="T28" fmla="*/ 10 w 16"/>
                  <a:gd name="T29" fmla="*/ 6 h 17"/>
                  <a:gd name="T30" fmla="*/ 9 w 16"/>
                  <a:gd name="T31" fmla="*/ 4 h 17"/>
                  <a:gd name="T32" fmla="*/ 6 w 16"/>
                  <a:gd name="T33" fmla="*/ 0 h 17"/>
                  <a:gd name="T34" fmla="*/ 6 w 16"/>
                  <a:gd name="T35" fmla="*/ 0 h 17"/>
                  <a:gd name="T36" fmla="*/ 5 w 16"/>
                  <a:gd name="T37" fmla="*/ 0 h 17"/>
                  <a:gd name="T38" fmla="*/ 3 w 16"/>
                  <a:gd name="T39" fmla="*/ 3 h 17"/>
                  <a:gd name="T40" fmla="*/ 4 w 16"/>
                  <a:gd name="T41" fmla="*/ 5 h 17"/>
                  <a:gd name="T42" fmla="*/ 4 w 16"/>
                  <a:gd name="T43" fmla="*/ 6 h 17"/>
                  <a:gd name="T44" fmla="*/ 4 w 16"/>
                  <a:gd name="T45" fmla="*/ 10 h 17"/>
                  <a:gd name="T46" fmla="*/ 3 w 16"/>
                  <a:gd name="T4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" h="17">
                    <a:moveTo>
                      <a:pt x="3" y="10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2" y="11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0" y="6"/>
                    </a:lnTo>
                    <a:lnTo>
                      <a:pt x="9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4" y="10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Freeform 216">
                <a:extLst>
                  <a:ext uri="{FF2B5EF4-FFF2-40B4-BE49-F238E27FC236}">
                    <a16:creationId xmlns:a16="http://schemas.microsoft.com/office/drawing/2014/main" id="{15D3D2B7-F209-40E7-8FB7-2BE554D154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6175" y="1270000"/>
                <a:ext cx="6350" cy="4762"/>
              </a:xfrm>
              <a:custGeom>
                <a:avLst/>
                <a:gdLst>
                  <a:gd name="T0" fmla="*/ 4 w 17"/>
                  <a:gd name="T1" fmla="*/ 11 h 14"/>
                  <a:gd name="T2" fmla="*/ 6 w 17"/>
                  <a:gd name="T3" fmla="*/ 12 h 14"/>
                  <a:gd name="T4" fmla="*/ 9 w 17"/>
                  <a:gd name="T5" fmla="*/ 14 h 14"/>
                  <a:gd name="T6" fmla="*/ 11 w 17"/>
                  <a:gd name="T7" fmla="*/ 14 h 14"/>
                  <a:gd name="T8" fmla="*/ 14 w 17"/>
                  <a:gd name="T9" fmla="*/ 10 h 14"/>
                  <a:gd name="T10" fmla="*/ 15 w 17"/>
                  <a:gd name="T11" fmla="*/ 6 h 14"/>
                  <a:gd name="T12" fmla="*/ 17 w 17"/>
                  <a:gd name="T13" fmla="*/ 6 h 14"/>
                  <a:gd name="T14" fmla="*/ 17 w 17"/>
                  <a:gd name="T15" fmla="*/ 3 h 14"/>
                  <a:gd name="T16" fmla="*/ 15 w 17"/>
                  <a:gd name="T17" fmla="*/ 3 h 14"/>
                  <a:gd name="T18" fmla="*/ 13 w 17"/>
                  <a:gd name="T19" fmla="*/ 0 h 14"/>
                  <a:gd name="T20" fmla="*/ 11 w 17"/>
                  <a:gd name="T21" fmla="*/ 0 h 14"/>
                  <a:gd name="T22" fmla="*/ 7 w 17"/>
                  <a:gd name="T23" fmla="*/ 0 h 14"/>
                  <a:gd name="T24" fmla="*/ 4 w 17"/>
                  <a:gd name="T25" fmla="*/ 2 h 14"/>
                  <a:gd name="T26" fmla="*/ 1 w 17"/>
                  <a:gd name="T27" fmla="*/ 4 h 14"/>
                  <a:gd name="T28" fmla="*/ 0 w 17"/>
                  <a:gd name="T29" fmla="*/ 4 h 14"/>
                  <a:gd name="T30" fmla="*/ 2 w 17"/>
                  <a:gd name="T31" fmla="*/ 8 h 14"/>
                  <a:gd name="T32" fmla="*/ 2 w 17"/>
                  <a:gd name="T33" fmla="*/ 8 h 14"/>
                  <a:gd name="T34" fmla="*/ 3 w 17"/>
                  <a:gd name="T35" fmla="*/ 9 h 14"/>
                  <a:gd name="T36" fmla="*/ 3 w 17"/>
                  <a:gd name="T37" fmla="*/ 9 h 14"/>
                  <a:gd name="T38" fmla="*/ 4 w 17"/>
                  <a:gd name="T3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14">
                    <a:moveTo>
                      <a:pt x="4" y="11"/>
                    </a:moveTo>
                    <a:lnTo>
                      <a:pt x="6" y="12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4" y="10"/>
                    </a:lnTo>
                    <a:lnTo>
                      <a:pt x="15" y="6"/>
                    </a:lnTo>
                    <a:lnTo>
                      <a:pt x="17" y="6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217">
                <a:extLst>
                  <a:ext uri="{FF2B5EF4-FFF2-40B4-BE49-F238E27FC236}">
                    <a16:creationId xmlns:a16="http://schemas.microsoft.com/office/drawing/2014/main" id="{C87D6CAA-5467-44F8-9CC4-62405712D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6650" y="1287463"/>
                <a:ext cx="47625" cy="15875"/>
              </a:xfrm>
              <a:custGeom>
                <a:avLst/>
                <a:gdLst>
                  <a:gd name="T0" fmla="*/ 73 w 154"/>
                  <a:gd name="T1" fmla="*/ 36 h 52"/>
                  <a:gd name="T2" fmla="*/ 85 w 154"/>
                  <a:gd name="T3" fmla="*/ 44 h 52"/>
                  <a:gd name="T4" fmla="*/ 87 w 154"/>
                  <a:gd name="T5" fmla="*/ 44 h 52"/>
                  <a:gd name="T6" fmla="*/ 96 w 154"/>
                  <a:gd name="T7" fmla="*/ 44 h 52"/>
                  <a:gd name="T8" fmla="*/ 102 w 154"/>
                  <a:gd name="T9" fmla="*/ 45 h 52"/>
                  <a:gd name="T10" fmla="*/ 112 w 154"/>
                  <a:gd name="T11" fmla="*/ 45 h 52"/>
                  <a:gd name="T12" fmla="*/ 117 w 154"/>
                  <a:gd name="T13" fmla="*/ 40 h 52"/>
                  <a:gd name="T14" fmla="*/ 124 w 154"/>
                  <a:gd name="T15" fmla="*/ 46 h 52"/>
                  <a:gd name="T16" fmla="*/ 131 w 154"/>
                  <a:gd name="T17" fmla="*/ 48 h 52"/>
                  <a:gd name="T18" fmla="*/ 136 w 154"/>
                  <a:gd name="T19" fmla="*/ 46 h 52"/>
                  <a:gd name="T20" fmla="*/ 135 w 154"/>
                  <a:gd name="T21" fmla="*/ 41 h 52"/>
                  <a:gd name="T22" fmla="*/ 141 w 154"/>
                  <a:gd name="T23" fmla="*/ 51 h 52"/>
                  <a:gd name="T24" fmla="*/ 147 w 154"/>
                  <a:gd name="T25" fmla="*/ 47 h 52"/>
                  <a:gd name="T26" fmla="*/ 154 w 154"/>
                  <a:gd name="T27" fmla="*/ 44 h 52"/>
                  <a:gd name="T28" fmla="*/ 147 w 154"/>
                  <a:gd name="T29" fmla="*/ 35 h 52"/>
                  <a:gd name="T30" fmla="*/ 137 w 154"/>
                  <a:gd name="T31" fmla="*/ 36 h 52"/>
                  <a:gd name="T32" fmla="*/ 135 w 154"/>
                  <a:gd name="T33" fmla="*/ 33 h 52"/>
                  <a:gd name="T34" fmla="*/ 128 w 154"/>
                  <a:gd name="T35" fmla="*/ 28 h 52"/>
                  <a:gd name="T36" fmla="*/ 119 w 154"/>
                  <a:gd name="T37" fmla="*/ 29 h 52"/>
                  <a:gd name="T38" fmla="*/ 113 w 154"/>
                  <a:gd name="T39" fmla="*/ 27 h 52"/>
                  <a:gd name="T40" fmla="*/ 114 w 154"/>
                  <a:gd name="T41" fmla="*/ 24 h 52"/>
                  <a:gd name="T42" fmla="*/ 123 w 154"/>
                  <a:gd name="T43" fmla="*/ 23 h 52"/>
                  <a:gd name="T44" fmla="*/ 132 w 154"/>
                  <a:gd name="T45" fmla="*/ 21 h 52"/>
                  <a:gd name="T46" fmla="*/ 129 w 154"/>
                  <a:gd name="T47" fmla="*/ 17 h 52"/>
                  <a:gd name="T48" fmla="*/ 118 w 154"/>
                  <a:gd name="T49" fmla="*/ 16 h 52"/>
                  <a:gd name="T50" fmla="*/ 108 w 154"/>
                  <a:gd name="T51" fmla="*/ 17 h 52"/>
                  <a:gd name="T52" fmla="*/ 100 w 154"/>
                  <a:gd name="T53" fmla="*/ 15 h 52"/>
                  <a:gd name="T54" fmla="*/ 94 w 154"/>
                  <a:gd name="T55" fmla="*/ 11 h 52"/>
                  <a:gd name="T56" fmla="*/ 88 w 154"/>
                  <a:gd name="T57" fmla="*/ 14 h 52"/>
                  <a:gd name="T58" fmla="*/ 87 w 154"/>
                  <a:gd name="T59" fmla="*/ 10 h 52"/>
                  <a:gd name="T60" fmla="*/ 82 w 154"/>
                  <a:gd name="T61" fmla="*/ 10 h 52"/>
                  <a:gd name="T62" fmla="*/ 76 w 154"/>
                  <a:gd name="T63" fmla="*/ 16 h 52"/>
                  <a:gd name="T64" fmla="*/ 64 w 154"/>
                  <a:gd name="T65" fmla="*/ 16 h 52"/>
                  <a:gd name="T66" fmla="*/ 54 w 154"/>
                  <a:gd name="T67" fmla="*/ 16 h 52"/>
                  <a:gd name="T68" fmla="*/ 47 w 154"/>
                  <a:gd name="T69" fmla="*/ 6 h 52"/>
                  <a:gd name="T70" fmla="*/ 37 w 154"/>
                  <a:gd name="T71" fmla="*/ 4 h 52"/>
                  <a:gd name="T72" fmla="*/ 30 w 154"/>
                  <a:gd name="T73" fmla="*/ 0 h 52"/>
                  <a:gd name="T74" fmla="*/ 26 w 154"/>
                  <a:gd name="T75" fmla="*/ 5 h 52"/>
                  <a:gd name="T76" fmla="*/ 17 w 154"/>
                  <a:gd name="T77" fmla="*/ 2 h 52"/>
                  <a:gd name="T78" fmla="*/ 12 w 154"/>
                  <a:gd name="T79" fmla="*/ 2 h 52"/>
                  <a:gd name="T80" fmla="*/ 10 w 154"/>
                  <a:gd name="T81" fmla="*/ 10 h 52"/>
                  <a:gd name="T82" fmla="*/ 6 w 154"/>
                  <a:gd name="T83" fmla="*/ 9 h 52"/>
                  <a:gd name="T84" fmla="*/ 6 w 154"/>
                  <a:gd name="T85" fmla="*/ 14 h 52"/>
                  <a:gd name="T86" fmla="*/ 2 w 154"/>
                  <a:gd name="T87" fmla="*/ 14 h 52"/>
                  <a:gd name="T88" fmla="*/ 0 w 154"/>
                  <a:gd name="T89" fmla="*/ 12 h 52"/>
                  <a:gd name="T90" fmla="*/ 6 w 154"/>
                  <a:gd name="T91" fmla="*/ 20 h 52"/>
                  <a:gd name="T92" fmla="*/ 12 w 154"/>
                  <a:gd name="T93" fmla="*/ 18 h 52"/>
                  <a:gd name="T94" fmla="*/ 14 w 154"/>
                  <a:gd name="T95" fmla="*/ 20 h 52"/>
                  <a:gd name="T96" fmla="*/ 19 w 154"/>
                  <a:gd name="T97" fmla="*/ 20 h 52"/>
                  <a:gd name="T98" fmla="*/ 20 w 154"/>
                  <a:gd name="T99" fmla="*/ 26 h 52"/>
                  <a:gd name="T100" fmla="*/ 26 w 154"/>
                  <a:gd name="T101" fmla="*/ 26 h 52"/>
                  <a:gd name="T102" fmla="*/ 31 w 154"/>
                  <a:gd name="T103" fmla="*/ 30 h 52"/>
                  <a:gd name="T104" fmla="*/ 35 w 154"/>
                  <a:gd name="T105" fmla="*/ 30 h 52"/>
                  <a:gd name="T106" fmla="*/ 43 w 154"/>
                  <a:gd name="T107" fmla="*/ 36 h 52"/>
                  <a:gd name="T108" fmla="*/ 47 w 154"/>
                  <a:gd name="T109" fmla="*/ 35 h 52"/>
                  <a:gd name="T110" fmla="*/ 55 w 154"/>
                  <a:gd name="T111" fmla="*/ 33 h 52"/>
                  <a:gd name="T112" fmla="*/ 61 w 154"/>
                  <a:gd name="T113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4" h="52">
                    <a:moveTo>
                      <a:pt x="70" y="35"/>
                    </a:moveTo>
                    <a:lnTo>
                      <a:pt x="71" y="35"/>
                    </a:lnTo>
                    <a:lnTo>
                      <a:pt x="73" y="36"/>
                    </a:lnTo>
                    <a:lnTo>
                      <a:pt x="75" y="39"/>
                    </a:lnTo>
                    <a:lnTo>
                      <a:pt x="78" y="41"/>
                    </a:lnTo>
                    <a:lnTo>
                      <a:pt x="85" y="44"/>
                    </a:lnTo>
                    <a:lnTo>
                      <a:pt x="87" y="44"/>
                    </a:lnTo>
                    <a:lnTo>
                      <a:pt x="87" y="44"/>
                    </a:lnTo>
                    <a:lnTo>
                      <a:pt x="87" y="44"/>
                    </a:lnTo>
                    <a:lnTo>
                      <a:pt x="89" y="44"/>
                    </a:lnTo>
                    <a:lnTo>
                      <a:pt x="93" y="44"/>
                    </a:lnTo>
                    <a:lnTo>
                      <a:pt x="96" y="44"/>
                    </a:lnTo>
                    <a:lnTo>
                      <a:pt x="99" y="44"/>
                    </a:lnTo>
                    <a:lnTo>
                      <a:pt x="101" y="44"/>
                    </a:lnTo>
                    <a:lnTo>
                      <a:pt x="102" y="45"/>
                    </a:lnTo>
                    <a:lnTo>
                      <a:pt x="105" y="46"/>
                    </a:lnTo>
                    <a:lnTo>
                      <a:pt x="111" y="46"/>
                    </a:lnTo>
                    <a:lnTo>
                      <a:pt x="112" y="45"/>
                    </a:lnTo>
                    <a:lnTo>
                      <a:pt x="116" y="42"/>
                    </a:lnTo>
                    <a:lnTo>
                      <a:pt x="116" y="41"/>
                    </a:lnTo>
                    <a:lnTo>
                      <a:pt x="117" y="40"/>
                    </a:lnTo>
                    <a:lnTo>
                      <a:pt x="117" y="41"/>
                    </a:lnTo>
                    <a:lnTo>
                      <a:pt x="120" y="46"/>
                    </a:lnTo>
                    <a:lnTo>
                      <a:pt x="124" y="46"/>
                    </a:lnTo>
                    <a:lnTo>
                      <a:pt x="125" y="46"/>
                    </a:lnTo>
                    <a:lnTo>
                      <a:pt x="126" y="46"/>
                    </a:lnTo>
                    <a:lnTo>
                      <a:pt x="131" y="48"/>
                    </a:lnTo>
                    <a:lnTo>
                      <a:pt x="135" y="51"/>
                    </a:lnTo>
                    <a:lnTo>
                      <a:pt x="136" y="46"/>
                    </a:lnTo>
                    <a:lnTo>
                      <a:pt x="136" y="46"/>
                    </a:lnTo>
                    <a:lnTo>
                      <a:pt x="135" y="44"/>
                    </a:lnTo>
                    <a:lnTo>
                      <a:pt x="135" y="41"/>
                    </a:lnTo>
                    <a:lnTo>
                      <a:pt x="135" y="41"/>
                    </a:lnTo>
                    <a:lnTo>
                      <a:pt x="135" y="41"/>
                    </a:lnTo>
                    <a:lnTo>
                      <a:pt x="140" y="44"/>
                    </a:lnTo>
                    <a:lnTo>
                      <a:pt x="141" y="51"/>
                    </a:lnTo>
                    <a:lnTo>
                      <a:pt x="142" y="52"/>
                    </a:lnTo>
                    <a:lnTo>
                      <a:pt x="143" y="52"/>
                    </a:lnTo>
                    <a:lnTo>
                      <a:pt x="147" y="47"/>
                    </a:lnTo>
                    <a:lnTo>
                      <a:pt x="150" y="46"/>
                    </a:lnTo>
                    <a:lnTo>
                      <a:pt x="152" y="46"/>
                    </a:lnTo>
                    <a:lnTo>
                      <a:pt x="154" y="44"/>
                    </a:lnTo>
                    <a:lnTo>
                      <a:pt x="152" y="38"/>
                    </a:lnTo>
                    <a:lnTo>
                      <a:pt x="149" y="36"/>
                    </a:lnTo>
                    <a:lnTo>
                      <a:pt x="147" y="35"/>
                    </a:lnTo>
                    <a:lnTo>
                      <a:pt x="142" y="35"/>
                    </a:lnTo>
                    <a:lnTo>
                      <a:pt x="140" y="35"/>
                    </a:lnTo>
                    <a:lnTo>
                      <a:pt x="137" y="36"/>
                    </a:lnTo>
                    <a:lnTo>
                      <a:pt x="137" y="36"/>
                    </a:lnTo>
                    <a:lnTo>
                      <a:pt x="136" y="35"/>
                    </a:lnTo>
                    <a:lnTo>
                      <a:pt x="135" y="33"/>
                    </a:lnTo>
                    <a:lnTo>
                      <a:pt x="132" y="29"/>
                    </a:lnTo>
                    <a:lnTo>
                      <a:pt x="131" y="29"/>
                    </a:lnTo>
                    <a:lnTo>
                      <a:pt x="128" y="28"/>
                    </a:lnTo>
                    <a:lnTo>
                      <a:pt x="126" y="28"/>
                    </a:lnTo>
                    <a:lnTo>
                      <a:pt x="124" y="29"/>
                    </a:lnTo>
                    <a:lnTo>
                      <a:pt x="119" y="29"/>
                    </a:lnTo>
                    <a:lnTo>
                      <a:pt x="117" y="29"/>
                    </a:lnTo>
                    <a:lnTo>
                      <a:pt x="113" y="28"/>
                    </a:lnTo>
                    <a:lnTo>
                      <a:pt x="113" y="27"/>
                    </a:lnTo>
                    <a:lnTo>
                      <a:pt x="112" y="26"/>
                    </a:lnTo>
                    <a:lnTo>
                      <a:pt x="113" y="24"/>
                    </a:lnTo>
                    <a:lnTo>
                      <a:pt x="114" y="24"/>
                    </a:lnTo>
                    <a:lnTo>
                      <a:pt x="119" y="23"/>
                    </a:lnTo>
                    <a:lnTo>
                      <a:pt x="122" y="23"/>
                    </a:lnTo>
                    <a:lnTo>
                      <a:pt x="123" y="23"/>
                    </a:lnTo>
                    <a:lnTo>
                      <a:pt x="128" y="23"/>
                    </a:lnTo>
                    <a:lnTo>
                      <a:pt x="130" y="22"/>
                    </a:lnTo>
                    <a:lnTo>
                      <a:pt x="132" y="21"/>
                    </a:lnTo>
                    <a:lnTo>
                      <a:pt x="132" y="20"/>
                    </a:lnTo>
                    <a:lnTo>
                      <a:pt x="132" y="20"/>
                    </a:lnTo>
                    <a:lnTo>
                      <a:pt x="129" y="17"/>
                    </a:lnTo>
                    <a:lnTo>
                      <a:pt x="124" y="16"/>
                    </a:lnTo>
                    <a:lnTo>
                      <a:pt x="120" y="16"/>
                    </a:lnTo>
                    <a:lnTo>
                      <a:pt x="118" y="16"/>
                    </a:lnTo>
                    <a:lnTo>
                      <a:pt x="113" y="15"/>
                    </a:lnTo>
                    <a:lnTo>
                      <a:pt x="111" y="16"/>
                    </a:lnTo>
                    <a:lnTo>
                      <a:pt x="108" y="17"/>
                    </a:lnTo>
                    <a:lnTo>
                      <a:pt x="107" y="15"/>
                    </a:lnTo>
                    <a:lnTo>
                      <a:pt x="101" y="15"/>
                    </a:lnTo>
                    <a:lnTo>
                      <a:pt x="100" y="15"/>
                    </a:lnTo>
                    <a:lnTo>
                      <a:pt x="97" y="14"/>
                    </a:lnTo>
                    <a:lnTo>
                      <a:pt x="96" y="12"/>
                    </a:lnTo>
                    <a:lnTo>
                      <a:pt x="94" y="11"/>
                    </a:lnTo>
                    <a:lnTo>
                      <a:pt x="90" y="11"/>
                    </a:lnTo>
                    <a:lnTo>
                      <a:pt x="90" y="11"/>
                    </a:lnTo>
                    <a:lnTo>
                      <a:pt x="88" y="14"/>
                    </a:lnTo>
                    <a:lnTo>
                      <a:pt x="88" y="12"/>
                    </a:lnTo>
                    <a:lnTo>
                      <a:pt x="87" y="11"/>
                    </a:lnTo>
                    <a:lnTo>
                      <a:pt x="87" y="10"/>
                    </a:lnTo>
                    <a:lnTo>
                      <a:pt x="84" y="8"/>
                    </a:lnTo>
                    <a:lnTo>
                      <a:pt x="83" y="9"/>
                    </a:lnTo>
                    <a:lnTo>
                      <a:pt x="82" y="10"/>
                    </a:lnTo>
                    <a:lnTo>
                      <a:pt x="78" y="12"/>
                    </a:lnTo>
                    <a:lnTo>
                      <a:pt x="77" y="15"/>
                    </a:lnTo>
                    <a:lnTo>
                      <a:pt x="76" y="16"/>
                    </a:lnTo>
                    <a:lnTo>
                      <a:pt x="76" y="16"/>
                    </a:lnTo>
                    <a:lnTo>
                      <a:pt x="72" y="16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58" y="16"/>
                    </a:lnTo>
                    <a:lnTo>
                      <a:pt x="54" y="16"/>
                    </a:lnTo>
                    <a:lnTo>
                      <a:pt x="53" y="12"/>
                    </a:lnTo>
                    <a:lnTo>
                      <a:pt x="49" y="8"/>
                    </a:lnTo>
                    <a:lnTo>
                      <a:pt x="47" y="6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7" y="4"/>
                    </a:lnTo>
                    <a:lnTo>
                      <a:pt x="32" y="2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9" y="2"/>
                    </a:lnTo>
                    <a:lnTo>
                      <a:pt x="28" y="4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0" y="3"/>
                    </a:lnTo>
                    <a:lnTo>
                      <a:pt x="17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0" y="10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7" y="20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8" y="22"/>
                    </a:lnTo>
                    <a:lnTo>
                      <a:pt x="19" y="24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4" y="26"/>
                    </a:lnTo>
                    <a:lnTo>
                      <a:pt x="26" y="26"/>
                    </a:lnTo>
                    <a:lnTo>
                      <a:pt x="29" y="27"/>
                    </a:lnTo>
                    <a:lnTo>
                      <a:pt x="29" y="29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4" y="30"/>
                    </a:lnTo>
                    <a:lnTo>
                      <a:pt x="35" y="30"/>
                    </a:lnTo>
                    <a:lnTo>
                      <a:pt x="37" y="30"/>
                    </a:lnTo>
                    <a:lnTo>
                      <a:pt x="37" y="34"/>
                    </a:lnTo>
                    <a:lnTo>
                      <a:pt x="43" y="36"/>
                    </a:lnTo>
                    <a:lnTo>
                      <a:pt x="43" y="36"/>
                    </a:lnTo>
                    <a:lnTo>
                      <a:pt x="43" y="36"/>
                    </a:lnTo>
                    <a:lnTo>
                      <a:pt x="47" y="35"/>
                    </a:lnTo>
                    <a:lnTo>
                      <a:pt x="48" y="34"/>
                    </a:lnTo>
                    <a:lnTo>
                      <a:pt x="49" y="34"/>
                    </a:lnTo>
                    <a:lnTo>
                      <a:pt x="55" y="33"/>
                    </a:lnTo>
                    <a:lnTo>
                      <a:pt x="55" y="33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5" y="33"/>
                    </a:lnTo>
                    <a:lnTo>
                      <a:pt x="7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218">
                <a:extLst>
                  <a:ext uri="{FF2B5EF4-FFF2-40B4-BE49-F238E27FC236}">
                    <a16:creationId xmlns:a16="http://schemas.microsoft.com/office/drawing/2014/main" id="{4DC06EA5-8BEE-42B3-8A44-DD830DB7F9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4275" y="1300163"/>
                <a:ext cx="12700" cy="4762"/>
              </a:xfrm>
              <a:custGeom>
                <a:avLst/>
                <a:gdLst>
                  <a:gd name="T0" fmla="*/ 28 w 36"/>
                  <a:gd name="T1" fmla="*/ 15 h 16"/>
                  <a:gd name="T2" fmla="*/ 34 w 36"/>
                  <a:gd name="T3" fmla="*/ 14 h 16"/>
                  <a:gd name="T4" fmla="*/ 36 w 36"/>
                  <a:gd name="T5" fmla="*/ 12 h 16"/>
                  <a:gd name="T6" fmla="*/ 35 w 36"/>
                  <a:gd name="T7" fmla="*/ 10 h 16"/>
                  <a:gd name="T8" fmla="*/ 34 w 36"/>
                  <a:gd name="T9" fmla="*/ 10 h 16"/>
                  <a:gd name="T10" fmla="*/ 30 w 36"/>
                  <a:gd name="T11" fmla="*/ 9 h 16"/>
                  <a:gd name="T12" fmla="*/ 27 w 36"/>
                  <a:gd name="T13" fmla="*/ 7 h 16"/>
                  <a:gd name="T14" fmla="*/ 27 w 36"/>
                  <a:gd name="T15" fmla="*/ 7 h 16"/>
                  <a:gd name="T16" fmla="*/ 25 w 36"/>
                  <a:gd name="T17" fmla="*/ 6 h 16"/>
                  <a:gd name="T18" fmla="*/ 19 w 36"/>
                  <a:gd name="T19" fmla="*/ 4 h 16"/>
                  <a:gd name="T20" fmla="*/ 13 w 36"/>
                  <a:gd name="T21" fmla="*/ 7 h 16"/>
                  <a:gd name="T22" fmla="*/ 13 w 36"/>
                  <a:gd name="T23" fmla="*/ 7 h 16"/>
                  <a:gd name="T24" fmla="*/ 13 w 36"/>
                  <a:gd name="T25" fmla="*/ 7 h 16"/>
                  <a:gd name="T26" fmla="*/ 11 w 36"/>
                  <a:gd name="T27" fmla="*/ 2 h 16"/>
                  <a:gd name="T28" fmla="*/ 11 w 36"/>
                  <a:gd name="T29" fmla="*/ 1 h 16"/>
                  <a:gd name="T30" fmla="*/ 7 w 36"/>
                  <a:gd name="T31" fmla="*/ 0 h 16"/>
                  <a:gd name="T32" fmla="*/ 6 w 36"/>
                  <a:gd name="T33" fmla="*/ 1 h 16"/>
                  <a:gd name="T34" fmla="*/ 4 w 36"/>
                  <a:gd name="T35" fmla="*/ 6 h 16"/>
                  <a:gd name="T36" fmla="*/ 0 w 36"/>
                  <a:gd name="T37" fmla="*/ 10 h 16"/>
                  <a:gd name="T38" fmla="*/ 0 w 36"/>
                  <a:gd name="T39" fmla="*/ 12 h 16"/>
                  <a:gd name="T40" fmla="*/ 1 w 36"/>
                  <a:gd name="T41" fmla="*/ 14 h 16"/>
                  <a:gd name="T42" fmla="*/ 2 w 36"/>
                  <a:gd name="T43" fmla="*/ 15 h 16"/>
                  <a:gd name="T44" fmla="*/ 4 w 36"/>
                  <a:gd name="T45" fmla="*/ 14 h 16"/>
                  <a:gd name="T46" fmla="*/ 6 w 36"/>
                  <a:gd name="T47" fmla="*/ 14 h 16"/>
                  <a:gd name="T48" fmla="*/ 6 w 36"/>
                  <a:gd name="T49" fmla="*/ 14 h 16"/>
                  <a:gd name="T50" fmla="*/ 10 w 36"/>
                  <a:gd name="T51" fmla="*/ 13 h 16"/>
                  <a:gd name="T52" fmla="*/ 10 w 36"/>
                  <a:gd name="T53" fmla="*/ 12 h 16"/>
                  <a:gd name="T54" fmla="*/ 12 w 36"/>
                  <a:gd name="T55" fmla="*/ 9 h 16"/>
                  <a:gd name="T56" fmla="*/ 12 w 36"/>
                  <a:gd name="T57" fmla="*/ 9 h 16"/>
                  <a:gd name="T58" fmla="*/ 13 w 36"/>
                  <a:gd name="T59" fmla="*/ 7 h 16"/>
                  <a:gd name="T60" fmla="*/ 13 w 36"/>
                  <a:gd name="T61" fmla="*/ 10 h 16"/>
                  <a:gd name="T62" fmla="*/ 13 w 36"/>
                  <a:gd name="T63" fmla="*/ 10 h 16"/>
                  <a:gd name="T64" fmla="*/ 13 w 36"/>
                  <a:gd name="T65" fmla="*/ 14 h 16"/>
                  <a:gd name="T66" fmla="*/ 19 w 36"/>
                  <a:gd name="T67" fmla="*/ 16 h 16"/>
                  <a:gd name="T68" fmla="*/ 22 w 36"/>
                  <a:gd name="T69" fmla="*/ 16 h 16"/>
                  <a:gd name="T70" fmla="*/ 24 w 36"/>
                  <a:gd name="T71" fmla="*/ 16 h 16"/>
                  <a:gd name="T72" fmla="*/ 24 w 36"/>
                  <a:gd name="T73" fmla="*/ 16 h 16"/>
                  <a:gd name="T74" fmla="*/ 25 w 36"/>
                  <a:gd name="T75" fmla="*/ 15 h 16"/>
                  <a:gd name="T76" fmla="*/ 28 w 36"/>
                  <a:gd name="T7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" h="16">
                    <a:moveTo>
                      <a:pt x="28" y="15"/>
                    </a:moveTo>
                    <a:lnTo>
                      <a:pt x="34" y="14"/>
                    </a:lnTo>
                    <a:lnTo>
                      <a:pt x="36" y="12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0" y="9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25" y="6"/>
                    </a:lnTo>
                    <a:lnTo>
                      <a:pt x="19" y="4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0" y="13"/>
                    </a:lnTo>
                    <a:lnTo>
                      <a:pt x="10" y="12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3" y="7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14"/>
                    </a:lnTo>
                    <a:lnTo>
                      <a:pt x="19" y="16"/>
                    </a:lnTo>
                    <a:lnTo>
                      <a:pt x="22" y="16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5" y="15"/>
                    </a:lnTo>
                    <a:lnTo>
                      <a:pt x="28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Freeform 219">
                <a:extLst>
                  <a:ext uri="{FF2B5EF4-FFF2-40B4-BE49-F238E27FC236}">
                    <a16:creationId xmlns:a16="http://schemas.microsoft.com/office/drawing/2014/main" id="{1C128DCF-6F42-4DD6-B03E-0C1B24AD9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3800" y="1298575"/>
                <a:ext cx="7938" cy="4762"/>
              </a:xfrm>
              <a:custGeom>
                <a:avLst/>
                <a:gdLst>
                  <a:gd name="T0" fmla="*/ 11 w 24"/>
                  <a:gd name="T1" fmla="*/ 15 h 16"/>
                  <a:gd name="T2" fmla="*/ 13 w 24"/>
                  <a:gd name="T3" fmla="*/ 16 h 16"/>
                  <a:gd name="T4" fmla="*/ 14 w 24"/>
                  <a:gd name="T5" fmla="*/ 16 h 16"/>
                  <a:gd name="T6" fmla="*/ 17 w 24"/>
                  <a:gd name="T7" fmla="*/ 16 h 16"/>
                  <a:gd name="T8" fmla="*/ 18 w 24"/>
                  <a:gd name="T9" fmla="*/ 16 h 16"/>
                  <a:gd name="T10" fmla="*/ 19 w 24"/>
                  <a:gd name="T11" fmla="*/ 15 h 16"/>
                  <a:gd name="T12" fmla="*/ 20 w 24"/>
                  <a:gd name="T13" fmla="*/ 13 h 16"/>
                  <a:gd name="T14" fmla="*/ 21 w 24"/>
                  <a:gd name="T15" fmla="*/ 13 h 16"/>
                  <a:gd name="T16" fmla="*/ 21 w 24"/>
                  <a:gd name="T17" fmla="*/ 13 h 16"/>
                  <a:gd name="T18" fmla="*/ 24 w 24"/>
                  <a:gd name="T19" fmla="*/ 13 h 16"/>
                  <a:gd name="T20" fmla="*/ 24 w 24"/>
                  <a:gd name="T21" fmla="*/ 12 h 16"/>
                  <a:gd name="T22" fmla="*/ 21 w 24"/>
                  <a:gd name="T23" fmla="*/ 10 h 16"/>
                  <a:gd name="T24" fmla="*/ 20 w 24"/>
                  <a:gd name="T25" fmla="*/ 10 h 16"/>
                  <a:gd name="T26" fmla="*/ 20 w 24"/>
                  <a:gd name="T27" fmla="*/ 7 h 16"/>
                  <a:gd name="T28" fmla="*/ 18 w 24"/>
                  <a:gd name="T29" fmla="*/ 5 h 16"/>
                  <a:gd name="T30" fmla="*/ 14 w 24"/>
                  <a:gd name="T31" fmla="*/ 5 h 16"/>
                  <a:gd name="T32" fmla="*/ 11 w 24"/>
                  <a:gd name="T33" fmla="*/ 5 h 16"/>
                  <a:gd name="T34" fmla="*/ 8 w 24"/>
                  <a:gd name="T35" fmla="*/ 5 h 16"/>
                  <a:gd name="T36" fmla="*/ 7 w 24"/>
                  <a:gd name="T37" fmla="*/ 4 h 16"/>
                  <a:gd name="T38" fmla="*/ 5 w 24"/>
                  <a:gd name="T39" fmla="*/ 1 h 16"/>
                  <a:gd name="T40" fmla="*/ 3 w 24"/>
                  <a:gd name="T41" fmla="*/ 0 h 16"/>
                  <a:gd name="T42" fmla="*/ 2 w 24"/>
                  <a:gd name="T43" fmla="*/ 0 h 16"/>
                  <a:gd name="T44" fmla="*/ 0 w 24"/>
                  <a:gd name="T45" fmla="*/ 1 h 16"/>
                  <a:gd name="T46" fmla="*/ 0 w 24"/>
                  <a:gd name="T47" fmla="*/ 6 h 16"/>
                  <a:gd name="T48" fmla="*/ 0 w 24"/>
                  <a:gd name="T49" fmla="*/ 6 h 16"/>
                  <a:gd name="T50" fmla="*/ 0 w 24"/>
                  <a:gd name="T51" fmla="*/ 6 h 16"/>
                  <a:gd name="T52" fmla="*/ 3 w 24"/>
                  <a:gd name="T53" fmla="*/ 9 h 16"/>
                  <a:gd name="T54" fmla="*/ 7 w 24"/>
                  <a:gd name="T55" fmla="*/ 10 h 16"/>
                  <a:gd name="T56" fmla="*/ 8 w 24"/>
                  <a:gd name="T57" fmla="*/ 11 h 16"/>
                  <a:gd name="T58" fmla="*/ 11 w 24"/>
                  <a:gd name="T59" fmla="*/ 13 h 16"/>
                  <a:gd name="T60" fmla="*/ 11 w 24"/>
                  <a:gd name="T61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" h="16">
                    <a:moveTo>
                      <a:pt x="11" y="15"/>
                    </a:moveTo>
                    <a:lnTo>
                      <a:pt x="13" y="16"/>
                    </a:lnTo>
                    <a:lnTo>
                      <a:pt x="14" y="16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19" y="15"/>
                    </a:lnTo>
                    <a:lnTo>
                      <a:pt x="20" y="13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4" y="5"/>
                    </a:lnTo>
                    <a:lnTo>
                      <a:pt x="11" y="5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7" y="10"/>
                    </a:lnTo>
                    <a:lnTo>
                      <a:pt x="8" y="11"/>
                    </a:lnTo>
                    <a:lnTo>
                      <a:pt x="11" y="13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Freeform 220">
                <a:extLst>
                  <a:ext uri="{FF2B5EF4-FFF2-40B4-BE49-F238E27FC236}">
                    <a16:creationId xmlns:a16="http://schemas.microsoft.com/office/drawing/2014/main" id="{6D3095FB-EDD2-4924-ADE2-C0C07882D6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8" y="1300163"/>
                <a:ext cx="14288" cy="4762"/>
              </a:xfrm>
              <a:custGeom>
                <a:avLst/>
                <a:gdLst>
                  <a:gd name="T0" fmla="*/ 37 w 41"/>
                  <a:gd name="T1" fmla="*/ 11 h 13"/>
                  <a:gd name="T2" fmla="*/ 41 w 41"/>
                  <a:gd name="T3" fmla="*/ 8 h 13"/>
                  <a:gd name="T4" fmla="*/ 41 w 41"/>
                  <a:gd name="T5" fmla="*/ 8 h 13"/>
                  <a:gd name="T6" fmla="*/ 41 w 41"/>
                  <a:gd name="T7" fmla="*/ 7 h 13"/>
                  <a:gd name="T8" fmla="*/ 38 w 41"/>
                  <a:gd name="T9" fmla="*/ 5 h 13"/>
                  <a:gd name="T10" fmla="*/ 38 w 41"/>
                  <a:gd name="T11" fmla="*/ 4 h 13"/>
                  <a:gd name="T12" fmla="*/ 34 w 41"/>
                  <a:gd name="T13" fmla="*/ 2 h 13"/>
                  <a:gd name="T14" fmla="*/ 34 w 41"/>
                  <a:gd name="T15" fmla="*/ 2 h 13"/>
                  <a:gd name="T16" fmla="*/ 31 w 41"/>
                  <a:gd name="T17" fmla="*/ 4 h 13"/>
                  <a:gd name="T18" fmla="*/ 29 w 41"/>
                  <a:gd name="T19" fmla="*/ 5 h 13"/>
                  <a:gd name="T20" fmla="*/ 27 w 41"/>
                  <a:gd name="T21" fmla="*/ 5 h 13"/>
                  <a:gd name="T22" fmla="*/ 26 w 41"/>
                  <a:gd name="T23" fmla="*/ 5 h 13"/>
                  <a:gd name="T24" fmla="*/ 25 w 41"/>
                  <a:gd name="T25" fmla="*/ 5 h 13"/>
                  <a:gd name="T26" fmla="*/ 21 w 41"/>
                  <a:gd name="T27" fmla="*/ 2 h 13"/>
                  <a:gd name="T28" fmla="*/ 21 w 41"/>
                  <a:gd name="T29" fmla="*/ 2 h 13"/>
                  <a:gd name="T30" fmla="*/ 16 w 41"/>
                  <a:gd name="T31" fmla="*/ 1 h 13"/>
                  <a:gd name="T32" fmla="*/ 14 w 41"/>
                  <a:gd name="T33" fmla="*/ 0 h 13"/>
                  <a:gd name="T34" fmla="*/ 14 w 41"/>
                  <a:gd name="T35" fmla="*/ 0 h 13"/>
                  <a:gd name="T36" fmla="*/ 10 w 41"/>
                  <a:gd name="T37" fmla="*/ 0 h 13"/>
                  <a:gd name="T38" fmla="*/ 10 w 41"/>
                  <a:gd name="T39" fmla="*/ 0 h 13"/>
                  <a:gd name="T40" fmla="*/ 6 w 41"/>
                  <a:gd name="T41" fmla="*/ 1 h 13"/>
                  <a:gd name="T42" fmla="*/ 4 w 41"/>
                  <a:gd name="T43" fmla="*/ 2 h 13"/>
                  <a:gd name="T44" fmla="*/ 4 w 41"/>
                  <a:gd name="T45" fmla="*/ 2 h 13"/>
                  <a:gd name="T46" fmla="*/ 0 w 41"/>
                  <a:gd name="T47" fmla="*/ 5 h 13"/>
                  <a:gd name="T48" fmla="*/ 0 w 41"/>
                  <a:gd name="T49" fmla="*/ 5 h 13"/>
                  <a:gd name="T50" fmla="*/ 2 w 41"/>
                  <a:gd name="T51" fmla="*/ 8 h 13"/>
                  <a:gd name="T52" fmla="*/ 2 w 41"/>
                  <a:gd name="T53" fmla="*/ 8 h 13"/>
                  <a:gd name="T54" fmla="*/ 4 w 41"/>
                  <a:gd name="T55" fmla="*/ 8 h 13"/>
                  <a:gd name="T56" fmla="*/ 4 w 41"/>
                  <a:gd name="T57" fmla="*/ 8 h 13"/>
                  <a:gd name="T58" fmla="*/ 4 w 41"/>
                  <a:gd name="T59" fmla="*/ 8 h 13"/>
                  <a:gd name="T60" fmla="*/ 5 w 41"/>
                  <a:gd name="T61" fmla="*/ 8 h 13"/>
                  <a:gd name="T62" fmla="*/ 9 w 41"/>
                  <a:gd name="T63" fmla="*/ 11 h 13"/>
                  <a:gd name="T64" fmla="*/ 10 w 41"/>
                  <a:gd name="T65" fmla="*/ 11 h 13"/>
                  <a:gd name="T66" fmla="*/ 10 w 41"/>
                  <a:gd name="T67" fmla="*/ 11 h 13"/>
                  <a:gd name="T68" fmla="*/ 11 w 41"/>
                  <a:gd name="T69" fmla="*/ 11 h 13"/>
                  <a:gd name="T70" fmla="*/ 12 w 41"/>
                  <a:gd name="T71" fmla="*/ 11 h 13"/>
                  <a:gd name="T72" fmla="*/ 14 w 41"/>
                  <a:gd name="T73" fmla="*/ 11 h 13"/>
                  <a:gd name="T74" fmla="*/ 16 w 41"/>
                  <a:gd name="T75" fmla="*/ 11 h 13"/>
                  <a:gd name="T76" fmla="*/ 22 w 41"/>
                  <a:gd name="T77" fmla="*/ 12 h 13"/>
                  <a:gd name="T78" fmla="*/ 23 w 41"/>
                  <a:gd name="T79" fmla="*/ 12 h 13"/>
                  <a:gd name="T80" fmla="*/ 26 w 41"/>
                  <a:gd name="T81" fmla="*/ 13 h 13"/>
                  <a:gd name="T82" fmla="*/ 27 w 41"/>
                  <a:gd name="T83" fmla="*/ 12 h 13"/>
                  <a:gd name="T84" fmla="*/ 28 w 41"/>
                  <a:gd name="T85" fmla="*/ 11 h 13"/>
                  <a:gd name="T86" fmla="*/ 31 w 41"/>
                  <a:gd name="T87" fmla="*/ 11 h 13"/>
                  <a:gd name="T88" fmla="*/ 33 w 41"/>
                  <a:gd name="T89" fmla="*/ 11 h 13"/>
                  <a:gd name="T90" fmla="*/ 33 w 41"/>
                  <a:gd name="T91" fmla="*/ 11 h 13"/>
                  <a:gd name="T92" fmla="*/ 34 w 41"/>
                  <a:gd name="T93" fmla="*/ 11 h 13"/>
                  <a:gd name="T94" fmla="*/ 37 w 41"/>
                  <a:gd name="T9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1" h="13">
                    <a:moveTo>
                      <a:pt x="37" y="11"/>
                    </a:moveTo>
                    <a:lnTo>
                      <a:pt x="41" y="8"/>
                    </a:lnTo>
                    <a:lnTo>
                      <a:pt x="41" y="8"/>
                    </a:lnTo>
                    <a:lnTo>
                      <a:pt x="41" y="7"/>
                    </a:lnTo>
                    <a:lnTo>
                      <a:pt x="38" y="5"/>
                    </a:lnTo>
                    <a:lnTo>
                      <a:pt x="38" y="4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1" y="4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4" y="11"/>
                    </a:lnTo>
                    <a:lnTo>
                      <a:pt x="16" y="11"/>
                    </a:lnTo>
                    <a:lnTo>
                      <a:pt x="22" y="12"/>
                    </a:lnTo>
                    <a:lnTo>
                      <a:pt x="23" y="12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8" y="11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4" y="11"/>
                    </a:lnTo>
                    <a:lnTo>
                      <a:pt x="37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" name="Freeform 221">
                <a:extLst>
                  <a:ext uri="{FF2B5EF4-FFF2-40B4-BE49-F238E27FC236}">
                    <a16:creationId xmlns:a16="http://schemas.microsoft.com/office/drawing/2014/main" id="{F7AAA3C1-48F0-4E6C-A3DA-BB6DCCEE2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563" y="1304925"/>
                <a:ext cx="9525" cy="6350"/>
              </a:xfrm>
              <a:custGeom>
                <a:avLst/>
                <a:gdLst>
                  <a:gd name="T0" fmla="*/ 3 w 29"/>
                  <a:gd name="T1" fmla="*/ 9 h 19"/>
                  <a:gd name="T2" fmla="*/ 5 w 29"/>
                  <a:gd name="T3" fmla="*/ 9 h 19"/>
                  <a:gd name="T4" fmla="*/ 6 w 29"/>
                  <a:gd name="T5" fmla="*/ 9 h 19"/>
                  <a:gd name="T6" fmla="*/ 7 w 29"/>
                  <a:gd name="T7" fmla="*/ 9 h 19"/>
                  <a:gd name="T8" fmla="*/ 9 w 29"/>
                  <a:gd name="T9" fmla="*/ 9 h 19"/>
                  <a:gd name="T10" fmla="*/ 9 w 29"/>
                  <a:gd name="T11" fmla="*/ 9 h 19"/>
                  <a:gd name="T12" fmla="*/ 10 w 29"/>
                  <a:gd name="T13" fmla="*/ 9 h 19"/>
                  <a:gd name="T14" fmla="*/ 13 w 29"/>
                  <a:gd name="T15" fmla="*/ 13 h 19"/>
                  <a:gd name="T16" fmla="*/ 13 w 29"/>
                  <a:gd name="T17" fmla="*/ 13 h 19"/>
                  <a:gd name="T18" fmla="*/ 16 w 29"/>
                  <a:gd name="T19" fmla="*/ 15 h 19"/>
                  <a:gd name="T20" fmla="*/ 16 w 29"/>
                  <a:gd name="T21" fmla="*/ 17 h 19"/>
                  <a:gd name="T22" fmla="*/ 17 w 29"/>
                  <a:gd name="T23" fmla="*/ 18 h 19"/>
                  <a:gd name="T24" fmla="*/ 18 w 29"/>
                  <a:gd name="T25" fmla="*/ 18 h 19"/>
                  <a:gd name="T26" fmla="*/ 18 w 29"/>
                  <a:gd name="T27" fmla="*/ 18 h 19"/>
                  <a:gd name="T28" fmla="*/ 21 w 29"/>
                  <a:gd name="T29" fmla="*/ 18 h 19"/>
                  <a:gd name="T30" fmla="*/ 23 w 29"/>
                  <a:gd name="T31" fmla="*/ 18 h 19"/>
                  <a:gd name="T32" fmla="*/ 24 w 29"/>
                  <a:gd name="T33" fmla="*/ 18 h 19"/>
                  <a:gd name="T34" fmla="*/ 24 w 29"/>
                  <a:gd name="T35" fmla="*/ 18 h 19"/>
                  <a:gd name="T36" fmla="*/ 24 w 29"/>
                  <a:gd name="T37" fmla="*/ 18 h 19"/>
                  <a:gd name="T38" fmla="*/ 25 w 29"/>
                  <a:gd name="T39" fmla="*/ 19 h 19"/>
                  <a:gd name="T40" fmla="*/ 27 w 29"/>
                  <a:gd name="T41" fmla="*/ 18 h 19"/>
                  <a:gd name="T42" fmla="*/ 28 w 29"/>
                  <a:gd name="T43" fmla="*/ 17 h 19"/>
                  <a:gd name="T44" fmla="*/ 29 w 29"/>
                  <a:gd name="T45" fmla="*/ 14 h 19"/>
                  <a:gd name="T46" fmla="*/ 29 w 29"/>
                  <a:gd name="T47" fmla="*/ 12 h 19"/>
                  <a:gd name="T48" fmla="*/ 28 w 29"/>
                  <a:gd name="T49" fmla="*/ 11 h 19"/>
                  <a:gd name="T50" fmla="*/ 25 w 29"/>
                  <a:gd name="T51" fmla="*/ 7 h 19"/>
                  <a:gd name="T52" fmla="*/ 25 w 29"/>
                  <a:gd name="T53" fmla="*/ 7 h 19"/>
                  <a:gd name="T54" fmla="*/ 23 w 29"/>
                  <a:gd name="T55" fmla="*/ 6 h 19"/>
                  <a:gd name="T56" fmla="*/ 22 w 29"/>
                  <a:gd name="T57" fmla="*/ 5 h 19"/>
                  <a:gd name="T58" fmla="*/ 21 w 29"/>
                  <a:gd name="T59" fmla="*/ 5 h 19"/>
                  <a:gd name="T60" fmla="*/ 19 w 29"/>
                  <a:gd name="T61" fmla="*/ 3 h 19"/>
                  <a:gd name="T62" fmla="*/ 16 w 29"/>
                  <a:gd name="T63" fmla="*/ 2 h 19"/>
                  <a:gd name="T64" fmla="*/ 15 w 29"/>
                  <a:gd name="T65" fmla="*/ 1 h 19"/>
                  <a:gd name="T66" fmla="*/ 13 w 29"/>
                  <a:gd name="T67" fmla="*/ 0 h 19"/>
                  <a:gd name="T68" fmla="*/ 12 w 29"/>
                  <a:gd name="T69" fmla="*/ 1 h 19"/>
                  <a:gd name="T70" fmla="*/ 9 w 29"/>
                  <a:gd name="T71" fmla="*/ 1 h 19"/>
                  <a:gd name="T72" fmla="*/ 6 w 29"/>
                  <a:gd name="T73" fmla="*/ 1 h 19"/>
                  <a:gd name="T74" fmla="*/ 4 w 29"/>
                  <a:gd name="T75" fmla="*/ 1 h 19"/>
                  <a:gd name="T76" fmla="*/ 1 w 29"/>
                  <a:gd name="T77" fmla="*/ 3 h 19"/>
                  <a:gd name="T78" fmla="*/ 1 w 29"/>
                  <a:gd name="T79" fmla="*/ 3 h 19"/>
                  <a:gd name="T80" fmla="*/ 1 w 29"/>
                  <a:gd name="T81" fmla="*/ 6 h 19"/>
                  <a:gd name="T82" fmla="*/ 0 w 29"/>
                  <a:gd name="T83" fmla="*/ 8 h 19"/>
                  <a:gd name="T84" fmla="*/ 3 w 29"/>
                  <a:gd name="T85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" h="19">
                    <a:moveTo>
                      <a:pt x="3" y="9"/>
                    </a:moveTo>
                    <a:lnTo>
                      <a:pt x="5" y="9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6" y="15"/>
                    </a:lnTo>
                    <a:lnTo>
                      <a:pt x="16" y="17"/>
                    </a:lnTo>
                    <a:lnTo>
                      <a:pt x="17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1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5" y="19"/>
                    </a:lnTo>
                    <a:lnTo>
                      <a:pt x="27" y="18"/>
                    </a:lnTo>
                    <a:lnTo>
                      <a:pt x="28" y="17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3" y="6"/>
                    </a:lnTo>
                    <a:lnTo>
                      <a:pt x="22" y="5"/>
                    </a:lnTo>
                    <a:lnTo>
                      <a:pt x="21" y="5"/>
                    </a:lnTo>
                    <a:lnTo>
                      <a:pt x="19" y="3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3" y="0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" name="Freeform 222">
                <a:extLst>
                  <a:ext uri="{FF2B5EF4-FFF2-40B4-BE49-F238E27FC236}">
                    <a16:creationId xmlns:a16="http://schemas.microsoft.com/office/drawing/2014/main" id="{E81CBE6E-0BAC-4A84-9895-AD40BF19C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7613" y="1300163"/>
                <a:ext cx="20638" cy="11112"/>
              </a:xfrm>
              <a:custGeom>
                <a:avLst/>
                <a:gdLst>
                  <a:gd name="T0" fmla="*/ 3 w 61"/>
                  <a:gd name="T1" fmla="*/ 35 h 35"/>
                  <a:gd name="T2" fmla="*/ 5 w 61"/>
                  <a:gd name="T3" fmla="*/ 35 h 35"/>
                  <a:gd name="T4" fmla="*/ 6 w 61"/>
                  <a:gd name="T5" fmla="*/ 34 h 35"/>
                  <a:gd name="T6" fmla="*/ 7 w 61"/>
                  <a:gd name="T7" fmla="*/ 35 h 35"/>
                  <a:gd name="T8" fmla="*/ 8 w 61"/>
                  <a:gd name="T9" fmla="*/ 35 h 35"/>
                  <a:gd name="T10" fmla="*/ 9 w 61"/>
                  <a:gd name="T11" fmla="*/ 35 h 35"/>
                  <a:gd name="T12" fmla="*/ 12 w 61"/>
                  <a:gd name="T13" fmla="*/ 34 h 35"/>
                  <a:gd name="T14" fmla="*/ 14 w 61"/>
                  <a:gd name="T15" fmla="*/ 33 h 35"/>
                  <a:gd name="T16" fmla="*/ 17 w 61"/>
                  <a:gd name="T17" fmla="*/ 31 h 35"/>
                  <a:gd name="T18" fmla="*/ 18 w 61"/>
                  <a:gd name="T19" fmla="*/ 31 h 35"/>
                  <a:gd name="T20" fmla="*/ 20 w 61"/>
                  <a:gd name="T21" fmla="*/ 30 h 35"/>
                  <a:gd name="T22" fmla="*/ 26 w 61"/>
                  <a:gd name="T23" fmla="*/ 25 h 35"/>
                  <a:gd name="T24" fmla="*/ 28 w 61"/>
                  <a:gd name="T25" fmla="*/ 22 h 35"/>
                  <a:gd name="T26" fmla="*/ 29 w 61"/>
                  <a:gd name="T27" fmla="*/ 21 h 35"/>
                  <a:gd name="T28" fmla="*/ 31 w 61"/>
                  <a:gd name="T29" fmla="*/ 19 h 35"/>
                  <a:gd name="T30" fmla="*/ 34 w 61"/>
                  <a:gd name="T31" fmla="*/ 18 h 35"/>
                  <a:gd name="T32" fmla="*/ 36 w 61"/>
                  <a:gd name="T33" fmla="*/ 17 h 35"/>
                  <a:gd name="T34" fmla="*/ 38 w 61"/>
                  <a:gd name="T35" fmla="*/ 16 h 35"/>
                  <a:gd name="T36" fmla="*/ 40 w 61"/>
                  <a:gd name="T37" fmla="*/ 16 h 35"/>
                  <a:gd name="T38" fmla="*/ 42 w 61"/>
                  <a:gd name="T39" fmla="*/ 14 h 35"/>
                  <a:gd name="T40" fmla="*/ 47 w 61"/>
                  <a:gd name="T41" fmla="*/ 12 h 35"/>
                  <a:gd name="T42" fmla="*/ 50 w 61"/>
                  <a:gd name="T43" fmla="*/ 11 h 35"/>
                  <a:gd name="T44" fmla="*/ 54 w 61"/>
                  <a:gd name="T45" fmla="*/ 10 h 35"/>
                  <a:gd name="T46" fmla="*/ 55 w 61"/>
                  <a:gd name="T47" fmla="*/ 8 h 35"/>
                  <a:gd name="T48" fmla="*/ 61 w 61"/>
                  <a:gd name="T49" fmla="*/ 4 h 35"/>
                  <a:gd name="T50" fmla="*/ 61 w 61"/>
                  <a:gd name="T51" fmla="*/ 4 h 35"/>
                  <a:gd name="T52" fmla="*/ 61 w 61"/>
                  <a:gd name="T53" fmla="*/ 2 h 35"/>
                  <a:gd name="T54" fmla="*/ 56 w 61"/>
                  <a:gd name="T55" fmla="*/ 0 h 35"/>
                  <a:gd name="T56" fmla="*/ 55 w 61"/>
                  <a:gd name="T57" fmla="*/ 0 h 35"/>
                  <a:gd name="T58" fmla="*/ 53 w 61"/>
                  <a:gd name="T59" fmla="*/ 1 h 35"/>
                  <a:gd name="T60" fmla="*/ 48 w 61"/>
                  <a:gd name="T61" fmla="*/ 2 h 35"/>
                  <a:gd name="T62" fmla="*/ 46 w 61"/>
                  <a:gd name="T63" fmla="*/ 2 h 35"/>
                  <a:gd name="T64" fmla="*/ 42 w 61"/>
                  <a:gd name="T65" fmla="*/ 2 h 35"/>
                  <a:gd name="T66" fmla="*/ 41 w 61"/>
                  <a:gd name="T67" fmla="*/ 2 h 35"/>
                  <a:gd name="T68" fmla="*/ 40 w 61"/>
                  <a:gd name="T69" fmla="*/ 2 h 35"/>
                  <a:gd name="T70" fmla="*/ 40 w 61"/>
                  <a:gd name="T71" fmla="*/ 2 h 35"/>
                  <a:gd name="T72" fmla="*/ 36 w 61"/>
                  <a:gd name="T73" fmla="*/ 2 h 35"/>
                  <a:gd name="T74" fmla="*/ 34 w 61"/>
                  <a:gd name="T75" fmla="*/ 4 h 35"/>
                  <a:gd name="T76" fmla="*/ 30 w 61"/>
                  <a:gd name="T77" fmla="*/ 6 h 35"/>
                  <a:gd name="T78" fmla="*/ 26 w 61"/>
                  <a:gd name="T79" fmla="*/ 10 h 35"/>
                  <a:gd name="T80" fmla="*/ 26 w 61"/>
                  <a:gd name="T81" fmla="*/ 10 h 35"/>
                  <a:gd name="T82" fmla="*/ 25 w 61"/>
                  <a:gd name="T83" fmla="*/ 11 h 35"/>
                  <a:gd name="T84" fmla="*/ 24 w 61"/>
                  <a:gd name="T85" fmla="*/ 12 h 35"/>
                  <a:gd name="T86" fmla="*/ 19 w 61"/>
                  <a:gd name="T87" fmla="*/ 14 h 35"/>
                  <a:gd name="T88" fmla="*/ 15 w 61"/>
                  <a:gd name="T89" fmla="*/ 17 h 35"/>
                  <a:gd name="T90" fmla="*/ 13 w 61"/>
                  <a:gd name="T91" fmla="*/ 16 h 35"/>
                  <a:gd name="T92" fmla="*/ 11 w 61"/>
                  <a:gd name="T93" fmla="*/ 17 h 35"/>
                  <a:gd name="T94" fmla="*/ 6 w 61"/>
                  <a:gd name="T95" fmla="*/ 22 h 35"/>
                  <a:gd name="T96" fmla="*/ 6 w 61"/>
                  <a:gd name="T97" fmla="*/ 27 h 35"/>
                  <a:gd name="T98" fmla="*/ 3 w 61"/>
                  <a:gd name="T99" fmla="*/ 30 h 35"/>
                  <a:gd name="T100" fmla="*/ 2 w 61"/>
                  <a:gd name="T101" fmla="*/ 30 h 35"/>
                  <a:gd name="T102" fmla="*/ 1 w 61"/>
                  <a:gd name="T103" fmla="*/ 30 h 35"/>
                  <a:gd name="T104" fmla="*/ 1 w 61"/>
                  <a:gd name="T105" fmla="*/ 30 h 35"/>
                  <a:gd name="T106" fmla="*/ 0 w 61"/>
                  <a:gd name="T107" fmla="*/ 31 h 35"/>
                  <a:gd name="T108" fmla="*/ 0 w 61"/>
                  <a:gd name="T109" fmla="*/ 33 h 35"/>
                  <a:gd name="T110" fmla="*/ 2 w 61"/>
                  <a:gd name="T111" fmla="*/ 35 h 35"/>
                  <a:gd name="T112" fmla="*/ 3 w 61"/>
                  <a:gd name="T1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1" h="35">
                    <a:moveTo>
                      <a:pt x="3" y="35"/>
                    </a:moveTo>
                    <a:lnTo>
                      <a:pt x="5" y="35"/>
                    </a:lnTo>
                    <a:lnTo>
                      <a:pt x="6" y="34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5"/>
                    </a:lnTo>
                    <a:lnTo>
                      <a:pt x="12" y="34"/>
                    </a:lnTo>
                    <a:lnTo>
                      <a:pt x="14" y="33"/>
                    </a:lnTo>
                    <a:lnTo>
                      <a:pt x="17" y="31"/>
                    </a:lnTo>
                    <a:lnTo>
                      <a:pt x="18" y="31"/>
                    </a:lnTo>
                    <a:lnTo>
                      <a:pt x="20" y="30"/>
                    </a:lnTo>
                    <a:lnTo>
                      <a:pt x="26" y="25"/>
                    </a:lnTo>
                    <a:lnTo>
                      <a:pt x="28" y="22"/>
                    </a:lnTo>
                    <a:lnTo>
                      <a:pt x="29" y="21"/>
                    </a:lnTo>
                    <a:lnTo>
                      <a:pt x="31" y="19"/>
                    </a:lnTo>
                    <a:lnTo>
                      <a:pt x="34" y="18"/>
                    </a:lnTo>
                    <a:lnTo>
                      <a:pt x="36" y="17"/>
                    </a:lnTo>
                    <a:lnTo>
                      <a:pt x="38" y="16"/>
                    </a:lnTo>
                    <a:lnTo>
                      <a:pt x="40" y="16"/>
                    </a:lnTo>
                    <a:lnTo>
                      <a:pt x="42" y="14"/>
                    </a:lnTo>
                    <a:lnTo>
                      <a:pt x="47" y="12"/>
                    </a:lnTo>
                    <a:lnTo>
                      <a:pt x="50" y="11"/>
                    </a:lnTo>
                    <a:lnTo>
                      <a:pt x="54" y="10"/>
                    </a:lnTo>
                    <a:lnTo>
                      <a:pt x="55" y="8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1" y="2"/>
                    </a:lnTo>
                    <a:lnTo>
                      <a:pt x="56" y="0"/>
                    </a:lnTo>
                    <a:lnTo>
                      <a:pt x="55" y="0"/>
                    </a:lnTo>
                    <a:lnTo>
                      <a:pt x="53" y="1"/>
                    </a:lnTo>
                    <a:lnTo>
                      <a:pt x="48" y="2"/>
                    </a:lnTo>
                    <a:lnTo>
                      <a:pt x="46" y="2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6" y="2"/>
                    </a:lnTo>
                    <a:lnTo>
                      <a:pt x="34" y="4"/>
                    </a:lnTo>
                    <a:lnTo>
                      <a:pt x="30" y="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5" y="11"/>
                    </a:lnTo>
                    <a:lnTo>
                      <a:pt x="24" y="12"/>
                    </a:lnTo>
                    <a:lnTo>
                      <a:pt x="19" y="14"/>
                    </a:lnTo>
                    <a:lnTo>
                      <a:pt x="15" y="17"/>
                    </a:lnTo>
                    <a:lnTo>
                      <a:pt x="13" y="16"/>
                    </a:lnTo>
                    <a:lnTo>
                      <a:pt x="11" y="17"/>
                    </a:lnTo>
                    <a:lnTo>
                      <a:pt x="6" y="22"/>
                    </a:lnTo>
                    <a:lnTo>
                      <a:pt x="6" y="27"/>
                    </a:lnTo>
                    <a:lnTo>
                      <a:pt x="3" y="30"/>
                    </a:lnTo>
                    <a:lnTo>
                      <a:pt x="2" y="30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2" y="35"/>
                    </a:lnTo>
                    <a:lnTo>
                      <a:pt x="3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Freeform 223">
                <a:extLst>
                  <a:ext uri="{FF2B5EF4-FFF2-40B4-BE49-F238E27FC236}">
                    <a16:creationId xmlns:a16="http://schemas.microsoft.com/office/drawing/2014/main" id="{1E1049BD-2B56-4AF7-BC8B-EB2CD3583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150" y="1247775"/>
                <a:ext cx="30163" cy="39687"/>
              </a:xfrm>
              <a:custGeom>
                <a:avLst/>
                <a:gdLst>
                  <a:gd name="T0" fmla="*/ 87 w 95"/>
                  <a:gd name="T1" fmla="*/ 18 h 124"/>
                  <a:gd name="T2" fmla="*/ 94 w 95"/>
                  <a:gd name="T3" fmla="*/ 6 h 124"/>
                  <a:gd name="T4" fmla="*/ 84 w 95"/>
                  <a:gd name="T5" fmla="*/ 4 h 124"/>
                  <a:gd name="T6" fmla="*/ 70 w 95"/>
                  <a:gd name="T7" fmla="*/ 12 h 124"/>
                  <a:gd name="T8" fmla="*/ 52 w 95"/>
                  <a:gd name="T9" fmla="*/ 12 h 124"/>
                  <a:gd name="T10" fmla="*/ 43 w 95"/>
                  <a:gd name="T11" fmla="*/ 11 h 124"/>
                  <a:gd name="T12" fmla="*/ 37 w 95"/>
                  <a:gd name="T13" fmla="*/ 7 h 124"/>
                  <a:gd name="T14" fmla="*/ 29 w 95"/>
                  <a:gd name="T15" fmla="*/ 11 h 124"/>
                  <a:gd name="T16" fmla="*/ 19 w 95"/>
                  <a:gd name="T17" fmla="*/ 13 h 124"/>
                  <a:gd name="T18" fmla="*/ 14 w 95"/>
                  <a:gd name="T19" fmla="*/ 25 h 124"/>
                  <a:gd name="T20" fmla="*/ 14 w 95"/>
                  <a:gd name="T21" fmla="*/ 36 h 124"/>
                  <a:gd name="T22" fmla="*/ 8 w 95"/>
                  <a:gd name="T23" fmla="*/ 47 h 124"/>
                  <a:gd name="T24" fmla="*/ 6 w 95"/>
                  <a:gd name="T25" fmla="*/ 62 h 124"/>
                  <a:gd name="T26" fmla="*/ 1 w 95"/>
                  <a:gd name="T27" fmla="*/ 72 h 124"/>
                  <a:gd name="T28" fmla="*/ 2 w 95"/>
                  <a:gd name="T29" fmla="*/ 78 h 124"/>
                  <a:gd name="T30" fmla="*/ 2 w 95"/>
                  <a:gd name="T31" fmla="*/ 87 h 124"/>
                  <a:gd name="T32" fmla="*/ 7 w 95"/>
                  <a:gd name="T33" fmla="*/ 87 h 124"/>
                  <a:gd name="T34" fmla="*/ 8 w 95"/>
                  <a:gd name="T35" fmla="*/ 90 h 124"/>
                  <a:gd name="T36" fmla="*/ 11 w 95"/>
                  <a:gd name="T37" fmla="*/ 95 h 124"/>
                  <a:gd name="T38" fmla="*/ 8 w 95"/>
                  <a:gd name="T39" fmla="*/ 108 h 124"/>
                  <a:gd name="T40" fmla="*/ 7 w 95"/>
                  <a:gd name="T41" fmla="*/ 122 h 124"/>
                  <a:gd name="T42" fmla="*/ 16 w 95"/>
                  <a:gd name="T43" fmla="*/ 122 h 124"/>
                  <a:gd name="T44" fmla="*/ 23 w 95"/>
                  <a:gd name="T45" fmla="*/ 122 h 124"/>
                  <a:gd name="T46" fmla="*/ 22 w 95"/>
                  <a:gd name="T47" fmla="*/ 114 h 124"/>
                  <a:gd name="T48" fmla="*/ 24 w 95"/>
                  <a:gd name="T49" fmla="*/ 101 h 124"/>
                  <a:gd name="T50" fmla="*/ 24 w 95"/>
                  <a:gd name="T51" fmla="*/ 92 h 124"/>
                  <a:gd name="T52" fmla="*/ 22 w 95"/>
                  <a:gd name="T53" fmla="*/ 80 h 124"/>
                  <a:gd name="T54" fmla="*/ 30 w 95"/>
                  <a:gd name="T55" fmla="*/ 74 h 124"/>
                  <a:gd name="T56" fmla="*/ 34 w 95"/>
                  <a:gd name="T57" fmla="*/ 76 h 124"/>
                  <a:gd name="T58" fmla="*/ 30 w 95"/>
                  <a:gd name="T59" fmla="*/ 84 h 124"/>
                  <a:gd name="T60" fmla="*/ 37 w 95"/>
                  <a:gd name="T61" fmla="*/ 94 h 124"/>
                  <a:gd name="T62" fmla="*/ 40 w 95"/>
                  <a:gd name="T63" fmla="*/ 99 h 124"/>
                  <a:gd name="T64" fmla="*/ 47 w 95"/>
                  <a:gd name="T65" fmla="*/ 111 h 124"/>
                  <a:gd name="T66" fmla="*/ 52 w 95"/>
                  <a:gd name="T67" fmla="*/ 104 h 124"/>
                  <a:gd name="T68" fmla="*/ 59 w 95"/>
                  <a:gd name="T69" fmla="*/ 101 h 124"/>
                  <a:gd name="T70" fmla="*/ 57 w 95"/>
                  <a:gd name="T71" fmla="*/ 94 h 124"/>
                  <a:gd name="T72" fmla="*/ 53 w 95"/>
                  <a:gd name="T73" fmla="*/ 84 h 124"/>
                  <a:gd name="T74" fmla="*/ 42 w 95"/>
                  <a:gd name="T75" fmla="*/ 64 h 124"/>
                  <a:gd name="T76" fmla="*/ 42 w 95"/>
                  <a:gd name="T77" fmla="*/ 60 h 124"/>
                  <a:gd name="T78" fmla="*/ 55 w 95"/>
                  <a:gd name="T79" fmla="*/ 55 h 124"/>
                  <a:gd name="T80" fmla="*/ 59 w 95"/>
                  <a:gd name="T81" fmla="*/ 48 h 124"/>
                  <a:gd name="T82" fmla="*/ 65 w 95"/>
                  <a:gd name="T83" fmla="*/ 46 h 124"/>
                  <a:gd name="T84" fmla="*/ 69 w 95"/>
                  <a:gd name="T85" fmla="*/ 37 h 124"/>
                  <a:gd name="T86" fmla="*/ 54 w 95"/>
                  <a:gd name="T87" fmla="*/ 41 h 124"/>
                  <a:gd name="T88" fmla="*/ 47 w 95"/>
                  <a:gd name="T89" fmla="*/ 42 h 124"/>
                  <a:gd name="T90" fmla="*/ 43 w 95"/>
                  <a:gd name="T91" fmla="*/ 42 h 124"/>
                  <a:gd name="T92" fmla="*/ 29 w 95"/>
                  <a:gd name="T93" fmla="*/ 49 h 124"/>
                  <a:gd name="T94" fmla="*/ 28 w 95"/>
                  <a:gd name="T95" fmla="*/ 48 h 124"/>
                  <a:gd name="T96" fmla="*/ 20 w 95"/>
                  <a:gd name="T97" fmla="*/ 40 h 124"/>
                  <a:gd name="T98" fmla="*/ 23 w 95"/>
                  <a:gd name="T99" fmla="*/ 27 h 124"/>
                  <a:gd name="T100" fmla="*/ 28 w 95"/>
                  <a:gd name="T101" fmla="*/ 22 h 124"/>
                  <a:gd name="T102" fmla="*/ 45 w 95"/>
                  <a:gd name="T103" fmla="*/ 22 h 124"/>
                  <a:gd name="T104" fmla="*/ 55 w 95"/>
                  <a:gd name="T105" fmla="*/ 22 h 124"/>
                  <a:gd name="T106" fmla="*/ 63 w 95"/>
                  <a:gd name="T107" fmla="*/ 23 h 124"/>
                  <a:gd name="T108" fmla="*/ 72 w 95"/>
                  <a:gd name="T109" fmla="*/ 2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5" h="124">
                    <a:moveTo>
                      <a:pt x="79" y="25"/>
                    </a:moveTo>
                    <a:lnTo>
                      <a:pt x="81" y="24"/>
                    </a:lnTo>
                    <a:lnTo>
                      <a:pt x="86" y="21"/>
                    </a:lnTo>
                    <a:lnTo>
                      <a:pt x="87" y="18"/>
                    </a:lnTo>
                    <a:lnTo>
                      <a:pt x="89" y="13"/>
                    </a:lnTo>
                    <a:lnTo>
                      <a:pt x="90" y="12"/>
                    </a:lnTo>
                    <a:lnTo>
                      <a:pt x="93" y="10"/>
                    </a:lnTo>
                    <a:lnTo>
                      <a:pt x="94" y="6"/>
                    </a:lnTo>
                    <a:lnTo>
                      <a:pt x="95" y="3"/>
                    </a:lnTo>
                    <a:lnTo>
                      <a:pt x="89" y="0"/>
                    </a:lnTo>
                    <a:lnTo>
                      <a:pt x="88" y="1"/>
                    </a:lnTo>
                    <a:lnTo>
                      <a:pt x="84" y="4"/>
                    </a:lnTo>
                    <a:lnTo>
                      <a:pt x="81" y="7"/>
                    </a:lnTo>
                    <a:lnTo>
                      <a:pt x="79" y="10"/>
                    </a:lnTo>
                    <a:lnTo>
                      <a:pt x="75" y="13"/>
                    </a:lnTo>
                    <a:lnTo>
                      <a:pt x="70" y="12"/>
                    </a:lnTo>
                    <a:lnTo>
                      <a:pt x="65" y="12"/>
                    </a:lnTo>
                    <a:lnTo>
                      <a:pt x="61" y="12"/>
                    </a:lnTo>
                    <a:lnTo>
                      <a:pt x="57" y="12"/>
                    </a:lnTo>
                    <a:lnTo>
                      <a:pt x="52" y="12"/>
                    </a:lnTo>
                    <a:lnTo>
                      <a:pt x="49" y="11"/>
                    </a:lnTo>
                    <a:lnTo>
                      <a:pt x="46" y="11"/>
                    </a:lnTo>
                    <a:lnTo>
                      <a:pt x="45" y="11"/>
                    </a:lnTo>
                    <a:lnTo>
                      <a:pt x="43" y="11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41" y="9"/>
                    </a:lnTo>
                    <a:lnTo>
                      <a:pt x="37" y="7"/>
                    </a:lnTo>
                    <a:lnTo>
                      <a:pt x="35" y="7"/>
                    </a:lnTo>
                    <a:lnTo>
                      <a:pt x="31" y="9"/>
                    </a:lnTo>
                    <a:lnTo>
                      <a:pt x="29" y="11"/>
                    </a:lnTo>
                    <a:lnTo>
                      <a:pt x="29" y="11"/>
                    </a:lnTo>
                    <a:lnTo>
                      <a:pt x="25" y="15"/>
                    </a:lnTo>
                    <a:lnTo>
                      <a:pt x="22" y="11"/>
                    </a:lnTo>
                    <a:lnTo>
                      <a:pt x="20" y="12"/>
                    </a:lnTo>
                    <a:lnTo>
                      <a:pt x="19" y="13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6" y="22"/>
                    </a:lnTo>
                    <a:lnTo>
                      <a:pt x="14" y="25"/>
                    </a:lnTo>
                    <a:lnTo>
                      <a:pt x="14" y="28"/>
                    </a:lnTo>
                    <a:lnTo>
                      <a:pt x="13" y="28"/>
                    </a:lnTo>
                    <a:lnTo>
                      <a:pt x="13" y="31"/>
                    </a:lnTo>
                    <a:lnTo>
                      <a:pt x="14" y="36"/>
                    </a:lnTo>
                    <a:lnTo>
                      <a:pt x="14" y="39"/>
                    </a:lnTo>
                    <a:lnTo>
                      <a:pt x="13" y="40"/>
                    </a:lnTo>
                    <a:lnTo>
                      <a:pt x="11" y="43"/>
                    </a:lnTo>
                    <a:lnTo>
                      <a:pt x="8" y="47"/>
                    </a:lnTo>
                    <a:lnTo>
                      <a:pt x="8" y="48"/>
                    </a:lnTo>
                    <a:lnTo>
                      <a:pt x="7" y="54"/>
                    </a:lnTo>
                    <a:lnTo>
                      <a:pt x="7" y="57"/>
                    </a:lnTo>
                    <a:lnTo>
                      <a:pt x="6" y="62"/>
                    </a:lnTo>
                    <a:lnTo>
                      <a:pt x="4" y="70"/>
                    </a:lnTo>
                    <a:lnTo>
                      <a:pt x="4" y="70"/>
                    </a:lnTo>
                    <a:lnTo>
                      <a:pt x="2" y="72"/>
                    </a:lnTo>
                    <a:lnTo>
                      <a:pt x="1" y="72"/>
                    </a:lnTo>
                    <a:lnTo>
                      <a:pt x="0" y="76"/>
                    </a:lnTo>
                    <a:lnTo>
                      <a:pt x="1" y="77"/>
                    </a:lnTo>
                    <a:lnTo>
                      <a:pt x="2" y="77"/>
                    </a:lnTo>
                    <a:lnTo>
                      <a:pt x="2" y="78"/>
                    </a:lnTo>
                    <a:lnTo>
                      <a:pt x="2" y="81"/>
                    </a:lnTo>
                    <a:lnTo>
                      <a:pt x="2" y="82"/>
                    </a:lnTo>
                    <a:lnTo>
                      <a:pt x="1" y="87"/>
                    </a:lnTo>
                    <a:lnTo>
                      <a:pt x="2" y="87"/>
                    </a:lnTo>
                    <a:lnTo>
                      <a:pt x="2" y="87"/>
                    </a:lnTo>
                    <a:lnTo>
                      <a:pt x="5" y="87"/>
                    </a:lnTo>
                    <a:lnTo>
                      <a:pt x="7" y="87"/>
                    </a:lnTo>
                    <a:lnTo>
                      <a:pt x="7" y="87"/>
                    </a:lnTo>
                    <a:lnTo>
                      <a:pt x="8" y="86"/>
                    </a:lnTo>
                    <a:lnTo>
                      <a:pt x="8" y="87"/>
                    </a:lnTo>
                    <a:lnTo>
                      <a:pt x="8" y="88"/>
                    </a:lnTo>
                    <a:lnTo>
                      <a:pt x="8" y="90"/>
                    </a:lnTo>
                    <a:lnTo>
                      <a:pt x="10" y="92"/>
                    </a:lnTo>
                    <a:lnTo>
                      <a:pt x="11" y="92"/>
                    </a:lnTo>
                    <a:lnTo>
                      <a:pt x="11" y="93"/>
                    </a:lnTo>
                    <a:lnTo>
                      <a:pt x="11" y="95"/>
                    </a:lnTo>
                    <a:lnTo>
                      <a:pt x="10" y="100"/>
                    </a:lnTo>
                    <a:lnTo>
                      <a:pt x="10" y="101"/>
                    </a:lnTo>
                    <a:lnTo>
                      <a:pt x="8" y="107"/>
                    </a:lnTo>
                    <a:lnTo>
                      <a:pt x="8" y="108"/>
                    </a:lnTo>
                    <a:lnTo>
                      <a:pt x="7" y="113"/>
                    </a:lnTo>
                    <a:lnTo>
                      <a:pt x="7" y="117"/>
                    </a:lnTo>
                    <a:lnTo>
                      <a:pt x="7" y="122"/>
                    </a:lnTo>
                    <a:lnTo>
                      <a:pt x="7" y="122"/>
                    </a:lnTo>
                    <a:lnTo>
                      <a:pt x="11" y="124"/>
                    </a:lnTo>
                    <a:lnTo>
                      <a:pt x="12" y="123"/>
                    </a:lnTo>
                    <a:lnTo>
                      <a:pt x="13" y="122"/>
                    </a:lnTo>
                    <a:lnTo>
                      <a:pt x="16" y="122"/>
                    </a:lnTo>
                    <a:lnTo>
                      <a:pt x="18" y="120"/>
                    </a:lnTo>
                    <a:lnTo>
                      <a:pt x="20" y="122"/>
                    </a:lnTo>
                    <a:lnTo>
                      <a:pt x="22" y="122"/>
                    </a:lnTo>
                    <a:lnTo>
                      <a:pt x="23" y="122"/>
                    </a:lnTo>
                    <a:lnTo>
                      <a:pt x="24" y="120"/>
                    </a:lnTo>
                    <a:lnTo>
                      <a:pt x="23" y="116"/>
                    </a:lnTo>
                    <a:lnTo>
                      <a:pt x="22" y="114"/>
                    </a:lnTo>
                    <a:lnTo>
                      <a:pt x="22" y="114"/>
                    </a:lnTo>
                    <a:lnTo>
                      <a:pt x="23" y="112"/>
                    </a:lnTo>
                    <a:lnTo>
                      <a:pt x="24" y="110"/>
                    </a:lnTo>
                    <a:lnTo>
                      <a:pt x="24" y="105"/>
                    </a:lnTo>
                    <a:lnTo>
                      <a:pt x="24" y="101"/>
                    </a:lnTo>
                    <a:lnTo>
                      <a:pt x="23" y="99"/>
                    </a:lnTo>
                    <a:lnTo>
                      <a:pt x="23" y="96"/>
                    </a:lnTo>
                    <a:lnTo>
                      <a:pt x="23" y="94"/>
                    </a:lnTo>
                    <a:lnTo>
                      <a:pt x="24" y="92"/>
                    </a:lnTo>
                    <a:lnTo>
                      <a:pt x="24" y="89"/>
                    </a:lnTo>
                    <a:lnTo>
                      <a:pt x="24" y="83"/>
                    </a:lnTo>
                    <a:lnTo>
                      <a:pt x="23" y="81"/>
                    </a:lnTo>
                    <a:lnTo>
                      <a:pt x="22" y="80"/>
                    </a:lnTo>
                    <a:lnTo>
                      <a:pt x="22" y="78"/>
                    </a:lnTo>
                    <a:lnTo>
                      <a:pt x="24" y="77"/>
                    </a:lnTo>
                    <a:lnTo>
                      <a:pt x="28" y="75"/>
                    </a:lnTo>
                    <a:lnTo>
                      <a:pt x="30" y="74"/>
                    </a:lnTo>
                    <a:lnTo>
                      <a:pt x="33" y="74"/>
                    </a:lnTo>
                    <a:lnTo>
                      <a:pt x="33" y="74"/>
                    </a:lnTo>
                    <a:lnTo>
                      <a:pt x="33" y="74"/>
                    </a:lnTo>
                    <a:lnTo>
                      <a:pt x="34" y="76"/>
                    </a:lnTo>
                    <a:lnTo>
                      <a:pt x="34" y="78"/>
                    </a:lnTo>
                    <a:lnTo>
                      <a:pt x="31" y="81"/>
                    </a:lnTo>
                    <a:lnTo>
                      <a:pt x="30" y="83"/>
                    </a:lnTo>
                    <a:lnTo>
                      <a:pt x="30" y="84"/>
                    </a:lnTo>
                    <a:lnTo>
                      <a:pt x="30" y="88"/>
                    </a:lnTo>
                    <a:lnTo>
                      <a:pt x="31" y="90"/>
                    </a:lnTo>
                    <a:lnTo>
                      <a:pt x="35" y="93"/>
                    </a:lnTo>
                    <a:lnTo>
                      <a:pt x="37" y="94"/>
                    </a:lnTo>
                    <a:lnTo>
                      <a:pt x="39" y="94"/>
                    </a:lnTo>
                    <a:lnTo>
                      <a:pt x="40" y="95"/>
                    </a:lnTo>
                    <a:lnTo>
                      <a:pt x="40" y="98"/>
                    </a:lnTo>
                    <a:lnTo>
                      <a:pt x="40" y="99"/>
                    </a:lnTo>
                    <a:lnTo>
                      <a:pt x="37" y="102"/>
                    </a:lnTo>
                    <a:lnTo>
                      <a:pt x="40" y="107"/>
                    </a:lnTo>
                    <a:lnTo>
                      <a:pt x="43" y="108"/>
                    </a:lnTo>
                    <a:lnTo>
                      <a:pt x="47" y="111"/>
                    </a:lnTo>
                    <a:lnTo>
                      <a:pt x="47" y="110"/>
                    </a:lnTo>
                    <a:lnTo>
                      <a:pt x="48" y="108"/>
                    </a:lnTo>
                    <a:lnTo>
                      <a:pt x="48" y="106"/>
                    </a:lnTo>
                    <a:lnTo>
                      <a:pt x="52" y="104"/>
                    </a:lnTo>
                    <a:lnTo>
                      <a:pt x="52" y="105"/>
                    </a:lnTo>
                    <a:lnTo>
                      <a:pt x="55" y="104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98"/>
                    </a:lnTo>
                    <a:lnTo>
                      <a:pt x="58" y="96"/>
                    </a:lnTo>
                    <a:lnTo>
                      <a:pt x="57" y="94"/>
                    </a:lnTo>
                    <a:lnTo>
                      <a:pt x="57" y="92"/>
                    </a:lnTo>
                    <a:lnTo>
                      <a:pt x="54" y="89"/>
                    </a:lnTo>
                    <a:lnTo>
                      <a:pt x="52" y="84"/>
                    </a:lnTo>
                    <a:lnTo>
                      <a:pt x="53" y="84"/>
                    </a:lnTo>
                    <a:lnTo>
                      <a:pt x="53" y="82"/>
                    </a:lnTo>
                    <a:lnTo>
                      <a:pt x="52" y="77"/>
                    </a:lnTo>
                    <a:lnTo>
                      <a:pt x="49" y="74"/>
                    </a:lnTo>
                    <a:lnTo>
                      <a:pt x="42" y="64"/>
                    </a:lnTo>
                    <a:lnTo>
                      <a:pt x="41" y="64"/>
                    </a:lnTo>
                    <a:lnTo>
                      <a:pt x="43" y="62"/>
                    </a:lnTo>
                    <a:lnTo>
                      <a:pt x="43" y="60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6" y="59"/>
                    </a:lnTo>
                    <a:lnTo>
                      <a:pt x="51" y="58"/>
                    </a:lnTo>
                    <a:lnTo>
                      <a:pt x="55" y="55"/>
                    </a:lnTo>
                    <a:lnTo>
                      <a:pt x="55" y="55"/>
                    </a:lnTo>
                    <a:lnTo>
                      <a:pt x="57" y="52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60" y="47"/>
                    </a:lnTo>
                    <a:lnTo>
                      <a:pt x="63" y="46"/>
                    </a:lnTo>
                    <a:lnTo>
                      <a:pt x="64" y="46"/>
                    </a:lnTo>
                    <a:lnTo>
                      <a:pt x="65" y="46"/>
                    </a:lnTo>
                    <a:lnTo>
                      <a:pt x="67" y="47"/>
                    </a:lnTo>
                    <a:lnTo>
                      <a:pt x="69" y="45"/>
                    </a:lnTo>
                    <a:lnTo>
                      <a:pt x="69" y="39"/>
                    </a:lnTo>
                    <a:lnTo>
                      <a:pt x="69" y="37"/>
                    </a:lnTo>
                    <a:lnTo>
                      <a:pt x="58" y="37"/>
                    </a:lnTo>
                    <a:lnTo>
                      <a:pt x="58" y="39"/>
                    </a:lnTo>
                    <a:lnTo>
                      <a:pt x="55" y="40"/>
                    </a:lnTo>
                    <a:lnTo>
                      <a:pt x="54" y="41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2"/>
                    </a:lnTo>
                    <a:lnTo>
                      <a:pt x="46" y="43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0" y="43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29" y="49"/>
                    </a:lnTo>
                    <a:lnTo>
                      <a:pt x="28" y="49"/>
                    </a:lnTo>
                    <a:lnTo>
                      <a:pt x="28" y="49"/>
                    </a:lnTo>
                    <a:lnTo>
                      <a:pt x="28" y="48"/>
                    </a:lnTo>
                    <a:lnTo>
                      <a:pt x="28" y="48"/>
                    </a:lnTo>
                    <a:lnTo>
                      <a:pt x="25" y="45"/>
                    </a:lnTo>
                    <a:lnTo>
                      <a:pt x="24" y="43"/>
                    </a:lnTo>
                    <a:lnTo>
                      <a:pt x="22" y="41"/>
                    </a:lnTo>
                    <a:lnTo>
                      <a:pt x="20" y="40"/>
                    </a:lnTo>
                    <a:lnTo>
                      <a:pt x="20" y="37"/>
                    </a:lnTo>
                    <a:lnTo>
                      <a:pt x="20" y="31"/>
                    </a:lnTo>
                    <a:lnTo>
                      <a:pt x="22" y="30"/>
                    </a:lnTo>
                    <a:lnTo>
                      <a:pt x="23" y="27"/>
                    </a:lnTo>
                    <a:lnTo>
                      <a:pt x="24" y="24"/>
                    </a:lnTo>
                    <a:lnTo>
                      <a:pt x="25" y="22"/>
                    </a:lnTo>
                    <a:lnTo>
                      <a:pt x="27" y="22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36" y="24"/>
                    </a:lnTo>
                    <a:lnTo>
                      <a:pt x="39" y="24"/>
                    </a:lnTo>
                    <a:lnTo>
                      <a:pt x="45" y="22"/>
                    </a:lnTo>
                    <a:lnTo>
                      <a:pt x="49" y="23"/>
                    </a:lnTo>
                    <a:lnTo>
                      <a:pt x="51" y="23"/>
                    </a:lnTo>
                    <a:lnTo>
                      <a:pt x="52" y="22"/>
                    </a:lnTo>
                    <a:lnTo>
                      <a:pt x="55" y="22"/>
                    </a:lnTo>
                    <a:lnTo>
                      <a:pt x="58" y="22"/>
                    </a:lnTo>
                    <a:lnTo>
                      <a:pt x="59" y="22"/>
                    </a:lnTo>
                    <a:lnTo>
                      <a:pt x="63" y="23"/>
                    </a:lnTo>
                    <a:lnTo>
                      <a:pt x="63" y="23"/>
                    </a:lnTo>
                    <a:lnTo>
                      <a:pt x="66" y="24"/>
                    </a:lnTo>
                    <a:lnTo>
                      <a:pt x="69" y="24"/>
                    </a:lnTo>
                    <a:lnTo>
                      <a:pt x="71" y="25"/>
                    </a:lnTo>
                    <a:lnTo>
                      <a:pt x="72" y="25"/>
                    </a:lnTo>
                    <a:lnTo>
                      <a:pt x="77" y="27"/>
                    </a:lnTo>
                    <a:lnTo>
                      <a:pt x="79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224">
                <a:extLst>
                  <a:ext uri="{FF2B5EF4-FFF2-40B4-BE49-F238E27FC236}">
                    <a16:creationId xmlns:a16="http://schemas.microsoft.com/office/drawing/2014/main" id="{80DA7BA4-F7FC-468B-92B1-211CF303DF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200" y="1262063"/>
                <a:ext cx="3175" cy="3175"/>
              </a:xfrm>
              <a:custGeom>
                <a:avLst/>
                <a:gdLst>
                  <a:gd name="T0" fmla="*/ 2 w 13"/>
                  <a:gd name="T1" fmla="*/ 8 h 10"/>
                  <a:gd name="T2" fmla="*/ 4 w 13"/>
                  <a:gd name="T3" fmla="*/ 8 h 10"/>
                  <a:gd name="T4" fmla="*/ 5 w 13"/>
                  <a:gd name="T5" fmla="*/ 8 h 10"/>
                  <a:gd name="T6" fmla="*/ 6 w 13"/>
                  <a:gd name="T7" fmla="*/ 10 h 10"/>
                  <a:gd name="T8" fmla="*/ 7 w 13"/>
                  <a:gd name="T9" fmla="*/ 8 h 10"/>
                  <a:gd name="T10" fmla="*/ 13 w 13"/>
                  <a:gd name="T11" fmla="*/ 6 h 10"/>
                  <a:gd name="T12" fmla="*/ 13 w 13"/>
                  <a:gd name="T13" fmla="*/ 5 h 10"/>
                  <a:gd name="T14" fmla="*/ 11 w 13"/>
                  <a:gd name="T15" fmla="*/ 2 h 10"/>
                  <a:gd name="T16" fmla="*/ 10 w 13"/>
                  <a:gd name="T17" fmla="*/ 2 h 10"/>
                  <a:gd name="T18" fmla="*/ 8 w 13"/>
                  <a:gd name="T19" fmla="*/ 2 h 10"/>
                  <a:gd name="T20" fmla="*/ 8 w 13"/>
                  <a:gd name="T21" fmla="*/ 2 h 10"/>
                  <a:gd name="T22" fmla="*/ 7 w 13"/>
                  <a:gd name="T23" fmla="*/ 2 h 10"/>
                  <a:gd name="T24" fmla="*/ 6 w 13"/>
                  <a:gd name="T25" fmla="*/ 1 h 10"/>
                  <a:gd name="T26" fmla="*/ 5 w 13"/>
                  <a:gd name="T27" fmla="*/ 0 h 10"/>
                  <a:gd name="T28" fmla="*/ 4 w 13"/>
                  <a:gd name="T29" fmla="*/ 1 h 10"/>
                  <a:gd name="T30" fmla="*/ 0 w 13"/>
                  <a:gd name="T31" fmla="*/ 5 h 10"/>
                  <a:gd name="T32" fmla="*/ 0 w 13"/>
                  <a:gd name="T33" fmla="*/ 6 h 10"/>
                  <a:gd name="T34" fmla="*/ 0 w 13"/>
                  <a:gd name="T35" fmla="*/ 7 h 10"/>
                  <a:gd name="T36" fmla="*/ 2 w 13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10">
                    <a:moveTo>
                      <a:pt x="2" y="8"/>
                    </a:moveTo>
                    <a:lnTo>
                      <a:pt x="4" y="8"/>
                    </a:lnTo>
                    <a:lnTo>
                      <a:pt x="5" y="8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Freeform 225">
                <a:extLst>
                  <a:ext uri="{FF2B5EF4-FFF2-40B4-BE49-F238E27FC236}">
                    <a16:creationId xmlns:a16="http://schemas.microsoft.com/office/drawing/2014/main" id="{50A2370D-7928-47BB-AD4F-9BA8C41871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5550" y="1265238"/>
                <a:ext cx="4763" cy="3175"/>
              </a:xfrm>
              <a:custGeom>
                <a:avLst/>
                <a:gdLst>
                  <a:gd name="T0" fmla="*/ 12 w 17"/>
                  <a:gd name="T1" fmla="*/ 8 h 9"/>
                  <a:gd name="T2" fmla="*/ 14 w 17"/>
                  <a:gd name="T3" fmla="*/ 8 h 9"/>
                  <a:gd name="T4" fmla="*/ 17 w 17"/>
                  <a:gd name="T5" fmla="*/ 4 h 9"/>
                  <a:gd name="T6" fmla="*/ 14 w 17"/>
                  <a:gd name="T7" fmla="*/ 1 h 9"/>
                  <a:gd name="T8" fmla="*/ 11 w 17"/>
                  <a:gd name="T9" fmla="*/ 1 h 9"/>
                  <a:gd name="T10" fmla="*/ 8 w 17"/>
                  <a:gd name="T11" fmla="*/ 1 h 9"/>
                  <a:gd name="T12" fmla="*/ 7 w 17"/>
                  <a:gd name="T13" fmla="*/ 1 h 9"/>
                  <a:gd name="T14" fmla="*/ 3 w 17"/>
                  <a:gd name="T15" fmla="*/ 0 h 9"/>
                  <a:gd name="T16" fmla="*/ 0 w 17"/>
                  <a:gd name="T17" fmla="*/ 0 h 9"/>
                  <a:gd name="T18" fmla="*/ 0 w 17"/>
                  <a:gd name="T19" fmla="*/ 0 h 9"/>
                  <a:gd name="T20" fmla="*/ 0 w 17"/>
                  <a:gd name="T21" fmla="*/ 5 h 9"/>
                  <a:gd name="T22" fmla="*/ 0 w 17"/>
                  <a:gd name="T23" fmla="*/ 5 h 9"/>
                  <a:gd name="T24" fmla="*/ 3 w 17"/>
                  <a:gd name="T25" fmla="*/ 9 h 9"/>
                  <a:gd name="T26" fmla="*/ 5 w 17"/>
                  <a:gd name="T27" fmla="*/ 9 h 9"/>
                  <a:gd name="T28" fmla="*/ 9 w 17"/>
                  <a:gd name="T29" fmla="*/ 8 h 9"/>
                  <a:gd name="T30" fmla="*/ 12 w 17"/>
                  <a:gd name="T3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9">
                    <a:moveTo>
                      <a:pt x="12" y="8"/>
                    </a:moveTo>
                    <a:lnTo>
                      <a:pt x="14" y="8"/>
                    </a:lnTo>
                    <a:lnTo>
                      <a:pt x="17" y="4"/>
                    </a:lnTo>
                    <a:lnTo>
                      <a:pt x="14" y="1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9" y="8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5" name="Freeform 226">
                <a:extLst>
                  <a:ext uri="{FF2B5EF4-FFF2-40B4-BE49-F238E27FC236}">
                    <a16:creationId xmlns:a16="http://schemas.microsoft.com/office/drawing/2014/main" id="{AF601BF6-6183-4C19-B0C6-A372C25987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4438" y="1279525"/>
                <a:ext cx="6350" cy="7937"/>
              </a:xfrm>
              <a:custGeom>
                <a:avLst/>
                <a:gdLst>
                  <a:gd name="T0" fmla="*/ 5 w 16"/>
                  <a:gd name="T1" fmla="*/ 18 h 24"/>
                  <a:gd name="T2" fmla="*/ 5 w 16"/>
                  <a:gd name="T3" fmla="*/ 19 h 24"/>
                  <a:gd name="T4" fmla="*/ 5 w 16"/>
                  <a:gd name="T5" fmla="*/ 22 h 24"/>
                  <a:gd name="T6" fmla="*/ 6 w 16"/>
                  <a:gd name="T7" fmla="*/ 24 h 24"/>
                  <a:gd name="T8" fmla="*/ 7 w 16"/>
                  <a:gd name="T9" fmla="*/ 24 h 24"/>
                  <a:gd name="T10" fmla="*/ 9 w 16"/>
                  <a:gd name="T11" fmla="*/ 24 h 24"/>
                  <a:gd name="T12" fmla="*/ 10 w 16"/>
                  <a:gd name="T13" fmla="*/ 24 h 24"/>
                  <a:gd name="T14" fmla="*/ 11 w 16"/>
                  <a:gd name="T15" fmla="*/ 24 h 24"/>
                  <a:gd name="T16" fmla="*/ 11 w 16"/>
                  <a:gd name="T17" fmla="*/ 22 h 24"/>
                  <a:gd name="T18" fmla="*/ 12 w 16"/>
                  <a:gd name="T19" fmla="*/ 19 h 24"/>
                  <a:gd name="T20" fmla="*/ 12 w 16"/>
                  <a:gd name="T21" fmla="*/ 19 h 24"/>
                  <a:gd name="T22" fmla="*/ 15 w 16"/>
                  <a:gd name="T23" fmla="*/ 17 h 24"/>
                  <a:gd name="T24" fmla="*/ 16 w 16"/>
                  <a:gd name="T25" fmla="*/ 15 h 24"/>
                  <a:gd name="T26" fmla="*/ 16 w 16"/>
                  <a:gd name="T27" fmla="*/ 13 h 24"/>
                  <a:gd name="T28" fmla="*/ 15 w 16"/>
                  <a:gd name="T29" fmla="*/ 12 h 24"/>
                  <a:gd name="T30" fmla="*/ 12 w 16"/>
                  <a:gd name="T31" fmla="*/ 11 h 24"/>
                  <a:gd name="T32" fmla="*/ 12 w 16"/>
                  <a:gd name="T33" fmla="*/ 11 h 24"/>
                  <a:gd name="T34" fmla="*/ 11 w 16"/>
                  <a:gd name="T35" fmla="*/ 10 h 24"/>
                  <a:gd name="T36" fmla="*/ 13 w 16"/>
                  <a:gd name="T37" fmla="*/ 7 h 24"/>
                  <a:gd name="T38" fmla="*/ 16 w 16"/>
                  <a:gd name="T39" fmla="*/ 5 h 24"/>
                  <a:gd name="T40" fmla="*/ 16 w 16"/>
                  <a:gd name="T41" fmla="*/ 4 h 24"/>
                  <a:gd name="T42" fmla="*/ 16 w 16"/>
                  <a:gd name="T43" fmla="*/ 3 h 24"/>
                  <a:gd name="T44" fmla="*/ 13 w 16"/>
                  <a:gd name="T45" fmla="*/ 0 h 24"/>
                  <a:gd name="T46" fmla="*/ 13 w 16"/>
                  <a:gd name="T47" fmla="*/ 0 h 24"/>
                  <a:gd name="T48" fmla="*/ 11 w 16"/>
                  <a:gd name="T49" fmla="*/ 1 h 24"/>
                  <a:gd name="T50" fmla="*/ 10 w 16"/>
                  <a:gd name="T51" fmla="*/ 4 h 24"/>
                  <a:gd name="T52" fmla="*/ 6 w 16"/>
                  <a:gd name="T53" fmla="*/ 4 h 24"/>
                  <a:gd name="T54" fmla="*/ 3 w 16"/>
                  <a:gd name="T55" fmla="*/ 9 h 24"/>
                  <a:gd name="T56" fmla="*/ 1 w 16"/>
                  <a:gd name="T57" fmla="*/ 12 h 24"/>
                  <a:gd name="T58" fmla="*/ 1 w 16"/>
                  <a:gd name="T59" fmla="*/ 13 h 24"/>
                  <a:gd name="T60" fmla="*/ 0 w 16"/>
                  <a:gd name="T61" fmla="*/ 16 h 24"/>
                  <a:gd name="T62" fmla="*/ 0 w 16"/>
                  <a:gd name="T63" fmla="*/ 16 h 24"/>
                  <a:gd name="T64" fmla="*/ 0 w 16"/>
                  <a:gd name="T65" fmla="*/ 17 h 24"/>
                  <a:gd name="T66" fmla="*/ 0 w 16"/>
                  <a:gd name="T67" fmla="*/ 17 h 24"/>
                  <a:gd name="T68" fmla="*/ 0 w 16"/>
                  <a:gd name="T69" fmla="*/ 17 h 24"/>
                  <a:gd name="T70" fmla="*/ 0 w 16"/>
                  <a:gd name="T71" fmla="*/ 17 h 24"/>
                  <a:gd name="T72" fmla="*/ 0 w 16"/>
                  <a:gd name="T73" fmla="*/ 18 h 24"/>
                  <a:gd name="T74" fmla="*/ 1 w 16"/>
                  <a:gd name="T75" fmla="*/ 18 h 24"/>
                  <a:gd name="T76" fmla="*/ 1 w 16"/>
                  <a:gd name="T77" fmla="*/ 18 h 24"/>
                  <a:gd name="T78" fmla="*/ 1 w 16"/>
                  <a:gd name="T79" fmla="*/ 18 h 24"/>
                  <a:gd name="T80" fmla="*/ 4 w 16"/>
                  <a:gd name="T81" fmla="*/ 18 h 24"/>
                  <a:gd name="T82" fmla="*/ 5 w 16"/>
                  <a:gd name="T83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" h="24">
                    <a:moveTo>
                      <a:pt x="5" y="18"/>
                    </a:moveTo>
                    <a:lnTo>
                      <a:pt x="5" y="19"/>
                    </a:lnTo>
                    <a:lnTo>
                      <a:pt x="5" y="22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9" y="24"/>
                    </a:lnTo>
                    <a:lnTo>
                      <a:pt x="10" y="24"/>
                    </a:lnTo>
                    <a:lnTo>
                      <a:pt x="11" y="24"/>
                    </a:lnTo>
                    <a:lnTo>
                      <a:pt x="11" y="22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5" y="12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1" y="10"/>
                    </a:lnTo>
                    <a:lnTo>
                      <a:pt x="13" y="7"/>
                    </a:lnTo>
                    <a:lnTo>
                      <a:pt x="16" y="5"/>
                    </a:lnTo>
                    <a:lnTo>
                      <a:pt x="16" y="4"/>
                    </a:lnTo>
                    <a:lnTo>
                      <a:pt x="16" y="3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10" y="4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4" y="18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" name="Freeform 227">
                <a:extLst>
                  <a:ext uri="{FF2B5EF4-FFF2-40B4-BE49-F238E27FC236}">
                    <a16:creationId xmlns:a16="http://schemas.microsoft.com/office/drawing/2014/main" id="{842B3B7C-A1EB-426D-A5A6-7399FC7C1E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282700"/>
                <a:ext cx="1588" cy="3175"/>
              </a:xfrm>
              <a:custGeom>
                <a:avLst/>
                <a:gdLst>
                  <a:gd name="T0" fmla="*/ 5 w 5"/>
                  <a:gd name="T1" fmla="*/ 1 h 8"/>
                  <a:gd name="T2" fmla="*/ 4 w 5"/>
                  <a:gd name="T3" fmla="*/ 0 h 8"/>
                  <a:gd name="T4" fmla="*/ 3 w 5"/>
                  <a:gd name="T5" fmla="*/ 0 h 8"/>
                  <a:gd name="T6" fmla="*/ 0 w 5"/>
                  <a:gd name="T7" fmla="*/ 0 h 8"/>
                  <a:gd name="T8" fmla="*/ 0 w 5"/>
                  <a:gd name="T9" fmla="*/ 1 h 8"/>
                  <a:gd name="T10" fmla="*/ 0 w 5"/>
                  <a:gd name="T11" fmla="*/ 6 h 8"/>
                  <a:gd name="T12" fmla="*/ 0 w 5"/>
                  <a:gd name="T13" fmla="*/ 6 h 8"/>
                  <a:gd name="T14" fmla="*/ 3 w 5"/>
                  <a:gd name="T15" fmla="*/ 8 h 8"/>
                  <a:gd name="T16" fmla="*/ 4 w 5"/>
                  <a:gd name="T17" fmla="*/ 7 h 8"/>
                  <a:gd name="T18" fmla="*/ 5 w 5"/>
                  <a:gd name="T19" fmla="*/ 4 h 8"/>
                  <a:gd name="T20" fmla="*/ 5 w 5"/>
                  <a:gd name="T21" fmla="*/ 1 h 8"/>
                  <a:gd name="T22" fmla="*/ 5 w 5"/>
                  <a:gd name="T2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8">
                    <a:moveTo>
                      <a:pt x="5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228">
                <a:extLst>
                  <a:ext uri="{FF2B5EF4-FFF2-40B4-BE49-F238E27FC236}">
                    <a16:creationId xmlns:a16="http://schemas.microsoft.com/office/drawing/2014/main" id="{58776443-D616-40BE-8BA4-6C7FE65A4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9838" y="1263650"/>
                <a:ext cx="3175" cy="3175"/>
              </a:xfrm>
              <a:custGeom>
                <a:avLst/>
                <a:gdLst>
                  <a:gd name="T0" fmla="*/ 4 w 14"/>
                  <a:gd name="T1" fmla="*/ 7 h 9"/>
                  <a:gd name="T2" fmla="*/ 5 w 14"/>
                  <a:gd name="T3" fmla="*/ 7 h 9"/>
                  <a:gd name="T4" fmla="*/ 6 w 14"/>
                  <a:gd name="T5" fmla="*/ 7 h 9"/>
                  <a:gd name="T6" fmla="*/ 8 w 14"/>
                  <a:gd name="T7" fmla="*/ 6 h 9"/>
                  <a:gd name="T8" fmla="*/ 10 w 14"/>
                  <a:gd name="T9" fmla="*/ 6 h 9"/>
                  <a:gd name="T10" fmla="*/ 11 w 14"/>
                  <a:gd name="T11" fmla="*/ 6 h 9"/>
                  <a:gd name="T12" fmla="*/ 12 w 14"/>
                  <a:gd name="T13" fmla="*/ 8 h 9"/>
                  <a:gd name="T14" fmla="*/ 13 w 14"/>
                  <a:gd name="T15" fmla="*/ 9 h 9"/>
                  <a:gd name="T16" fmla="*/ 14 w 14"/>
                  <a:gd name="T17" fmla="*/ 8 h 9"/>
                  <a:gd name="T18" fmla="*/ 12 w 14"/>
                  <a:gd name="T19" fmla="*/ 2 h 9"/>
                  <a:gd name="T20" fmla="*/ 10 w 14"/>
                  <a:gd name="T21" fmla="*/ 1 h 9"/>
                  <a:gd name="T22" fmla="*/ 8 w 14"/>
                  <a:gd name="T23" fmla="*/ 0 h 9"/>
                  <a:gd name="T24" fmla="*/ 5 w 14"/>
                  <a:gd name="T25" fmla="*/ 0 h 9"/>
                  <a:gd name="T26" fmla="*/ 4 w 14"/>
                  <a:gd name="T27" fmla="*/ 0 h 9"/>
                  <a:gd name="T28" fmla="*/ 4 w 14"/>
                  <a:gd name="T29" fmla="*/ 0 h 9"/>
                  <a:gd name="T30" fmla="*/ 0 w 14"/>
                  <a:gd name="T31" fmla="*/ 4 h 9"/>
                  <a:gd name="T32" fmla="*/ 0 w 14"/>
                  <a:gd name="T33" fmla="*/ 4 h 9"/>
                  <a:gd name="T34" fmla="*/ 1 w 14"/>
                  <a:gd name="T35" fmla="*/ 4 h 9"/>
                  <a:gd name="T36" fmla="*/ 4 w 14"/>
                  <a:gd name="T3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9">
                    <a:moveTo>
                      <a:pt x="4" y="7"/>
                    </a:moveTo>
                    <a:lnTo>
                      <a:pt x="5" y="7"/>
                    </a:lnTo>
                    <a:lnTo>
                      <a:pt x="6" y="7"/>
                    </a:lnTo>
                    <a:lnTo>
                      <a:pt x="8" y="6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2" y="8"/>
                    </a:lnTo>
                    <a:lnTo>
                      <a:pt x="13" y="9"/>
                    </a:lnTo>
                    <a:lnTo>
                      <a:pt x="14" y="8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8" name="Freeform 229">
                <a:extLst>
                  <a:ext uri="{FF2B5EF4-FFF2-40B4-BE49-F238E27FC236}">
                    <a16:creationId xmlns:a16="http://schemas.microsoft.com/office/drawing/2014/main" id="{F7C2CFBD-EE05-4432-9F95-ADABD6C84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6663" y="1244600"/>
                <a:ext cx="9525" cy="17462"/>
              </a:xfrm>
              <a:custGeom>
                <a:avLst/>
                <a:gdLst>
                  <a:gd name="T0" fmla="*/ 7 w 30"/>
                  <a:gd name="T1" fmla="*/ 49 h 51"/>
                  <a:gd name="T2" fmla="*/ 11 w 30"/>
                  <a:gd name="T3" fmla="*/ 51 h 51"/>
                  <a:gd name="T4" fmla="*/ 14 w 30"/>
                  <a:gd name="T5" fmla="*/ 49 h 51"/>
                  <a:gd name="T6" fmla="*/ 12 w 30"/>
                  <a:gd name="T7" fmla="*/ 45 h 51"/>
                  <a:gd name="T8" fmla="*/ 13 w 30"/>
                  <a:gd name="T9" fmla="*/ 45 h 51"/>
                  <a:gd name="T10" fmla="*/ 14 w 30"/>
                  <a:gd name="T11" fmla="*/ 48 h 51"/>
                  <a:gd name="T12" fmla="*/ 19 w 30"/>
                  <a:gd name="T13" fmla="*/ 51 h 51"/>
                  <a:gd name="T14" fmla="*/ 23 w 30"/>
                  <a:gd name="T15" fmla="*/ 49 h 51"/>
                  <a:gd name="T16" fmla="*/ 20 w 30"/>
                  <a:gd name="T17" fmla="*/ 43 h 51"/>
                  <a:gd name="T18" fmla="*/ 17 w 30"/>
                  <a:gd name="T19" fmla="*/ 38 h 51"/>
                  <a:gd name="T20" fmla="*/ 16 w 30"/>
                  <a:gd name="T21" fmla="*/ 31 h 51"/>
                  <a:gd name="T22" fmla="*/ 20 w 30"/>
                  <a:gd name="T23" fmla="*/ 31 h 51"/>
                  <a:gd name="T24" fmla="*/ 25 w 30"/>
                  <a:gd name="T25" fmla="*/ 33 h 51"/>
                  <a:gd name="T26" fmla="*/ 29 w 30"/>
                  <a:gd name="T27" fmla="*/ 32 h 51"/>
                  <a:gd name="T28" fmla="*/ 29 w 30"/>
                  <a:gd name="T29" fmla="*/ 31 h 51"/>
                  <a:gd name="T30" fmla="*/ 23 w 30"/>
                  <a:gd name="T31" fmla="*/ 25 h 51"/>
                  <a:gd name="T32" fmla="*/ 27 w 30"/>
                  <a:gd name="T33" fmla="*/ 18 h 51"/>
                  <a:gd name="T34" fmla="*/ 27 w 30"/>
                  <a:gd name="T35" fmla="*/ 12 h 51"/>
                  <a:gd name="T36" fmla="*/ 23 w 30"/>
                  <a:gd name="T37" fmla="*/ 12 h 51"/>
                  <a:gd name="T38" fmla="*/ 19 w 30"/>
                  <a:gd name="T39" fmla="*/ 17 h 51"/>
                  <a:gd name="T40" fmla="*/ 19 w 30"/>
                  <a:gd name="T41" fmla="*/ 12 h 51"/>
                  <a:gd name="T42" fmla="*/ 17 w 30"/>
                  <a:gd name="T43" fmla="*/ 6 h 51"/>
                  <a:gd name="T44" fmla="*/ 18 w 30"/>
                  <a:gd name="T45" fmla="*/ 2 h 51"/>
                  <a:gd name="T46" fmla="*/ 18 w 30"/>
                  <a:gd name="T47" fmla="*/ 1 h 51"/>
                  <a:gd name="T48" fmla="*/ 13 w 30"/>
                  <a:gd name="T49" fmla="*/ 1 h 51"/>
                  <a:gd name="T50" fmla="*/ 11 w 30"/>
                  <a:gd name="T51" fmla="*/ 7 h 51"/>
                  <a:gd name="T52" fmla="*/ 7 w 30"/>
                  <a:gd name="T53" fmla="*/ 15 h 51"/>
                  <a:gd name="T54" fmla="*/ 6 w 30"/>
                  <a:gd name="T55" fmla="*/ 18 h 51"/>
                  <a:gd name="T56" fmla="*/ 8 w 30"/>
                  <a:gd name="T57" fmla="*/ 21 h 51"/>
                  <a:gd name="T58" fmla="*/ 10 w 30"/>
                  <a:gd name="T59" fmla="*/ 25 h 51"/>
                  <a:gd name="T60" fmla="*/ 10 w 30"/>
                  <a:gd name="T61" fmla="*/ 30 h 51"/>
                  <a:gd name="T62" fmla="*/ 11 w 30"/>
                  <a:gd name="T63" fmla="*/ 35 h 51"/>
                  <a:gd name="T64" fmla="*/ 11 w 30"/>
                  <a:gd name="T65" fmla="*/ 41 h 51"/>
                  <a:gd name="T66" fmla="*/ 11 w 30"/>
                  <a:gd name="T67" fmla="*/ 42 h 51"/>
                  <a:gd name="T68" fmla="*/ 6 w 30"/>
                  <a:gd name="T69" fmla="*/ 41 h 51"/>
                  <a:gd name="T70" fmla="*/ 1 w 30"/>
                  <a:gd name="T71" fmla="*/ 42 h 51"/>
                  <a:gd name="T72" fmla="*/ 5 w 30"/>
                  <a:gd name="T73" fmla="*/ 50 h 51"/>
                  <a:gd name="T74" fmla="*/ 6 w 30"/>
                  <a:gd name="T75" fmla="*/ 5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" h="51">
                    <a:moveTo>
                      <a:pt x="6" y="50"/>
                    </a:moveTo>
                    <a:lnTo>
                      <a:pt x="7" y="49"/>
                    </a:lnTo>
                    <a:lnTo>
                      <a:pt x="10" y="51"/>
                    </a:lnTo>
                    <a:lnTo>
                      <a:pt x="11" y="51"/>
                    </a:lnTo>
                    <a:lnTo>
                      <a:pt x="14" y="50"/>
                    </a:lnTo>
                    <a:lnTo>
                      <a:pt x="14" y="49"/>
                    </a:lnTo>
                    <a:lnTo>
                      <a:pt x="12" y="47"/>
                    </a:lnTo>
                    <a:lnTo>
                      <a:pt x="12" y="45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14" y="45"/>
                    </a:lnTo>
                    <a:lnTo>
                      <a:pt x="14" y="48"/>
                    </a:lnTo>
                    <a:lnTo>
                      <a:pt x="18" y="51"/>
                    </a:lnTo>
                    <a:lnTo>
                      <a:pt x="19" y="51"/>
                    </a:lnTo>
                    <a:lnTo>
                      <a:pt x="19" y="51"/>
                    </a:lnTo>
                    <a:lnTo>
                      <a:pt x="23" y="49"/>
                    </a:lnTo>
                    <a:lnTo>
                      <a:pt x="22" y="45"/>
                    </a:lnTo>
                    <a:lnTo>
                      <a:pt x="20" y="43"/>
                    </a:lnTo>
                    <a:lnTo>
                      <a:pt x="18" y="39"/>
                    </a:lnTo>
                    <a:lnTo>
                      <a:pt x="17" y="38"/>
                    </a:lnTo>
                    <a:lnTo>
                      <a:pt x="16" y="32"/>
                    </a:lnTo>
                    <a:lnTo>
                      <a:pt x="16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5" y="33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0" y="32"/>
                    </a:lnTo>
                    <a:lnTo>
                      <a:pt x="29" y="31"/>
                    </a:lnTo>
                    <a:lnTo>
                      <a:pt x="24" y="27"/>
                    </a:lnTo>
                    <a:lnTo>
                      <a:pt x="23" y="25"/>
                    </a:lnTo>
                    <a:lnTo>
                      <a:pt x="25" y="24"/>
                    </a:lnTo>
                    <a:lnTo>
                      <a:pt x="27" y="18"/>
                    </a:lnTo>
                    <a:lnTo>
                      <a:pt x="27" y="14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3" y="12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2"/>
                    </a:lnTo>
                    <a:lnTo>
                      <a:pt x="19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3" y="1"/>
                    </a:lnTo>
                    <a:lnTo>
                      <a:pt x="12" y="3"/>
                    </a:lnTo>
                    <a:lnTo>
                      <a:pt x="11" y="7"/>
                    </a:lnTo>
                    <a:lnTo>
                      <a:pt x="10" y="13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6" y="19"/>
                    </a:lnTo>
                    <a:lnTo>
                      <a:pt x="8" y="21"/>
                    </a:lnTo>
                    <a:lnTo>
                      <a:pt x="10" y="24"/>
                    </a:lnTo>
                    <a:lnTo>
                      <a:pt x="10" y="25"/>
                    </a:lnTo>
                    <a:lnTo>
                      <a:pt x="10" y="27"/>
                    </a:lnTo>
                    <a:lnTo>
                      <a:pt x="10" y="30"/>
                    </a:lnTo>
                    <a:lnTo>
                      <a:pt x="10" y="32"/>
                    </a:lnTo>
                    <a:lnTo>
                      <a:pt x="11" y="35"/>
                    </a:lnTo>
                    <a:lnTo>
                      <a:pt x="11" y="38"/>
                    </a:lnTo>
                    <a:lnTo>
                      <a:pt x="11" y="41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7" y="41"/>
                    </a:lnTo>
                    <a:lnTo>
                      <a:pt x="6" y="41"/>
                    </a:lnTo>
                    <a:lnTo>
                      <a:pt x="2" y="42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5" y="50"/>
                    </a:lnTo>
                    <a:lnTo>
                      <a:pt x="6" y="51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9" name="Freeform 230">
                <a:extLst>
                  <a:ext uri="{FF2B5EF4-FFF2-40B4-BE49-F238E27FC236}">
                    <a16:creationId xmlns:a16="http://schemas.microsoft.com/office/drawing/2014/main" id="{086D4B3D-7DA6-46D9-96AC-74A0F7544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13" y="1243013"/>
                <a:ext cx="3175" cy="3175"/>
              </a:xfrm>
              <a:custGeom>
                <a:avLst/>
                <a:gdLst>
                  <a:gd name="T0" fmla="*/ 10 w 10"/>
                  <a:gd name="T1" fmla="*/ 1 h 10"/>
                  <a:gd name="T2" fmla="*/ 7 w 10"/>
                  <a:gd name="T3" fmla="*/ 0 h 10"/>
                  <a:gd name="T4" fmla="*/ 6 w 10"/>
                  <a:gd name="T5" fmla="*/ 0 h 10"/>
                  <a:gd name="T6" fmla="*/ 5 w 10"/>
                  <a:gd name="T7" fmla="*/ 0 h 10"/>
                  <a:gd name="T8" fmla="*/ 3 w 10"/>
                  <a:gd name="T9" fmla="*/ 3 h 10"/>
                  <a:gd name="T10" fmla="*/ 0 w 10"/>
                  <a:gd name="T11" fmla="*/ 6 h 10"/>
                  <a:gd name="T12" fmla="*/ 2 w 10"/>
                  <a:gd name="T13" fmla="*/ 7 h 10"/>
                  <a:gd name="T14" fmla="*/ 2 w 10"/>
                  <a:gd name="T15" fmla="*/ 8 h 10"/>
                  <a:gd name="T16" fmla="*/ 2 w 10"/>
                  <a:gd name="T17" fmla="*/ 10 h 10"/>
                  <a:gd name="T18" fmla="*/ 3 w 10"/>
                  <a:gd name="T19" fmla="*/ 10 h 10"/>
                  <a:gd name="T20" fmla="*/ 5 w 10"/>
                  <a:gd name="T21" fmla="*/ 10 h 10"/>
                  <a:gd name="T22" fmla="*/ 8 w 10"/>
                  <a:gd name="T23" fmla="*/ 9 h 10"/>
                  <a:gd name="T24" fmla="*/ 8 w 10"/>
                  <a:gd name="T25" fmla="*/ 7 h 10"/>
                  <a:gd name="T26" fmla="*/ 8 w 10"/>
                  <a:gd name="T27" fmla="*/ 4 h 10"/>
                  <a:gd name="T28" fmla="*/ 10 w 10"/>
                  <a:gd name="T2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10" y="1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0" name="Freeform 231">
                <a:extLst>
                  <a:ext uri="{FF2B5EF4-FFF2-40B4-BE49-F238E27FC236}">
                    <a16:creationId xmlns:a16="http://schemas.microsoft.com/office/drawing/2014/main" id="{54CAFCC8-3F40-427C-8F02-F7AC27E99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3488" y="1273175"/>
                <a:ext cx="6350" cy="4762"/>
              </a:xfrm>
              <a:custGeom>
                <a:avLst/>
                <a:gdLst>
                  <a:gd name="T0" fmla="*/ 19 w 19"/>
                  <a:gd name="T1" fmla="*/ 10 h 16"/>
                  <a:gd name="T2" fmla="*/ 18 w 19"/>
                  <a:gd name="T3" fmla="*/ 8 h 16"/>
                  <a:gd name="T4" fmla="*/ 18 w 19"/>
                  <a:gd name="T5" fmla="*/ 6 h 16"/>
                  <a:gd name="T6" fmla="*/ 18 w 19"/>
                  <a:gd name="T7" fmla="*/ 5 h 16"/>
                  <a:gd name="T8" fmla="*/ 15 w 19"/>
                  <a:gd name="T9" fmla="*/ 3 h 16"/>
                  <a:gd name="T10" fmla="*/ 13 w 19"/>
                  <a:gd name="T11" fmla="*/ 2 h 16"/>
                  <a:gd name="T12" fmla="*/ 12 w 19"/>
                  <a:gd name="T13" fmla="*/ 2 h 16"/>
                  <a:gd name="T14" fmla="*/ 9 w 19"/>
                  <a:gd name="T15" fmla="*/ 0 h 16"/>
                  <a:gd name="T16" fmla="*/ 7 w 19"/>
                  <a:gd name="T17" fmla="*/ 0 h 16"/>
                  <a:gd name="T18" fmla="*/ 3 w 19"/>
                  <a:gd name="T19" fmla="*/ 2 h 16"/>
                  <a:gd name="T20" fmla="*/ 2 w 19"/>
                  <a:gd name="T21" fmla="*/ 2 h 16"/>
                  <a:gd name="T22" fmla="*/ 0 w 19"/>
                  <a:gd name="T23" fmla="*/ 4 h 16"/>
                  <a:gd name="T24" fmla="*/ 0 w 19"/>
                  <a:gd name="T25" fmla="*/ 5 h 16"/>
                  <a:gd name="T26" fmla="*/ 0 w 19"/>
                  <a:gd name="T27" fmla="*/ 5 h 16"/>
                  <a:gd name="T28" fmla="*/ 0 w 19"/>
                  <a:gd name="T29" fmla="*/ 6 h 16"/>
                  <a:gd name="T30" fmla="*/ 2 w 19"/>
                  <a:gd name="T31" fmla="*/ 11 h 16"/>
                  <a:gd name="T32" fmla="*/ 6 w 19"/>
                  <a:gd name="T33" fmla="*/ 14 h 16"/>
                  <a:gd name="T34" fmla="*/ 6 w 19"/>
                  <a:gd name="T35" fmla="*/ 14 h 16"/>
                  <a:gd name="T36" fmla="*/ 8 w 19"/>
                  <a:gd name="T37" fmla="*/ 16 h 16"/>
                  <a:gd name="T38" fmla="*/ 9 w 19"/>
                  <a:gd name="T39" fmla="*/ 16 h 16"/>
                  <a:gd name="T40" fmla="*/ 9 w 19"/>
                  <a:gd name="T41" fmla="*/ 16 h 16"/>
                  <a:gd name="T42" fmla="*/ 14 w 19"/>
                  <a:gd name="T43" fmla="*/ 14 h 16"/>
                  <a:gd name="T44" fmla="*/ 19 w 19"/>
                  <a:gd name="T4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16">
                    <a:moveTo>
                      <a:pt x="19" y="10"/>
                    </a:moveTo>
                    <a:lnTo>
                      <a:pt x="18" y="8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5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11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8" y="16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14" y="14"/>
                    </a:lnTo>
                    <a:lnTo>
                      <a:pt x="1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1" name="Freeform 232">
                <a:extLst>
                  <a:ext uri="{FF2B5EF4-FFF2-40B4-BE49-F238E27FC236}">
                    <a16:creationId xmlns:a16="http://schemas.microsoft.com/office/drawing/2014/main" id="{F00F30AE-4212-4F3E-8BAC-44F8355EC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13" y="1271588"/>
                <a:ext cx="12700" cy="6350"/>
              </a:xfrm>
              <a:custGeom>
                <a:avLst/>
                <a:gdLst>
                  <a:gd name="T0" fmla="*/ 4 w 39"/>
                  <a:gd name="T1" fmla="*/ 9 h 20"/>
                  <a:gd name="T2" fmla="*/ 4 w 39"/>
                  <a:gd name="T3" fmla="*/ 10 h 20"/>
                  <a:gd name="T4" fmla="*/ 5 w 39"/>
                  <a:gd name="T5" fmla="*/ 13 h 20"/>
                  <a:gd name="T6" fmla="*/ 7 w 39"/>
                  <a:gd name="T7" fmla="*/ 14 h 20"/>
                  <a:gd name="T8" fmla="*/ 10 w 39"/>
                  <a:gd name="T9" fmla="*/ 13 h 20"/>
                  <a:gd name="T10" fmla="*/ 11 w 39"/>
                  <a:gd name="T11" fmla="*/ 10 h 20"/>
                  <a:gd name="T12" fmla="*/ 12 w 39"/>
                  <a:gd name="T13" fmla="*/ 9 h 20"/>
                  <a:gd name="T14" fmla="*/ 12 w 39"/>
                  <a:gd name="T15" fmla="*/ 9 h 20"/>
                  <a:gd name="T16" fmla="*/ 15 w 39"/>
                  <a:gd name="T17" fmla="*/ 9 h 20"/>
                  <a:gd name="T18" fmla="*/ 15 w 39"/>
                  <a:gd name="T19" fmla="*/ 10 h 20"/>
                  <a:gd name="T20" fmla="*/ 17 w 39"/>
                  <a:gd name="T21" fmla="*/ 12 h 20"/>
                  <a:gd name="T22" fmla="*/ 19 w 39"/>
                  <a:gd name="T23" fmla="*/ 14 h 20"/>
                  <a:gd name="T24" fmla="*/ 22 w 39"/>
                  <a:gd name="T25" fmla="*/ 14 h 20"/>
                  <a:gd name="T26" fmla="*/ 27 w 39"/>
                  <a:gd name="T27" fmla="*/ 14 h 20"/>
                  <a:gd name="T28" fmla="*/ 28 w 39"/>
                  <a:gd name="T29" fmla="*/ 14 h 20"/>
                  <a:gd name="T30" fmla="*/ 30 w 39"/>
                  <a:gd name="T31" fmla="*/ 14 h 20"/>
                  <a:gd name="T32" fmla="*/ 33 w 39"/>
                  <a:gd name="T33" fmla="*/ 15 h 20"/>
                  <a:gd name="T34" fmla="*/ 33 w 39"/>
                  <a:gd name="T35" fmla="*/ 16 h 20"/>
                  <a:gd name="T36" fmla="*/ 34 w 39"/>
                  <a:gd name="T37" fmla="*/ 18 h 20"/>
                  <a:gd name="T38" fmla="*/ 36 w 39"/>
                  <a:gd name="T39" fmla="*/ 20 h 20"/>
                  <a:gd name="T40" fmla="*/ 39 w 39"/>
                  <a:gd name="T41" fmla="*/ 18 h 20"/>
                  <a:gd name="T42" fmla="*/ 39 w 39"/>
                  <a:gd name="T43" fmla="*/ 10 h 20"/>
                  <a:gd name="T44" fmla="*/ 39 w 39"/>
                  <a:gd name="T45" fmla="*/ 10 h 20"/>
                  <a:gd name="T46" fmla="*/ 37 w 39"/>
                  <a:gd name="T47" fmla="*/ 7 h 20"/>
                  <a:gd name="T48" fmla="*/ 33 w 39"/>
                  <a:gd name="T49" fmla="*/ 3 h 20"/>
                  <a:gd name="T50" fmla="*/ 30 w 39"/>
                  <a:gd name="T51" fmla="*/ 3 h 20"/>
                  <a:gd name="T52" fmla="*/ 28 w 39"/>
                  <a:gd name="T53" fmla="*/ 3 h 20"/>
                  <a:gd name="T54" fmla="*/ 25 w 39"/>
                  <a:gd name="T55" fmla="*/ 2 h 20"/>
                  <a:gd name="T56" fmla="*/ 22 w 39"/>
                  <a:gd name="T57" fmla="*/ 0 h 20"/>
                  <a:gd name="T58" fmla="*/ 16 w 39"/>
                  <a:gd name="T59" fmla="*/ 2 h 20"/>
                  <a:gd name="T60" fmla="*/ 15 w 39"/>
                  <a:gd name="T61" fmla="*/ 2 h 20"/>
                  <a:gd name="T62" fmla="*/ 13 w 39"/>
                  <a:gd name="T63" fmla="*/ 2 h 20"/>
                  <a:gd name="T64" fmla="*/ 6 w 39"/>
                  <a:gd name="T65" fmla="*/ 1 h 20"/>
                  <a:gd name="T66" fmla="*/ 5 w 39"/>
                  <a:gd name="T67" fmla="*/ 1 h 20"/>
                  <a:gd name="T68" fmla="*/ 0 w 39"/>
                  <a:gd name="T69" fmla="*/ 3 h 20"/>
                  <a:gd name="T70" fmla="*/ 0 w 39"/>
                  <a:gd name="T71" fmla="*/ 3 h 20"/>
                  <a:gd name="T72" fmla="*/ 0 w 39"/>
                  <a:gd name="T73" fmla="*/ 4 h 20"/>
                  <a:gd name="T74" fmla="*/ 4 w 39"/>
                  <a:gd name="T75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9" h="20">
                    <a:moveTo>
                      <a:pt x="4" y="9"/>
                    </a:moveTo>
                    <a:lnTo>
                      <a:pt x="4" y="10"/>
                    </a:lnTo>
                    <a:lnTo>
                      <a:pt x="5" y="13"/>
                    </a:lnTo>
                    <a:lnTo>
                      <a:pt x="7" y="14"/>
                    </a:lnTo>
                    <a:lnTo>
                      <a:pt x="10" y="13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5" y="9"/>
                    </a:lnTo>
                    <a:lnTo>
                      <a:pt x="15" y="10"/>
                    </a:lnTo>
                    <a:lnTo>
                      <a:pt x="17" y="12"/>
                    </a:lnTo>
                    <a:lnTo>
                      <a:pt x="19" y="14"/>
                    </a:lnTo>
                    <a:lnTo>
                      <a:pt x="22" y="14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30" y="14"/>
                    </a:lnTo>
                    <a:lnTo>
                      <a:pt x="33" y="15"/>
                    </a:lnTo>
                    <a:lnTo>
                      <a:pt x="33" y="16"/>
                    </a:lnTo>
                    <a:lnTo>
                      <a:pt x="34" y="18"/>
                    </a:lnTo>
                    <a:lnTo>
                      <a:pt x="36" y="20"/>
                    </a:lnTo>
                    <a:lnTo>
                      <a:pt x="39" y="18"/>
                    </a:lnTo>
                    <a:lnTo>
                      <a:pt x="39" y="10"/>
                    </a:lnTo>
                    <a:lnTo>
                      <a:pt x="39" y="10"/>
                    </a:lnTo>
                    <a:lnTo>
                      <a:pt x="37" y="7"/>
                    </a:lnTo>
                    <a:lnTo>
                      <a:pt x="33" y="3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233">
                <a:extLst>
                  <a:ext uri="{FF2B5EF4-FFF2-40B4-BE49-F238E27FC236}">
                    <a16:creationId xmlns:a16="http://schemas.microsoft.com/office/drawing/2014/main" id="{8937558E-63D5-46B3-A928-D59C14AA5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0950" y="1265238"/>
                <a:ext cx="3175" cy="3175"/>
              </a:xfrm>
              <a:custGeom>
                <a:avLst/>
                <a:gdLst>
                  <a:gd name="T0" fmla="*/ 11 w 12"/>
                  <a:gd name="T1" fmla="*/ 0 h 7"/>
                  <a:gd name="T2" fmla="*/ 9 w 12"/>
                  <a:gd name="T3" fmla="*/ 0 h 7"/>
                  <a:gd name="T4" fmla="*/ 6 w 12"/>
                  <a:gd name="T5" fmla="*/ 0 h 7"/>
                  <a:gd name="T6" fmla="*/ 5 w 12"/>
                  <a:gd name="T7" fmla="*/ 0 h 7"/>
                  <a:gd name="T8" fmla="*/ 0 w 12"/>
                  <a:gd name="T9" fmla="*/ 2 h 7"/>
                  <a:gd name="T10" fmla="*/ 0 w 12"/>
                  <a:gd name="T11" fmla="*/ 2 h 7"/>
                  <a:gd name="T12" fmla="*/ 0 w 12"/>
                  <a:gd name="T13" fmla="*/ 3 h 7"/>
                  <a:gd name="T14" fmla="*/ 1 w 12"/>
                  <a:gd name="T15" fmla="*/ 3 h 7"/>
                  <a:gd name="T16" fmla="*/ 5 w 12"/>
                  <a:gd name="T17" fmla="*/ 6 h 7"/>
                  <a:gd name="T18" fmla="*/ 7 w 12"/>
                  <a:gd name="T19" fmla="*/ 6 h 7"/>
                  <a:gd name="T20" fmla="*/ 9 w 12"/>
                  <a:gd name="T21" fmla="*/ 7 h 7"/>
                  <a:gd name="T22" fmla="*/ 10 w 12"/>
                  <a:gd name="T23" fmla="*/ 6 h 7"/>
                  <a:gd name="T24" fmla="*/ 12 w 12"/>
                  <a:gd name="T25" fmla="*/ 1 h 7"/>
                  <a:gd name="T26" fmla="*/ 11 w 12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7">
                    <a:moveTo>
                      <a:pt x="11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2" y="1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Freeform 234">
                <a:extLst>
                  <a:ext uri="{FF2B5EF4-FFF2-40B4-BE49-F238E27FC236}">
                    <a16:creationId xmlns:a16="http://schemas.microsoft.com/office/drawing/2014/main" id="{20FAC740-64F3-496D-9059-AA8DE11FC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2538" y="1257300"/>
                <a:ext cx="6350" cy="3175"/>
              </a:xfrm>
              <a:custGeom>
                <a:avLst/>
                <a:gdLst>
                  <a:gd name="T0" fmla="*/ 6 w 17"/>
                  <a:gd name="T1" fmla="*/ 11 h 12"/>
                  <a:gd name="T2" fmla="*/ 9 w 17"/>
                  <a:gd name="T3" fmla="*/ 8 h 12"/>
                  <a:gd name="T4" fmla="*/ 10 w 17"/>
                  <a:gd name="T5" fmla="*/ 8 h 12"/>
                  <a:gd name="T6" fmla="*/ 11 w 17"/>
                  <a:gd name="T7" fmla="*/ 8 h 12"/>
                  <a:gd name="T8" fmla="*/ 15 w 17"/>
                  <a:gd name="T9" fmla="*/ 8 h 12"/>
                  <a:gd name="T10" fmla="*/ 17 w 17"/>
                  <a:gd name="T11" fmla="*/ 3 h 12"/>
                  <a:gd name="T12" fmla="*/ 17 w 17"/>
                  <a:gd name="T13" fmla="*/ 3 h 12"/>
                  <a:gd name="T14" fmla="*/ 17 w 17"/>
                  <a:gd name="T15" fmla="*/ 3 h 12"/>
                  <a:gd name="T16" fmla="*/ 14 w 17"/>
                  <a:gd name="T17" fmla="*/ 1 h 12"/>
                  <a:gd name="T18" fmla="*/ 11 w 17"/>
                  <a:gd name="T19" fmla="*/ 1 h 12"/>
                  <a:gd name="T20" fmla="*/ 8 w 17"/>
                  <a:gd name="T21" fmla="*/ 1 h 12"/>
                  <a:gd name="T22" fmla="*/ 5 w 17"/>
                  <a:gd name="T23" fmla="*/ 0 h 12"/>
                  <a:gd name="T24" fmla="*/ 3 w 17"/>
                  <a:gd name="T25" fmla="*/ 1 h 12"/>
                  <a:gd name="T26" fmla="*/ 3 w 17"/>
                  <a:gd name="T27" fmla="*/ 1 h 12"/>
                  <a:gd name="T28" fmla="*/ 0 w 17"/>
                  <a:gd name="T29" fmla="*/ 3 h 12"/>
                  <a:gd name="T30" fmla="*/ 0 w 17"/>
                  <a:gd name="T31" fmla="*/ 3 h 12"/>
                  <a:gd name="T32" fmla="*/ 2 w 17"/>
                  <a:gd name="T33" fmla="*/ 6 h 12"/>
                  <a:gd name="T34" fmla="*/ 4 w 17"/>
                  <a:gd name="T35" fmla="*/ 9 h 12"/>
                  <a:gd name="T36" fmla="*/ 3 w 17"/>
                  <a:gd name="T37" fmla="*/ 11 h 12"/>
                  <a:gd name="T38" fmla="*/ 3 w 17"/>
                  <a:gd name="T39" fmla="*/ 11 h 12"/>
                  <a:gd name="T40" fmla="*/ 3 w 17"/>
                  <a:gd name="T41" fmla="*/ 12 h 12"/>
                  <a:gd name="T42" fmla="*/ 4 w 17"/>
                  <a:gd name="T43" fmla="*/ 12 h 12"/>
                  <a:gd name="T44" fmla="*/ 5 w 17"/>
                  <a:gd name="T45" fmla="*/ 11 h 12"/>
                  <a:gd name="T46" fmla="*/ 6 w 17"/>
                  <a:gd name="T4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" h="12">
                    <a:moveTo>
                      <a:pt x="6" y="11"/>
                    </a:moveTo>
                    <a:lnTo>
                      <a:pt x="9" y="8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5" y="8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4" y="1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5" y="11"/>
                    </a:lnTo>
                    <a:lnTo>
                      <a:pt x="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Freeform 235">
                <a:extLst>
                  <a:ext uri="{FF2B5EF4-FFF2-40B4-BE49-F238E27FC236}">
                    <a16:creationId xmlns:a16="http://schemas.microsoft.com/office/drawing/2014/main" id="{F5FE9D94-29D0-4661-BB7D-4D333961A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4125" y="1258888"/>
                <a:ext cx="92075" cy="53975"/>
              </a:xfrm>
              <a:custGeom>
                <a:avLst/>
                <a:gdLst>
                  <a:gd name="T0" fmla="*/ 217 w 288"/>
                  <a:gd name="T1" fmla="*/ 79 h 172"/>
                  <a:gd name="T2" fmla="*/ 208 w 288"/>
                  <a:gd name="T3" fmla="*/ 63 h 172"/>
                  <a:gd name="T4" fmla="*/ 183 w 288"/>
                  <a:gd name="T5" fmla="*/ 48 h 172"/>
                  <a:gd name="T6" fmla="*/ 157 w 288"/>
                  <a:gd name="T7" fmla="*/ 35 h 172"/>
                  <a:gd name="T8" fmla="*/ 113 w 288"/>
                  <a:gd name="T9" fmla="*/ 19 h 172"/>
                  <a:gd name="T10" fmla="*/ 94 w 288"/>
                  <a:gd name="T11" fmla="*/ 27 h 172"/>
                  <a:gd name="T12" fmla="*/ 77 w 288"/>
                  <a:gd name="T13" fmla="*/ 41 h 172"/>
                  <a:gd name="T14" fmla="*/ 62 w 288"/>
                  <a:gd name="T15" fmla="*/ 43 h 172"/>
                  <a:gd name="T16" fmla="*/ 52 w 288"/>
                  <a:gd name="T17" fmla="*/ 23 h 172"/>
                  <a:gd name="T18" fmla="*/ 50 w 288"/>
                  <a:gd name="T19" fmla="*/ 6 h 172"/>
                  <a:gd name="T20" fmla="*/ 36 w 288"/>
                  <a:gd name="T21" fmla="*/ 0 h 172"/>
                  <a:gd name="T22" fmla="*/ 15 w 288"/>
                  <a:gd name="T23" fmla="*/ 5 h 172"/>
                  <a:gd name="T24" fmla="*/ 7 w 288"/>
                  <a:gd name="T25" fmla="*/ 12 h 172"/>
                  <a:gd name="T26" fmla="*/ 0 w 288"/>
                  <a:gd name="T27" fmla="*/ 10 h 172"/>
                  <a:gd name="T28" fmla="*/ 6 w 288"/>
                  <a:gd name="T29" fmla="*/ 17 h 172"/>
                  <a:gd name="T30" fmla="*/ 15 w 288"/>
                  <a:gd name="T31" fmla="*/ 19 h 172"/>
                  <a:gd name="T32" fmla="*/ 19 w 288"/>
                  <a:gd name="T33" fmla="*/ 23 h 172"/>
                  <a:gd name="T34" fmla="*/ 25 w 288"/>
                  <a:gd name="T35" fmla="*/ 33 h 172"/>
                  <a:gd name="T36" fmla="*/ 36 w 288"/>
                  <a:gd name="T37" fmla="*/ 30 h 172"/>
                  <a:gd name="T38" fmla="*/ 45 w 288"/>
                  <a:gd name="T39" fmla="*/ 34 h 172"/>
                  <a:gd name="T40" fmla="*/ 25 w 288"/>
                  <a:gd name="T41" fmla="*/ 37 h 172"/>
                  <a:gd name="T42" fmla="*/ 29 w 288"/>
                  <a:gd name="T43" fmla="*/ 52 h 172"/>
                  <a:gd name="T44" fmla="*/ 29 w 288"/>
                  <a:gd name="T45" fmla="*/ 54 h 172"/>
                  <a:gd name="T46" fmla="*/ 42 w 288"/>
                  <a:gd name="T47" fmla="*/ 54 h 172"/>
                  <a:gd name="T48" fmla="*/ 51 w 288"/>
                  <a:gd name="T49" fmla="*/ 58 h 172"/>
                  <a:gd name="T50" fmla="*/ 59 w 288"/>
                  <a:gd name="T51" fmla="*/ 61 h 172"/>
                  <a:gd name="T52" fmla="*/ 72 w 288"/>
                  <a:gd name="T53" fmla="*/ 69 h 172"/>
                  <a:gd name="T54" fmla="*/ 88 w 288"/>
                  <a:gd name="T55" fmla="*/ 75 h 172"/>
                  <a:gd name="T56" fmla="*/ 100 w 288"/>
                  <a:gd name="T57" fmla="*/ 81 h 172"/>
                  <a:gd name="T58" fmla="*/ 112 w 288"/>
                  <a:gd name="T59" fmla="*/ 101 h 172"/>
                  <a:gd name="T60" fmla="*/ 111 w 288"/>
                  <a:gd name="T61" fmla="*/ 113 h 172"/>
                  <a:gd name="T62" fmla="*/ 100 w 288"/>
                  <a:gd name="T63" fmla="*/ 131 h 172"/>
                  <a:gd name="T64" fmla="*/ 121 w 288"/>
                  <a:gd name="T65" fmla="*/ 129 h 172"/>
                  <a:gd name="T66" fmla="*/ 133 w 288"/>
                  <a:gd name="T67" fmla="*/ 130 h 172"/>
                  <a:gd name="T68" fmla="*/ 152 w 288"/>
                  <a:gd name="T69" fmla="*/ 147 h 172"/>
                  <a:gd name="T70" fmla="*/ 168 w 288"/>
                  <a:gd name="T71" fmla="*/ 148 h 172"/>
                  <a:gd name="T72" fmla="*/ 184 w 288"/>
                  <a:gd name="T73" fmla="*/ 132 h 172"/>
                  <a:gd name="T74" fmla="*/ 181 w 288"/>
                  <a:gd name="T75" fmla="*/ 129 h 172"/>
                  <a:gd name="T76" fmla="*/ 190 w 288"/>
                  <a:gd name="T77" fmla="*/ 123 h 172"/>
                  <a:gd name="T78" fmla="*/ 202 w 288"/>
                  <a:gd name="T79" fmla="*/ 122 h 172"/>
                  <a:gd name="T80" fmla="*/ 213 w 288"/>
                  <a:gd name="T81" fmla="*/ 125 h 172"/>
                  <a:gd name="T82" fmla="*/ 227 w 288"/>
                  <a:gd name="T83" fmla="*/ 142 h 172"/>
                  <a:gd name="T84" fmla="*/ 235 w 288"/>
                  <a:gd name="T85" fmla="*/ 153 h 172"/>
                  <a:gd name="T86" fmla="*/ 242 w 288"/>
                  <a:gd name="T87" fmla="*/ 161 h 172"/>
                  <a:gd name="T88" fmla="*/ 253 w 288"/>
                  <a:gd name="T89" fmla="*/ 164 h 172"/>
                  <a:gd name="T90" fmla="*/ 267 w 288"/>
                  <a:gd name="T91" fmla="*/ 166 h 172"/>
                  <a:gd name="T92" fmla="*/ 278 w 288"/>
                  <a:gd name="T93" fmla="*/ 172 h 172"/>
                  <a:gd name="T94" fmla="*/ 281 w 288"/>
                  <a:gd name="T95" fmla="*/ 160 h 172"/>
                  <a:gd name="T96" fmla="*/ 267 w 288"/>
                  <a:gd name="T97" fmla="*/ 149 h 172"/>
                  <a:gd name="T98" fmla="*/ 265 w 288"/>
                  <a:gd name="T99" fmla="*/ 143 h 172"/>
                  <a:gd name="T100" fmla="*/ 254 w 288"/>
                  <a:gd name="T101" fmla="*/ 137 h 172"/>
                  <a:gd name="T102" fmla="*/ 249 w 288"/>
                  <a:gd name="T103" fmla="*/ 124 h 172"/>
                  <a:gd name="T104" fmla="*/ 235 w 288"/>
                  <a:gd name="T105" fmla="*/ 106 h 172"/>
                  <a:gd name="T106" fmla="*/ 249 w 288"/>
                  <a:gd name="T107" fmla="*/ 107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88" h="172">
                    <a:moveTo>
                      <a:pt x="241" y="93"/>
                    </a:moveTo>
                    <a:lnTo>
                      <a:pt x="235" y="88"/>
                    </a:lnTo>
                    <a:lnTo>
                      <a:pt x="235" y="88"/>
                    </a:lnTo>
                    <a:lnTo>
                      <a:pt x="228" y="84"/>
                    </a:lnTo>
                    <a:lnTo>
                      <a:pt x="222" y="82"/>
                    </a:lnTo>
                    <a:lnTo>
                      <a:pt x="217" y="79"/>
                    </a:lnTo>
                    <a:lnTo>
                      <a:pt x="218" y="78"/>
                    </a:lnTo>
                    <a:lnTo>
                      <a:pt x="219" y="75"/>
                    </a:lnTo>
                    <a:lnTo>
                      <a:pt x="216" y="69"/>
                    </a:lnTo>
                    <a:lnTo>
                      <a:pt x="212" y="66"/>
                    </a:lnTo>
                    <a:lnTo>
                      <a:pt x="210" y="64"/>
                    </a:lnTo>
                    <a:lnTo>
                      <a:pt x="208" y="63"/>
                    </a:lnTo>
                    <a:lnTo>
                      <a:pt x="206" y="61"/>
                    </a:lnTo>
                    <a:lnTo>
                      <a:pt x="202" y="59"/>
                    </a:lnTo>
                    <a:lnTo>
                      <a:pt x="201" y="58"/>
                    </a:lnTo>
                    <a:lnTo>
                      <a:pt x="196" y="55"/>
                    </a:lnTo>
                    <a:lnTo>
                      <a:pt x="188" y="51"/>
                    </a:lnTo>
                    <a:lnTo>
                      <a:pt x="183" y="48"/>
                    </a:lnTo>
                    <a:lnTo>
                      <a:pt x="177" y="46"/>
                    </a:lnTo>
                    <a:lnTo>
                      <a:pt x="172" y="42"/>
                    </a:lnTo>
                    <a:lnTo>
                      <a:pt x="169" y="41"/>
                    </a:lnTo>
                    <a:lnTo>
                      <a:pt x="169" y="41"/>
                    </a:lnTo>
                    <a:lnTo>
                      <a:pt x="162" y="39"/>
                    </a:lnTo>
                    <a:lnTo>
                      <a:pt x="157" y="35"/>
                    </a:lnTo>
                    <a:lnTo>
                      <a:pt x="152" y="34"/>
                    </a:lnTo>
                    <a:lnTo>
                      <a:pt x="147" y="33"/>
                    </a:lnTo>
                    <a:lnTo>
                      <a:pt x="141" y="31"/>
                    </a:lnTo>
                    <a:lnTo>
                      <a:pt x="136" y="31"/>
                    </a:lnTo>
                    <a:lnTo>
                      <a:pt x="134" y="30"/>
                    </a:lnTo>
                    <a:lnTo>
                      <a:pt x="113" y="19"/>
                    </a:lnTo>
                    <a:lnTo>
                      <a:pt x="113" y="19"/>
                    </a:lnTo>
                    <a:lnTo>
                      <a:pt x="104" y="18"/>
                    </a:lnTo>
                    <a:lnTo>
                      <a:pt x="104" y="18"/>
                    </a:lnTo>
                    <a:lnTo>
                      <a:pt x="104" y="18"/>
                    </a:lnTo>
                    <a:lnTo>
                      <a:pt x="95" y="23"/>
                    </a:lnTo>
                    <a:lnTo>
                      <a:pt x="94" y="27"/>
                    </a:lnTo>
                    <a:lnTo>
                      <a:pt x="93" y="28"/>
                    </a:lnTo>
                    <a:lnTo>
                      <a:pt x="87" y="29"/>
                    </a:lnTo>
                    <a:lnTo>
                      <a:pt x="82" y="30"/>
                    </a:lnTo>
                    <a:lnTo>
                      <a:pt x="82" y="31"/>
                    </a:lnTo>
                    <a:lnTo>
                      <a:pt x="80" y="37"/>
                    </a:lnTo>
                    <a:lnTo>
                      <a:pt x="77" y="41"/>
                    </a:lnTo>
                    <a:lnTo>
                      <a:pt x="75" y="43"/>
                    </a:lnTo>
                    <a:lnTo>
                      <a:pt x="74" y="46"/>
                    </a:lnTo>
                    <a:lnTo>
                      <a:pt x="72" y="48"/>
                    </a:lnTo>
                    <a:lnTo>
                      <a:pt x="71" y="48"/>
                    </a:lnTo>
                    <a:lnTo>
                      <a:pt x="63" y="46"/>
                    </a:lnTo>
                    <a:lnTo>
                      <a:pt x="62" y="43"/>
                    </a:lnTo>
                    <a:lnTo>
                      <a:pt x="59" y="40"/>
                    </a:lnTo>
                    <a:lnTo>
                      <a:pt x="56" y="36"/>
                    </a:lnTo>
                    <a:lnTo>
                      <a:pt x="54" y="34"/>
                    </a:lnTo>
                    <a:lnTo>
                      <a:pt x="52" y="31"/>
                    </a:lnTo>
                    <a:lnTo>
                      <a:pt x="52" y="27"/>
                    </a:lnTo>
                    <a:lnTo>
                      <a:pt x="52" y="23"/>
                    </a:lnTo>
                    <a:lnTo>
                      <a:pt x="53" y="19"/>
                    </a:lnTo>
                    <a:lnTo>
                      <a:pt x="53" y="18"/>
                    </a:lnTo>
                    <a:lnTo>
                      <a:pt x="54" y="14"/>
                    </a:lnTo>
                    <a:lnTo>
                      <a:pt x="53" y="11"/>
                    </a:lnTo>
                    <a:lnTo>
                      <a:pt x="51" y="7"/>
                    </a:lnTo>
                    <a:lnTo>
                      <a:pt x="50" y="6"/>
                    </a:lnTo>
                    <a:lnTo>
                      <a:pt x="48" y="6"/>
                    </a:lnTo>
                    <a:lnTo>
                      <a:pt x="45" y="6"/>
                    </a:lnTo>
                    <a:lnTo>
                      <a:pt x="44" y="6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21" y="4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10" y="10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6" y="7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12" y="18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8" y="19"/>
                    </a:lnTo>
                    <a:lnTo>
                      <a:pt x="18" y="20"/>
                    </a:lnTo>
                    <a:lnTo>
                      <a:pt x="19" y="23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9" y="29"/>
                    </a:lnTo>
                    <a:lnTo>
                      <a:pt x="22" y="30"/>
                    </a:lnTo>
                    <a:lnTo>
                      <a:pt x="24" y="31"/>
                    </a:lnTo>
                    <a:lnTo>
                      <a:pt x="25" y="33"/>
                    </a:lnTo>
                    <a:lnTo>
                      <a:pt x="27" y="33"/>
                    </a:lnTo>
                    <a:lnTo>
                      <a:pt x="29" y="31"/>
                    </a:lnTo>
                    <a:lnTo>
                      <a:pt x="30" y="33"/>
                    </a:lnTo>
                    <a:lnTo>
                      <a:pt x="33" y="33"/>
                    </a:lnTo>
                    <a:lnTo>
                      <a:pt x="36" y="31"/>
                    </a:lnTo>
                    <a:lnTo>
                      <a:pt x="36" y="30"/>
                    </a:lnTo>
                    <a:lnTo>
                      <a:pt x="38" y="31"/>
                    </a:lnTo>
                    <a:lnTo>
                      <a:pt x="40" y="33"/>
                    </a:lnTo>
                    <a:lnTo>
                      <a:pt x="44" y="31"/>
                    </a:lnTo>
                    <a:lnTo>
                      <a:pt x="45" y="30"/>
                    </a:lnTo>
                    <a:lnTo>
                      <a:pt x="46" y="31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39" y="34"/>
                    </a:lnTo>
                    <a:lnTo>
                      <a:pt x="31" y="39"/>
                    </a:lnTo>
                    <a:lnTo>
                      <a:pt x="25" y="37"/>
                    </a:lnTo>
                    <a:lnTo>
                      <a:pt x="21" y="40"/>
                    </a:lnTo>
                    <a:lnTo>
                      <a:pt x="21" y="41"/>
                    </a:lnTo>
                    <a:lnTo>
                      <a:pt x="24" y="45"/>
                    </a:lnTo>
                    <a:lnTo>
                      <a:pt x="25" y="45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0" y="52"/>
                    </a:lnTo>
                    <a:lnTo>
                      <a:pt x="30" y="52"/>
                    </a:lnTo>
                    <a:lnTo>
                      <a:pt x="31" y="52"/>
                    </a:lnTo>
                    <a:lnTo>
                      <a:pt x="29" y="54"/>
                    </a:lnTo>
                    <a:lnTo>
                      <a:pt x="29" y="54"/>
                    </a:lnTo>
                    <a:lnTo>
                      <a:pt x="29" y="54"/>
                    </a:lnTo>
                    <a:lnTo>
                      <a:pt x="31" y="58"/>
                    </a:lnTo>
                    <a:lnTo>
                      <a:pt x="31" y="59"/>
                    </a:lnTo>
                    <a:lnTo>
                      <a:pt x="35" y="63"/>
                    </a:lnTo>
                    <a:lnTo>
                      <a:pt x="36" y="61"/>
                    </a:lnTo>
                    <a:lnTo>
                      <a:pt x="41" y="57"/>
                    </a:lnTo>
                    <a:lnTo>
                      <a:pt x="42" y="54"/>
                    </a:lnTo>
                    <a:lnTo>
                      <a:pt x="45" y="51"/>
                    </a:lnTo>
                    <a:lnTo>
                      <a:pt x="46" y="47"/>
                    </a:lnTo>
                    <a:lnTo>
                      <a:pt x="46" y="48"/>
                    </a:lnTo>
                    <a:lnTo>
                      <a:pt x="46" y="54"/>
                    </a:lnTo>
                    <a:lnTo>
                      <a:pt x="47" y="54"/>
                    </a:lnTo>
                    <a:lnTo>
                      <a:pt x="51" y="58"/>
                    </a:lnTo>
                    <a:lnTo>
                      <a:pt x="52" y="58"/>
                    </a:lnTo>
                    <a:lnTo>
                      <a:pt x="56" y="59"/>
                    </a:lnTo>
                    <a:lnTo>
                      <a:pt x="57" y="58"/>
                    </a:lnTo>
                    <a:lnTo>
                      <a:pt x="58" y="58"/>
                    </a:lnTo>
                    <a:lnTo>
                      <a:pt x="58" y="59"/>
                    </a:lnTo>
                    <a:lnTo>
                      <a:pt x="59" y="61"/>
                    </a:lnTo>
                    <a:lnTo>
                      <a:pt x="59" y="63"/>
                    </a:lnTo>
                    <a:lnTo>
                      <a:pt x="62" y="66"/>
                    </a:lnTo>
                    <a:lnTo>
                      <a:pt x="63" y="67"/>
                    </a:lnTo>
                    <a:lnTo>
                      <a:pt x="65" y="69"/>
                    </a:lnTo>
                    <a:lnTo>
                      <a:pt x="66" y="69"/>
                    </a:lnTo>
                    <a:lnTo>
                      <a:pt x="72" y="69"/>
                    </a:lnTo>
                    <a:lnTo>
                      <a:pt x="75" y="69"/>
                    </a:lnTo>
                    <a:lnTo>
                      <a:pt x="77" y="70"/>
                    </a:lnTo>
                    <a:lnTo>
                      <a:pt x="78" y="71"/>
                    </a:lnTo>
                    <a:lnTo>
                      <a:pt x="82" y="75"/>
                    </a:lnTo>
                    <a:lnTo>
                      <a:pt x="84" y="75"/>
                    </a:lnTo>
                    <a:lnTo>
                      <a:pt x="88" y="75"/>
                    </a:lnTo>
                    <a:lnTo>
                      <a:pt x="93" y="76"/>
                    </a:lnTo>
                    <a:lnTo>
                      <a:pt x="95" y="77"/>
                    </a:lnTo>
                    <a:lnTo>
                      <a:pt x="98" y="77"/>
                    </a:lnTo>
                    <a:lnTo>
                      <a:pt x="98" y="77"/>
                    </a:lnTo>
                    <a:lnTo>
                      <a:pt x="100" y="78"/>
                    </a:lnTo>
                    <a:lnTo>
                      <a:pt x="100" y="81"/>
                    </a:lnTo>
                    <a:lnTo>
                      <a:pt x="103" y="83"/>
                    </a:lnTo>
                    <a:lnTo>
                      <a:pt x="106" y="87"/>
                    </a:lnTo>
                    <a:lnTo>
                      <a:pt x="107" y="89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101"/>
                    </a:lnTo>
                    <a:lnTo>
                      <a:pt x="113" y="102"/>
                    </a:lnTo>
                    <a:lnTo>
                      <a:pt x="115" y="104"/>
                    </a:lnTo>
                    <a:lnTo>
                      <a:pt x="113" y="106"/>
                    </a:lnTo>
                    <a:lnTo>
                      <a:pt x="112" y="110"/>
                    </a:lnTo>
                    <a:lnTo>
                      <a:pt x="115" y="112"/>
                    </a:lnTo>
                    <a:lnTo>
                      <a:pt x="111" y="113"/>
                    </a:lnTo>
                    <a:lnTo>
                      <a:pt x="104" y="119"/>
                    </a:lnTo>
                    <a:lnTo>
                      <a:pt x="100" y="123"/>
                    </a:lnTo>
                    <a:lnTo>
                      <a:pt x="98" y="125"/>
                    </a:lnTo>
                    <a:lnTo>
                      <a:pt x="97" y="130"/>
                    </a:lnTo>
                    <a:lnTo>
                      <a:pt x="98" y="131"/>
                    </a:lnTo>
                    <a:lnTo>
                      <a:pt x="100" y="131"/>
                    </a:lnTo>
                    <a:lnTo>
                      <a:pt x="104" y="131"/>
                    </a:lnTo>
                    <a:lnTo>
                      <a:pt x="111" y="131"/>
                    </a:lnTo>
                    <a:lnTo>
                      <a:pt x="115" y="130"/>
                    </a:lnTo>
                    <a:lnTo>
                      <a:pt x="117" y="130"/>
                    </a:lnTo>
                    <a:lnTo>
                      <a:pt x="121" y="129"/>
                    </a:lnTo>
                    <a:lnTo>
                      <a:pt x="121" y="129"/>
                    </a:lnTo>
                    <a:lnTo>
                      <a:pt x="121" y="129"/>
                    </a:lnTo>
                    <a:lnTo>
                      <a:pt x="124" y="129"/>
                    </a:lnTo>
                    <a:lnTo>
                      <a:pt x="129" y="129"/>
                    </a:lnTo>
                    <a:lnTo>
                      <a:pt x="130" y="128"/>
                    </a:lnTo>
                    <a:lnTo>
                      <a:pt x="131" y="128"/>
                    </a:lnTo>
                    <a:lnTo>
                      <a:pt x="133" y="130"/>
                    </a:lnTo>
                    <a:lnTo>
                      <a:pt x="135" y="135"/>
                    </a:lnTo>
                    <a:lnTo>
                      <a:pt x="139" y="138"/>
                    </a:lnTo>
                    <a:lnTo>
                      <a:pt x="140" y="142"/>
                    </a:lnTo>
                    <a:lnTo>
                      <a:pt x="145" y="147"/>
                    </a:lnTo>
                    <a:lnTo>
                      <a:pt x="146" y="147"/>
                    </a:lnTo>
                    <a:lnTo>
                      <a:pt x="152" y="147"/>
                    </a:lnTo>
                    <a:lnTo>
                      <a:pt x="153" y="147"/>
                    </a:lnTo>
                    <a:lnTo>
                      <a:pt x="159" y="146"/>
                    </a:lnTo>
                    <a:lnTo>
                      <a:pt x="162" y="147"/>
                    </a:lnTo>
                    <a:lnTo>
                      <a:pt x="165" y="148"/>
                    </a:lnTo>
                    <a:lnTo>
                      <a:pt x="166" y="148"/>
                    </a:lnTo>
                    <a:lnTo>
                      <a:pt x="168" y="148"/>
                    </a:lnTo>
                    <a:lnTo>
                      <a:pt x="171" y="146"/>
                    </a:lnTo>
                    <a:lnTo>
                      <a:pt x="176" y="143"/>
                    </a:lnTo>
                    <a:lnTo>
                      <a:pt x="178" y="142"/>
                    </a:lnTo>
                    <a:lnTo>
                      <a:pt x="180" y="141"/>
                    </a:lnTo>
                    <a:lnTo>
                      <a:pt x="183" y="137"/>
                    </a:lnTo>
                    <a:lnTo>
                      <a:pt x="184" y="132"/>
                    </a:lnTo>
                    <a:lnTo>
                      <a:pt x="186" y="130"/>
                    </a:lnTo>
                    <a:lnTo>
                      <a:pt x="183" y="130"/>
                    </a:lnTo>
                    <a:lnTo>
                      <a:pt x="180" y="130"/>
                    </a:lnTo>
                    <a:lnTo>
                      <a:pt x="177" y="130"/>
                    </a:lnTo>
                    <a:lnTo>
                      <a:pt x="177" y="130"/>
                    </a:lnTo>
                    <a:lnTo>
                      <a:pt x="181" y="129"/>
                    </a:lnTo>
                    <a:lnTo>
                      <a:pt x="181" y="129"/>
                    </a:lnTo>
                    <a:lnTo>
                      <a:pt x="188" y="126"/>
                    </a:lnTo>
                    <a:lnTo>
                      <a:pt x="188" y="126"/>
                    </a:lnTo>
                    <a:lnTo>
                      <a:pt x="190" y="126"/>
                    </a:lnTo>
                    <a:lnTo>
                      <a:pt x="190" y="123"/>
                    </a:lnTo>
                    <a:lnTo>
                      <a:pt x="190" y="123"/>
                    </a:lnTo>
                    <a:lnTo>
                      <a:pt x="192" y="122"/>
                    </a:lnTo>
                    <a:lnTo>
                      <a:pt x="195" y="122"/>
                    </a:lnTo>
                    <a:lnTo>
                      <a:pt x="199" y="119"/>
                    </a:lnTo>
                    <a:lnTo>
                      <a:pt x="199" y="119"/>
                    </a:lnTo>
                    <a:lnTo>
                      <a:pt x="200" y="119"/>
                    </a:lnTo>
                    <a:lnTo>
                      <a:pt x="202" y="122"/>
                    </a:lnTo>
                    <a:lnTo>
                      <a:pt x="204" y="124"/>
                    </a:lnTo>
                    <a:lnTo>
                      <a:pt x="205" y="125"/>
                    </a:lnTo>
                    <a:lnTo>
                      <a:pt x="206" y="125"/>
                    </a:lnTo>
                    <a:lnTo>
                      <a:pt x="208" y="126"/>
                    </a:lnTo>
                    <a:lnTo>
                      <a:pt x="211" y="125"/>
                    </a:lnTo>
                    <a:lnTo>
                      <a:pt x="213" y="125"/>
                    </a:lnTo>
                    <a:lnTo>
                      <a:pt x="216" y="126"/>
                    </a:lnTo>
                    <a:lnTo>
                      <a:pt x="219" y="130"/>
                    </a:lnTo>
                    <a:lnTo>
                      <a:pt x="221" y="131"/>
                    </a:lnTo>
                    <a:lnTo>
                      <a:pt x="223" y="135"/>
                    </a:lnTo>
                    <a:lnTo>
                      <a:pt x="227" y="140"/>
                    </a:lnTo>
                    <a:lnTo>
                      <a:pt x="227" y="142"/>
                    </a:lnTo>
                    <a:lnTo>
                      <a:pt x="227" y="146"/>
                    </a:lnTo>
                    <a:lnTo>
                      <a:pt x="230" y="149"/>
                    </a:lnTo>
                    <a:lnTo>
                      <a:pt x="231" y="147"/>
                    </a:lnTo>
                    <a:lnTo>
                      <a:pt x="231" y="148"/>
                    </a:lnTo>
                    <a:lnTo>
                      <a:pt x="233" y="151"/>
                    </a:lnTo>
                    <a:lnTo>
                      <a:pt x="235" y="153"/>
                    </a:lnTo>
                    <a:lnTo>
                      <a:pt x="236" y="154"/>
                    </a:lnTo>
                    <a:lnTo>
                      <a:pt x="236" y="157"/>
                    </a:lnTo>
                    <a:lnTo>
                      <a:pt x="237" y="159"/>
                    </a:lnTo>
                    <a:lnTo>
                      <a:pt x="240" y="161"/>
                    </a:lnTo>
                    <a:lnTo>
                      <a:pt x="241" y="161"/>
                    </a:lnTo>
                    <a:lnTo>
                      <a:pt x="242" y="161"/>
                    </a:lnTo>
                    <a:lnTo>
                      <a:pt x="245" y="163"/>
                    </a:lnTo>
                    <a:lnTo>
                      <a:pt x="247" y="161"/>
                    </a:lnTo>
                    <a:lnTo>
                      <a:pt x="248" y="159"/>
                    </a:lnTo>
                    <a:lnTo>
                      <a:pt x="248" y="160"/>
                    </a:lnTo>
                    <a:lnTo>
                      <a:pt x="251" y="163"/>
                    </a:lnTo>
                    <a:lnTo>
                      <a:pt x="253" y="164"/>
                    </a:lnTo>
                    <a:lnTo>
                      <a:pt x="253" y="165"/>
                    </a:lnTo>
                    <a:lnTo>
                      <a:pt x="257" y="166"/>
                    </a:lnTo>
                    <a:lnTo>
                      <a:pt x="258" y="165"/>
                    </a:lnTo>
                    <a:lnTo>
                      <a:pt x="264" y="164"/>
                    </a:lnTo>
                    <a:lnTo>
                      <a:pt x="265" y="165"/>
                    </a:lnTo>
                    <a:lnTo>
                      <a:pt x="267" y="166"/>
                    </a:lnTo>
                    <a:lnTo>
                      <a:pt x="270" y="166"/>
                    </a:lnTo>
                    <a:lnTo>
                      <a:pt x="272" y="166"/>
                    </a:lnTo>
                    <a:lnTo>
                      <a:pt x="275" y="169"/>
                    </a:lnTo>
                    <a:lnTo>
                      <a:pt x="277" y="171"/>
                    </a:lnTo>
                    <a:lnTo>
                      <a:pt x="277" y="171"/>
                    </a:lnTo>
                    <a:lnTo>
                      <a:pt x="278" y="172"/>
                    </a:lnTo>
                    <a:lnTo>
                      <a:pt x="281" y="171"/>
                    </a:lnTo>
                    <a:lnTo>
                      <a:pt x="284" y="165"/>
                    </a:lnTo>
                    <a:lnTo>
                      <a:pt x="287" y="164"/>
                    </a:lnTo>
                    <a:lnTo>
                      <a:pt x="288" y="163"/>
                    </a:lnTo>
                    <a:lnTo>
                      <a:pt x="284" y="161"/>
                    </a:lnTo>
                    <a:lnTo>
                      <a:pt x="281" y="160"/>
                    </a:lnTo>
                    <a:lnTo>
                      <a:pt x="278" y="159"/>
                    </a:lnTo>
                    <a:lnTo>
                      <a:pt x="272" y="155"/>
                    </a:lnTo>
                    <a:lnTo>
                      <a:pt x="272" y="155"/>
                    </a:lnTo>
                    <a:lnTo>
                      <a:pt x="272" y="153"/>
                    </a:lnTo>
                    <a:lnTo>
                      <a:pt x="269" y="149"/>
                    </a:lnTo>
                    <a:lnTo>
                      <a:pt x="267" y="149"/>
                    </a:lnTo>
                    <a:lnTo>
                      <a:pt x="266" y="149"/>
                    </a:lnTo>
                    <a:lnTo>
                      <a:pt x="264" y="149"/>
                    </a:lnTo>
                    <a:lnTo>
                      <a:pt x="264" y="148"/>
                    </a:lnTo>
                    <a:lnTo>
                      <a:pt x="264" y="146"/>
                    </a:lnTo>
                    <a:lnTo>
                      <a:pt x="265" y="143"/>
                    </a:lnTo>
                    <a:lnTo>
                      <a:pt x="265" y="143"/>
                    </a:lnTo>
                    <a:lnTo>
                      <a:pt x="266" y="141"/>
                    </a:lnTo>
                    <a:lnTo>
                      <a:pt x="263" y="140"/>
                    </a:lnTo>
                    <a:lnTo>
                      <a:pt x="258" y="141"/>
                    </a:lnTo>
                    <a:lnTo>
                      <a:pt x="255" y="141"/>
                    </a:lnTo>
                    <a:lnTo>
                      <a:pt x="254" y="138"/>
                    </a:lnTo>
                    <a:lnTo>
                      <a:pt x="254" y="137"/>
                    </a:lnTo>
                    <a:lnTo>
                      <a:pt x="253" y="134"/>
                    </a:lnTo>
                    <a:lnTo>
                      <a:pt x="252" y="134"/>
                    </a:lnTo>
                    <a:lnTo>
                      <a:pt x="249" y="130"/>
                    </a:lnTo>
                    <a:lnTo>
                      <a:pt x="251" y="129"/>
                    </a:lnTo>
                    <a:lnTo>
                      <a:pt x="252" y="126"/>
                    </a:lnTo>
                    <a:lnTo>
                      <a:pt x="249" y="124"/>
                    </a:lnTo>
                    <a:lnTo>
                      <a:pt x="242" y="119"/>
                    </a:lnTo>
                    <a:lnTo>
                      <a:pt x="241" y="119"/>
                    </a:lnTo>
                    <a:lnTo>
                      <a:pt x="237" y="116"/>
                    </a:lnTo>
                    <a:lnTo>
                      <a:pt x="237" y="114"/>
                    </a:lnTo>
                    <a:lnTo>
                      <a:pt x="234" y="111"/>
                    </a:lnTo>
                    <a:lnTo>
                      <a:pt x="235" y="106"/>
                    </a:lnTo>
                    <a:lnTo>
                      <a:pt x="236" y="105"/>
                    </a:lnTo>
                    <a:lnTo>
                      <a:pt x="239" y="106"/>
                    </a:lnTo>
                    <a:lnTo>
                      <a:pt x="240" y="106"/>
                    </a:lnTo>
                    <a:lnTo>
                      <a:pt x="245" y="108"/>
                    </a:lnTo>
                    <a:lnTo>
                      <a:pt x="246" y="108"/>
                    </a:lnTo>
                    <a:lnTo>
                      <a:pt x="249" y="107"/>
                    </a:lnTo>
                    <a:lnTo>
                      <a:pt x="249" y="105"/>
                    </a:lnTo>
                    <a:lnTo>
                      <a:pt x="246" y="99"/>
                    </a:lnTo>
                    <a:lnTo>
                      <a:pt x="245" y="98"/>
                    </a:lnTo>
                    <a:lnTo>
                      <a:pt x="241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236">
                <a:extLst>
                  <a:ext uri="{FF2B5EF4-FFF2-40B4-BE49-F238E27FC236}">
                    <a16:creationId xmlns:a16="http://schemas.microsoft.com/office/drawing/2014/main" id="{B07D9727-A7A0-4864-8874-D3D62DE93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1265238"/>
                <a:ext cx="7938" cy="1587"/>
              </a:xfrm>
              <a:custGeom>
                <a:avLst/>
                <a:gdLst>
                  <a:gd name="T0" fmla="*/ 0 w 23"/>
                  <a:gd name="T1" fmla="*/ 0 h 6"/>
                  <a:gd name="T2" fmla="*/ 2 w 23"/>
                  <a:gd name="T3" fmla="*/ 4 h 6"/>
                  <a:gd name="T4" fmla="*/ 2 w 23"/>
                  <a:gd name="T5" fmla="*/ 4 h 6"/>
                  <a:gd name="T6" fmla="*/ 9 w 23"/>
                  <a:gd name="T7" fmla="*/ 5 h 6"/>
                  <a:gd name="T8" fmla="*/ 11 w 23"/>
                  <a:gd name="T9" fmla="*/ 5 h 6"/>
                  <a:gd name="T10" fmla="*/ 12 w 23"/>
                  <a:gd name="T11" fmla="*/ 6 h 6"/>
                  <a:gd name="T12" fmla="*/ 15 w 23"/>
                  <a:gd name="T13" fmla="*/ 6 h 6"/>
                  <a:gd name="T14" fmla="*/ 18 w 23"/>
                  <a:gd name="T15" fmla="*/ 6 h 6"/>
                  <a:gd name="T16" fmla="*/ 23 w 23"/>
                  <a:gd name="T17" fmla="*/ 5 h 6"/>
                  <a:gd name="T18" fmla="*/ 23 w 23"/>
                  <a:gd name="T19" fmla="*/ 4 h 6"/>
                  <a:gd name="T20" fmla="*/ 15 w 23"/>
                  <a:gd name="T21" fmla="*/ 0 h 6"/>
                  <a:gd name="T22" fmla="*/ 1 w 23"/>
                  <a:gd name="T23" fmla="*/ 0 h 6"/>
                  <a:gd name="T24" fmla="*/ 0 w 23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6">
                    <a:moveTo>
                      <a:pt x="0" y="0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6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23" y="5"/>
                    </a:lnTo>
                    <a:lnTo>
                      <a:pt x="23" y="4"/>
                    </a:lnTo>
                    <a:lnTo>
                      <a:pt x="15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6" name="Freeform 237">
                <a:extLst>
                  <a:ext uri="{FF2B5EF4-FFF2-40B4-BE49-F238E27FC236}">
                    <a16:creationId xmlns:a16="http://schemas.microsoft.com/office/drawing/2014/main" id="{186F4DE6-CE9D-4BDB-9678-1EE61B7C1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8413" y="1285875"/>
                <a:ext cx="4763" cy="7937"/>
              </a:xfrm>
              <a:custGeom>
                <a:avLst/>
                <a:gdLst>
                  <a:gd name="T0" fmla="*/ 4 w 13"/>
                  <a:gd name="T1" fmla="*/ 10 h 27"/>
                  <a:gd name="T2" fmla="*/ 1 w 13"/>
                  <a:gd name="T3" fmla="*/ 13 h 27"/>
                  <a:gd name="T4" fmla="*/ 1 w 13"/>
                  <a:gd name="T5" fmla="*/ 16 h 27"/>
                  <a:gd name="T6" fmla="*/ 0 w 13"/>
                  <a:gd name="T7" fmla="*/ 18 h 27"/>
                  <a:gd name="T8" fmla="*/ 0 w 13"/>
                  <a:gd name="T9" fmla="*/ 19 h 27"/>
                  <a:gd name="T10" fmla="*/ 0 w 13"/>
                  <a:gd name="T11" fmla="*/ 25 h 27"/>
                  <a:gd name="T12" fmla="*/ 2 w 13"/>
                  <a:gd name="T13" fmla="*/ 27 h 27"/>
                  <a:gd name="T14" fmla="*/ 4 w 13"/>
                  <a:gd name="T15" fmla="*/ 27 h 27"/>
                  <a:gd name="T16" fmla="*/ 6 w 13"/>
                  <a:gd name="T17" fmla="*/ 25 h 27"/>
                  <a:gd name="T18" fmla="*/ 8 w 13"/>
                  <a:gd name="T19" fmla="*/ 22 h 27"/>
                  <a:gd name="T20" fmla="*/ 10 w 13"/>
                  <a:gd name="T21" fmla="*/ 21 h 27"/>
                  <a:gd name="T22" fmla="*/ 11 w 13"/>
                  <a:gd name="T23" fmla="*/ 17 h 27"/>
                  <a:gd name="T24" fmla="*/ 11 w 13"/>
                  <a:gd name="T25" fmla="*/ 16 h 27"/>
                  <a:gd name="T26" fmla="*/ 13 w 13"/>
                  <a:gd name="T27" fmla="*/ 11 h 27"/>
                  <a:gd name="T28" fmla="*/ 12 w 13"/>
                  <a:gd name="T29" fmla="*/ 7 h 27"/>
                  <a:gd name="T30" fmla="*/ 12 w 13"/>
                  <a:gd name="T31" fmla="*/ 6 h 27"/>
                  <a:gd name="T32" fmla="*/ 12 w 13"/>
                  <a:gd name="T33" fmla="*/ 2 h 27"/>
                  <a:gd name="T34" fmla="*/ 11 w 13"/>
                  <a:gd name="T35" fmla="*/ 0 h 27"/>
                  <a:gd name="T36" fmla="*/ 10 w 13"/>
                  <a:gd name="T37" fmla="*/ 0 h 27"/>
                  <a:gd name="T38" fmla="*/ 7 w 13"/>
                  <a:gd name="T39" fmla="*/ 0 h 27"/>
                  <a:gd name="T40" fmla="*/ 5 w 13"/>
                  <a:gd name="T41" fmla="*/ 1 h 27"/>
                  <a:gd name="T42" fmla="*/ 4 w 13"/>
                  <a:gd name="T43" fmla="*/ 4 h 27"/>
                  <a:gd name="T44" fmla="*/ 4 w 13"/>
                  <a:gd name="T45" fmla="*/ 4 h 27"/>
                  <a:gd name="T46" fmla="*/ 4 w 13"/>
                  <a:gd name="T47" fmla="*/ 7 h 27"/>
                  <a:gd name="T48" fmla="*/ 5 w 13"/>
                  <a:gd name="T49" fmla="*/ 9 h 27"/>
                  <a:gd name="T50" fmla="*/ 4 w 13"/>
                  <a:gd name="T51" fmla="*/ 10 h 27"/>
                  <a:gd name="T52" fmla="*/ 4 w 13"/>
                  <a:gd name="T53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" h="27">
                    <a:moveTo>
                      <a:pt x="4" y="10"/>
                    </a:moveTo>
                    <a:lnTo>
                      <a:pt x="1" y="13"/>
                    </a:lnTo>
                    <a:lnTo>
                      <a:pt x="1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2" y="27"/>
                    </a:lnTo>
                    <a:lnTo>
                      <a:pt x="4" y="27"/>
                    </a:lnTo>
                    <a:lnTo>
                      <a:pt x="6" y="25"/>
                    </a:lnTo>
                    <a:lnTo>
                      <a:pt x="8" y="22"/>
                    </a:lnTo>
                    <a:lnTo>
                      <a:pt x="10" y="21"/>
                    </a:lnTo>
                    <a:lnTo>
                      <a:pt x="11" y="17"/>
                    </a:lnTo>
                    <a:lnTo>
                      <a:pt x="11" y="16"/>
                    </a:lnTo>
                    <a:lnTo>
                      <a:pt x="13" y="11"/>
                    </a:lnTo>
                    <a:lnTo>
                      <a:pt x="12" y="7"/>
                    </a:lnTo>
                    <a:lnTo>
                      <a:pt x="12" y="6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Freeform 238">
                <a:extLst>
                  <a:ext uri="{FF2B5EF4-FFF2-40B4-BE49-F238E27FC236}">
                    <a16:creationId xmlns:a16="http://schemas.microsoft.com/office/drawing/2014/main" id="{FDE6613D-2A4F-4D3A-AC61-B2D6C968C6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4125" y="1293813"/>
                <a:ext cx="6350" cy="7937"/>
              </a:xfrm>
              <a:custGeom>
                <a:avLst/>
                <a:gdLst>
                  <a:gd name="T0" fmla="*/ 17 w 18"/>
                  <a:gd name="T1" fmla="*/ 3 h 26"/>
                  <a:gd name="T2" fmla="*/ 18 w 18"/>
                  <a:gd name="T3" fmla="*/ 2 h 26"/>
                  <a:gd name="T4" fmla="*/ 18 w 18"/>
                  <a:gd name="T5" fmla="*/ 1 h 26"/>
                  <a:gd name="T6" fmla="*/ 14 w 18"/>
                  <a:gd name="T7" fmla="*/ 0 h 26"/>
                  <a:gd name="T8" fmla="*/ 11 w 18"/>
                  <a:gd name="T9" fmla="*/ 1 h 26"/>
                  <a:gd name="T10" fmla="*/ 5 w 18"/>
                  <a:gd name="T11" fmla="*/ 6 h 26"/>
                  <a:gd name="T12" fmla="*/ 4 w 18"/>
                  <a:gd name="T13" fmla="*/ 7 h 26"/>
                  <a:gd name="T14" fmla="*/ 4 w 18"/>
                  <a:gd name="T15" fmla="*/ 10 h 26"/>
                  <a:gd name="T16" fmla="*/ 2 w 18"/>
                  <a:gd name="T17" fmla="*/ 16 h 26"/>
                  <a:gd name="T18" fmla="*/ 2 w 18"/>
                  <a:gd name="T19" fmla="*/ 20 h 26"/>
                  <a:gd name="T20" fmla="*/ 0 w 18"/>
                  <a:gd name="T21" fmla="*/ 22 h 26"/>
                  <a:gd name="T22" fmla="*/ 0 w 18"/>
                  <a:gd name="T23" fmla="*/ 22 h 26"/>
                  <a:gd name="T24" fmla="*/ 0 w 18"/>
                  <a:gd name="T25" fmla="*/ 26 h 26"/>
                  <a:gd name="T26" fmla="*/ 0 w 18"/>
                  <a:gd name="T27" fmla="*/ 26 h 26"/>
                  <a:gd name="T28" fmla="*/ 0 w 18"/>
                  <a:gd name="T29" fmla="*/ 26 h 26"/>
                  <a:gd name="T30" fmla="*/ 2 w 18"/>
                  <a:gd name="T31" fmla="*/ 24 h 26"/>
                  <a:gd name="T32" fmla="*/ 5 w 18"/>
                  <a:gd name="T33" fmla="*/ 18 h 26"/>
                  <a:gd name="T34" fmla="*/ 7 w 18"/>
                  <a:gd name="T35" fmla="*/ 14 h 26"/>
                  <a:gd name="T36" fmla="*/ 12 w 18"/>
                  <a:gd name="T37" fmla="*/ 9 h 26"/>
                  <a:gd name="T38" fmla="*/ 14 w 18"/>
                  <a:gd name="T39" fmla="*/ 6 h 26"/>
                  <a:gd name="T40" fmla="*/ 14 w 18"/>
                  <a:gd name="T41" fmla="*/ 4 h 26"/>
                  <a:gd name="T42" fmla="*/ 17 w 18"/>
                  <a:gd name="T43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26">
                    <a:moveTo>
                      <a:pt x="17" y="3"/>
                    </a:moveTo>
                    <a:lnTo>
                      <a:pt x="18" y="2"/>
                    </a:lnTo>
                    <a:lnTo>
                      <a:pt x="18" y="1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5" y="6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2" y="16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5" y="18"/>
                    </a:lnTo>
                    <a:lnTo>
                      <a:pt x="7" y="14"/>
                    </a:lnTo>
                    <a:lnTo>
                      <a:pt x="12" y="9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8" name="Freeform 239">
                <a:extLst>
                  <a:ext uri="{FF2B5EF4-FFF2-40B4-BE49-F238E27FC236}">
                    <a16:creationId xmlns:a16="http://schemas.microsoft.com/office/drawing/2014/main" id="{DDD30EB2-C381-4E68-AA9E-21BF5F056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7775" y="1296988"/>
                <a:ext cx="1588" cy="3175"/>
              </a:xfrm>
              <a:custGeom>
                <a:avLst/>
                <a:gdLst>
                  <a:gd name="T0" fmla="*/ 2 w 6"/>
                  <a:gd name="T1" fmla="*/ 8 h 8"/>
                  <a:gd name="T2" fmla="*/ 3 w 6"/>
                  <a:gd name="T3" fmla="*/ 6 h 8"/>
                  <a:gd name="T4" fmla="*/ 5 w 6"/>
                  <a:gd name="T5" fmla="*/ 6 h 8"/>
                  <a:gd name="T6" fmla="*/ 6 w 6"/>
                  <a:gd name="T7" fmla="*/ 4 h 8"/>
                  <a:gd name="T8" fmla="*/ 3 w 6"/>
                  <a:gd name="T9" fmla="*/ 0 h 8"/>
                  <a:gd name="T10" fmla="*/ 3 w 6"/>
                  <a:gd name="T11" fmla="*/ 0 h 8"/>
                  <a:gd name="T12" fmla="*/ 0 w 6"/>
                  <a:gd name="T13" fmla="*/ 0 h 8"/>
                  <a:gd name="T14" fmla="*/ 0 w 6"/>
                  <a:gd name="T15" fmla="*/ 4 h 8"/>
                  <a:gd name="T16" fmla="*/ 2 w 6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8">
                    <a:moveTo>
                      <a:pt x="2" y="8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9" name="Freeform 240">
                <a:extLst>
                  <a:ext uri="{FF2B5EF4-FFF2-40B4-BE49-F238E27FC236}">
                    <a16:creationId xmlns:a16="http://schemas.microsoft.com/office/drawing/2014/main" id="{0D4F847C-A083-429C-AB93-1C78CF1B8B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3963" y="1298575"/>
                <a:ext cx="4763" cy="3175"/>
              </a:xfrm>
              <a:custGeom>
                <a:avLst/>
                <a:gdLst>
                  <a:gd name="T0" fmla="*/ 2 w 14"/>
                  <a:gd name="T1" fmla="*/ 11 h 11"/>
                  <a:gd name="T2" fmla="*/ 2 w 14"/>
                  <a:gd name="T3" fmla="*/ 11 h 11"/>
                  <a:gd name="T4" fmla="*/ 2 w 14"/>
                  <a:gd name="T5" fmla="*/ 11 h 11"/>
                  <a:gd name="T6" fmla="*/ 7 w 14"/>
                  <a:gd name="T7" fmla="*/ 9 h 11"/>
                  <a:gd name="T8" fmla="*/ 10 w 14"/>
                  <a:gd name="T9" fmla="*/ 7 h 11"/>
                  <a:gd name="T10" fmla="*/ 13 w 14"/>
                  <a:gd name="T11" fmla="*/ 6 h 11"/>
                  <a:gd name="T12" fmla="*/ 14 w 14"/>
                  <a:gd name="T13" fmla="*/ 4 h 11"/>
                  <a:gd name="T14" fmla="*/ 11 w 14"/>
                  <a:gd name="T15" fmla="*/ 3 h 11"/>
                  <a:gd name="T16" fmla="*/ 11 w 14"/>
                  <a:gd name="T17" fmla="*/ 3 h 11"/>
                  <a:gd name="T18" fmla="*/ 10 w 14"/>
                  <a:gd name="T19" fmla="*/ 3 h 11"/>
                  <a:gd name="T20" fmla="*/ 8 w 14"/>
                  <a:gd name="T21" fmla="*/ 0 h 11"/>
                  <a:gd name="T22" fmla="*/ 6 w 14"/>
                  <a:gd name="T23" fmla="*/ 0 h 11"/>
                  <a:gd name="T24" fmla="*/ 2 w 14"/>
                  <a:gd name="T25" fmla="*/ 3 h 11"/>
                  <a:gd name="T26" fmla="*/ 2 w 14"/>
                  <a:gd name="T27" fmla="*/ 3 h 11"/>
                  <a:gd name="T28" fmla="*/ 1 w 14"/>
                  <a:gd name="T29" fmla="*/ 4 h 11"/>
                  <a:gd name="T30" fmla="*/ 0 w 14"/>
                  <a:gd name="T31" fmla="*/ 7 h 11"/>
                  <a:gd name="T32" fmla="*/ 2 w 14"/>
                  <a:gd name="T3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11">
                    <a:moveTo>
                      <a:pt x="2" y="11"/>
                    </a:moveTo>
                    <a:lnTo>
                      <a:pt x="2" y="11"/>
                    </a:lnTo>
                    <a:lnTo>
                      <a:pt x="2" y="11"/>
                    </a:lnTo>
                    <a:lnTo>
                      <a:pt x="7" y="9"/>
                    </a:lnTo>
                    <a:lnTo>
                      <a:pt x="10" y="7"/>
                    </a:lnTo>
                    <a:lnTo>
                      <a:pt x="13" y="6"/>
                    </a:lnTo>
                    <a:lnTo>
                      <a:pt x="14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241">
                <a:extLst>
                  <a:ext uri="{FF2B5EF4-FFF2-40B4-BE49-F238E27FC236}">
                    <a16:creationId xmlns:a16="http://schemas.microsoft.com/office/drawing/2014/main" id="{347944BC-2EF4-4559-8DC8-1EE87EEE3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025" y="1300163"/>
                <a:ext cx="7938" cy="1587"/>
              </a:xfrm>
              <a:custGeom>
                <a:avLst/>
                <a:gdLst>
                  <a:gd name="T0" fmla="*/ 4 w 27"/>
                  <a:gd name="T1" fmla="*/ 8 h 9"/>
                  <a:gd name="T2" fmla="*/ 5 w 27"/>
                  <a:gd name="T3" fmla="*/ 3 h 9"/>
                  <a:gd name="T4" fmla="*/ 6 w 27"/>
                  <a:gd name="T5" fmla="*/ 6 h 9"/>
                  <a:gd name="T6" fmla="*/ 8 w 27"/>
                  <a:gd name="T7" fmla="*/ 7 h 9"/>
                  <a:gd name="T8" fmla="*/ 9 w 27"/>
                  <a:gd name="T9" fmla="*/ 7 h 9"/>
                  <a:gd name="T10" fmla="*/ 10 w 27"/>
                  <a:gd name="T11" fmla="*/ 6 h 9"/>
                  <a:gd name="T12" fmla="*/ 12 w 27"/>
                  <a:gd name="T13" fmla="*/ 4 h 9"/>
                  <a:gd name="T14" fmla="*/ 12 w 27"/>
                  <a:gd name="T15" fmla="*/ 4 h 9"/>
                  <a:gd name="T16" fmla="*/ 14 w 27"/>
                  <a:gd name="T17" fmla="*/ 6 h 9"/>
                  <a:gd name="T18" fmla="*/ 15 w 27"/>
                  <a:gd name="T19" fmla="*/ 7 h 9"/>
                  <a:gd name="T20" fmla="*/ 17 w 27"/>
                  <a:gd name="T21" fmla="*/ 6 h 9"/>
                  <a:gd name="T22" fmla="*/ 17 w 27"/>
                  <a:gd name="T23" fmla="*/ 4 h 9"/>
                  <a:gd name="T24" fmla="*/ 20 w 27"/>
                  <a:gd name="T25" fmla="*/ 3 h 9"/>
                  <a:gd name="T26" fmla="*/ 20 w 27"/>
                  <a:gd name="T27" fmla="*/ 3 h 9"/>
                  <a:gd name="T28" fmla="*/ 24 w 27"/>
                  <a:gd name="T29" fmla="*/ 6 h 9"/>
                  <a:gd name="T30" fmla="*/ 27 w 27"/>
                  <a:gd name="T31" fmla="*/ 6 h 9"/>
                  <a:gd name="T32" fmla="*/ 24 w 27"/>
                  <a:gd name="T33" fmla="*/ 2 h 9"/>
                  <a:gd name="T34" fmla="*/ 23 w 27"/>
                  <a:gd name="T35" fmla="*/ 1 h 9"/>
                  <a:gd name="T36" fmla="*/ 22 w 27"/>
                  <a:gd name="T37" fmla="*/ 0 h 9"/>
                  <a:gd name="T38" fmla="*/ 22 w 27"/>
                  <a:gd name="T39" fmla="*/ 0 h 9"/>
                  <a:gd name="T40" fmla="*/ 20 w 27"/>
                  <a:gd name="T41" fmla="*/ 0 h 9"/>
                  <a:gd name="T42" fmla="*/ 16 w 27"/>
                  <a:gd name="T43" fmla="*/ 0 h 9"/>
                  <a:gd name="T44" fmla="*/ 15 w 27"/>
                  <a:gd name="T45" fmla="*/ 0 h 9"/>
                  <a:gd name="T46" fmla="*/ 12 w 27"/>
                  <a:gd name="T47" fmla="*/ 1 h 9"/>
                  <a:gd name="T48" fmla="*/ 10 w 27"/>
                  <a:gd name="T49" fmla="*/ 2 h 9"/>
                  <a:gd name="T50" fmla="*/ 8 w 27"/>
                  <a:gd name="T51" fmla="*/ 1 h 9"/>
                  <a:gd name="T52" fmla="*/ 6 w 27"/>
                  <a:gd name="T53" fmla="*/ 0 h 9"/>
                  <a:gd name="T54" fmla="*/ 5 w 27"/>
                  <a:gd name="T55" fmla="*/ 0 h 9"/>
                  <a:gd name="T56" fmla="*/ 4 w 27"/>
                  <a:gd name="T57" fmla="*/ 0 h 9"/>
                  <a:gd name="T58" fmla="*/ 4 w 27"/>
                  <a:gd name="T59" fmla="*/ 0 h 9"/>
                  <a:gd name="T60" fmla="*/ 3 w 27"/>
                  <a:gd name="T61" fmla="*/ 1 h 9"/>
                  <a:gd name="T62" fmla="*/ 3 w 27"/>
                  <a:gd name="T63" fmla="*/ 2 h 9"/>
                  <a:gd name="T64" fmla="*/ 2 w 27"/>
                  <a:gd name="T65" fmla="*/ 4 h 9"/>
                  <a:gd name="T66" fmla="*/ 0 w 27"/>
                  <a:gd name="T67" fmla="*/ 6 h 9"/>
                  <a:gd name="T68" fmla="*/ 4 w 27"/>
                  <a:gd name="T69" fmla="*/ 9 h 9"/>
                  <a:gd name="T70" fmla="*/ 4 w 27"/>
                  <a:gd name="T7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9">
                    <a:moveTo>
                      <a:pt x="4" y="8"/>
                    </a:moveTo>
                    <a:lnTo>
                      <a:pt x="5" y="3"/>
                    </a:lnTo>
                    <a:lnTo>
                      <a:pt x="6" y="6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4" y="6"/>
                    </a:lnTo>
                    <a:lnTo>
                      <a:pt x="15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4" y="6"/>
                    </a:lnTo>
                    <a:lnTo>
                      <a:pt x="27" y="6"/>
                    </a:lnTo>
                    <a:lnTo>
                      <a:pt x="24" y="2"/>
                    </a:lnTo>
                    <a:lnTo>
                      <a:pt x="23" y="1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4" y="9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242">
                <a:extLst>
                  <a:ext uri="{FF2B5EF4-FFF2-40B4-BE49-F238E27FC236}">
                    <a16:creationId xmlns:a16="http://schemas.microsoft.com/office/drawing/2014/main" id="{5B81302F-7400-44B7-9E59-30DED1773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675" y="1277938"/>
                <a:ext cx="19050" cy="12700"/>
              </a:xfrm>
              <a:custGeom>
                <a:avLst/>
                <a:gdLst>
                  <a:gd name="T0" fmla="*/ 4 w 60"/>
                  <a:gd name="T1" fmla="*/ 34 h 41"/>
                  <a:gd name="T2" fmla="*/ 12 w 60"/>
                  <a:gd name="T3" fmla="*/ 35 h 41"/>
                  <a:gd name="T4" fmla="*/ 15 w 60"/>
                  <a:gd name="T5" fmla="*/ 37 h 41"/>
                  <a:gd name="T6" fmla="*/ 19 w 60"/>
                  <a:gd name="T7" fmla="*/ 40 h 41"/>
                  <a:gd name="T8" fmla="*/ 23 w 60"/>
                  <a:gd name="T9" fmla="*/ 41 h 41"/>
                  <a:gd name="T10" fmla="*/ 27 w 60"/>
                  <a:gd name="T11" fmla="*/ 40 h 41"/>
                  <a:gd name="T12" fmla="*/ 32 w 60"/>
                  <a:gd name="T13" fmla="*/ 39 h 41"/>
                  <a:gd name="T14" fmla="*/ 35 w 60"/>
                  <a:gd name="T15" fmla="*/ 37 h 41"/>
                  <a:gd name="T16" fmla="*/ 42 w 60"/>
                  <a:gd name="T17" fmla="*/ 34 h 41"/>
                  <a:gd name="T18" fmla="*/ 43 w 60"/>
                  <a:gd name="T19" fmla="*/ 31 h 41"/>
                  <a:gd name="T20" fmla="*/ 48 w 60"/>
                  <a:gd name="T21" fmla="*/ 25 h 41"/>
                  <a:gd name="T22" fmla="*/ 50 w 60"/>
                  <a:gd name="T23" fmla="*/ 28 h 41"/>
                  <a:gd name="T24" fmla="*/ 55 w 60"/>
                  <a:gd name="T25" fmla="*/ 24 h 41"/>
                  <a:gd name="T26" fmla="*/ 56 w 60"/>
                  <a:gd name="T27" fmla="*/ 20 h 41"/>
                  <a:gd name="T28" fmla="*/ 56 w 60"/>
                  <a:gd name="T29" fmla="*/ 16 h 41"/>
                  <a:gd name="T30" fmla="*/ 60 w 60"/>
                  <a:gd name="T31" fmla="*/ 11 h 41"/>
                  <a:gd name="T32" fmla="*/ 60 w 60"/>
                  <a:gd name="T33" fmla="*/ 7 h 41"/>
                  <a:gd name="T34" fmla="*/ 56 w 60"/>
                  <a:gd name="T35" fmla="*/ 1 h 41"/>
                  <a:gd name="T36" fmla="*/ 54 w 60"/>
                  <a:gd name="T37" fmla="*/ 4 h 41"/>
                  <a:gd name="T38" fmla="*/ 48 w 60"/>
                  <a:gd name="T39" fmla="*/ 0 h 41"/>
                  <a:gd name="T40" fmla="*/ 45 w 60"/>
                  <a:gd name="T41" fmla="*/ 4 h 41"/>
                  <a:gd name="T42" fmla="*/ 47 w 60"/>
                  <a:gd name="T43" fmla="*/ 10 h 41"/>
                  <a:gd name="T44" fmla="*/ 48 w 60"/>
                  <a:gd name="T45" fmla="*/ 14 h 41"/>
                  <a:gd name="T46" fmla="*/ 47 w 60"/>
                  <a:gd name="T47" fmla="*/ 14 h 41"/>
                  <a:gd name="T48" fmla="*/ 43 w 60"/>
                  <a:gd name="T49" fmla="*/ 16 h 41"/>
                  <a:gd name="T50" fmla="*/ 39 w 60"/>
                  <a:gd name="T51" fmla="*/ 19 h 41"/>
                  <a:gd name="T52" fmla="*/ 37 w 60"/>
                  <a:gd name="T53" fmla="*/ 23 h 41"/>
                  <a:gd name="T54" fmla="*/ 35 w 60"/>
                  <a:gd name="T55" fmla="*/ 23 h 41"/>
                  <a:gd name="T56" fmla="*/ 32 w 60"/>
                  <a:gd name="T57" fmla="*/ 23 h 41"/>
                  <a:gd name="T58" fmla="*/ 30 w 60"/>
                  <a:gd name="T59" fmla="*/ 23 h 41"/>
                  <a:gd name="T60" fmla="*/ 25 w 60"/>
                  <a:gd name="T61" fmla="*/ 19 h 41"/>
                  <a:gd name="T62" fmla="*/ 21 w 60"/>
                  <a:gd name="T63" fmla="*/ 22 h 41"/>
                  <a:gd name="T64" fmla="*/ 20 w 60"/>
                  <a:gd name="T65" fmla="*/ 25 h 41"/>
                  <a:gd name="T66" fmla="*/ 19 w 60"/>
                  <a:gd name="T67" fmla="*/ 26 h 41"/>
                  <a:gd name="T68" fmla="*/ 14 w 60"/>
                  <a:gd name="T69" fmla="*/ 25 h 41"/>
                  <a:gd name="T70" fmla="*/ 8 w 60"/>
                  <a:gd name="T71" fmla="*/ 24 h 41"/>
                  <a:gd name="T72" fmla="*/ 4 w 60"/>
                  <a:gd name="T73" fmla="*/ 24 h 41"/>
                  <a:gd name="T74" fmla="*/ 0 w 60"/>
                  <a:gd name="T75" fmla="*/ 24 h 41"/>
                  <a:gd name="T76" fmla="*/ 0 w 60"/>
                  <a:gd name="T77" fmla="*/ 25 h 41"/>
                  <a:gd name="T78" fmla="*/ 1 w 60"/>
                  <a:gd name="T79" fmla="*/ 3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" h="41">
                    <a:moveTo>
                      <a:pt x="1" y="31"/>
                    </a:moveTo>
                    <a:lnTo>
                      <a:pt x="4" y="34"/>
                    </a:lnTo>
                    <a:lnTo>
                      <a:pt x="6" y="35"/>
                    </a:lnTo>
                    <a:lnTo>
                      <a:pt x="12" y="35"/>
                    </a:lnTo>
                    <a:lnTo>
                      <a:pt x="14" y="36"/>
                    </a:lnTo>
                    <a:lnTo>
                      <a:pt x="15" y="37"/>
                    </a:lnTo>
                    <a:lnTo>
                      <a:pt x="17" y="37"/>
                    </a:lnTo>
                    <a:lnTo>
                      <a:pt x="19" y="40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5" y="40"/>
                    </a:lnTo>
                    <a:lnTo>
                      <a:pt x="27" y="40"/>
                    </a:lnTo>
                    <a:lnTo>
                      <a:pt x="30" y="40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5" y="37"/>
                    </a:lnTo>
                    <a:lnTo>
                      <a:pt x="38" y="36"/>
                    </a:lnTo>
                    <a:lnTo>
                      <a:pt x="42" y="34"/>
                    </a:lnTo>
                    <a:lnTo>
                      <a:pt x="42" y="33"/>
                    </a:lnTo>
                    <a:lnTo>
                      <a:pt x="43" y="31"/>
                    </a:lnTo>
                    <a:lnTo>
                      <a:pt x="47" y="28"/>
                    </a:lnTo>
                    <a:lnTo>
                      <a:pt x="48" y="25"/>
                    </a:lnTo>
                    <a:lnTo>
                      <a:pt x="48" y="26"/>
                    </a:lnTo>
                    <a:lnTo>
                      <a:pt x="50" y="28"/>
                    </a:lnTo>
                    <a:lnTo>
                      <a:pt x="54" y="25"/>
                    </a:lnTo>
                    <a:lnTo>
                      <a:pt x="55" y="24"/>
                    </a:lnTo>
                    <a:lnTo>
                      <a:pt x="56" y="23"/>
                    </a:lnTo>
                    <a:lnTo>
                      <a:pt x="56" y="20"/>
                    </a:lnTo>
                    <a:lnTo>
                      <a:pt x="55" y="18"/>
                    </a:lnTo>
                    <a:lnTo>
                      <a:pt x="56" y="16"/>
                    </a:lnTo>
                    <a:lnTo>
                      <a:pt x="59" y="14"/>
                    </a:lnTo>
                    <a:lnTo>
                      <a:pt x="60" y="11"/>
                    </a:lnTo>
                    <a:lnTo>
                      <a:pt x="60" y="7"/>
                    </a:lnTo>
                    <a:lnTo>
                      <a:pt x="60" y="7"/>
                    </a:lnTo>
                    <a:lnTo>
                      <a:pt x="57" y="2"/>
                    </a:lnTo>
                    <a:lnTo>
                      <a:pt x="56" y="1"/>
                    </a:lnTo>
                    <a:lnTo>
                      <a:pt x="55" y="2"/>
                    </a:lnTo>
                    <a:lnTo>
                      <a:pt x="54" y="4"/>
                    </a:lnTo>
                    <a:lnTo>
                      <a:pt x="50" y="1"/>
                    </a:lnTo>
                    <a:lnTo>
                      <a:pt x="48" y="0"/>
                    </a:lnTo>
                    <a:lnTo>
                      <a:pt x="45" y="1"/>
                    </a:lnTo>
                    <a:lnTo>
                      <a:pt x="45" y="4"/>
                    </a:lnTo>
                    <a:lnTo>
                      <a:pt x="45" y="6"/>
                    </a:lnTo>
                    <a:lnTo>
                      <a:pt x="47" y="10"/>
                    </a:lnTo>
                    <a:lnTo>
                      <a:pt x="48" y="12"/>
                    </a:lnTo>
                    <a:lnTo>
                      <a:pt x="48" y="14"/>
                    </a:lnTo>
                    <a:lnTo>
                      <a:pt x="47" y="14"/>
                    </a:lnTo>
                    <a:lnTo>
                      <a:pt x="47" y="14"/>
                    </a:lnTo>
                    <a:lnTo>
                      <a:pt x="47" y="14"/>
                    </a:lnTo>
                    <a:lnTo>
                      <a:pt x="43" y="16"/>
                    </a:lnTo>
                    <a:lnTo>
                      <a:pt x="41" y="18"/>
                    </a:lnTo>
                    <a:lnTo>
                      <a:pt x="39" y="19"/>
                    </a:lnTo>
                    <a:lnTo>
                      <a:pt x="39" y="20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5" y="23"/>
                    </a:lnTo>
                    <a:lnTo>
                      <a:pt x="32" y="22"/>
                    </a:lnTo>
                    <a:lnTo>
                      <a:pt x="32" y="23"/>
                    </a:lnTo>
                    <a:lnTo>
                      <a:pt x="31" y="22"/>
                    </a:lnTo>
                    <a:lnTo>
                      <a:pt x="30" y="23"/>
                    </a:lnTo>
                    <a:lnTo>
                      <a:pt x="27" y="23"/>
                    </a:lnTo>
                    <a:lnTo>
                      <a:pt x="25" y="19"/>
                    </a:lnTo>
                    <a:lnTo>
                      <a:pt x="25" y="18"/>
                    </a:lnTo>
                    <a:lnTo>
                      <a:pt x="21" y="22"/>
                    </a:lnTo>
                    <a:lnTo>
                      <a:pt x="21" y="23"/>
                    </a:lnTo>
                    <a:lnTo>
                      <a:pt x="20" y="25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17" y="26"/>
                    </a:lnTo>
                    <a:lnTo>
                      <a:pt x="14" y="25"/>
                    </a:lnTo>
                    <a:lnTo>
                      <a:pt x="10" y="24"/>
                    </a:lnTo>
                    <a:lnTo>
                      <a:pt x="8" y="24"/>
                    </a:lnTo>
                    <a:lnTo>
                      <a:pt x="7" y="24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30"/>
                    </a:lnTo>
                    <a:lnTo>
                      <a:pt x="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243">
                <a:extLst>
                  <a:ext uri="{FF2B5EF4-FFF2-40B4-BE49-F238E27FC236}">
                    <a16:creationId xmlns:a16="http://schemas.microsoft.com/office/drawing/2014/main" id="{4E5771B1-762D-4D94-B2FE-0E5BCEC779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3500" y="1285875"/>
                <a:ext cx="1588" cy="1587"/>
              </a:xfrm>
              <a:custGeom>
                <a:avLst/>
                <a:gdLst>
                  <a:gd name="T0" fmla="*/ 1 w 6"/>
                  <a:gd name="T1" fmla="*/ 7 h 7"/>
                  <a:gd name="T2" fmla="*/ 1 w 6"/>
                  <a:gd name="T3" fmla="*/ 7 h 7"/>
                  <a:gd name="T4" fmla="*/ 5 w 6"/>
                  <a:gd name="T5" fmla="*/ 5 h 7"/>
                  <a:gd name="T6" fmla="*/ 6 w 6"/>
                  <a:gd name="T7" fmla="*/ 4 h 7"/>
                  <a:gd name="T8" fmla="*/ 5 w 6"/>
                  <a:gd name="T9" fmla="*/ 2 h 7"/>
                  <a:gd name="T10" fmla="*/ 5 w 6"/>
                  <a:gd name="T11" fmla="*/ 1 h 7"/>
                  <a:gd name="T12" fmla="*/ 2 w 6"/>
                  <a:gd name="T13" fmla="*/ 0 h 7"/>
                  <a:gd name="T14" fmla="*/ 0 w 6"/>
                  <a:gd name="T15" fmla="*/ 2 h 7"/>
                  <a:gd name="T16" fmla="*/ 0 w 6"/>
                  <a:gd name="T17" fmla="*/ 2 h 7"/>
                  <a:gd name="T18" fmla="*/ 0 w 6"/>
                  <a:gd name="T19" fmla="*/ 4 h 7"/>
                  <a:gd name="T20" fmla="*/ 1 w 6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1" y="7"/>
                    </a:moveTo>
                    <a:lnTo>
                      <a:pt x="1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3" name="Freeform 244">
                <a:extLst>
                  <a:ext uri="{FF2B5EF4-FFF2-40B4-BE49-F238E27FC236}">
                    <a16:creationId xmlns:a16="http://schemas.microsoft.com/office/drawing/2014/main" id="{2E2ECE33-5792-47EE-8671-0EC1D6145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8738" y="1266825"/>
                <a:ext cx="3175" cy="3175"/>
              </a:xfrm>
              <a:custGeom>
                <a:avLst/>
                <a:gdLst>
                  <a:gd name="T0" fmla="*/ 0 w 13"/>
                  <a:gd name="T1" fmla="*/ 5 h 11"/>
                  <a:gd name="T2" fmla="*/ 0 w 13"/>
                  <a:gd name="T3" fmla="*/ 8 h 11"/>
                  <a:gd name="T4" fmla="*/ 0 w 13"/>
                  <a:gd name="T5" fmla="*/ 11 h 11"/>
                  <a:gd name="T6" fmla="*/ 1 w 13"/>
                  <a:gd name="T7" fmla="*/ 10 h 11"/>
                  <a:gd name="T8" fmla="*/ 3 w 13"/>
                  <a:gd name="T9" fmla="*/ 7 h 11"/>
                  <a:gd name="T10" fmla="*/ 3 w 13"/>
                  <a:gd name="T11" fmla="*/ 7 h 11"/>
                  <a:gd name="T12" fmla="*/ 4 w 13"/>
                  <a:gd name="T13" fmla="*/ 7 h 11"/>
                  <a:gd name="T14" fmla="*/ 10 w 13"/>
                  <a:gd name="T15" fmla="*/ 7 h 11"/>
                  <a:gd name="T16" fmla="*/ 12 w 13"/>
                  <a:gd name="T17" fmla="*/ 7 h 11"/>
                  <a:gd name="T18" fmla="*/ 13 w 13"/>
                  <a:gd name="T19" fmla="*/ 5 h 11"/>
                  <a:gd name="T20" fmla="*/ 12 w 13"/>
                  <a:gd name="T21" fmla="*/ 4 h 11"/>
                  <a:gd name="T22" fmla="*/ 6 w 13"/>
                  <a:gd name="T23" fmla="*/ 2 h 11"/>
                  <a:gd name="T24" fmla="*/ 3 w 13"/>
                  <a:gd name="T25" fmla="*/ 2 h 11"/>
                  <a:gd name="T26" fmla="*/ 0 w 13"/>
                  <a:gd name="T27" fmla="*/ 0 h 11"/>
                  <a:gd name="T28" fmla="*/ 0 w 13"/>
                  <a:gd name="T2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1">
                    <a:moveTo>
                      <a:pt x="0" y="5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245">
                <a:extLst>
                  <a:ext uri="{FF2B5EF4-FFF2-40B4-BE49-F238E27FC236}">
                    <a16:creationId xmlns:a16="http://schemas.microsoft.com/office/drawing/2014/main" id="{583FB3D3-E210-4702-AFE0-8D1FF498D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268413"/>
                <a:ext cx="3175" cy="3175"/>
              </a:xfrm>
              <a:custGeom>
                <a:avLst/>
                <a:gdLst>
                  <a:gd name="T0" fmla="*/ 4 w 10"/>
                  <a:gd name="T1" fmla="*/ 8 h 9"/>
                  <a:gd name="T2" fmla="*/ 6 w 10"/>
                  <a:gd name="T3" fmla="*/ 9 h 9"/>
                  <a:gd name="T4" fmla="*/ 8 w 10"/>
                  <a:gd name="T5" fmla="*/ 8 h 9"/>
                  <a:gd name="T6" fmla="*/ 8 w 10"/>
                  <a:gd name="T7" fmla="*/ 5 h 9"/>
                  <a:gd name="T8" fmla="*/ 10 w 10"/>
                  <a:gd name="T9" fmla="*/ 3 h 9"/>
                  <a:gd name="T10" fmla="*/ 7 w 10"/>
                  <a:gd name="T11" fmla="*/ 0 h 9"/>
                  <a:gd name="T12" fmla="*/ 5 w 10"/>
                  <a:gd name="T13" fmla="*/ 0 h 9"/>
                  <a:gd name="T14" fmla="*/ 2 w 10"/>
                  <a:gd name="T15" fmla="*/ 0 h 9"/>
                  <a:gd name="T16" fmla="*/ 2 w 10"/>
                  <a:gd name="T17" fmla="*/ 0 h 9"/>
                  <a:gd name="T18" fmla="*/ 1 w 10"/>
                  <a:gd name="T19" fmla="*/ 2 h 9"/>
                  <a:gd name="T20" fmla="*/ 0 w 10"/>
                  <a:gd name="T21" fmla="*/ 3 h 9"/>
                  <a:gd name="T22" fmla="*/ 4 w 10"/>
                  <a:gd name="T2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9">
                    <a:moveTo>
                      <a:pt x="4" y="8"/>
                    </a:moveTo>
                    <a:lnTo>
                      <a:pt x="6" y="9"/>
                    </a:lnTo>
                    <a:lnTo>
                      <a:pt x="8" y="8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246">
                <a:extLst>
                  <a:ext uri="{FF2B5EF4-FFF2-40B4-BE49-F238E27FC236}">
                    <a16:creationId xmlns:a16="http://schemas.microsoft.com/office/drawing/2014/main" id="{DC384C5A-C3A5-4FFF-9BDB-607B2CD66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7788" y="1270000"/>
                <a:ext cx="9525" cy="12700"/>
              </a:xfrm>
              <a:custGeom>
                <a:avLst/>
                <a:gdLst>
                  <a:gd name="T0" fmla="*/ 4 w 32"/>
                  <a:gd name="T1" fmla="*/ 8 h 41"/>
                  <a:gd name="T2" fmla="*/ 5 w 32"/>
                  <a:gd name="T3" fmla="*/ 9 h 41"/>
                  <a:gd name="T4" fmla="*/ 7 w 32"/>
                  <a:gd name="T5" fmla="*/ 11 h 41"/>
                  <a:gd name="T6" fmla="*/ 8 w 32"/>
                  <a:gd name="T7" fmla="*/ 12 h 41"/>
                  <a:gd name="T8" fmla="*/ 12 w 32"/>
                  <a:gd name="T9" fmla="*/ 14 h 41"/>
                  <a:gd name="T10" fmla="*/ 14 w 32"/>
                  <a:gd name="T11" fmla="*/ 15 h 41"/>
                  <a:gd name="T12" fmla="*/ 18 w 32"/>
                  <a:gd name="T13" fmla="*/ 18 h 41"/>
                  <a:gd name="T14" fmla="*/ 22 w 32"/>
                  <a:gd name="T15" fmla="*/ 20 h 41"/>
                  <a:gd name="T16" fmla="*/ 24 w 32"/>
                  <a:gd name="T17" fmla="*/ 26 h 41"/>
                  <a:gd name="T18" fmla="*/ 25 w 32"/>
                  <a:gd name="T19" fmla="*/ 31 h 41"/>
                  <a:gd name="T20" fmla="*/ 28 w 32"/>
                  <a:gd name="T21" fmla="*/ 38 h 41"/>
                  <a:gd name="T22" fmla="*/ 28 w 32"/>
                  <a:gd name="T23" fmla="*/ 39 h 41"/>
                  <a:gd name="T24" fmla="*/ 30 w 32"/>
                  <a:gd name="T25" fmla="*/ 41 h 41"/>
                  <a:gd name="T26" fmla="*/ 31 w 32"/>
                  <a:gd name="T27" fmla="*/ 38 h 41"/>
                  <a:gd name="T28" fmla="*/ 32 w 32"/>
                  <a:gd name="T29" fmla="*/ 36 h 41"/>
                  <a:gd name="T30" fmla="*/ 32 w 32"/>
                  <a:gd name="T31" fmla="*/ 31 h 41"/>
                  <a:gd name="T32" fmla="*/ 32 w 32"/>
                  <a:gd name="T33" fmla="*/ 26 h 41"/>
                  <a:gd name="T34" fmla="*/ 31 w 32"/>
                  <a:gd name="T35" fmla="*/ 25 h 41"/>
                  <a:gd name="T36" fmla="*/ 30 w 32"/>
                  <a:gd name="T37" fmla="*/ 24 h 41"/>
                  <a:gd name="T38" fmla="*/ 28 w 32"/>
                  <a:gd name="T39" fmla="*/ 21 h 41"/>
                  <a:gd name="T40" fmla="*/ 28 w 32"/>
                  <a:gd name="T41" fmla="*/ 20 h 41"/>
                  <a:gd name="T42" fmla="*/ 25 w 32"/>
                  <a:gd name="T43" fmla="*/ 19 h 41"/>
                  <a:gd name="T44" fmla="*/ 25 w 32"/>
                  <a:gd name="T45" fmla="*/ 17 h 41"/>
                  <a:gd name="T46" fmla="*/ 23 w 32"/>
                  <a:gd name="T47" fmla="*/ 14 h 41"/>
                  <a:gd name="T48" fmla="*/ 20 w 32"/>
                  <a:gd name="T49" fmla="*/ 13 h 41"/>
                  <a:gd name="T50" fmla="*/ 18 w 32"/>
                  <a:gd name="T51" fmla="*/ 12 h 41"/>
                  <a:gd name="T52" fmla="*/ 17 w 32"/>
                  <a:gd name="T53" fmla="*/ 12 h 41"/>
                  <a:gd name="T54" fmla="*/ 14 w 32"/>
                  <a:gd name="T55" fmla="*/ 11 h 41"/>
                  <a:gd name="T56" fmla="*/ 10 w 32"/>
                  <a:gd name="T57" fmla="*/ 7 h 41"/>
                  <a:gd name="T58" fmla="*/ 6 w 32"/>
                  <a:gd name="T59" fmla="*/ 3 h 41"/>
                  <a:gd name="T60" fmla="*/ 4 w 32"/>
                  <a:gd name="T61" fmla="*/ 1 h 41"/>
                  <a:gd name="T62" fmla="*/ 2 w 32"/>
                  <a:gd name="T63" fmla="*/ 0 h 41"/>
                  <a:gd name="T64" fmla="*/ 0 w 32"/>
                  <a:gd name="T65" fmla="*/ 3 h 41"/>
                  <a:gd name="T66" fmla="*/ 0 w 32"/>
                  <a:gd name="T67" fmla="*/ 3 h 41"/>
                  <a:gd name="T68" fmla="*/ 4 w 32"/>
                  <a:gd name="T69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1">
                    <a:moveTo>
                      <a:pt x="4" y="8"/>
                    </a:moveTo>
                    <a:lnTo>
                      <a:pt x="5" y="9"/>
                    </a:lnTo>
                    <a:lnTo>
                      <a:pt x="7" y="11"/>
                    </a:lnTo>
                    <a:lnTo>
                      <a:pt x="8" y="12"/>
                    </a:lnTo>
                    <a:lnTo>
                      <a:pt x="12" y="14"/>
                    </a:lnTo>
                    <a:lnTo>
                      <a:pt x="14" y="15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4" y="26"/>
                    </a:lnTo>
                    <a:lnTo>
                      <a:pt x="25" y="31"/>
                    </a:lnTo>
                    <a:lnTo>
                      <a:pt x="28" y="38"/>
                    </a:lnTo>
                    <a:lnTo>
                      <a:pt x="28" y="39"/>
                    </a:lnTo>
                    <a:lnTo>
                      <a:pt x="30" y="41"/>
                    </a:lnTo>
                    <a:lnTo>
                      <a:pt x="31" y="38"/>
                    </a:lnTo>
                    <a:lnTo>
                      <a:pt x="32" y="36"/>
                    </a:lnTo>
                    <a:lnTo>
                      <a:pt x="32" y="31"/>
                    </a:lnTo>
                    <a:lnTo>
                      <a:pt x="32" y="26"/>
                    </a:lnTo>
                    <a:lnTo>
                      <a:pt x="31" y="25"/>
                    </a:lnTo>
                    <a:lnTo>
                      <a:pt x="30" y="24"/>
                    </a:lnTo>
                    <a:lnTo>
                      <a:pt x="28" y="21"/>
                    </a:lnTo>
                    <a:lnTo>
                      <a:pt x="28" y="20"/>
                    </a:lnTo>
                    <a:lnTo>
                      <a:pt x="25" y="19"/>
                    </a:lnTo>
                    <a:lnTo>
                      <a:pt x="25" y="17"/>
                    </a:lnTo>
                    <a:lnTo>
                      <a:pt x="23" y="14"/>
                    </a:lnTo>
                    <a:lnTo>
                      <a:pt x="20" y="13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4" y="11"/>
                    </a:lnTo>
                    <a:lnTo>
                      <a:pt x="10" y="7"/>
                    </a:lnTo>
                    <a:lnTo>
                      <a:pt x="6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247">
                <a:extLst>
                  <a:ext uri="{FF2B5EF4-FFF2-40B4-BE49-F238E27FC236}">
                    <a16:creationId xmlns:a16="http://schemas.microsoft.com/office/drawing/2014/main" id="{C4C4F378-625B-49E1-8494-B9742000F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3663" y="1282700"/>
                <a:ext cx="6350" cy="11112"/>
              </a:xfrm>
              <a:custGeom>
                <a:avLst/>
                <a:gdLst>
                  <a:gd name="T0" fmla="*/ 1 w 19"/>
                  <a:gd name="T1" fmla="*/ 14 h 32"/>
                  <a:gd name="T2" fmla="*/ 1 w 19"/>
                  <a:gd name="T3" fmla="*/ 16 h 32"/>
                  <a:gd name="T4" fmla="*/ 0 w 19"/>
                  <a:gd name="T5" fmla="*/ 17 h 32"/>
                  <a:gd name="T6" fmla="*/ 1 w 19"/>
                  <a:gd name="T7" fmla="*/ 18 h 32"/>
                  <a:gd name="T8" fmla="*/ 2 w 19"/>
                  <a:gd name="T9" fmla="*/ 19 h 32"/>
                  <a:gd name="T10" fmla="*/ 6 w 19"/>
                  <a:gd name="T11" fmla="*/ 20 h 32"/>
                  <a:gd name="T12" fmla="*/ 7 w 19"/>
                  <a:gd name="T13" fmla="*/ 22 h 32"/>
                  <a:gd name="T14" fmla="*/ 9 w 19"/>
                  <a:gd name="T15" fmla="*/ 23 h 32"/>
                  <a:gd name="T16" fmla="*/ 9 w 19"/>
                  <a:gd name="T17" fmla="*/ 23 h 32"/>
                  <a:gd name="T18" fmla="*/ 9 w 19"/>
                  <a:gd name="T19" fmla="*/ 23 h 32"/>
                  <a:gd name="T20" fmla="*/ 9 w 19"/>
                  <a:gd name="T21" fmla="*/ 26 h 32"/>
                  <a:gd name="T22" fmla="*/ 9 w 19"/>
                  <a:gd name="T23" fmla="*/ 28 h 32"/>
                  <a:gd name="T24" fmla="*/ 11 w 19"/>
                  <a:gd name="T25" fmla="*/ 31 h 32"/>
                  <a:gd name="T26" fmla="*/ 13 w 19"/>
                  <a:gd name="T27" fmla="*/ 32 h 32"/>
                  <a:gd name="T28" fmla="*/ 19 w 19"/>
                  <a:gd name="T29" fmla="*/ 30 h 32"/>
                  <a:gd name="T30" fmla="*/ 19 w 19"/>
                  <a:gd name="T31" fmla="*/ 26 h 32"/>
                  <a:gd name="T32" fmla="*/ 17 w 19"/>
                  <a:gd name="T33" fmla="*/ 20 h 32"/>
                  <a:gd name="T34" fmla="*/ 17 w 19"/>
                  <a:gd name="T35" fmla="*/ 20 h 32"/>
                  <a:gd name="T36" fmla="*/ 14 w 19"/>
                  <a:gd name="T37" fmla="*/ 17 h 32"/>
                  <a:gd name="T38" fmla="*/ 13 w 19"/>
                  <a:gd name="T39" fmla="*/ 17 h 32"/>
                  <a:gd name="T40" fmla="*/ 11 w 19"/>
                  <a:gd name="T41" fmla="*/ 14 h 32"/>
                  <a:gd name="T42" fmla="*/ 9 w 19"/>
                  <a:gd name="T43" fmla="*/ 12 h 32"/>
                  <a:gd name="T44" fmla="*/ 9 w 19"/>
                  <a:gd name="T45" fmla="*/ 11 h 32"/>
                  <a:gd name="T46" fmla="*/ 9 w 19"/>
                  <a:gd name="T47" fmla="*/ 9 h 32"/>
                  <a:gd name="T48" fmla="*/ 7 w 19"/>
                  <a:gd name="T49" fmla="*/ 7 h 32"/>
                  <a:gd name="T50" fmla="*/ 6 w 19"/>
                  <a:gd name="T51" fmla="*/ 7 h 32"/>
                  <a:gd name="T52" fmla="*/ 5 w 19"/>
                  <a:gd name="T53" fmla="*/ 6 h 32"/>
                  <a:gd name="T54" fmla="*/ 2 w 19"/>
                  <a:gd name="T55" fmla="*/ 1 h 32"/>
                  <a:gd name="T56" fmla="*/ 2 w 19"/>
                  <a:gd name="T57" fmla="*/ 0 h 32"/>
                  <a:gd name="T58" fmla="*/ 1 w 19"/>
                  <a:gd name="T59" fmla="*/ 1 h 32"/>
                  <a:gd name="T60" fmla="*/ 1 w 19"/>
                  <a:gd name="T61" fmla="*/ 6 h 32"/>
                  <a:gd name="T62" fmla="*/ 1 w 19"/>
                  <a:gd name="T63" fmla="*/ 7 h 32"/>
                  <a:gd name="T64" fmla="*/ 2 w 19"/>
                  <a:gd name="T65" fmla="*/ 8 h 32"/>
                  <a:gd name="T66" fmla="*/ 2 w 19"/>
                  <a:gd name="T67" fmla="*/ 9 h 32"/>
                  <a:gd name="T68" fmla="*/ 1 w 19"/>
                  <a:gd name="T69" fmla="*/ 13 h 32"/>
                  <a:gd name="T70" fmla="*/ 1 w 19"/>
                  <a:gd name="T71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32">
                    <a:moveTo>
                      <a:pt x="1" y="14"/>
                    </a:moveTo>
                    <a:lnTo>
                      <a:pt x="1" y="16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11" y="31"/>
                    </a:lnTo>
                    <a:lnTo>
                      <a:pt x="13" y="32"/>
                    </a:lnTo>
                    <a:lnTo>
                      <a:pt x="19" y="30"/>
                    </a:lnTo>
                    <a:lnTo>
                      <a:pt x="19" y="26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4" y="17"/>
                    </a:lnTo>
                    <a:lnTo>
                      <a:pt x="13" y="17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6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1" y="13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248">
                <a:extLst>
                  <a:ext uri="{FF2B5EF4-FFF2-40B4-BE49-F238E27FC236}">
                    <a16:creationId xmlns:a16="http://schemas.microsoft.com/office/drawing/2014/main" id="{AA6FAA6D-A3EC-43D6-86D7-6F8583F99E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1600" y="1290638"/>
                <a:ext cx="6350" cy="6350"/>
              </a:xfrm>
              <a:custGeom>
                <a:avLst/>
                <a:gdLst>
                  <a:gd name="T0" fmla="*/ 4 w 17"/>
                  <a:gd name="T1" fmla="*/ 10 h 18"/>
                  <a:gd name="T2" fmla="*/ 5 w 17"/>
                  <a:gd name="T3" fmla="*/ 11 h 18"/>
                  <a:gd name="T4" fmla="*/ 7 w 17"/>
                  <a:gd name="T5" fmla="*/ 13 h 18"/>
                  <a:gd name="T6" fmla="*/ 8 w 17"/>
                  <a:gd name="T7" fmla="*/ 14 h 18"/>
                  <a:gd name="T8" fmla="*/ 11 w 17"/>
                  <a:gd name="T9" fmla="*/ 17 h 18"/>
                  <a:gd name="T10" fmla="*/ 12 w 17"/>
                  <a:gd name="T11" fmla="*/ 18 h 18"/>
                  <a:gd name="T12" fmla="*/ 14 w 17"/>
                  <a:gd name="T13" fmla="*/ 18 h 18"/>
                  <a:gd name="T14" fmla="*/ 14 w 17"/>
                  <a:gd name="T15" fmla="*/ 18 h 18"/>
                  <a:gd name="T16" fmla="*/ 17 w 17"/>
                  <a:gd name="T17" fmla="*/ 14 h 18"/>
                  <a:gd name="T18" fmla="*/ 14 w 17"/>
                  <a:gd name="T19" fmla="*/ 11 h 18"/>
                  <a:gd name="T20" fmla="*/ 12 w 17"/>
                  <a:gd name="T21" fmla="*/ 10 h 18"/>
                  <a:gd name="T22" fmla="*/ 12 w 17"/>
                  <a:gd name="T23" fmla="*/ 10 h 18"/>
                  <a:gd name="T24" fmla="*/ 12 w 17"/>
                  <a:gd name="T25" fmla="*/ 7 h 18"/>
                  <a:gd name="T26" fmla="*/ 8 w 17"/>
                  <a:gd name="T27" fmla="*/ 5 h 18"/>
                  <a:gd name="T28" fmla="*/ 8 w 17"/>
                  <a:gd name="T29" fmla="*/ 4 h 18"/>
                  <a:gd name="T30" fmla="*/ 6 w 17"/>
                  <a:gd name="T31" fmla="*/ 2 h 18"/>
                  <a:gd name="T32" fmla="*/ 4 w 17"/>
                  <a:gd name="T33" fmla="*/ 1 h 18"/>
                  <a:gd name="T34" fmla="*/ 1 w 17"/>
                  <a:gd name="T35" fmla="*/ 0 h 18"/>
                  <a:gd name="T36" fmla="*/ 0 w 17"/>
                  <a:gd name="T37" fmla="*/ 5 h 18"/>
                  <a:gd name="T38" fmla="*/ 0 w 17"/>
                  <a:gd name="T39" fmla="*/ 5 h 18"/>
                  <a:gd name="T40" fmla="*/ 4 w 17"/>
                  <a:gd name="T41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4" y="10"/>
                    </a:moveTo>
                    <a:lnTo>
                      <a:pt x="5" y="11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7" y="14"/>
                    </a:lnTo>
                    <a:lnTo>
                      <a:pt x="14" y="11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249">
                <a:extLst>
                  <a:ext uri="{FF2B5EF4-FFF2-40B4-BE49-F238E27FC236}">
                    <a16:creationId xmlns:a16="http://schemas.microsoft.com/office/drawing/2014/main" id="{1FCCA4BF-866C-493F-A59F-40CF2DE20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1600" y="1296988"/>
                <a:ext cx="3175" cy="1587"/>
              </a:xfrm>
              <a:custGeom>
                <a:avLst/>
                <a:gdLst>
                  <a:gd name="T0" fmla="*/ 0 w 6"/>
                  <a:gd name="T1" fmla="*/ 6 h 7"/>
                  <a:gd name="T2" fmla="*/ 2 w 6"/>
                  <a:gd name="T3" fmla="*/ 7 h 7"/>
                  <a:gd name="T4" fmla="*/ 5 w 6"/>
                  <a:gd name="T5" fmla="*/ 6 h 7"/>
                  <a:gd name="T6" fmla="*/ 6 w 6"/>
                  <a:gd name="T7" fmla="*/ 2 h 7"/>
                  <a:gd name="T8" fmla="*/ 6 w 6"/>
                  <a:gd name="T9" fmla="*/ 1 h 7"/>
                  <a:gd name="T10" fmla="*/ 4 w 6"/>
                  <a:gd name="T11" fmla="*/ 0 h 7"/>
                  <a:gd name="T12" fmla="*/ 1 w 6"/>
                  <a:gd name="T13" fmla="*/ 0 h 7"/>
                  <a:gd name="T14" fmla="*/ 0 w 6"/>
                  <a:gd name="T15" fmla="*/ 0 h 7"/>
                  <a:gd name="T16" fmla="*/ 0 w 6"/>
                  <a:gd name="T17" fmla="*/ 1 h 7"/>
                  <a:gd name="T18" fmla="*/ 0 w 6"/>
                  <a:gd name="T19" fmla="*/ 1 h 7"/>
                  <a:gd name="T20" fmla="*/ 0 w 6"/>
                  <a:gd name="T2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0" y="6"/>
                    </a:moveTo>
                    <a:lnTo>
                      <a:pt x="2" y="7"/>
                    </a:lnTo>
                    <a:lnTo>
                      <a:pt x="5" y="6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9" name="Freeform 250">
                <a:extLst>
                  <a:ext uri="{FF2B5EF4-FFF2-40B4-BE49-F238E27FC236}">
                    <a16:creationId xmlns:a16="http://schemas.microsoft.com/office/drawing/2014/main" id="{6D2391E5-D0FF-4801-AACA-1329553D62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4775" y="1298575"/>
                <a:ext cx="4763" cy="4762"/>
              </a:xfrm>
              <a:custGeom>
                <a:avLst/>
                <a:gdLst>
                  <a:gd name="T0" fmla="*/ 10 w 17"/>
                  <a:gd name="T1" fmla="*/ 0 h 17"/>
                  <a:gd name="T2" fmla="*/ 7 w 17"/>
                  <a:gd name="T3" fmla="*/ 1 h 17"/>
                  <a:gd name="T4" fmla="*/ 7 w 17"/>
                  <a:gd name="T5" fmla="*/ 1 h 17"/>
                  <a:gd name="T6" fmla="*/ 5 w 17"/>
                  <a:gd name="T7" fmla="*/ 0 h 17"/>
                  <a:gd name="T8" fmla="*/ 0 w 17"/>
                  <a:gd name="T9" fmla="*/ 0 h 17"/>
                  <a:gd name="T10" fmla="*/ 0 w 17"/>
                  <a:gd name="T11" fmla="*/ 1 h 17"/>
                  <a:gd name="T12" fmla="*/ 2 w 17"/>
                  <a:gd name="T13" fmla="*/ 6 h 17"/>
                  <a:gd name="T14" fmla="*/ 2 w 17"/>
                  <a:gd name="T15" fmla="*/ 6 h 17"/>
                  <a:gd name="T16" fmla="*/ 4 w 17"/>
                  <a:gd name="T17" fmla="*/ 5 h 17"/>
                  <a:gd name="T18" fmla="*/ 5 w 17"/>
                  <a:gd name="T19" fmla="*/ 3 h 17"/>
                  <a:gd name="T20" fmla="*/ 6 w 17"/>
                  <a:gd name="T21" fmla="*/ 6 h 17"/>
                  <a:gd name="T22" fmla="*/ 6 w 17"/>
                  <a:gd name="T23" fmla="*/ 9 h 17"/>
                  <a:gd name="T24" fmla="*/ 5 w 17"/>
                  <a:gd name="T25" fmla="*/ 13 h 17"/>
                  <a:gd name="T26" fmla="*/ 10 w 17"/>
                  <a:gd name="T27" fmla="*/ 15 h 17"/>
                  <a:gd name="T28" fmla="*/ 10 w 17"/>
                  <a:gd name="T29" fmla="*/ 15 h 17"/>
                  <a:gd name="T30" fmla="*/ 10 w 17"/>
                  <a:gd name="T31" fmla="*/ 17 h 17"/>
                  <a:gd name="T32" fmla="*/ 10 w 17"/>
                  <a:gd name="T33" fmla="*/ 17 h 17"/>
                  <a:gd name="T34" fmla="*/ 11 w 17"/>
                  <a:gd name="T35" fmla="*/ 15 h 17"/>
                  <a:gd name="T36" fmla="*/ 12 w 17"/>
                  <a:gd name="T37" fmla="*/ 13 h 17"/>
                  <a:gd name="T38" fmla="*/ 14 w 17"/>
                  <a:gd name="T39" fmla="*/ 14 h 17"/>
                  <a:gd name="T40" fmla="*/ 16 w 17"/>
                  <a:gd name="T41" fmla="*/ 14 h 17"/>
                  <a:gd name="T42" fmla="*/ 17 w 17"/>
                  <a:gd name="T43" fmla="*/ 11 h 17"/>
                  <a:gd name="T44" fmla="*/ 14 w 17"/>
                  <a:gd name="T45" fmla="*/ 9 h 17"/>
                  <a:gd name="T46" fmla="*/ 12 w 17"/>
                  <a:gd name="T47" fmla="*/ 8 h 17"/>
                  <a:gd name="T48" fmla="*/ 11 w 17"/>
                  <a:gd name="T49" fmla="*/ 3 h 17"/>
                  <a:gd name="T50" fmla="*/ 10 w 17"/>
                  <a:gd name="T5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7">
                    <a:moveTo>
                      <a:pt x="10" y="0"/>
                    </a:moveTo>
                    <a:lnTo>
                      <a:pt x="7" y="1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5" y="13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1" y="15"/>
                    </a:lnTo>
                    <a:lnTo>
                      <a:pt x="12" y="13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7" y="11"/>
                    </a:lnTo>
                    <a:lnTo>
                      <a:pt x="14" y="9"/>
                    </a:lnTo>
                    <a:lnTo>
                      <a:pt x="12" y="8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0" name="Freeform 251">
                <a:extLst>
                  <a:ext uri="{FF2B5EF4-FFF2-40B4-BE49-F238E27FC236}">
                    <a16:creationId xmlns:a16="http://schemas.microsoft.com/office/drawing/2014/main" id="{8306DD51-B5B2-4163-940E-03CA5DB93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1125" y="1295400"/>
                <a:ext cx="6350" cy="6350"/>
              </a:xfrm>
              <a:custGeom>
                <a:avLst/>
                <a:gdLst>
                  <a:gd name="T0" fmla="*/ 3 w 21"/>
                  <a:gd name="T1" fmla="*/ 8 h 20"/>
                  <a:gd name="T2" fmla="*/ 4 w 21"/>
                  <a:gd name="T3" fmla="*/ 9 h 20"/>
                  <a:gd name="T4" fmla="*/ 7 w 21"/>
                  <a:gd name="T5" fmla="*/ 10 h 20"/>
                  <a:gd name="T6" fmla="*/ 8 w 21"/>
                  <a:gd name="T7" fmla="*/ 12 h 20"/>
                  <a:gd name="T8" fmla="*/ 10 w 21"/>
                  <a:gd name="T9" fmla="*/ 15 h 20"/>
                  <a:gd name="T10" fmla="*/ 13 w 21"/>
                  <a:gd name="T11" fmla="*/ 15 h 20"/>
                  <a:gd name="T12" fmla="*/ 13 w 21"/>
                  <a:gd name="T13" fmla="*/ 15 h 20"/>
                  <a:gd name="T14" fmla="*/ 14 w 21"/>
                  <a:gd name="T15" fmla="*/ 15 h 20"/>
                  <a:gd name="T16" fmla="*/ 15 w 21"/>
                  <a:gd name="T17" fmla="*/ 17 h 20"/>
                  <a:gd name="T18" fmla="*/ 16 w 21"/>
                  <a:gd name="T19" fmla="*/ 17 h 20"/>
                  <a:gd name="T20" fmla="*/ 20 w 21"/>
                  <a:gd name="T21" fmla="*/ 20 h 20"/>
                  <a:gd name="T22" fmla="*/ 20 w 21"/>
                  <a:gd name="T23" fmla="*/ 20 h 20"/>
                  <a:gd name="T24" fmla="*/ 21 w 21"/>
                  <a:gd name="T25" fmla="*/ 18 h 20"/>
                  <a:gd name="T26" fmla="*/ 19 w 21"/>
                  <a:gd name="T27" fmla="*/ 11 h 20"/>
                  <a:gd name="T28" fmla="*/ 15 w 21"/>
                  <a:gd name="T29" fmla="*/ 9 h 20"/>
                  <a:gd name="T30" fmla="*/ 12 w 21"/>
                  <a:gd name="T31" fmla="*/ 8 h 20"/>
                  <a:gd name="T32" fmla="*/ 8 w 21"/>
                  <a:gd name="T33" fmla="*/ 5 h 20"/>
                  <a:gd name="T34" fmla="*/ 7 w 21"/>
                  <a:gd name="T35" fmla="*/ 3 h 20"/>
                  <a:gd name="T36" fmla="*/ 2 w 21"/>
                  <a:gd name="T37" fmla="*/ 0 h 20"/>
                  <a:gd name="T38" fmla="*/ 0 w 21"/>
                  <a:gd name="T39" fmla="*/ 5 h 20"/>
                  <a:gd name="T40" fmla="*/ 0 w 21"/>
                  <a:gd name="T41" fmla="*/ 5 h 20"/>
                  <a:gd name="T42" fmla="*/ 3 w 21"/>
                  <a:gd name="T4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20">
                    <a:moveTo>
                      <a:pt x="3" y="8"/>
                    </a:moveTo>
                    <a:lnTo>
                      <a:pt x="4" y="9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10" y="15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4" y="15"/>
                    </a:lnTo>
                    <a:lnTo>
                      <a:pt x="15" y="17"/>
                    </a:lnTo>
                    <a:lnTo>
                      <a:pt x="16" y="17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1" y="18"/>
                    </a:lnTo>
                    <a:lnTo>
                      <a:pt x="19" y="11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2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" name="Freeform 252">
                <a:extLst>
                  <a:ext uri="{FF2B5EF4-FFF2-40B4-BE49-F238E27FC236}">
                    <a16:creationId xmlns:a16="http://schemas.microsoft.com/office/drawing/2014/main" id="{10CD5259-F2E1-4514-A3EF-6DB369743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5888" y="1304925"/>
                <a:ext cx="6350" cy="4762"/>
              </a:xfrm>
              <a:custGeom>
                <a:avLst/>
                <a:gdLst>
                  <a:gd name="T0" fmla="*/ 3 w 18"/>
                  <a:gd name="T1" fmla="*/ 1 h 12"/>
                  <a:gd name="T2" fmla="*/ 0 w 18"/>
                  <a:gd name="T3" fmla="*/ 3 h 12"/>
                  <a:gd name="T4" fmla="*/ 0 w 18"/>
                  <a:gd name="T5" fmla="*/ 5 h 12"/>
                  <a:gd name="T6" fmla="*/ 3 w 18"/>
                  <a:gd name="T7" fmla="*/ 8 h 12"/>
                  <a:gd name="T8" fmla="*/ 4 w 18"/>
                  <a:gd name="T9" fmla="*/ 9 h 12"/>
                  <a:gd name="T10" fmla="*/ 9 w 18"/>
                  <a:gd name="T11" fmla="*/ 9 h 12"/>
                  <a:gd name="T12" fmla="*/ 12 w 18"/>
                  <a:gd name="T13" fmla="*/ 12 h 12"/>
                  <a:gd name="T14" fmla="*/ 15 w 18"/>
                  <a:gd name="T15" fmla="*/ 12 h 12"/>
                  <a:gd name="T16" fmla="*/ 17 w 18"/>
                  <a:gd name="T17" fmla="*/ 12 h 12"/>
                  <a:gd name="T18" fmla="*/ 18 w 18"/>
                  <a:gd name="T19" fmla="*/ 8 h 12"/>
                  <a:gd name="T20" fmla="*/ 17 w 18"/>
                  <a:gd name="T21" fmla="*/ 7 h 12"/>
                  <a:gd name="T22" fmla="*/ 14 w 18"/>
                  <a:gd name="T23" fmla="*/ 5 h 12"/>
                  <a:gd name="T24" fmla="*/ 14 w 18"/>
                  <a:gd name="T25" fmla="*/ 3 h 12"/>
                  <a:gd name="T26" fmla="*/ 10 w 18"/>
                  <a:gd name="T27" fmla="*/ 0 h 12"/>
                  <a:gd name="T28" fmla="*/ 4 w 18"/>
                  <a:gd name="T29" fmla="*/ 1 h 12"/>
                  <a:gd name="T30" fmla="*/ 3 w 18"/>
                  <a:gd name="T3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12">
                    <a:moveTo>
                      <a:pt x="3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4" y="9"/>
                    </a:lnTo>
                    <a:lnTo>
                      <a:pt x="9" y="9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18" y="8"/>
                    </a:lnTo>
                    <a:lnTo>
                      <a:pt x="17" y="7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0" y="0"/>
                    </a:lnTo>
                    <a:lnTo>
                      <a:pt x="4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" name="Freeform 253">
                <a:extLst>
                  <a:ext uri="{FF2B5EF4-FFF2-40B4-BE49-F238E27FC236}">
                    <a16:creationId xmlns:a16="http://schemas.microsoft.com/office/drawing/2014/main" id="{A7E0CC79-1B7A-4A55-BAA9-798578084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0650" y="1300163"/>
                <a:ext cx="4763" cy="7937"/>
              </a:xfrm>
              <a:custGeom>
                <a:avLst/>
                <a:gdLst>
                  <a:gd name="T0" fmla="*/ 2 w 16"/>
                  <a:gd name="T1" fmla="*/ 8 h 25"/>
                  <a:gd name="T2" fmla="*/ 4 w 16"/>
                  <a:gd name="T3" fmla="*/ 14 h 25"/>
                  <a:gd name="T4" fmla="*/ 9 w 16"/>
                  <a:gd name="T5" fmla="*/ 19 h 25"/>
                  <a:gd name="T6" fmla="*/ 9 w 16"/>
                  <a:gd name="T7" fmla="*/ 22 h 25"/>
                  <a:gd name="T8" fmla="*/ 12 w 16"/>
                  <a:gd name="T9" fmla="*/ 25 h 25"/>
                  <a:gd name="T10" fmla="*/ 13 w 16"/>
                  <a:gd name="T11" fmla="*/ 25 h 25"/>
                  <a:gd name="T12" fmla="*/ 15 w 16"/>
                  <a:gd name="T13" fmla="*/ 25 h 25"/>
                  <a:gd name="T14" fmla="*/ 16 w 16"/>
                  <a:gd name="T15" fmla="*/ 25 h 25"/>
                  <a:gd name="T16" fmla="*/ 13 w 16"/>
                  <a:gd name="T17" fmla="*/ 18 h 25"/>
                  <a:gd name="T18" fmla="*/ 10 w 16"/>
                  <a:gd name="T19" fmla="*/ 13 h 25"/>
                  <a:gd name="T20" fmla="*/ 8 w 16"/>
                  <a:gd name="T21" fmla="*/ 8 h 25"/>
                  <a:gd name="T22" fmla="*/ 6 w 16"/>
                  <a:gd name="T23" fmla="*/ 6 h 25"/>
                  <a:gd name="T24" fmla="*/ 8 w 16"/>
                  <a:gd name="T25" fmla="*/ 2 h 25"/>
                  <a:gd name="T26" fmla="*/ 3 w 16"/>
                  <a:gd name="T27" fmla="*/ 0 h 25"/>
                  <a:gd name="T28" fmla="*/ 2 w 16"/>
                  <a:gd name="T29" fmla="*/ 0 h 25"/>
                  <a:gd name="T30" fmla="*/ 0 w 16"/>
                  <a:gd name="T31" fmla="*/ 0 h 25"/>
                  <a:gd name="T32" fmla="*/ 1 w 16"/>
                  <a:gd name="T33" fmla="*/ 1 h 25"/>
                  <a:gd name="T34" fmla="*/ 2 w 16"/>
                  <a:gd name="T3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25">
                    <a:moveTo>
                      <a:pt x="2" y="8"/>
                    </a:moveTo>
                    <a:lnTo>
                      <a:pt x="4" y="14"/>
                    </a:lnTo>
                    <a:lnTo>
                      <a:pt x="9" y="19"/>
                    </a:lnTo>
                    <a:lnTo>
                      <a:pt x="9" y="22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6" y="25"/>
                    </a:lnTo>
                    <a:lnTo>
                      <a:pt x="13" y="18"/>
                    </a:lnTo>
                    <a:lnTo>
                      <a:pt x="10" y="13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8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3" name="Freeform 254">
                <a:extLst>
                  <a:ext uri="{FF2B5EF4-FFF2-40B4-BE49-F238E27FC236}">
                    <a16:creationId xmlns:a16="http://schemas.microsoft.com/office/drawing/2014/main" id="{92F5F865-4271-4A0E-BB37-B11983E12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2238" y="1309688"/>
                <a:ext cx="6350" cy="4762"/>
              </a:xfrm>
              <a:custGeom>
                <a:avLst/>
                <a:gdLst>
                  <a:gd name="T0" fmla="*/ 5 w 19"/>
                  <a:gd name="T1" fmla="*/ 0 h 16"/>
                  <a:gd name="T2" fmla="*/ 5 w 19"/>
                  <a:gd name="T3" fmla="*/ 0 h 16"/>
                  <a:gd name="T4" fmla="*/ 0 w 19"/>
                  <a:gd name="T5" fmla="*/ 0 h 16"/>
                  <a:gd name="T6" fmla="*/ 0 w 19"/>
                  <a:gd name="T7" fmla="*/ 3 h 16"/>
                  <a:gd name="T8" fmla="*/ 1 w 19"/>
                  <a:gd name="T9" fmla="*/ 3 h 16"/>
                  <a:gd name="T10" fmla="*/ 3 w 19"/>
                  <a:gd name="T11" fmla="*/ 6 h 16"/>
                  <a:gd name="T12" fmla="*/ 5 w 19"/>
                  <a:gd name="T13" fmla="*/ 9 h 16"/>
                  <a:gd name="T14" fmla="*/ 7 w 19"/>
                  <a:gd name="T15" fmla="*/ 12 h 16"/>
                  <a:gd name="T16" fmla="*/ 8 w 19"/>
                  <a:gd name="T17" fmla="*/ 12 h 16"/>
                  <a:gd name="T18" fmla="*/ 12 w 19"/>
                  <a:gd name="T19" fmla="*/ 12 h 16"/>
                  <a:gd name="T20" fmla="*/ 17 w 19"/>
                  <a:gd name="T21" fmla="*/ 15 h 16"/>
                  <a:gd name="T22" fmla="*/ 19 w 19"/>
                  <a:gd name="T23" fmla="*/ 16 h 16"/>
                  <a:gd name="T24" fmla="*/ 15 w 19"/>
                  <a:gd name="T25" fmla="*/ 7 h 16"/>
                  <a:gd name="T26" fmla="*/ 13 w 19"/>
                  <a:gd name="T27" fmla="*/ 5 h 16"/>
                  <a:gd name="T28" fmla="*/ 11 w 19"/>
                  <a:gd name="T29" fmla="*/ 4 h 16"/>
                  <a:gd name="T30" fmla="*/ 8 w 19"/>
                  <a:gd name="T31" fmla="*/ 3 h 16"/>
                  <a:gd name="T32" fmla="*/ 5 w 19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16">
                    <a:moveTo>
                      <a:pt x="5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7" y="12"/>
                    </a:lnTo>
                    <a:lnTo>
                      <a:pt x="8" y="12"/>
                    </a:lnTo>
                    <a:lnTo>
                      <a:pt x="12" y="12"/>
                    </a:lnTo>
                    <a:lnTo>
                      <a:pt x="17" y="15"/>
                    </a:lnTo>
                    <a:lnTo>
                      <a:pt x="19" y="16"/>
                    </a:lnTo>
                    <a:lnTo>
                      <a:pt x="15" y="7"/>
                    </a:lnTo>
                    <a:lnTo>
                      <a:pt x="13" y="5"/>
                    </a:lnTo>
                    <a:lnTo>
                      <a:pt x="11" y="4"/>
                    </a:lnTo>
                    <a:lnTo>
                      <a:pt x="8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4" name="Freeform 255">
                <a:extLst>
                  <a:ext uri="{FF2B5EF4-FFF2-40B4-BE49-F238E27FC236}">
                    <a16:creationId xmlns:a16="http://schemas.microsoft.com/office/drawing/2014/main" id="{13F5CB46-78A0-4743-A3B6-4A62A4B04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2875" y="1333500"/>
                <a:ext cx="4763" cy="9525"/>
              </a:xfrm>
              <a:custGeom>
                <a:avLst/>
                <a:gdLst>
                  <a:gd name="T0" fmla="*/ 13 w 13"/>
                  <a:gd name="T1" fmla="*/ 32 h 32"/>
                  <a:gd name="T2" fmla="*/ 13 w 13"/>
                  <a:gd name="T3" fmla="*/ 24 h 32"/>
                  <a:gd name="T4" fmla="*/ 13 w 13"/>
                  <a:gd name="T5" fmla="*/ 23 h 32"/>
                  <a:gd name="T6" fmla="*/ 11 w 13"/>
                  <a:gd name="T7" fmla="*/ 17 h 32"/>
                  <a:gd name="T8" fmla="*/ 9 w 13"/>
                  <a:gd name="T9" fmla="*/ 14 h 32"/>
                  <a:gd name="T10" fmla="*/ 9 w 13"/>
                  <a:gd name="T11" fmla="*/ 12 h 32"/>
                  <a:gd name="T12" fmla="*/ 9 w 13"/>
                  <a:gd name="T13" fmla="*/ 9 h 32"/>
                  <a:gd name="T14" fmla="*/ 8 w 13"/>
                  <a:gd name="T15" fmla="*/ 6 h 32"/>
                  <a:gd name="T16" fmla="*/ 7 w 13"/>
                  <a:gd name="T17" fmla="*/ 5 h 32"/>
                  <a:gd name="T18" fmla="*/ 6 w 13"/>
                  <a:gd name="T19" fmla="*/ 3 h 32"/>
                  <a:gd name="T20" fmla="*/ 6 w 13"/>
                  <a:gd name="T21" fmla="*/ 2 h 32"/>
                  <a:gd name="T22" fmla="*/ 3 w 13"/>
                  <a:gd name="T23" fmla="*/ 0 h 32"/>
                  <a:gd name="T24" fmla="*/ 2 w 13"/>
                  <a:gd name="T25" fmla="*/ 0 h 32"/>
                  <a:gd name="T26" fmla="*/ 1 w 13"/>
                  <a:gd name="T27" fmla="*/ 1 h 32"/>
                  <a:gd name="T28" fmla="*/ 0 w 13"/>
                  <a:gd name="T29" fmla="*/ 2 h 32"/>
                  <a:gd name="T30" fmla="*/ 0 w 13"/>
                  <a:gd name="T31" fmla="*/ 6 h 32"/>
                  <a:gd name="T32" fmla="*/ 0 w 13"/>
                  <a:gd name="T33" fmla="*/ 6 h 32"/>
                  <a:gd name="T34" fmla="*/ 0 w 13"/>
                  <a:gd name="T35" fmla="*/ 15 h 32"/>
                  <a:gd name="T36" fmla="*/ 5 w 13"/>
                  <a:gd name="T37" fmla="*/ 17 h 32"/>
                  <a:gd name="T38" fmla="*/ 8 w 13"/>
                  <a:gd name="T39" fmla="*/ 18 h 32"/>
                  <a:gd name="T40" fmla="*/ 7 w 13"/>
                  <a:gd name="T41" fmla="*/ 19 h 32"/>
                  <a:gd name="T42" fmla="*/ 7 w 13"/>
                  <a:gd name="T43" fmla="*/ 20 h 32"/>
                  <a:gd name="T44" fmla="*/ 6 w 13"/>
                  <a:gd name="T45" fmla="*/ 21 h 32"/>
                  <a:gd name="T46" fmla="*/ 7 w 13"/>
                  <a:gd name="T47" fmla="*/ 25 h 32"/>
                  <a:gd name="T48" fmla="*/ 7 w 13"/>
                  <a:gd name="T49" fmla="*/ 26 h 32"/>
                  <a:gd name="T50" fmla="*/ 8 w 13"/>
                  <a:gd name="T51" fmla="*/ 27 h 32"/>
                  <a:gd name="T52" fmla="*/ 7 w 13"/>
                  <a:gd name="T53" fmla="*/ 27 h 32"/>
                  <a:gd name="T54" fmla="*/ 9 w 13"/>
                  <a:gd name="T55" fmla="*/ 32 h 32"/>
                  <a:gd name="T56" fmla="*/ 9 w 13"/>
                  <a:gd name="T57" fmla="*/ 32 h 32"/>
                  <a:gd name="T58" fmla="*/ 13 w 13"/>
                  <a:gd name="T5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" h="32">
                    <a:moveTo>
                      <a:pt x="13" y="32"/>
                    </a:moveTo>
                    <a:lnTo>
                      <a:pt x="13" y="24"/>
                    </a:lnTo>
                    <a:lnTo>
                      <a:pt x="13" y="23"/>
                    </a:lnTo>
                    <a:lnTo>
                      <a:pt x="11" y="17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8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5"/>
                    </a:lnTo>
                    <a:lnTo>
                      <a:pt x="5" y="17"/>
                    </a:lnTo>
                    <a:lnTo>
                      <a:pt x="8" y="18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6" y="21"/>
                    </a:lnTo>
                    <a:lnTo>
                      <a:pt x="7" y="25"/>
                    </a:lnTo>
                    <a:lnTo>
                      <a:pt x="7" y="26"/>
                    </a:lnTo>
                    <a:lnTo>
                      <a:pt x="8" y="27"/>
                    </a:lnTo>
                    <a:lnTo>
                      <a:pt x="7" y="27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13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5" name="Freeform 256">
                <a:extLst>
                  <a:ext uri="{FF2B5EF4-FFF2-40B4-BE49-F238E27FC236}">
                    <a16:creationId xmlns:a16="http://schemas.microsoft.com/office/drawing/2014/main" id="{EDA88C04-027C-46D5-B7CE-8AEBF02A9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4300" y="1303338"/>
                <a:ext cx="1588" cy="3175"/>
              </a:xfrm>
              <a:custGeom>
                <a:avLst/>
                <a:gdLst>
                  <a:gd name="T0" fmla="*/ 4 w 6"/>
                  <a:gd name="T1" fmla="*/ 0 h 7"/>
                  <a:gd name="T2" fmla="*/ 0 w 6"/>
                  <a:gd name="T3" fmla="*/ 3 h 7"/>
                  <a:gd name="T4" fmla="*/ 4 w 6"/>
                  <a:gd name="T5" fmla="*/ 7 h 7"/>
                  <a:gd name="T6" fmla="*/ 6 w 6"/>
                  <a:gd name="T7" fmla="*/ 3 h 7"/>
                  <a:gd name="T8" fmla="*/ 4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4" y="0"/>
                    </a:moveTo>
                    <a:lnTo>
                      <a:pt x="0" y="3"/>
                    </a:lnTo>
                    <a:lnTo>
                      <a:pt x="4" y="7"/>
                    </a:lnTo>
                    <a:lnTo>
                      <a:pt x="6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6" name="Freeform 257">
                <a:extLst>
                  <a:ext uri="{FF2B5EF4-FFF2-40B4-BE49-F238E27FC236}">
                    <a16:creationId xmlns:a16="http://schemas.microsoft.com/office/drawing/2014/main" id="{66B11717-B742-49AE-90D5-2D278ECD7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1438" y="1300163"/>
                <a:ext cx="3175" cy="3175"/>
              </a:xfrm>
              <a:custGeom>
                <a:avLst/>
                <a:gdLst>
                  <a:gd name="T0" fmla="*/ 5 w 8"/>
                  <a:gd name="T1" fmla="*/ 0 h 7"/>
                  <a:gd name="T2" fmla="*/ 0 w 8"/>
                  <a:gd name="T3" fmla="*/ 4 h 7"/>
                  <a:gd name="T4" fmla="*/ 5 w 8"/>
                  <a:gd name="T5" fmla="*/ 7 h 7"/>
                  <a:gd name="T6" fmla="*/ 8 w 8"/>
                  <a:gd name="T7" fmla="*/ 4 h 7"/>
                  <a:gd name="T8" fmla="*/ 5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lnTo>
                      <a:pt x="0" y="4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7" name="Freeform 258">
                <a:extLst>
                  <a:ext uri="{FF2B5EF4-FFF2-40B4-BE49-F238E27FC236}">
                    <a16:creationId xmlns:a16="http://schemas.microsoft.com/office/drawing/2014/main" id="{AB28E297-C2B3-4519-B27B-D5B3CB2274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4138" y="1304925"/>
                <a:ext cx="3175" cy="0"/>
              </a:xfrm>
              <a:custGeom>
                <a:avLst/>
                <a:gdLst>
                  <a:gd name="T0" fmla="*/ 11 w 11"/>
                  <a:gd name="T1" fmla="*/ 0 h 3"/>
                  <a:gd name="T2" fmla="*/ 0 w 11"/>
                  <a:gd name="T3" fmla="*/ 0 h 3"/>
                  <a:gd name="T4" fmla="*/ 6 w 11"/>
                  <a:gd name="T5" fmla="*/ 3 h 3"/>
                  <a:gd name="T6" fmla="*/ 11 w 1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">
                    <a:moveTo>
                      <a:pt x="11" y="0"/>
                    </a:moveTo>
                    <a:lnTo>
                      <a:pt x="0" y="0"/>
                    </a:lnTo>
                    <a:lnTo>
                      <a:pt x="6" y="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8" name="Freeform 259">
                <a:extLst>
                  <a:ext uri="{FF2B5EF4-FFF2-40B4-BE49-F238E27FC236}">
                    <a16:creationId xmlns:a16="http://schemas.microsoft.com/office/drawing/2014/main" id="{4EBD3494-6DED-4187-9D43-BA1C0F027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308100"/>
                <a:ext cx="3175" cy="3175"/>
              </a:xfrm>
              <a:custGeom>
                <a:avLst/>
                <a:gdLst>
                  <a:gd name="T0" fmla="*/ 3 w 9"/>
                  <a:gd name="T1" fmla="*/ 5 h 8"/>
                  <a:gd name="T2" fmla="*/ 4 w 9"/>
                  <a:gd name="T3" fmla="*/ 5 h 8"/>
                  <a:gd name="T4" fmla="*/ 6 w 9"/>
                  <a:gd name="T5" fmla="*/ 8 h 8"/>
                  <a:gd name="T6" fmla="*/ 9 w 9"/>
                  <a:gd name="T7" fmla="*/ 5 h 8"/>
                  <a:gd name="T8" fmla="*/ 9 w 9"/>
                  <a:gd name="T9" fmla="*/ 5 h 8"/>
                  <a:gd name="T10" fmla="*/ 6 w 9"/>
                  <a:gd name="T11" fmla="*/ 2 h 8"/>
                  <a:gd name="T12" fmla="*/ 5 w 9"/>
                  <a:gd name="T13" fmla="*/ 2 h 8"/>
                  <a:gd name="T14" fmla="*/ 3 w 9"/>
                  <a:gd name="T15" fmla="*/ 0 h 8"/>
                  <a:gd name="T16" fmla="*/ 0 w 9"/>
                  <a:gd name="T17" fmla="*/ 3 h 8"/>
                  <a:gd name="T18" fmla="*/ 3 w 9"/>
                  <a:gd name="T1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8">
                    <a:moveTo>
                      <a:pt x="3" y="5"/>
                    </a:moveTo>
                    <a:lnTo>
                      <a:pt x="4" y="5"/>
                    </a:lnTo>
                    <a:lnTo>
                      <a:pt x="6" y="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9" name="Freeform 260">
                <a:extLst>
                  <a:ext uri="{FF2B5EF4-FFF2-40B4-BE49-F238E27FC236}">
                    <a16:creationId xmlns:a16="http://schemas.microsoft.com/office/drawing/2014/main" id="{A4FFF5F5-7791-463B-BB19-8E100DA7EB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1438" y="1304925"/>
                <a:ext cx="4763" cy="3175"/>
              </a:xfrm>
              <a:custGeom>
                <a:avLst/>
                <a:gdLst>
                  <a:gd name="T0" fmla="*/ 8 w 13"/>
                  <a:gd name="T1" fmla="*/ 7 h 7"/>
                  <a:gd name="T2" fmla="*/ 10 w 13"/>
                  <a:gd name="T3" fmla="*/ 7 h 7"/>
                  <a:gd name="T4" fmla="*/ 13 w 13"/>
                  <a:gd name="T5" fmla="*/ 5 h 7"/>
                  <a:gd name="T6" fmla="*/ 11 w 13"/>
                  <a:gd name="T7" fmla="*/ 3 h 7"/>
                  <a:gd name="T8" fmla="*/ 7 w 13"/>
                  <a:gd name="T9" fmla="*/ 1 h 7"/>
                  <a:gd name="T10" fmla="*/ 6 w 13"/>
                  <a:gd name="T11" fmla="*/ 1 h 7"/>
                  <a:gd name="T12" fmla="*/ 4 w 13"/>
                  <a:gd name="T13" fmla="*/ 0 h 7"/>
                  <a:gd name="T14" fmla="*/ 0 w 13"/>
                  <a:gd name="T15" fmla="*/ 2 h 7"/>
                  <a:gd name="T16" fmla="*/ 4 w 13"/>
                  <a:gd name="T17" fmla="*/ 3 h 7"/>
                  <a:gd name="T18" fmla="*/ 5 w 13"/>
                  <a:gd name="T19" fmla="*/ 3 h 7"/>
                  <a:gd name="T20" fmla="*/ 5 w 13"/>
                  <a:gd name="T21" fmla="*/ 3 h 7"/>
                  <a:gd name="T22" fmla="*/ 8 w 13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7">
                    <a:moveTo>
                      <a:pt x="8" y="7"/>
                    </a:moveTo>
                    <a:lnTo>
                      <a:pt x="10" y="7"/>
                    </a:lnTo>
                    <a:lnTo>
                      <a:pt x="13" y="5"/>
                    </a:lnTo>
                    <a:lnTo>
                      <a:pt x="11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0" name="Freeform 261">
                <a:extLst>
                  <a:ext uri="{FF2B5EF4-FFF2-40B4-BE49-F238E27FC236}">
                    <a16:creationId xmlns:a16="http://schemas.microsoft.com/office/drawing/2014/main" id="{7A7CD959-0337-43A2-A675-1A1456020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3025" y="1303338"/>
                <a:ext cx="3175" cy="1587"/>
              </a:xfrm>
              <a:custGeom>
                <a:avLst/>
                <a:gdLst>
                  <a:gd name="T0" fmla="*/ 0 w 6"/>
                  <a:gd name="T1" fmla="*/ 1 h 3"/>
                  <a:gd name="T2" fmla="*/ 2 w 6"/>
                  <a:gd name="T3" fmla="*/ 3 h 3"/>
                  <a:gd name="T4" fmla="*/ 6 w 6"/>
                  <a:gd name="T5" fmla="*/ 1 h 3"/>
                  <a:gd name="T6" fmla="*/ 2 w 6"/>
                  <a:gd name="T7" fmla="*/ 0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lnTo>
                      <a:pt x="2" y="3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1" name="Freeform 262">
                <a:extLst>
                  <a:ext uri="{FF2B5EF4-FFF2-40B4-BE49-F238E27FC236}">
                    <a16:creationId xmlns:a16="http://schemas.microsoft.com/office/drawing/2014/main" id="{978FE71A-E799-41BA-B36A-0C2ADA778C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6200" y="1301750"/>
                <a:ext cx="1588" cy="1587"/>
              </a:xfrm>
              <a:custGeom>
                <a:avLst/>
                <a:gdLst>
                  <a:gd name="T0" fmla="*/ 7 w 7"/>
                  <a:gd name="T1" fmla="*/ 3 h 6"/>
                  <a:gd name="T2" fmla="*/ 3 w 7"/>
                  <a:gd name="T3" fmla="*/ 0 h 6"/>
                  <a:gd name="T4" fmla="*/ 0 w 7"/>
                  <a:gd name="T5" fmla="*/ 3 h 6"/>
                  <a:gd name="T6" fmla="*/ 3 w 7"/>
                  <a:gd name="T7" fmla="*/ 6 h 6"/>
                  <a:gd name="T8" fmla="*/ 7 w 7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7" y="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2" name="Freeform 263">
                <a:extLst>
                  <a:ext uri="{FF2B5EF4-FFF2-40B4-BE49-F238E27FC236}">
                    <a16:creationId xmlns:a16="http://schemas.microsoft.com/office/drawing/2014/main" id="{04E556A4-2210-4B65-8121-B4D262978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3825" y="1352550"/>
                <a:ext cx="14288" cy="25400"/>
              </a:xfrm>
              <a:custGeom>
                <a:avLst/>
                <a:gdLst>
                  <a:gd name="T0" fmla="*/ 15 w 46"/>
                  <a:gd name="T1" fmla="*/ 28 h 80"/>
                  <a:gd name="T2" fmla="*/ 11 w 46"/>
                  <a:gd name="T3" fmla="*/ 21 h 80"/>
                  <a:gd name="T4" fmla="*/ 11 w 46"/>
                  <a:gd name="T5" fmla="*/ 18 h 80"/>
                  <a:gd name="T6" fmla="*/ 9 w 46"/>
                  <a:gd name="T7" fmla="*/ 13 h 80"/>
                  <a:gd name="T8" fmla="*/ 5 w 46"/>
                  <a:gd name="T9" fmla="*/ 9 h 80"/>
                  <a:gd name="T10" fmla="*/ 6 w 46"/>
                  <a:gd name="T11" fmla="*/ 6 h 80"/>
                  <a:gd name="T12" fmla="*/ 9 w 46"/>
                  <a:gd name="T13" fmla="*/ 2 h 80"/>
                  <a:gd name="T14" fmla="*/ 9 w 46"/>
                  <a:gd name="T15" fmla="*/ 0 h 80"/>
                  <a:gd name="T16" fmla="*/ 1 w 46"/>
                  <a:gd name="T17" fmla="*/ 1 h 80"/>
                  <a:gd name="T18" fmla="*/ 0 w 46"/>
                  <a:gd name="T19" fmla="*/ 4 h 80"/>
                  <a:gd name="T20" fmla="*/ 3 w 46"/>
                  <a:gd name="T21" fmla="*/ 6 h 80"/>
                  <a:gd name="T22" fmla="*/ 4 w 46"/>
                  <a:gd name="T23" fmla="*/ 7 h 80"/>
                  <a:gd name="T24" fmla="*/ 3 w 46"/>
                  <a:gd name="T25" fmla="*/ 12 h 80"/>
                  <a:gd name="T26" fmla="*/ 0 w 46"/>
                  <a:gd name="T27" fmla="*/ 14 h 80"/>
                  <a:gd name="T28" fmla="*/ 3 w 46"/>
                  <a:gd name="T29" fmla="*/ 21 h 80"/>
                  <a:gd name="T30" fmla="*/ 6 w 46"/>
                  <a:gd name="T31" fmla="*/ 28 h 80"/>
                  <a:gd name="T32" fmla="*/ 6 w 46"/>
                  <a:gd name="T33" fmla="*/ 35 h 80"/>
                  <a:gd name="T34" fmla="*/ 6 w 46"/>
                  <a:gd name="T35" fmla="*/ 39 h 80"/>
                  <a:gd name="T36" fmla="*/ 10 w 46"/>
                  <a:gd name="T37" fmla="*/ 41 h 80"/>
                  <a:gd name="T38" fmla="*/ 11 w 46"/>
                  <a:gd name="T39" fmla="*/ 45 h 80"/>
                  <a:gd name="T40" fmla="*/ 16 w 46"/>
                  <a:gd name="T41" fmla="*/ 50 h 80"/>
                  <a:gd name="T42" fmla="*/ 21 w 46"/>
                  <a:gd name="T43" fmla="*/ 55 h 80"/>
                  <a:gd name="T44" fmla="*/ 24 w 46"/>
                  <a:gd name="T45" fmla="*/ 60 h 80"/>
                  <a:gd name="T46" fmla="*/ 30 w 46"/>
                  <a:gd name="T47" fmla="*/ 66 h 80"/>
                  <a:gd name="T48" fmla="*/ 34 w 46"/>
                  <a:gd name="T49" fmla="*/ 72 h 80"/>
                  <a:gd name="T50" fmla="*/ 40 w 46"/>
                  <a:gd name="T51" fmla="*/ 78 h 80"/>
                  <a:gd name="T52" fmla="*/ 44 w 46"/>
                  <a:gd name="T53" fmla="*/ 78 h 80"/>
                  <a:gd name="T54" fmla="*/ 42 w 46"/>
                  <a:gd name="T55" fmla="*/ 72 h 80"/>
                  <a:gd name="T56" fmla="*/ 42 w 46"/>
                  <a:gd name="T57" fmla="*/ 61 h 80"/>
                  <a:gd name="T58" fmla="*/ 36 w 46"/>
                  <a:gd name="T59" fmla="*/ 55 h 80"/>
                  <a:gd name="T60" fmla="*/ 30 w 46"/>
                  <a:gd name="T61" fmla="*/ 51 h 80"/>
                  <a:gd name="T62" fmla="*/ 28 w 46"/>
                  <a:gd name="T63" fmla="*/ 45 h 80"/>
                  <a:gd name="T64" fmla="*/ 22 w 46"/>
                  <a:gd name="T65" fmla="*/ 41 h 80"/>
                  <a:gd name="T66" fmla="*/ 16 w 46"/>
                  <a:gd name="T67" fmla="*/ 3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6" h="80">
                    <a:moveTo>
                      <a:pt x="15" y="30"/>
                    </a:moveTo>
                    <a:lnTo>
                      <a:pt x="15" y="28"/>
                    </a:lnTo>
                    <a:lnTo>
                      <a:pt x="12" y="22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1" y="18"/>
                    </a:lnTo>
                    <a:lnTo>
                      <a:pt x="10" y="14"/>
                    </a:lnTo>
                    <a:lnTo>
                      <a:pt x="9" y="13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21"/>
                    </a:lnTo>
                    <a:lnTo>
                      <a:pt x="5" y="25"/>
                    </a:lnTo>
                    <a:lnTo>
                      <a:pt x="6" y="28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6" y="37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10" y="41"/>
                    </a:lnTo>
                    <a:lnTo>
                      <a:pt x="10" y="42"/>
                    </a:lnTo>
                    <a:lnTo>
                      <a:pt x="11" y="45"/>
                    </a:lnTo>
                    <a:lnTo>
                      <a:pt x="11" y="45"/>
                    </a:lnTo>
                    <a:lnTo>
                      <a:pt x="16" y="50"/>
                    </a:lnTo>
                    <a:lnTo>
                      <a:pt x="18" y="51"/>
                    </a:lnTo>
                    <a:lnTo>
                      <a:pt x="21" y="55"/>
                    </a:lnTo>
                    <a:lnTo>
                      <a:pt x="21" y="56"/>
                    </a:lnTo>
                    <a:lnTo>
                      <a:pt x="24" y="60"/>
                    </a:lnTo>
                    <a:lnTo>
                      <a:pt x="28" y="62"/>
                    </a:lnTo>
                    <a:lnTo>
                      <a:pt x="30" y="66"/>
                    </a:lnTo>
                    <a:lnTo>
                      <a:pt x="33" y="68"/>
                    </a:lnTo>
                    <a:lnTo>
                      <a:pt x="34" y="72"/>
                    </a:lnTo>
                    <a:lnTo>
                      <a:pt x="38" y="75"/>
                    </a:lnTo>
                    <a:lnTo>
                      <a:pt x="40" y="78"/>
                    </a:lnTo>
                    <a:lnTo>
                      <a:pt x="42" y="80"/>
                    </a:lnTo>
                    <a:lnTo>
                      <a:pt x="44" y="78"/>
                    </a:lnTo>
                    <a:lnTo>
                      <a:pt x="42" y="73"/>
                    </a:lnTo>
                    <a:lnTo>
                      <a:pt x="42" y="72"/>
                    </a:lnTo>
                    <a:lnTo>
                      <a:pt x="46" y="66"/>
                    </a:lnTo>
                    <a:lnTo>
                      <a:pt x="42" y="61"/>
                    </a:lnTo>
                    <a:lnTo>
                      <a:pt x="40" y="59"/>
                    </a:lnTo>
                    <a:lnTo>
                      <a:pt x="36" y="55"/>
                    </a:lnTo>
                    <a:lnTo>
                      <a:pt x="33" y="54"/>
                    </a:lnTo>
                    <a:lnTo>
                      <a:pt x="30" y="51"/>
                    </a:lnTo>
                    <a:lnTo>
                      <a:pt x="29" y="49"/>
                    </a:lnTo>
                    <a:lnTo>
                      <a:pt x="28" y="45"/>
                    </a:lnTo>
                    <a:lnTo>
                      <a:pt x="24" y="43"/>
                    </a:lnTo>
                    <a:lnTo>
                      <a:pt x="22" y="41"/>
                    </a:lnTo>
                    <a:lnTo>
                      <a:pt x="20" y="39"/>
                    </a:lnTo>
                    <a:lnTo>
                      <a:pt x="16" y="35"/>
                    </a:lnTo>
                    <a:lnTo>
                      <a:pt x="15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3" name="Freeform 264">
                <a:extLst>
                  <a:ext uri="{FF2B5EF4-FFF2-40B4-BE49-F238E27FC236}">
                    <a16:creationId xmlns:a16="http://schemas.microsoft.com/office/drawing/2014/main" id="{77D3CB1D-72BA-402A-9008-A554AC95C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4113" y="1217613"/>
                <a:ext cx="47625" cy="61912"/>
              </a:xfrm>
              <a:custGeom>
                <a:avLst/>
                <a:gdLst>
                  <a:gd name="T0" fmla="*/ 94 w 150"/>
                  <a:gd name="T1" fmla="*/ 187 h 193"/>
                  <a:gd name="T2" fmla="*/ 103 w 150"/>
                  <a:gd name="T3" fmla="*/ 190 h 193"/>
                  <a:gd name="T4" fmla="*/ 111 w 150"/>
                  <a:gd name="T5" fmla="*/ 181 h 193"/>
                  <a:gd name="T6" fmla="*/ 108 w 150"/>
                  <a:gd name="T7" fmla="*/ 172 h 193"/>
                  <a:gd name="T8" fmla="*/ 114 w 150"/>
                  <a:gd name="T9" fmla="*/ 160 h 193"/>
                  <a:gd name="T10" fmla="*/ 118 w 150"/>
                  <a:gd name="T11" fmla="*/ 145 h 193"/>
                  <a:gd name="T12" fmla="*/ 126 w 150"/>
                  <a:gd name="T13" fmla="*/ 137 h 193"/>
                  <a:gd name="T14" fmla="*/ 126 w 150"/>
                  <a:gd name="T15" fmla="*/ 128 h 193"/>
                  <a:gd name="T16" fmla="*/ 127 w 150"/>
                  <a:gd name="T17" fmla="*/ 115 h 193"/>
                  <a:gd name="T18" fmla="*/ 135 w 150"/>
                  <a:gd name="T19" fmla="*/ 110 h 193"/>
                  <a:gd name="T20" fmla="*/ 144 w 150"/>
                  <a:gd name="T21" fmla="*/ 110 h 193"/>
                  <a:gd name="T22" fmla="*/ 142 w 150"/>
                  <a:gd name="T23" fmla="*/ 100 h 193"/>
                  <a:gd name="T24" fmla="*/ 131 w 150"/>
                  <a:gd name="T25" fmla="*/ 90 h 193"/>
                  <a:gd name="T26" fmla="*/ 133 w 150"/>
                  <a:gd name="T27" fmla="*/ 81 h 193"/>
                  <a:gd name="T28" fmla="*/ 127 w 150"/>
                  <a:gd name="T29" fmla="*/ 69 h 193"/>
                  <a:gd name="T30" fmla="*/ 125 w 150"/>
                  <a:gd name="T31" fmla="*/ 64 h 193"/>
                  <a:gd name="T32" fmla="*/ 126 w 150"/>
                  <a:gd name="T33" fmla="*/ 56 h 193"/>
                  <a:gd name="T34" fmla="*/ 137 w 150"/>
                  <a:gd name="T35" fmla="*/ 52 h 193"/>
                  <a:gd name="T36" fmla="*/ 136 w 150"/>
                  <a:gd name="T37" fmla="*/ 44 h 193"/>
                  <a:gd name="T38" fmla="*/ 144 w 150"/>
                  <a:gd name="T39" fmla="*/ 41 h 193"/>
                  <a:gd name="T40" fmla="*/ 145 w 150"/>
                  <a:gd name="T41" fmla="*/ 33 h 193"/>
                  <a:gd name="T42" fmla="*/ 131 w 150"/>
                  <a:gd name="T43" fmla="*/ 25 h 193"/>
                  <a:gd name="T44" fmla="*/ 125 w 150"/>
                  <a:gd name="T45" fmla="*/ 23 h 193"/>
                  <a:gd name="T46" fmla="*/ 126 w 150"/>
                  <a:gd name="T47" fmla="*/ 18 h 193"/>
                  <a:gd name="T48" fmla="*/ 118 w 150"/>
                  <a:gd name="T49" fmla="*/ 7 h 193"/>
                  <a:gd name="T50" fmla="*/ 114 w 150"/>
                  <a:gd name="T51" fmla="*/ 5 h 193"/>
                  <a:gd name="T52" fmla="*/ 111 w 150"/>
                  <a:gd name="T53" fmla="*/ 6 h 193"/>
                  <a:gd name="T54" fmla="*/ 103 w 150"/>
                  <a:gd name="T55" fmla="*/ 17 h 193"/>
                  <a:gd name="T56" fmla="*/ 95 w 150"/>
                  <a:gd name="T57" fmla="*/ 30 h 193"/>
                  <a:gd name="T58" fmla="*/ 90 w 150"/>
                  <a:gd name="T59" fmla="*/ 39 h 193"/>
                  <a:gd name="T60" fmla="*/ 73 w 150"/>
                  <a:gd name="T61" fmla="*/ 46 h 193"/>
                  <a:gd name="T62" fmla="*/ 65 w 150"/>
                  <a:gd name="T63" fmla="*/ 60 h 193"/>
                  <a:gd name="T64" fmla="*/ 50 w 150"/>
                  <a:gd name="T65" fmla="*/ 72 h 193"/>
                  <a:gd name="T66" fmla="*/ 33 w 150"/>
                  <a:gd name="T67" fmla="*/ 82 h 193"/>
                  <a:gd name="T68" fmla="*/ 25 w 150"/>
                  <a:gd name="T69" fmla="*/ 94 h 193"/>
                  <a:gd name="T70" fmla="*/ 13 w 150"/>
                  <a:gd name="T71" fmla="*/ 90 h 193"/>
                  <a:gd name="T72" fmla="*/ 9 w 150"/>
                  <a:gd name="T73" fmla="*/ 87 h 193"/>
                  <a:gd name="T74" fmla="*/ 0 w 150"/>
                  <a:gd name="T75" fmla="*/ 106 h 193"/>
                  <a:gd name="T76" fmla="*/ 2 w 150"/>
                  <a:gd name="T77" fmla="*/ 118 h 193"/>
                  <a:gd name="T78" fmla="*/ 2 w 150"/>
                  <a:gd name="T79" fmla="*/ 130 h 193"/>
                  <a:gd name="T80" fmla="*/ 6 w 150"/>
                  <a:gd name="T81" fmla="*/ 141 h 193"/>
                  <a:gd name="T82" fmla="*/ 8 w 150"/>
                  <a:gd name="T83" fmla="*/ 147 h 193"/>
                  <a:gd name="T84" fmla="*/ 14 w 150"/>
                  <a:gd name="T85" fmla="*/ 147 h 193"/>
                  <a:gd name="T86" fmla="*/ 14 w 150"/>
                  <a:gd name="T87" fmla="*/ 154 h 193"/>
                  <a:gd name="T88" fmla="*/ 17 w 150"/>
                  <a:gd name="T89" fmla="*/ 165 h 193"/>
                  <a:gd name="T90" fmla="*/ 17 w 150"/>
                  <a:gd name="T91" fmla="*/ 174 h 193"/>
                  <a:gd name="T92" fmla="*/ 23 w 150"/>
                  <a:gd name="T93" fmla="*/ 174 h 193"/>
                  <a:gd name="T94" fmla="*/ 36 w 150"/>
                  <a:gd name="T95" fmla="*/ 171 h 193"/>
                  <a:gd name="T96" fmla="*/ 41 w 150"/>
                  <a:gd name="T97" fmla="*/ 172 h 193"/>
                  <a:gd name="T98" fmla="*/ 42 w 150"/>
                  <a:gd name="T99" fmla="*/ 184 h 193"/>
                  <a:gd name="T100" fmla="*/ 48 w 150"/>
                  <a:gd name="T101" fmla="*/ 178 h 193"/>
                  <a:gd name="T102" fmla="*/ 56 w 150"/>
                  <a:gd name="T103" fmla="*/ 180 h 193"/>
                  <a:gd name="T104" fmla="*/ 62 w 150"/>
                  <a:gd name="T105" fmla="*/ 176 h 193"/>
                  <a:gd name="T106" fmla="*/ 67 w 150"/>
                  <a:gd name="T107" fmla="*/ 177 h 193"/>
                  <a:gd name="T108" fmla="*/ 74 w 150"/>
                  <a:gd name="T109" fmla="*/ 18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0" h="193">
                    <a:moveTo>
                      <a:pt x="80" y="186"/>
                    </a:moveTo>
                    <a:lnTo>
                      <a:pt x="80" y="187"/>
                    </a:lnTo>
                    <a:lnTo>
                      <a:pt x="82" y="192"/>
                    </a:lnTo>
                    <a:lnTo>
                      <a:pt x="83" y="193"/>
                    </a:lnTo>
                    <a:lnTo>
                      <a:pt x="83" y="192"/>
                    </a:lnTo>
                    <a:lnTo>
                      <a:pt x="94" y="187"/>
                    </a:lnTo>
                    <a:lnTo>
                      <a:pt x="97" y="187"/>
                    </a:lnTo>
                    <a:lnTo>
                      <a:pt x="101" y="186"/>
                    </a:lnTo>
                    <a:lnTo>
                      <a:pt x="102" y="184"/>
                    </a:lnTo>
                    <a:lnTo>
                      <a:pt x="102" y="188"/>
                    </a:lnTo>
                    <a:lnTo>
                      <a:pt x="102" y="190"/>
                    </a:lnTo>
                    <a:lnTo>
                      <a:pt x="103" y="190"/>
                    </a:lnTo>
                    <a:lnTo>
                      <a:pt x="104" y="192"/>
                    </a:lnTo>
                    <a:lnTo>
                      <a:pt x="106" y="190"/>
                    </a:lnTo>
                    <a:lnTo>
                      <a:pt x="107" y="189"/>
                    </a:lnTo>
                    <a:lnTo>
                      <a:pt x="109" y="186"/>
                    </a:lnTo>
                    <a:lnTo>
                      <a:pt x="109" y="183"/>
                    </a:lnTo>
                    <a:lnTo>
                      <a:pt x="111" y="181"/>
                    </a:lnTo>
                    <a:lnTo>
                      <a:pt x="111" y="180"/>
                    </a:lnTo>
                    <a:lnTo>
                      <a:pt x="109" y="176"/>
                    </a:lnTo>
                    <a:lnTo>
                      <a:pt x="108" y="174"/>
                    </a:lnTo>
                    <a:lnTo>
                      <a:pt x="107" y="172"/>
                    </a:lnTo>
                    <a:lnTo>
                      <a:pt x="108" y="172"/>
                    </a:lnTo>
                    <a:lnTo>
                      <a:pt x="108" y="172"/>
                    </a:lnTo>
                    <a:lnTo>
                      <a:pt x="108" y="172"/>
                    </a:lnTo>
                    <a:lnTo>
                      <a:pt x="109" y="170"/>
                    </a:lnTo>
                    <a:lnTo>
                      <a:pt x="111" y="168"/>
                    </a:lnTo>
                    <a:lnTo>
                      <a:pt x="113" y="164"/>
                    </a:lnTo>
                    <a:lnTo>
                      <a:pt x="114" y="163"/>
                    </a:lnTo>
                    <a:lnTo>
                      <a:pt x="114" y="160"/>
                    </a:lnTo>
                    <a:lnTo>
                      <a:pt x="112" y="157"/>
                    </a:lnTo>
                    <a:lnTo>
                      <a:pt x="111" y="154"/>
                    </a:lnTo>
                    <a:lnTo>
                      <a:pt x="112" y="148"/>
                    </a:lnTo>
                    <a:lnTo>
                      <a:pt x="114" y="147"/>
                    </a:lnTo>
                    <a:lnTo>
                      <a:pt x="117" y="146"/>
                    </a:lnTo>
                    <a:lnTo>
                      <a:pt x="118" y="145"/>
                    </a:lnTo>
                    <a:lnTo>
                      <a:pt x="120" y="143"/>
                    </a:lnTo>
                    <a:lnTo>
                      <a:pt x="121" y="142"/>
                    </a:lnTo>
                    <a:lnTo>
                      <a:pt x="124" y="140"/>
                    </a:lnTo>
                    <a:lnTo>
                      <a:pt x="124" y="139"/>
                    </a:lnTo>
                    <a:lnTo>
                      <a:pt x="125" y="137"/>
                    </a:lnTo>
                    <a:lnTo>
                      <a:pt x="126" y="137"/>
                    </a:lnTo>
                    <a:lnTo>
                      <a:pt x="129" y="136"/>
                    </a:lnTo>
                    <a:lnTo>
                      <a:pt x="127" y="136"/>
                    </a:lnTo>
                    <a:lnTo>
                      <a:pt x="129" y="130"/>
                    </a:lnTo>
                    <a:lnTo>
                      <a:pt x="129" y="130"/>
                    </a:lnTo>
                    <a:lnTo>
                      <a:pt x="129" y="130"/>
                    </a:lnTo>
                    <a:lnTo>
                      <a:pt x="126" y="128"/>
                    </a:lnTo>
                    <a:lnTo>
                      <a:pt x="126" y="127"/>
                    </a:lnTo>
                    <a:lnTo>
                      <a:pt x="126" y="125"/>
                    </a:lnTo>
                    <a:lnTo>
                      <a:pt x="126" y="124"/>
                    </a:lnTo>
                    <a:lnTo>
                      <a:pt x="127" y="121"/>
                    </a:lnTo>
                    <a:lnTo>
                      <a:pt x="127" y="119"/>
                    </a:lnTo>
                    <a:lnTo>
                      <a:pt x="127" y="115"/>
                    </a:lnTo>
                    <a:lnTo>
                      <a:pt x="129" y="115"/>
                    </a:lnTo>
                    <a:lnTo>
                      <a:pt x="130" y="113"/>
                    </a:lnTo>
                    <a:lnTo>
                      <a:pt x="131" y="113"/>
                    </a:lnTo>
                    <a:lnTo>
                      <a:pt x="132" y="111"/>
                    </a:lnTo>
                    <a:lnTo>
                      <a:pt x="133" y="110"/>
                    </a:lnTo>
                    <a:lnTo>
                      <a:pt x="135" y="110"/>
                    </a:lnTo>
                    <a:lnTo>
                      <a:pt x="136" y="110"/>
                    </a:lnTo>
                    <a:lnTo>
                      <a:pt x="138" y="111"/>
                    </a:lnTo>
                    <a:lnTo>
                      <a:pt x="139" y="111"/>
                    </a:lnTo>
                    <a:lnTo>
                      <a:pt x="141" y="111"/>
                    </a:lnTo>
                    <a:lnTo>
                      <a:pt x="142" y="111"/>
                    </a:lnTo>
                    <a:lnTo>
                      <a:pt x="144" y="110"/>
                    </a:lnTo>
                    <a:lnTo>
                      <a:pt x="148" y="109"/>
                    </a:lnTo>
                    <a:lnTo>
                      <a:pt x="148" y="107"/>
                    </a:lnTo>
                    <a:lnTo>
                      <a:pt x="148" y="105"/>
                    </a:lnTo>
                    <a:lnTo>
                      <a:pt x="148" y="105"/>
                    </a:lnTo>
                    <a:lnTo>
                      <a:pt x="144" y="103"/>
                    </a:lnTo>
                    <a:lnTo>
                      <a:pt x="142" y="100"/>
                    </a:lnTo>
                    <a:lnTo>
                      <a:pt x="141" y="98"/>
                    </a:lnTo>
                    <a:lnTo>
                      <a:pt x="139" y="97"/>
                    </a:lnTo>
                    <a:lnTo>
                      <a:pt x="136" y="93"/>
                    </a:lnTo>
                    <a:lnTo>
                      <a:pt x="133" y="92"/>
                    </a:lnTo>
                    <a:lnTo>
                      <a:pt x="131" y="90"/>
                    </a:lnTo>
                    <a:lnTo>
                      <a:pt x="131" y="90"/>
                    </a:lnTo>
                    <a:lnTo>
                      <a:pt x="131" y="89"/>
                    </a:lnTo>
                    <a:lnTo>
                      <a:pt x="132" y="88"/>
                    </a:lnTo>
                    <a:lnTo>
                      <a:pt x="132" y="88"/>
                    </a:lnTo>
                    <a:lnTo>
                      <a:pt x="135" y="84"/>
                    </a:lnTo>
                    <a:lnTo>
                      <a:pt x="135" y="84"/>
                    </a:lnTo>
                    <a:lnTo>
                      <a:pt x="133" y="81"/>
                    </a:lnTo>
                    <a:lnTo>
                      <a:pt x="130" y="78"/>
                    </a:lnTo>
                    <a:lnTo>
                      <a:pt x="127" y="76"/>
                    </a:lnTo>
                    <a:lnTo>
                      <a:pt x="125" y="70"/>
                    </a:lnTo>
                    <a:lnTo>
                      <a:pt x="123" y="69"/>
                    </a:lnTo>
                    <a:lnTo>
                      <a:pt x="124" y="69"/>
                    </a:lnTo>
                    <a:lnTo>
                      <a:pt x="127" y="69"/>
                    </a:lnTo>
                    <a:lnTo>
                      <a:pt x="129" y="69"/>
                    </a:lnTo>
                    <a:lnTo>
                      <a:pt x="130" y="69"/>
                    </a:lnTo>
                    <a:lnTo>
                      <a:pt x="129" y="66"/>
                    </a:lnTo>
                    <a:lnTo>
                      <a:pt x="126" y="65"/>
                    </a:lnTo>
                    <a:lnTo>
                      <a:pt x="125" y="64"/>
                    </a:lnTo>
                    <a:lnTo>
                      <a:pt x="125" y="64"/>
                    </a:lnTo>
                    <a:lnTo>
                      <a:pt x="126" y="64"/>
                    </a:lnTo>
                    <a:lnTo>
                      <a:pt x="129" y="64"/>
                    </a:lnTo>
                    <a:lnTo>
                      <a:pt x="130" y="60"/>
                    </a:lnTo>
                    <a:lnTo>
                      <a:pt x="127" y="57"/>
                    </a:lnTo>
                    <a:lnTo>
                      <a:pt x="126" y="56"/>
                    </a:lnTo>
                    <a:lnTo>
                      <a:pt x="126" y="56"/>
                    </a:lnTo>
                    <a:lnTo>
                      <a:pt x="126" y="56"/>
                    </a:lnTo>
                    <a:lnTo>
                      <a:pt x="129" y="56"/>
                    </a:lnTo>
                    <a:lnTo>
                      <a:pt x="132" y="56"/>
                    </a:lnTo>
                    <a:lnTo>
                      <a:pt x="133" y="56"/>
                    </a:lnTo>
                    <a:lnTo>
                      <a:pt x="135" y="54"/>
                    </a:lnTo>
                    <a:lnTo>
                      <a:pt x="137" y="52"/>
                    </a:lnTo>
                    <a:lnTo>
                      <a:pt x="139" y="52"/>
                    </a:lnTo>
                    <a:lnTo>
                      <a:pt x="142" y="51"/>
                    </a:lnTo>
                    <a:lnTo>
                      <a:pt x="141" y="48"/>
                    </a:lnTo>
                    <a:lnTo>
                      <a:pt x="139" y="47"/>
                    </a:lnTo>
                    <a:lnTo>
                      <a:pt x="137" y="45"/>
                    </a:lnTo>
                    <a:lnTo>
                      <a:pt x="136" y="44"/>
                    </a:lnTo>
                    <a:lnTo>
                      <a:pt x="133" y="41"/>
                    </a:lnTo>
                    <a:lnTo>
                      <a:pt x="133" y="41"/>
                    </a:lnTo>
                    <a:lnTo>
                      <a:pt x="133" y="41"/>
                    </a:lnTo>
                    <a:lnTo>
                      <a:pt x="137" y="41"/>
                    </a:lnTo>
                    <a:lnTo>
                      <a:pt x="142" y="41"/>
                    </a:lnTo>
                    <a:lnTo>
                      <a:pt x="144" y="41"/>
                    </a:lnTo>
                    <a:lnTo>
                      <a:pt x="147" y="42"/>
                    </a:lnTo>
                    <a:lnTo>
                      <a:pt x="149" y="41"/>
                    </a:lnTo>
                    <a:lnTo>
                      <a:pt x="149" y="40"/>
                    </a:lnTo>
                    <a:lnTo>
                      <a:pt x="150" y="36"/>
                    </a:lnTo>
                    <a:lnTo>
                      <a:pt x="149" y="34"/>
                    </a:lnTo>
                    <a:lnTo>
                      <a:pt x="145" y="33"/>
                    </a:lnTo>
                    <a:lnTo>
                      <a:pt x="144" y="31"/>
                    </a:lnTo>
                    <a:lnTo>
                      <a:pt x="141" y="30"/>
                    </a:lnTo>
                    <a:lnTo>
                      <a:pt x="139" y="30"/>
                    </a:lnTo>
                    <a:lnTo>
                      <a:pt x="135" y="25"/>
                    </a:lnTo>
                    <a:lnTo>
                      <a:pt x="132" y="25"/>
                    </a:lnTo>
                    <a:lnTo>
                      <a:pt x="131" y="25"/>
                    </a:lnTo>
                    <a:lnTo>
                      <a:pt x="131" y="25"/>
                    </a:lnTo>
                    <a:lnTo>
                      <a:pt x="131" y="24"/>
                    </a:lnTo>
                    <a:lnTo>
                      <a:pt x="129" y="22"/>
                    </a:lnTo>
                    <a:lnTo>
                      <a:pt x="127" y="23"/>
                    </a:lnTo>
                    <a:lnTo>
                      <a:pt x="125" y="23"/>
                    </a:lnTo>
                    <a:lnTo>
                      <a:pt x="125" y="23"/>
                    </a:lnTo>
                    <a:lnTo>
                      <a:pt x="124" y="24"/>
                    </a:lnTo>
                    <a:lnTo>
                      <a:pt x="124" y="23"/>
                    </a:lnTo>
                    <a:lnTo>
                      <a:pt x="125" y="19"/>
                    </a:lnTo>
                    <a:lnTo>
                      <a:pt x="125" y="19"/>
                    </a:lnTo>
                    <a:lnTo>
                      <a:pt x="125" y="19"/>
                    </a:lnTo>
                    <a:lnTo>
                      <a:pt x="126" y="18"/>
                    </a:lnTo>
                    <a:lnTo>
                      <a:pt x="126" y="16"/>
                    </a:lnTo>
                    <a:lnTo>
                      <a:pt x="125" y="15"/>
                    </a:lnTo>
                    <a:lnTo>
                      <a:pt x="124" y="13"/>
                    </a:lnTo>
                    <a:lnTo>
                      <a:pt x="121" y="12"/>
                    </a:lnTo>
                    <a:lnTo>
                      <a:pt x="119" y="9"/>
                    </a:lnTo>
                    <a:lnTo>
                      <a:pt x="118" y="7"/>
                    </a:lnTo>
                    <a:lnTo>
                      <a:pt x="118" y="5"/>
                    </a:lnTo>
                    <a:lnTo>
                      <a:pt x="118" y="1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13" y="1"/>
                    </a:lnTo>
                    <a:lnTo>
                      <a:pt x="114" y="5"/>
                    </a:lnTo>
                    <a:lnTo>
                      <a:pt x="114" y="7"/>
                    </a:lnTo>
                    <a:lnTo>
                      <a:pt x="112" y="11"/>
                    </a:lnTo>
                    <a:lnTo>
                      <a:pt x="111" y="11"/>
                    </a:lnTo>
                    <a:lnTo>
                      <a:pt x="111" y="10"/>
                    </a:lnTo>
                    <a:lnTo>
                      <a:pt x="111" y="7"/>
                    </a:lnTo>
                    <a:lnTo>
                      <a:pt x="111" y="6"/>
                    </a:lnTo>
                    <a:lnTo>
                      <a:pt x="111" y="6"/>
                    </a:lnTo>
                    <a:lnTo>
                      <a:pt x="109" y="6"/>
                    </a:lnTo>
                    <a:lnTo>
                      <a:pt x="108" y="7"/>
                    </a:lnTo>
                    <a:lnTo>
                      <a:pt x="107" y="11"/>
                    </a:lnTo>
                    <a:lnTo>
                      <a:pt x="106" y="12"/>
                    </a:lnTo>
                    <a:lnTo>
                      <a:pt x="103" y="17"/>
                    </a:lnTo>
                    <a:lnTo>
                      <a:pt x="103" y="19"/>
                    </a:lnTo>
                    <a:lnTo>
                      <a:pt x="101" y="22"/>
                    </a:lnTo>
                    <a:lnTo>
                      <a:pt x="100" y="25"/>
                    </a:lnTo>
                    <a:lnTo>
                      <a:pt x="100" y="27"/>
                    </a:lnTo>
                    <a:lnTo>
                      <a:pt x="96" y="30"/>
                    </a:lnTo>
                    <a:lnTo>
                      <a:pt x="95" y="30"/>
                    </a:lnTo>
                    <a:lnTo>
                      <a:pt x="92" y="29"/>
                    </a:lnTo>
                    <a:lnTo>
                      <a:pt x="91" y="31"/>
                    </a:lnTo>
                    <a:lnTo>
                      <a:pt x="92" y="38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0" y="39"/>
                    </a:lnTo>
                    <a:lnTo>
                      <a:pt x="85" y="39"/>
                    </a:lnTo>
                    <a:lnTo>
                      <a:pt x="84" y="40"/>
                    </a:lnTo>
                    <a:lnTo>
                      <a:pt x="82" y="41"/>
                    </a:lnTo>
                    <a:lnTo>
                      <a:pt x="77" y="46"/>
                    </a:lnTo>
                    <a:lnTo>
                      <a:pt x="76" y="46"/>
                    </a:lnTo>
                    <a:lnTo>
                      <a:pt x="73" y="46"/>
                    </a:lnTo>
                    <a:lnTo>
                      <a:pt x="71" y="48"/>
                    </a:lnTo>
                    <a:lnTo>
                      <a:pt x="71" y="51"/>
                    </a:lnTo>
                    <a:lnTo>
                      <a:pt x="70" y="52"/>
                    </a:lnTo>
                    <a:lnTo>
                      <a:pt x="68" y="56"/>
                    </a:lnTo>
                    <a:lnTo>
                      <a:pt x="67" y="58"/>
                    </a:lnTo>
                    <a:lnTo>
                      <a:pt x="65" y="60"/>
                    </a:lnTo>
                    <a:lnTo>
                      <a:pt x="64" y="62"/>
                    </a:lnTo>
                    <a:lnTo>
                      <a:pt x="61" y="64"/>
                    </a:lnTo>
                    <a:lnTo>
                      <a:pt x="60" y="66"/>
                    </a:lnTo>
                    <a:lnTo>
                      <a:pt x="59" y="68"/>
                    </a:lnTo>
                    <a:lnTo>
                      <a:pt x="58" y="70"/>
                    </a:lnTo>
                    <a:lnTo>
                      <a:pt x="50" y="72"/>
                    </a:lnTo>
                    <a:lnTo>
                      <a:pt x="47" y="74"/>
                    </a:lnTo>
                    <a:lnTo>
                      <a:pt x="43" y="75"/>
                    </a:lnTo>
                    <a:lnTo>
                      <a:pt x="39" y="74"/>
                    </a:lnTo>
                    <a:lnTo>
                      <a:pt x="37" y="74"/>
                    </a:lnTo>
                    <a:lnTo>
                      <a:pt x="36" y="75"/>
                    </a:lnTo>
                    <a:lnTo>
                      <a:pt x="33" y="82"/>
                    </a:lnTo>
                    <a:lnTo>
                      <a:pt x="32" y="88"/>
                    </a:lnTo>
                    <a:lnTo>
                      <a:pt x="32" y="90"/>
                    </a:lnTo>
                    <a:lnTo>
                      <a:pt x="32" y="93"/>
                    </a:lnTo>
                    <a:lnTo>
                      <a:pt x="29" y="97"/>
                    </a:lnTo>
                    <a:lnTo>
                      <a:pt x="26" y="94"/>
                    </a:lnTo>
                    <a:lnTo>
                      <a:pt x="25" y="94"/>
                    </a:lnTo>
                    <a:lnTo>
                      <a:pt x="24" y="94"/>
                    </a:lnTo>
                    <a:lnTo>
                      <a:pt x="21" y="93"/>
                    </a:lnTo>
                    <a:lnTo>
                      <a:pt x="20" y="94"/>
                    </a:lnTo>
                    <a:lnTo>
                      <a:pt x="18" y="94"/>
                    </a:lnTo>
                    <a:lnTo>
                      <a:pt x="14" y="93"/>
                    </a:lnTo>
                    <a:lnTo>
                      <a:pt x="13" y="90"/>
                    </a:lnTo>
                    <a:lnTo>
                      <a:pt x="12" y="88"/>
                    </a:lnTo>
                    <a:lnTo>
                      <a:pt x="12" y="87"/>
                    </a:lnTo>
                    <a:lnTo>
                      <a:pt x="12" y="86"/>
                    </a:lnTo>
                    <a:lnTo>
                      <a:pt x="12" y="86"/>
                    </a:lnTo>
                    <a:lnTo>
                      <a:pt x="11" y="86"/>
                    </a:lnTo>
                    <a:lnTo>
                      <a:pt x="9" y="87"/>
                    </a:lnTo>
                    <a:lnTo>
                      <a:pt x="3" y="95"/>
                    </a:lnTo>
                    <a:lnTo>
                      <a:pt x="2" y="95"/>
                    </a:lnTo>
                    <a:lnTo>
                      <a:pt x="1" y="98"/>
                    </a:lnTo>
                    <a:lnTo>
                      <a:pt x="1" y="101"/>
                    </a:lnTo>
                    <a:lnTo>
                      <a:pt x="1" y="104"/>
                    </a:lnTo>
                    <a:lnTo>
                      <a:pt x="0" y="106"/>
                    </a:lnTo>
                    <a:lnTo>
                      <a:pt x="0" y="107"/>
                    </a:lnTo>
                    <a:lnTo>
                      <a:pt x="0" y="109"/>
                    </a:lnTo>
                    <a:lnTo>
                      <a:pt x="0" y="111"/>
                    </a:lnTo>
                    <a:lnTo>
                      <a:pt x="1" y="113"/>
                    </a:lnTo>
                    <a:lnTo>
                      <a:pt x="2" y="116"/>
                    </a:lnTo>
                    <a:lnTo>
                      <a:pt x="2" y="118"/>
                    </a:lnTo>
                    <a:lnTo>
                      <a:pt x="3" y="121"/>
                    </a:lnTo>
                    <a:lnTo>
                      <a:pt x="5" y="122"/>
                    </a:lnTo>
                    <a:lnTo>
                      <a:pt x="3" y="124"/>
                    </a:lnTo>
                    <a:lnTo>
                      <a:pt x="2" y="128"/>
                    </a:lnTo>
                    <a:lnTo>
                      <a:pt x="2" y="128"/>
                    </a:lnTo>
                    <a:lnTo>
                      <a:pt x="2" y="130"/>
                    </a:lnTo>
                    <a:lnTo>
                      <a:pt x="5" y="134"/>
                    </a:lnTo>
                    <a:lnTo>
                      <a:pt x="5" y="134"/>
                    </a:lnTo>
                    <a:lnTo>
                      <a:pt x="6" y="134"/>
                    </a:lnTo>
                    <a:lnTo>
                      <a:pt x="6" y="136"/>
                    </a:lnTo>
                    <a:lnTo>
                      <a:pt x="6" y="136"/>
                    </a:lnTo>
                    <a:lnTo>
                      <a:pt x="6" y="141"/>
                    </a:lnTo>
                    <a:lnTo>
                      <a:pt x="7" y="141"/>
                    </a:lnTo>
                    <a:lnTo>
                      <a:pt x="8" y="141"/>
                    </a:lnTo>
                    <a:lnTo>
                      <a:pt x="8" y="143"/>
                    </a:lnTo>
                    <a:lnTo>
                      <a:pt x="7" y="145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12" y="145"/>
                    </a:lnTo>
                    <a:lnTo>
                      <a:pt x="13" y="145"/>
                    </a:lnTo>
                    <a:lnTo>
                      <a:pt x="13" y="143"/>
                    </a:lnTo>
                    <a:lnTo>
                      <a:pt x="14" y="145"/>
                    </a:lnTo>
                    <a:lnTo>
                      <a:pt x="14" y="147"/>
                    </a:lnTo>
                    <a:lnTo>
                      <a:pt x="14" y="147"/>
                    </a:lnTo>
                    <a:lnTo>
                      <a:pt x="14" y="149"/>
                    </a:lnTo>
                    <a:lnTo>
                      <a:pt x="14" y="149"/>
                    </a:lnTo>
                    <a:lnTo>
                      <a:pt x="13" y="151"/>
                    </a:lnTo>
                    <a:lnTo>
                      <a:pt x="13" y="152"/>
                    </a:lnTo>
                    <a:lnTo>
                      <a:pt x="13" y="152"/>
                    </a:lnTo>
                    <a:lnTo>
                      <a:pt x="14" y="154"/>
                    </a:lnTo>
                    <a:lnTo>
                      <a:pt x="15" y="156"/>
                    </a:lnTo>
                    <a:lnTo>
                      <a:pt x="15" y="157"/>
                    </a:lnTo>
                    <a:lnTo>
                      <a:pt x="15" y="158"/>
                    </a:lnTo>
                    <a:lnTo>
                      <a:pt x="15" y="160"/>
                    </a:lnTo>
                    <a:lnTo>
                      <a:pt x="15" y="162"/>
                    </a:lnTo>
                    <a:lnTo>
                      <a:pt x="17" y="165"/>
                    </a:lnTo>
                    <a:lnTo>
                      <a:pt x="17" y="165"/>
                    </a:lnTo>
                    <a:lnTo>
                      <a:pt x="18" y="168"/>
                    </a:lnTo>
                    <a:lnTo>
                      <a:pt x="18" y="169"/>
                    </a:lnTo>
                    <a:lnTo>
                      <a:pt x="18" y="171"/>
                    </a:lnTo>
                    <a:lnTo>
                      <a:pt x="18" y="172"/>
                    </a:lnTo>
                    <a:lnTo>
                      <a:pt x="17" y="174"/>
                    </a:lnTo>
                    <a:lnTo>
                      <a:pt x="19" y="175"/>
                    </a:lnTo>
                    <a:lnTo>
                      <a:pt x="20" y="174"/>
                    </a:lnTo>
                    <a:lnTo>
                      <a:pt x="23" y="172"/>
                    </a:lnTo>
                    <a:lnTo>
                      <a:pt x="24" y="174"/>
                    </a:lnTo>
                    <a:lnTo>
                      <a:pt x="24" y="174"/>
                    </a:lnTo>
                    <a:lnTo>
                      <a:pt x="23" y="174"/>
                    </a:lnTo>
                    <a:lnTo>
                      <a:pt x="23" y="175"/>
                    </a:lnTo>
                    <a:lnTo>
                      <a:pt x="24" y="175"/>
                    </a:lnTo>
                    <a:lnTo>
                      <a:pt x="24" y="175"/>
                    </a:lnTo>
                    <a:lnTo>
                      <a:pt x="25" y="175"/>
                    </a:lnTo>
                    <a:lnTo>
                      <a:pt x="31" y="174"/>
                    </a:lnTo>
                    <a:lnTo>
                      <a:pt x="36" y="171"/>
                    </a:lnTo>
                    <a:lnTo>
                      <a:pt x="36" y="171"/>
                    </a:lnTo>
                    <a:lnTo>
                      <a:pt x="37" y="169"/>
                    </a:lnTo>
                    <a:lnTo>
                      <a:pt x="37" y="170"/>
                    </a:lnTo>
                    <a:lnTo>
                      <a:pt x="38" y="174"/>
                    </a:lnTo>
                    <a:lnTo>
                      <a:pt x="39" y="174"/>
                    </a:lnTo>
                    <a:lnTo>
                      <a:pt x="41" y="172"/>
                    </a:lnTo>
                    <a:lnTo>
                      <a:pt x="41" y="172"/>
                    </a:lnTo>
                    <a:lnTo>
                      <a:pt x="39" y="176"/>
                    </a:lnTo>
                    <a:lnTo>
                      <a:pt x="39" y="178"/>
                    </a:lnTo>
                    <a:lnTo>
                      <a:pt x="41" y="181"/>
                    </a:lnTo>
                    <a:lnTo>
                      <a:pt x="41" y="182"/>
                    </a:lnTo>
                    <a:lnTo>
                      <a:pt x="42" y="184"/>
                    </a:lnTo>
                    <a:lnTo>
                      <a:pt x="43" y="183"/>
                    </a:lnTo>
                    <a:lnTo>
                      <a:pt x="45" y="181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8" y="178"/>
                    </a:lnTo>
                    <a:lnTo>
                      <a:pt x="48" y="178"/>
                    </a:lnTo>
                    <a:lnTo>
                      <a:pt x="48" y="180"/>
                    </a:lnTo>
                    <a:lnTo>
                      <a:pt x="50" y="181"/>
                    </a:lnTo>
                    <a:lnTo>
                      <a:pt x="52" y="181"/>
                    </a:lnTo>
                    <a:lnTo>
                      <a:pt x="53" y="181"/>
                    </a:lnTo>
                    <a:lnTo>
                      <a:pt x="54" y="181"/>
                    </a:lnTo>
                    <a:lnTo>
                      <a:pt x="56" y="180"/>
                    </a:lnTo>
                    <a:lnTo>
                      <a:pt x="58" y="178"/>
                    </a:lnTo>
                    <a:lnTo>
                      <a:pt x="60" y="176"/>
                    </a:lnTo>
                    <a:lnTo>
                      <a:pt x="60" y="175"/>
                    </a:lnTo>
                    <a:lnTo>
                      <a:pt x="60" y="174"/>
                    </a:lnTo>
                    <a:lnTo>
                      <a:pt x="61" y="175"/>
                    </a:lnTo>
                    <a:lnTo>
                      <a:pt x="62" y="176"/>
                    </a:lnTo>
                    <a:lnTo>
                      <a:pt x="62" y="177"/>
                    </a:lnTo>
                    <a:lnTo>
                      <a:pt x="64" y="178"/>
                    </a:lnTo>
                    <a:lnTo>
                      <a:pt x="65" y="177"/>
                    </a:lnTo>
                    <a:lnTo>
                      <a:pt x="66" y="177"/>
                    </a:lnTo>
                    <a:lnTo>
                      <a:pt x="67" y="176"/>
                    </a:lnTo>
                    <a:lnTo>
                      <a:pt x="67" y="177"/>
                    </a:lnTo>
                    <a:lnTo>
                      <a:pt x="67" y="180"/>
                    </a:lnTo>
                    <a:lnTo>
                      <a:pt x="67" y="181"/>
                    </a:lnTo>
                    <a:lnTo>
                      <a:pt x="70" y="183"/>
                    </a:lnTo>
                    <a:lnTo>
                      <a:pt x="71" y="182"/>
                    </a:lnTo>
                    <a:lnTo>
                      <a:pt x="72" y="181"/>
                    </a:lnTo>
                    <a:lnTo>
                      <a:pt x="74" y="180"/>
                    </a:lnTo>
                    <a:lnTo>
                      <a:pt x="76" y="178"/>
                    </a:lnTo>
                    <a:lnTo>
                      <a:pt x="76" y="180"/>
                    </a:lnTo>
                    <a:lnTo>
                      <a:pt x="79" y="181"/>
                    </a:lnTo>
                    <a:lnTo>
                      <a:pt x="80" y="181"/>
                    </a:lnTo>
                    <a:lnTo>
                      <a:pt x="80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" name="Freeform 265">
                <a:extLst>
                  <a:ext uri="{FF2B5EF4-FFF2-40B4-BE49-F238E27FC236}">
                    <a16:creationId xmlns:a16="http://schemas.microsoft.com/office/drawing/2014/main" id="{0C9917C8-DA15-402B-A4E9-AB58D6EB96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3800" y="1219200"/>
                <a:ext cx="1588" cy="1587"/>
              </a:xfrm>
              <a:custGeom>
                <a:avLst/>
                <a:gdLst>
                  <a:gd name="T0" fmla="*/ 0 w 7"/>
                  <a:gd name="T1" fmla="*/ 2 h 6"/>
                  <a:gd name="T2" fmla="*/ 0 w 7"/>
                  <a:gd name="T3" fmla="*/ 4 h 6"/>
                  <a:gd name="T4" fmla="*/ 0 w 7"/>
                  <a:gd name="T5" fmla="*/ 5 h 6"/>
                  <a:gd name="T6" fmla="*/ 2 w 7"/>
                  <a:gd name="T7" fmla="*/ 6 h 6"/>
                  <a:gd name="T8" fmla="*/ 3 w 7"/>
                  <a:gd name="T9" fmla="*/ 6 h 6"/>
                  <a:gd name="T10" fmla="*/ 7 w 7"/>
                  <a:gd name="T11" fmla="*/ 5 h 6"/>
                  <a:gd name="T12" fmla="*/ 7 w 7"/>
                  <a:gd name="T13" fmla="*/ 4 h 6"/>
                  <a:gd name="T14" fmla="*/ 5 w 7"/>
                  <a:gd name="T15" fmla="*/ 1 h 6"/>
                  <a:gd name="T16" fmla="*/ 3 w 7"/>
                  <a:gd name="T17" fmla="*/ 1 h 6"/>
                  <a:gd name="T18" fmla="*/ 2 w 7"/>
                  <a:gd name="T19" fmla="*/ 0 h 6"/>
                  <a:gd name="T20" fmla="*/ 0 w 7"/>
                  <a:gd name="T21" fmla="*/ 1 h 6"/>
                  <a:gd name="T22" fmla="*/ 0 w 7"/>
                  <a:gd name="T23" fmla="*/ 1 h 6"/>
                  <a:gd name="T24" fmla="*/ 0 w 7"/>
                  <a:gd name="T25" fmla="*/ 2 h 6"/>
                  <a:gd name="T26" fmla="*/ 0 w 7"/>
                  <a:gd name="T2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2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" name="Freeform 266">
                <a:extLst>
                  <a:ext uri="{FF2B5EF4-FFF2-40B4-BE49-F238E27FC236}">
                    <a16:creationId xmlns:a16="http://schemas.microsoft.com/office/drawing/2014/main" id="{F11CA2B8-0284-4A10-BE2B-C98C0194A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6975" y="1219200"/>
                <a:ext cx="1588" cy="1587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1 h 5"/>
                  <a:gd name="T4" fmla="*/ 0 w 3"/>
                  <a:gd name="T5" fmla="*/ 2 h 5"/>
                  <a:gd name="T6" fmla="*/ 0 w 3"/>
                  <a:gd name="T7" fmla="*/ 2 h 5"/>
                  <a:gd name="T8" fmla="*/ 0 w 3"/>
                  <a:gd name="T9" fmla="*/ 5 h 5"/>
                  <a:gd name="T10" fmla="*/ 0 w 3"/>
                  <a:gd name="T11" fmla="*/ 5 h 5"/>
                  <a:gd name="T12" fmla="*/ 1 w 3"/>
                  <a:gd name="T13" fmla="*/ 5 h 5"/>
                  <a:gd name="T14" fmla="*/ 1 w 3"/>
                  <a:gd name="T15" fmla="*/ 5 h 5"/>
                  <a:gd name="T16" fmla="*/ 2 w 3"/>
                  <a:gd name="T17" fmla="*/ 5 h 5"/>
                  <a:gd name="T18" fmla="*/ 3 w 3"/>
                  <a:gd name="T19" fmla="*/ 2 h 5"/>
                  <a:gd name="T20" fmla="*/ 2 w 3"/>
                  <a:gd name="T21" fmla="*/ 0 h 5"/>
                  <a:gd name="T22" fmla="*/ 1 w 3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" name="Freeform 267">
                <a:extLst>
                  <a:ext uri="{FF2B5EF4-FFF2-40B4-BE49-F238E27FC236}">
                    <a16:creationId xmlns:a16="http://schemas.microsoft.com/office/drawing/2014/main" id="{6080EDDF-3893-43C5-923E-562AD3FBD0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625" y="1196975"/>
                <a:ext cx="11113" cy="15875"/>
              </a:xfrm>
              <a:custGeom>
                <a:avLst/>
                <a:gdLst>
                  <a:gd name="T0" fmla="*/ 5 w 37"/>
                  <a:gd name="T1" fmla="*/ 40 h 51"/>
                  <a:gd name="T2" fmla="*/ 1 w 37"/>
                  <a:gd name="T3" fmla="*/ 46 h 51"/>
                  <a:gd name="T4" fmla="*/ 0 w 37"/>
                  <a:gd name="T5" fmla="*/ 50 h 51"/>
                  <a:gd name="T6" fmla="*/ 1 w 37"/>
                  <a:gd name="T7" fmla="*/ 50 h 51"/>
                  <a:gd name="T8" fmla="*/ 5 w 37"/>
                  <a:gd name="T9" fmla="*/ 50 h 51"/>
                  <a:gd name="T10" fmla="*/ 7 w 37"/>
                  <a:gd name="T11" fmla="*/ 47 h 51"/>
                  <a:gd name="T12" fmla="*/ 11 w 37"/>
                  <a:gd name="T13" fmla="*/ 45 h 51"/>
                  <a:gd name="T14" fmla="*/ 15 w 37"/>
                  <a:gd name="T15" fmla="*/ 41 h 51"/>
                  <a:gd name="T16" fmla="*/ 21 w 37"/>
                  <a:gd name="T17" fmla="*/ 36 h 51"/>
                  <a:gd name="T18" fmla="*/ 23 w 37"/>
                  <a:gd name="T19" fmla="*/ 33 h 51"/>
                  <a:gd name="T20" fmla="*/ 23 w 37"/>
                  <a:gd name="T21" fmla="*/ 30 h 51"/>
                  <a:gd name="T22" fmla="*/ 24 w 37"/>
                  <a:gd name="T23" fmla="*/ 24 h 51"/>
                  <a:gd name="T24" fmla="*/ 25 w 37"/>
                  <a:gd name="T25" fmla="*/ 24 h 51"/>
                  <a:gd name="T26" fmla="*/ 27 w 37"/>
                  <a:gd name="T27" fmla="*/ 24 h 51"/>
                  <a:gd name="T28" fmla="*/ 29 w 37"/>
                  <a:gd name="T29" fmla="*/ 23 h 51"/>
                  <a:gd name="T30" fmla="*/ 33 w 37"/>
                  <a:gd name="T31" fmla="*/ 18 h 51"/>
                  <a:gd name="T32" fmla="*/ 36 w 37"/>
                  <a:gd name="T33" fmla="*/ 16 h 51"/>
                  <a:gd name="T34" fmla="*/ 37 w 37"/>
                  <a:gd name="T35" fmla="*/ 13 h 51"/>
                  <a:gd name="T36" fmla="*/ 34 w 37"/>
                  <a:gd name="T37" fmla="*/ 11 h 51"/>
                  <a:gd name="T38" fmla="*/ 31 w 37"/>
                  <a:gd name="T39" fmla="*/ 9 h 51"/>
                  <a:gd name="T40" fmla="*/ 31 w 37"/>
                  <a:gd name="T41" fmla="*/ 4 h 51"/>
                  <a:gd name="T42" fmla="*/ 31 w 37"/>
                  <a:gd name="T43" fmla="*/ 0 h 51"/>
                  <a:gd name="T44" fmla="*/ 29 w 37"/>
                  <a:gd name="T45" fmla="*/ 1 h 51"/>
                  <a:gd name="T46" fmla="*/ 27 w 37"/>
                  <a:gd name="T47" fmla="*/ 10 h 51"/>
                  <a:gd name="T48" fmla="*/ 28 w 37"/>
                  <a:gd name="T49" fmla="*/ 13 h 51"/>
                  <a:gd name="T50" fmla="*/ 25 w 37"/>
                  <a:gd name="T51" fmla="*/ 16 h 51"/>
                  <a:gd name="T52" fmla="*/ 24 w 37"/>
                  <a:gd name="T53" fmla="*/ 16 h 51"/>
                  <a:gd name="T54" fmla="*/ 23 w 37"/>
                  <a:gd name="T55" fmla="*/ 18 h 51"/>
                  <a:gd name="T56" fmla="*/ 23 w 37"/>
                  <a:gd name="T57" fmla="*/ 19 h 51"/>
                  <a:gd name="T58" fmla="*/ 16 w 37"/>
                  <a:gd name="T59" fmla="*/ 27 h 51"/>
                  <a:gd name="T60" fmla="*/ 12 w 37"/>
                  <a:gd name="T61" fmla="*/ 30 h 51"/>
                  <a:gd name="T62" fmla="*/ 10 w 37"/>
                  <a:gd name="T63" fmla="*/ 34 h 51"/>
                  <a:gd name="T64" fmla="*/ 7 w 37"/>
                  <a:gd name="T6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7" h="51">
                    <a:moveTo>
                      <a:pt x="7" y="37"/>
                    </a:moveTo>
                    <a:lnTo>
                      <a:pt x="5" y="40"/>
                    </a:lnTo>
                    <a:lnTo>
                      <a:pt x="4" y="41"/>
                    </a:lnTo>
                    <a:lnTo>
                      <a:pt x="1" y="46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" y="50"/>
                    </a:lnTo>
                    <a:lnTo>
                      <a:pt x="1" y="50"/>
                    </a:lnTo>
                    <a:lnTo>
                      <a:pt x="3" y="51"/>
                    </a:lnTo>
                    <a:lnTo>
                      <a:pt x="5" y="50"/>
                    </a:lnTo>
                    <a:lnTo>
                      <a:pt x="6" y="48"/>
                    </a:lnTo>
                    <a:lnTo>
                      <a:pt x="7" y="47"/>
                    </a:lnTo>
                    <a:lnTo>
                      <a:pt x="9" y="46"/>
                    </a:lnTo>
                    <a:lnTo>
                      <a:pt x="11" y="45"/>
                    </a:lnTo>
                    <a:lnTo>
                      <a:pt x="12" y="44"/>
                    </a:lnTo>
                    <a:lnTo>
                      <a:pt x="15" y="41"/>
                    </a:lnTo>
                    <a:lnTo>
                      <a:pt x="16" y="39"/>
                    </a:lnTo>
                    <a:lnTo>
                      <a:pt x="21" y="36"/>
                    </a:lnTo>
                    <a:lnTo>
                      <a:pt x="22" y="35"/>
                    </a:lnTo>
                    <a:lnTo>
                      <a:pt x="23" y="33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4" y="28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7" y="24"/>
                    </a:lnTo>
                    <a:lnTo>
                      <a:pt x="28" y="24"/>
                    </a:lnTo>
                    <a:lnTo>
                      <a:pt x="29" y="23"/>
                    </a:lnTo>
                    <a:lnTo>
                      <a:pt x="30" y="22"/>
                    </a:lnTo>
                    <a:lnTo>
                      <a:pt x="33" y="18"/>
                    </a:lnTo>
                    <a:lnTo>
                      <a:pt x="34" y="18"/>
                    </a:lnTo>
                    <a:lnTo>
                      <a:pt x="36" y="16"/>
                    </a:lnTo>
                    <a:lnTo>
                      <a:pt x="36" y="15"/>
                    </a:lnTo>
                    <a:lnTo>
                      <a:pt x="37" y="13"/>
                    </a:lnTo>
                    <a:lnTo>
                      <a:pt x="36" y="12"/>
                    </a:lnTo>
                    <a:lnTo>
                      <a:pt x="34" y="11"/>
                    </a:lnTo>
                    <a:lnTo>
                      <a:pt x="34" y="10"/>
                    </a:lnTo>
                    <a:lnTo>
                      <a:pt x="31" y="9"/>
                    </a:lnTo>
                    <a:lnTo>
                      <a:pt x="31" y="6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7" y="4"/>
                    </a:lnTo>
                    <a:lnTo>
                      <a:pt x="27" y="10"/>
                    </a:lnTo>
                    <a:lnTo>
                      <a:pt x="28" y="11"/>
                    </a:lnTo>
                    <a:lnTo>
                      <a:pt x="28" y="13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2" y="17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3" y="19"/>
                    </a:lnTo>
                    <a:lnTo>
                      <a:pt x="17" y="25"/>
                    </a:lnTo>
                    <a:lnTo>
                      <a:pt x="16" y="27"/>
                    </a:lnTo>
                    <a:lnTo>
                      <a:pt x="15" y="28"/>
                    </a:lnTo>
                    <a:lnTo>
                      <a:pt x="12" y="30"/>
                    </a:lnTo>
                    <a:lnTo>
                      <a:pt x="11" y="33"/>
                    </a:lnTo>
                    <a:lnTo>
                      <a:pt x="10" y="34"/>
                    </a:lnTo>
                    <a:lnTo>
                      <a:pt x="9" y="35"/>
                    </a:lnTo>
                    <a:lnTo>
                      <a:pt x="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" name="Freeform 268">
                <a:extLst>
                  <a:ext uri="{FF2B5EF4-FFF2-40B4-BE49-F238E27FC236}">
                    <a16:creationId xmlns:a16="http://schemas.microsoft.com/office/drawing/2014/main" id="{5C7827C5-8729-4674-97B8-F8F9BAB608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8" y="1192213"/>
                <a:ext cx="3175" cy="4762"/>
              </a:xfrm>
              <a:custGeom>
                <a:avLst/>
                <a:gdLst>
                  <a:gd name="T0" fmla="*/ 0 w 11"/>
                  <a:gd name="T1" fmla="*/ 18 h 18"/>
                  <a:gd name="T2" fmla="*/ 0 w 11"/>
                  <a:gd name="T3" fmla="*/ 18 h 18"/>
                  <a:gd name="T4" fmla="*/ 1 w 11"/>
                  <a:gd name="T5" fmla="*/ 18 h 18"/>
                  <a:gd name="T6" fmla="*/ 1 w 11"/>
                  <a:gd name="T7" fmla="*/ 18 h 18"/>
                  <a:gd name="T8" fmla="*/ 3 w 11"/>
                  <a:gd name="T9" fmla="*/ 15 h 18"/>
                  <a:gd name="T10" fmla="*/ 2 w 11"/>
                  <a:gd name="T11" fmla="*/ 15 h 18"/>
                  <a:gd name="T12" fmla="*/ 2 w 11"/>
                  <a:gd name="T13" fmla="*/ 12 h 18"/>
                  <a:gd name="T14" fmla="*/ 6 w 11"/>
                  <a:gd name="T15" fmla="*/ 12 h 18"/>
                  <a:gd name="T16" fmla="*/ 7 w 11"/>
                  <a:gd name="T17" fmla="*/ 11 h 18"/>
                  <a:gd name="T18" fmla="*/ 9 w 11"/>
                  <a:gd name="T19" fmla="*/ 8 h 18"/>
                  <a:gd name="T20" fmla="*/ 11 w 11"/>
                  <a:gd name="T21" fmla="*/ 6 h 18"/>
                  <a:gd name="T22" fmla="*/ 11 w 11"/>
                  <a:gd name="T23" fmla="*/ 4 h 18"/>
                  <a:gd name="T24" fmla="*/ 8 w 11"/>
                  <a:gd name="T25" fmla="*/ 3 h 18"/>
                  <a:gd name="T26" fmla="*/ 5 w 11"/>
                  <a:gd name="T27" fmla="*/ 2 h 18"/>
                  <a:gd name="T28" fmla="*/ 2 w 11"/>
                  <a:gd name="T29" fmla="*/ 2 h 18"/>
                  <a:gd name="T30" fmla="*/ 2 w 11"/>
                  <a:gd name="T31" fmla="*/ 0 h 18"/>
                  <a:gd name="T32" fmla="*/ 1 w 11"/>
                  <a:gd name="T33" fmla="*/ 0 h 18"/>
                  <a:gd name="T34" fmla="*/ 0 w 11"/>
                  <a:gd name="T35" fmla="*/ 2 h 18"/>
                  <a:gd name="T36" fmla="*/ 0 w 11"/>
                  <a:gd name="T37" fmla="*/ 8 h 18"/>
                  <a:gd name="T38" fmla="*/ 0 w 11"/>
                  <a:gd name="T39" fmla="*/ 10 h 18"/>
                  <a:gd name="T40" fmla="*/ 0 w 11"/>
                  <a:gd name="T41" fmla="*/ 12 h 18"/>
                  <a:gd name="T42" fmla="*/ 0 w 11"/>
                  <a:gd name="T43" fmla="*/ 15 h 18"/>
                  <a:gd name="T44" fmla="*/ 0 w 11"/>
                  <a:gd name="T45" fmla="*/ 16 h 18"/>
                  <a:gd name="T46" fmla="*/ 0 w 11"/>
                  <a:gd name="T4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18">
                    <a:moveTo>
                      <a:pt x="0" y="18"/>
                    </a:moveTo>
                    <a:lnTo>
                      <a:pt x="0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7" y="11"/>
                    </a:lnTo>
                    <a:lnTo>
                      <a:pt x="9" y="8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" name="Freeform 269">
                <a:extLst>
                  <a:ext uri="{FF2B5EF4-FFF2-40B4-BE49-F238E27FC236}">
                    <a16:creationId xmlns:a16="http://schemas.microsoft.com/office/drawing/2014/main" id="{06C825D6-3ED7-452C-ADFD-EEF93CF24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8" y="1185863"/>
                <a:ext cx="6350" cy="7937"/>
              </a:xfrm>
              <a:custGeom>
                <a:avLst/>
                <a:gdLst>
                  <a:gd name="T0" fmla="*/ 20 w 20"/>
                  <a:gd name="T1" fmla="*/ 7 h 24"/>
                  <a:gd name="T2" fmla="*/ 16 w 20"/>
                  <a:gd name="T3" fmla="*/ 4 h 24"/>
                  <a:gd name="T4" fmla="*/ 14 w 20"/>
                  <a:gd name="T5" fmla="*/ 2 h 24"/>
                  <a:gd name="T6" fmla="*/ 11 w 20"/>
                  <a:gd name="T7" fmla="*/ 2 h 24"/>
                  <a:gd name="T8" fmla="*/ 8 w 20"/>
                  <a:gd name="T9" fmla="*/ 1 h 24"/>
                  <a:gd name="T10" fmla="*/ 5 w 20"/>
                  <a:gd name="T11" fmla="*/ 1 h 24"/>
                  <a:gd name="T12" fmla="*/ 3 w 20"/>
                  <a:gd name="T13" fmla="*/ 0 h 24"/>
                  <a:gd name="T14" fmla="*/ 0 w 20"/>
                  <a:gd name="T15" fmla="*/ 0 h 24"/>
                  <a:gd name="T16" fmla="*/ 3 w 20"/>
                  <a:gd name="T17" fmla="*/ 5 h 24"/>
                  <a:gd name="T18" fmla="*/ 4 w 20"/>
                  <a:gd name="T19" fmla="*/ 6 h 24"/>
                  <a:gd name="T20" fmla="*/ 6 w 20"/>
                  <a:gd name="T21" fmla="*/ 10 h 24"/>
                  <a:gd name="T22" fmla="*/ 8 w 20"/>
                  <a:gd name="T23" fmla="*/ 10 h 24"/>
                  <a:gd name="T24" fmla="*/ 9 w 20"/>
                  <a:gd name="T25" fmla="*/ 11 h 24"/>
                  <a:gd name="T26" fmla="*/ 11 w 20"/>
                  <a:gd name="T27" fmla="*/ 17 h 24"/>
                  <a:gd name="T28" fmla="*/ 11 w 20"/>
                  <a:gd name="T29" fmla="*/ 18 h 24"/>
                  <a:gd name="T30" fmla="*/ 12 w 20"/>
                  <a:gd name="T31" fmla="*/ 23 h 24"/>
                  <a:gd name="T32" fmla="*/ 16 w 20"/>
                  <a:gd name="T33" fmla="*/ 24 h 24"/>
                  <a:gd name="T34" fmla="*/ 17 w 20"/>
                  <a:gd name="T35" fmla="*/ 24 h 24"/>
                  <a:gd name="T36" fmla="*/ 17 w 20"/>
                  <a:gd name="T37" fmla="*/ 24 h 24"/>
                  <a:gd name="T38" fmla="*/ 20 w 20"/>
                  <a:gd name="T39" fmla="*/ 22 h 24"/>
                  <a:gd name="T40" fmla="*/ 20 w 20"/>
                  <a:gd name="T41" fmla="*/ 19 h 24"/>
                  <a:gd name="T42" fmla="*/ 20 w 20"/>
                  <a:gd name="T43" fmla="*/ 18 h 24"/>
                  <a:gd name="T44" fmla="*/ 20 w 20"/>
                  <a:gd name="T45" fmla="*/ 16 h 24"/>
                  <a:gd name="T46" fmla="*/ 20 w 20"/>
                  <a:gd name="T47" fmla="*/ 13 h 24"/>
                  <a:gd name="T48" fmla="*/ 20 w 20"/>
                  <a:gd name="T49" fmla="*/ 13 h 24"/>
                  <a:gd name="T50" fmla="*/ 20 w 20"/>
                  <a:gd name="T51" fmla="*/ 8 h 24"/>
                  <a:gd name="T52" fmla="*/ 20 w 20"/>
                  <a:gd name="T53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" h="24">
                    <a:moveTo>
                      <a:pt x="20" y="7"/>
                    </a:moveTo>
                    <a:lnTo>
                      <a:pt x="16" y="4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11" y="17"/>
                    </a:lnTo>
                    <a:lnTo>
                      <a:pt x="11" y="18"/>
                    </a:lnTo>
                    <a:lnTo>
                      <a:pt x="12" y="23"/>
                    </a:lnTo>
                    <a:lnTo>
                      <a:pt x="16" y="24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20" y="22"/>
                    </a:lnTo>
                    <a:lnTo>
                      <a:pt x="20" y="19"/>
                    </a:lnTo>
                    <a:lnTo>
                      <a:pt x="20" y="18"/>
                    </a:lnTo>
                    <a:lnTo>
                      <a:pt x="20" y="16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0" y="8"/>
                    </a:lnTo>
                    <a:lnTo>
                      <a:pt x="2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" name="Freeform 270">
                <a:extLst>
                  <a:ext uri="{FF2B5EF4-FFF2-40B4-BE49-F238E27FC236}">
                    <a16:creationId xmlns:a16="http://schemas.microsoft.com/office/drawing/2014/main" id="{9F37079E-02C2-454A-B386-F213E4FF1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1263" y="1193800"/>
                <a:ext cx="11113" cy="15875"/>
              </a:xfrm>
              <a:custGeom>
                <a:avLst/>
                <a:gdLst>
                  <a:gd name="T0" fmla="*/ 4 w 34"/>
                  <a:gd name="T1" fmla="*/ 0 h 49"/>
                  <a:gd name="T2" fmla="*/ 0 w 34"/>
                  <a:gd name="T3" fmla="*/ 2 h 49"/>
                  <a:gd name="T4" fmla="*/ 1 w 34"/>
                  <a:gd name="T5" fmla="*/ 3 h 49"/>
                  <a:gd name="T6" fmla="*/ 3 w 34"/>
                  <a:gd name="T7" fmla="*/ 6 h 49"/>
                  <a:gd name="T8" fmla="*/ 3 w 34"/>
                  <a:gd name="T9" fmla="*/ 14 h 49"/>
                  <a:gd name="T10" fmla="*/ 3 w 34"/>
                  <a:gd name="T11" fmla="*/ 18 h 49"/>
                  <a:gd name="T12" fmla="*/ 1 w 34"/>
                  <a:gd name="T13" fmla="*/ 25 h 49"/>
                  <a:gd name="T14" fmla="*/ 5 w 34"/>
                  <a:gd name="T15" fmla="*/ 26 h 49"/>
                  <a:gd name="T16" fmla="*/ 10 w 34"/>
                  <a:gd name="T17" fmla="*/ 21 h 49"/>
                  <a:gd name="T18" fmla="*/ 10 w 34"/>
                  <a:gd name="T19" fmla="*/ 21 h 49"/>
                  <a:gd name="T20" fmla="*/ 10 w 34"/>
                  <a:gd name="T21" fmla="*/ 25 h 49"/>
                  <a:gd name="T22" fmla="*/ 12 w 34"/>
                  <a:gd name="T23" fmla="*/ 26 h 49"/>
                  <a:gd name="T24" fmla="*/ 15 w 34"/>
                  <a:gd name="T25" fmla="*/ 20 h 49"/>
                  <a:gd name="T26" fmla="*/ 17 w 34"/>
                  <a:gd name="T27" fmla="*/ 15 h 49"/>
                  <a:gd name="T28" fmla="*/ 18 w 34"/>
                  <a:gd name="T29" fmla="*/ 15 h 49"/>
                  <a:gd name="T30" fmla="*/ 18 w 34"/>
                  <a:gd name="T31" fmla="*/ 15 h 49"/>
                  <a:gd name="T32" fmla="*/ 17 w 34"/>
                  <a:gd name="T33" fmla="*/ 21 h 49"/>
                  <a:gd name="T34" fmla="*/ 15 w 34"/>
                  <a:gd name="T35" fmla="*/ 28 h 49"/>
                  <a:gd name="T36" fmla="*/ 12 w 34"/>
                  <a:gd name="T37" fmla="*/ 32 h 49"/>
                  <a:gd name="T38" fmla="*/ 10 w 34"/>
                  <a:gd name="T39" fmla="*/ 31 h 49"/>
                  <a:gd name="T40" fmla="*/ 11 w 34"/>
                  <a:gd name="T41" fmla="*/ 38 h 49"/>
                  <a:gd name="T42" fmla="*/ 12 w 34"/>
                  <a:gd name="T43" fmla="*/ 42 h 49"/>
                  <a:gd name="T44" fmla="*/ 13 w 34"/>
                  <a:gd name="T45" fmla="*/ 44 h 49"/>
                  <a:gd name="T46" fmla="*/ 17 w 34"/>
                  <a:gd name="T47" fmla="*/ 44 h 49"/>
                  <a:gd name="T48" fmla="*/ 17 w 34"/>
                  <a:gd name="T49" fmla="*/ 45 h 49"/>
                  <a:gd name="T50" fmla="*/ 24 w 34"/>
                  <a:gd name="T51" fmla="*/ 46 h 49"/>
                  <a:gd name="T52" fmla="*/ 25 w 34"/>
                  <a:gd name="T53" fmla="*/ 42 h 49"/>
                  <a:gd name="T54" fmla="*/ 27 w 34"/>
                  <a:gd name="T55" fmla="*/ 39 h 49"/>
                  <a:gd name="T56" fmla="*/ 29 w 34"/>
                  <a:gd name="T57" fmla="*/ 34 h 49"/>
                  <a:gd name="T58" fmla="*/ 31 w 34"/>
                  <a:gd name="T59" fmla="*/ 27 h 49"/>
                  <a:gd name="T60" fmla="*/ 34 w 34"/>
                  <a:gd name="T61" fmla="*/ 24 h 49"/>
                  <a:gd name="T62" fmla="*/ 34 w 34"/>
                  <a:gd name="T63" fmla="*/ 19 h 49"/>
                  <a:gd name="T64" fmla="*/ 34 w 34"/>
                  <a:gd name="T65" fmla="*/ 13 h 49"/>
                  <a:gd name="T66" fmla="*/ 33 w 34"/>
                  <a:gd name="T67" fmla="*/ 12 h 49"/>
                  <a:gd name="T68" fmla="*/ 31 w 34"/>
                  <a:gd name="T69" fmla="*/ 13 h 49"/>
                  <a:gd name="T70" fmla="*/ 27 w 34"/>
                  <a:gd name="T71" fmla="*/ 21 h 49"/>
                  <a:gd name="T72" fmla="*/ 27 w 34"/>
                  <a:gd name="T73" fmla="*/ 19 h 49"/>
                  <a:gd name="T74" fmla="*/ 25 w 34"/>
                  <a:gd name="T75" fmla="*/ 16 h 49"/>
                  <a:gd name="T76" fmla="*/ 21 w 34"/>
                  <a:gd name="T77" fmla="*/ 15 h 49"/>
                  <a:gd name="T78" fmla="*/ 19 w 34"/>
                  <a:gd name="T79" fmla="*/ 14 h 49"/>
                  <a:gd name="T80" fmla="*/ 19 w 34"/>
                  <a:gd name="T81" fmla="*/ 8 h 49"/>
                  <a:gd name="T82" fmla="*/ 17 w 34"/>
                  <a:gd name="T83" fmla="*/ 4 h 49"/>
                  <a:gd name="T84" fmla="*/ 15 w 34"/>
                  <a:gd name="T85" fmla="*/ 4 h 49"/>
                  <a:gd name="T86" fmla="*/ 9 w 34"/>
                  <a:gd name="T87" fmla="*/ 4 h 49"/>
                  <a:gd name="T88" fmla="*/ 6 w 34"/>
                  <a:gd name="T89" fmla="*/ 3 h 49"/>
                  <a:gd name="T90" fmla="*/ 5 w 34"/>
                  <a:gd name="T9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" h="49">
                    <a:moveTo>
                      <a:pt x="5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1" y="12"/>
                    </a:lnTo>
                    <a:lnTo>
                      <a:pt x="3" y="14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3" y="26"/>
                    </a:lnTo>
                    <a:lnTo>
                      <a:pt x="5" y="26"/>
                    </a:lnTo>
                    <a:lnTo>
                      <a:pt x="7" y="24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2" y="26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7" y="15"/>
                    </a:lnTo>
                    <a:lnTo>
                      <a:pt x="17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7" y="20"/>
                    </a:lnTo>
                    <a:lnTo>
                      <a:pt x="17" y="21"/>
                    </a:lnTo>
                    <a:lnTo>
                      <a:pt x="16" y="25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2" y="32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3"/>
                    </a:lnTo>
                    <a:lnTo>
                      <a:pt x="11" y="38"/>
                    </a:lnTo>
                    <a:lnTo>
                      <a:pt x="12" y="39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6" y="44"/>
                    </a:lnTo>
                    <a:lnTo>
                      <a:pt x="17" y="44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9" y="49"/>
                    </a:lnTo>
                    <a:lnTo>
                      <a:pt x="24" y="46"/>
                    </a:lnTo>
                    <a:lnTo>
                      <a:pt x="25" y="43"/>
                    </a:lnTo>
                    <a:lnTo>
                      <a:pt x="25" y="42"/>
                    </a:lnTo>
                    <a:lnTo>
                      <a:pt x="25" y="40"/>
                    </a:lnTo>
                    <a:lnTo>
                      <a:pt x="27" y="39"/>
                    </a:lnTo>
                    <a:lnTo>
                      <a:pt x="29" y="37"/>
                    </a:lnTo>
                    <a:lnTo>
                      <a:pt x="29" y="34"/>
                    </a:lnTo>
                    <a:lnTo>
                      <a:pt x="29" y="31"/>
                    </a:lnTo>
                    <a:lnTo>
                      <a:pt x="31" y="27"/>
                    </a:lnTo>
                    <a:lnTo>
                      <a:pt x="33" y="27"/>
                    </a:lnTo>
                    <a:lnTo>
                      <a:pt x="34" y="24"/>
                    </a:lnTo>
                    <a:lnTo>
                      <a:pt x="34" y="22"/>
                    </a:lnTo>
                    <a:lnTo>
                      <a:pt x="34" y="19"/>
                    </a:lnTo>
                    <a:lnTo>
                      <a:pt x="34" y="16"/>
                    </a:lnTo>
                    <a:lnTo>
                      <a:pt x="34" y="13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3" y="13"/>
                    </a:lnTo>
                    <a:lnTo>
                      <a:pt x="31" y="13"/>
                    </a:lnTo>
                    <a:lnTo>
                      <a:pt x="29" y="18"/>
                    </a:lnTo>
                    <a:lnTo>
                      <a:pt x="27" y="21"/>
                    </a:lnTo>
                    <a:lnTo>
                      <a:pt x="27" y="20"/>
                    </a:lnTo>
                    <a:lnTo>
                      <a:pt x="27" y="19"/>
                    </a:lnTo>
                    <a:lnTo>
                      <a:pt x="27" y="18"/>
                    </a:lnTo>
                    <a:lnTo>
                      <a:pt x="25" y="16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9" y="13"/>
                    </a:lnTo>
                    <a:lnTo>
                      <a:pt x="19" y="8"/>
                    </a:lnTo>
                    <a:lnTo>
                      <a:pt x="19" y="7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" name="Freeform 271">
                <a:extLst>
                  <a:ext uri="{FF2B5EF4-FFF2-40B4-BE49-F238E27FC236}">
                    <a16:creationId xmlns:a16="http://schemas.microsoft.com/office/drawing/2014/main" id="{20627B8E-89C5-422F-84FB-7A123E27A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788" y="1203325"/>
                <a:ext cx="3175" cy="3175"/>
              </a:xfrm>
              <a:custGeom>
                <a:avLst/>
                <a:gdLst>
                  <a:gd name="T0" fmla="*/ 10 w 13"/>
                  <a:gd name="T1" fmla="*/ 1 h 13"/>
                  <a:gd name="T2" fmla="*/ 10 w 13"/>
                  <a:gd name="T3" fmla="*/ 1 h 13"/>
                  <a:gd name="T4" fmla="*/ 10 w 13"/>
                  <a:gd name="T5" fmla="*/ 0 h 13"/>
                  <a:gd name="T6" fmla="*/ 8 w 13"/>
                  <a:gd name="T7" fmla="*/ 0 h 13"/>
                  <a:gd name="T8" fmla="*/ 6 w 13"/>
                  <a:gd name="T9" fmla="*/ 1 h 13"/>
                  <a:gd name="T10" fmla="*/ 2 w 13"/>
                  <a:gd name="T11" fmla="*/ 4 h 13"/>
                  <a:gd name="T12" fmla="*/ 1 w 13"/>
                  <a:gd name="T13" fmla="*/ 5 h 13"/>
                  <a:gd name="T14" fmla="*/ 1 w 13"/>
                  <a:gd name="T15" fmla="*/ 9 h 13"/>
                  <a:gd name="T16" fmla="*/ 1 w 13"/>
                  <a:gd name="T17" fmla="*/ 10 h 13"/>
                  <a:gd name="T18" fmla="*/ 0 w 13"/>
                  <a:gd name="T19" fmla="*/ 12 h 13"/>
                  <a:gd name="T20" fmla="*/ 0 w 13"/>
                  <a:gd name="T21" fmla="*/ 13 h 13"/>
                  <a:gd name="T22" fmla="*/ 0 w 13"/>
                  <a:gd name="T23" fmla="*/ 13 h 13"/>
                  <a:gd name="T24" fmla="*/ 1 w 13"/>
                  <a:gd name="T25" fmla="*/ 13 h 13"/>
                  <a:gd name="T26" fmla="*/ 1 w 13"/>
                  <a:gd name="T27" fmla="*/ 12 h 13"/>
                  <a:gd name="T28" fmla="*/ 2 w 13"/>
                  <a:gd name="T29" fmla="*/ 12 h 13"/>
                  <a:gd name="T30" fmla="*/ 6 w 13"/>
                  <a:gd name="T31" fmla="*/ 11 h 13"/>
                  <a:gd name="T32" fmla="*/ 6 w 13"/>
                  <a:gd name="T33" fmla="*/ 11 h 13"/>
                  <a:gd name="T34" fmla="*/ 7 w 13"/>
                  <a:gd name="T35" fmla="*/ 12 h 13"/>
                  <a:gd name="T36" fmla="*/ 11 w 13"/>
                  <a:gd name="T37" fmla="*/ 11 h 13"/>
                  <a:gd name="T38" fmla="*/ 13 w 13"/>
                  <a:gd name="T39" fmla="*/ 3 h 13"/>
                  <a:gd name="T40" fmla="*/ 10 w 13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3">
                    <a:moveTo>
                      <a:pt x="10" y="1"/>
                    </a:moveTo>
                    <a:lnTo>
                      <a:pt x="10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13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11" y="11"/>
                    </a:lnTo>
                    <a:lnTo>
                      <a:pt x="13" y="3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" name="Freeform 272">
                <a:extLst>
                  <a:ext uri="{FF2B5EF4-FFF2-40B4-BE49-F238E27FC236}">
                    <a16:creationId xmlns:a16="http://schemas.microsoft.com/office/drawing/2014/main" id="{D8F6351A-A3FA-46A9-A751-B650D2497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201738"/>
                <a:ext cx="22225" cy="26987"/>
              </a:xfrm>
              <a:custGeom>
                <a:avLst/>
                <a:gdLst>
                  <a:gd name="T0" fmla="*/ 64 w 69"/>
                  <a:gd name="T1" fmla="*/ 67 h 83"/>
                  <a:gd name="T2" fmla="*/ 64 w 69"/>
                  <a:gd name="T3" fmla="*/ 58 h 83"/>
                  <a:gd name="T4" fmla="*/ 66 w 69"/>
                  <a:gd name="T5" fmla="*/ 55 h 83"/>
                  <a:gd name="T6" fmla="*/ 65 w 69"/>
                  <a:gd name="T7" fmla="*/ 40 h 83"/>
                  <a:gd name="T8" fmla="*/ 63 w 69"/>
                  <a:gd name="T9" fmla="*/ 29 h 83"/>
                  <a:gd name="T10" fmla="*/ 63 w 69"/>
                  <a:gd name="T11" fmla="*/ 21 h 83"/>
                  <a:gd name="T12" fmla="*/ 60 w 69"/>
                  <a:gd name="T13" fmla="*/ 19 h 83"/>
                  <a:gd name="T14" fmla="*/ 57 w 69"/>
                  <a:gd name="T15" fmla="*/ 17 h 83"/>
                  <a:gd name="T16" fmla="*/ 57 w 69"/>
                  <a:gd name="T17" fmla="*/ 14 h 83"/>
                  <a:gd name="T18" fmla="*/ 58 w 69"/>
                  <a:gd name="T19" fmla="*/ 12 h 83"/>
                  <a:gd name="T20" fmla="*/ 60 w 69"/>
                  <a:gd name="T21" fmla="*/ 8 h 83"/>
                  <a:gd name="T22" fmla="*/ 54 w 69"/>
                  <a:gd name="T23" fmla="*/ 11 h 83"/>
                  <a:gd name="T24" fmla="*/ 52 w 69"/>
                  <a:gd name="T25" fmla="*/ 9 h 83"/>
                  <a:gd name="T26" fmla="*/ 52 w 69"/>
                  <a:gd name="T27" fmla="*/ 0 h 83"/>
                  <a:gd name="T28" fmla="*/ 48 w 69"/>
                  <a:gd name="T29" fmla="*/ 0 h 83"/>
                  <a:gd name="T30" fmla="*/ 47 w 69"/>
                  <a:gd name="T31" fmla="*/ 13 h 83"/>
                  <a:gd name="T32" fmla="*/ 48 w 69"/>
                  <a:gd name="T33" fmla="*/ 20 h 83"/>
                  <a:gd name="T34" fmla="*/ 48 w 69"/>
                  <a:gd name="T35" fmla="*/ 24 h 83"/>
                  <a:gd name="T36" fmla="*/ 44 w 69"/>
                  <a:gd name="T37" fmla="*/ 23 h 83"/>
                  <a:gd name="T38" fmla="*/ 45 w 69"/>
                  <a:gd name="T39" fmla="*/ 25 h 83"/>
                  <a:gd name="T40" fmla="*/ 39 w 69"/>
                  <a:gd name="T41" fmla="*/ 24 h 83"/>
                  <a:gd name="T42" fmla="*/ 37 w 69"/>
                  <a:gd name="T43" fmla="*/ 30 h 83"/>
                  <a:gd name="T44" fmla="*/ 35 w 69"/>
                  <a:gd name="T45" fmla="*/ 28 h 83"/>
                  <a:gd name="T46" fmla="*/ 31 w 69"/>
                  <a:gd name="T47" fmla="*/ 32 h 83"/>
                  <a:gd name="T48" fmla="*/ 28 w 69"/>
                  <a:gd name="T49" fmla="*/ 37 h 83"/>
                  <a:gd name="T50" fmla="*/ 27 w 69"/>
                  <a:gd name="T51" fmla="*/ 31 h 83"/>
                  <a:gd name="T52" fmla="*/ 27 w 69"/>
                  <a:gd name="T53" fmla="*/ 31 h 83"/>
                  <a:gd name="T54" fmla="*/ 22 w 69"/>
                  <a:gd name="T55" fmla="*/ 28 h 83"/>
                  <a:gd name="T56" fmla="*/ 13 w 69"/>
                  <a:gd name="T57" fmla="*/ 32 h 83"/>
                  <a:gd name="T58" fmla="*/ 10 w 69"/>
                  <a:gd name="T59" fmla="*/ 37 h 83"/>
                  <a:gd name="T60" fmla="*/ 5 w 69"/>
                  <a:gd name="T61" fmla="*/ 38 h 83"/>
                  <a:gd name="T62" fmla="*/ 1 w 69"/>
                  <a:gd name="T63" fmla="*/ 43 h 83"/>
                  <a:gd name="T64" fmla="*/ 0 w 69"/>
                  <a:gd name="T65" fmla="*/ 52 h 83"/>
                  <a:gd name="T66" fmla="*/ 3 w 69"/>
                  <a:gd name="T67" fmla="*/ 60 h 83"/>
                  <a:gd name="T68" fmla="*/ 7 w 69"/>
                  <a:gd name="T69" fmla="*/ 54 h 83"/>
                  <a:gd name="T70" fmla="*/ 11 w 69"/>
                  <a:gd name="T71" fmla="*/ 46 h 83"/>
                  <a:gd name="T72" fmla="*/ 12 w 69"/>
                  <a:gd name="T73" fmla="*/ 47 h 83"/>
                  <a:gd name="T74" fmla="*/ 15 w 69"/>
                  <a:gd name="T75" fmla="*/ 54 h 83"/>
                  <a:gd name="T76" fmla="*/ 17 w 69"/>
                  <a:gd name="T77" fmla="*/ 47 h 83"/>
                  <a:gd name="T78" fmla="*/ 22 w 69"/>
                  <a:gd name="T79" fmla="*/ 52 h 83"/>
                  <a:gd name="T80" fmla="*/ 24 w 69"/>
                  <a:gd name="T81" fmla="*/ 50 h 83"/>
                  <a:gd name="T82" fmla="*/ 24 w 69"/>
                  <a:gd name="T83" fmla="*/ 43 h 83"/>
                  <a:gd name="T84" fmla="*/ 31 w 69"/>
                  <a:gd name="T85" fmla="*/ 50 h 83"/>
                  <a:gd name="T86" fmla="*/ 31 w 69"/>
                  <a:gd name="T87" fmla="*/ 54 h 83"/>
                  <a:gd name="T88" fmla="*/ 29 w 69"/>
                  <a:gd name="T89" fmla="*/ 56 h 83"/>
                  <a:gd name="T90" fmla="*/ 30 w 69"/>
                  <a:gd name="T91" fmla="*/ 62 h 83"/>
                  <a:gd name="T92" fmla="*/ 31 w 69"/>
                  <a:gd name="T93" fmla="*/ 72 h 83"/>
                  <a:gd name="T94" fmla="*/ 37 w 69"/>
                  <a:gd name="T95" fmla="*/ 71 h 83"/>
                  <a:gd name="T96" fmla="*/ 41 w 69"/>
                  <a:gd name="T97" fmla="*/ 74 h 83"/>
                  <a:gd name="T98" fmla="*/ 47 w 69"/>
                  <a:gd name="T99" fmla="*/ 78 h 83"/>
                  <a:gd name="T100" fmla="*/ 48 w 69"/>
                  <a:gd name="T101" fmla="*/ 76 h 83"/>
                  <a:gd name="T102" fmla="*/ 53 w 69"/>
                  <a:gd name="T103" fmla="*/ 83 h 83"/>
                  <a:gd name="T104" fmla="*/ 58 w 69"/>
                  <a:gd name="T105" fmla="*/ 74 h 83"/>
                  <a:gd name="T106" fmla="*/ 56 w 69"/>
                  <a:gd name="T107" fmla="*/ 64 h 83"/>
                  <a:gd name="T108" fmla="*/ 51 w 69"/>
                  <a:gd name="T109" fmla="*/ 60 h 83"/>
                  <a:gd name="T110" fmla="*/ 56 w 69"/>
                  <a:gd name="T111" fmla="*/ 52 h 83"/>
                  <a:gd name="T112" fmla="*/ 59 w 69"/>
                  <a:gd name="T113" fmla="*/ 59 h 83"/>
                  <a:gd name="T114" fmla="*/ 62 w 69"/>
                  <a:gd name="T115" fmla="*/ 7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9" h="83">
                    <a:moveTo>
                      <a:pt x="62" y="70"/>
                    </a:moveTo>
                    <a:lnTo>
                      <a:pt x="63" y="70"/>
                    </a:lnTo>
                    <a:lnTo>
                      <a:pt x="64" y="67"/>
                    </a:lnTo>
                    <a:lnTo>
                      <a:pt x="64" y="65"/>
                    </a:lnTo>
                    <a:lnTo>
                      <a:pt x="64" y="59"/>
                    </a:lnTo>
                    <a:lnTo>
                      <a:pt x="64" y="58"/>
                    </a:lnTo>
                    <a:lnTo>
                      <a:pt x="65" y="55"/>
                    </a:lnTo>
                    <a:lnTo>
                      <a:pt x="65" y="55"/>
                    </a:lnTo>
                    <a:lnTo>
                      <a:pt x="66" y="55"/>
                    </a:lnTo>
                    <a:lnTo>
                      <a:pt x="69" y="53"/>
                    </a:lnTo>
                    <a:lnTo>
                      <a:pt x="68" y="43"/>
                    </a:lnTo>
                    <a:lnTo>
                      <a:pt x="65" y="40"/>
                    </a:lnTo>
                    <a:lnTo>
                      <a:pt x="65" y="38"/>
                    </a:lnTo>
                    <a:lnTo>
                      <a:pt x="64" y="35"/>
                    </a:lnTo>
                    <a:lnTo>
                      <a:pt x="63" y="29"/>
                    </a:lnTo>
                    <a:lnTo>
                      <a:pt x="63" y="26"/>
                    </a:lnTo>
                    <a:lnTo>
                      <a:pt x="63" y="26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60" y="20"/>
                    </a:lnTo>
                    <a:lnTo>
                      <a:pt x="60" y="19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57" y="17"/>
                    </a:lnTo>
                    <a:lnTo>
                      <a:pt x="57" y="17"/>
                    </a:lnTo>
                    <a:lnTo>
                      <a:pt x="57" y="15"/>
                    </a:lnTo>
                    <a:lnTo>
                      <a:pt x="57" y="14"/>
                    </a:lnTo>
                    <a:lnTo>
                      <a:pt x="57" y="13"/>
                    </a:lnTo>
                    <a:lnTo>
                      <a:pt x="57" y="13"/>
                    </a:lnTo>
                    <a:lnTo>
                      <a:pt x="58" y="12"/>
                    </a:lnTo>
                    <a:lnTo>
                      <a:pt x="60" y="9"/>
                    </a:lnTo>
                    <a:lnTo>
                      <a:pt x="60" y="9"/>
                    </a:lnTo>
                    <a:lnTo>
                      <a:pt x="60" y="8"/>
                    </a:lnTo>
                    <a:lnTo>
                      <a:pt x="58" y="7"/>
                    </a:lnTo>
                    <a:lnTo>
                      <a:pt x="54" y="9"/>
                    </a:lnTo>
                    <a:lnTo>
                      <a:pt x="54" y="11"/>
                    </a:lnTo>
                    <a:lnTo>
                      <a:pt x="52" y="11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3" y="6"/>
                    </a:lnTo>
                    <a:lnTo>
                      <a:pt x="53" y="5"/>
                    </a:lnTo>
                    <a:lnTo>
                      <a:pt x="52" y="0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47" y="9"/>
                    </a:lnTo>
                    <a:lnTo>
                      <a:pt x="47" y="13"/>
                    </a:lnTo>
                    <a:lnTo>
                      <a:pt x="47" y="15"/>
                    </a:lnTo>
                    <a:lnTo>
                      <a:pt x="48" y="18"/>
                    </a:lnTo>
                    <a:lnTo>
                      <a:pt x="48" y="20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4" y="23"/>
                    </a:lnTo>
                    <a:lnTo>
                      <a:pt x="44" y="23"/>
                    </a:lnTo>
                    <a:lnTo>
                      <a:pt x="45" y="24"/>
                    </a:lnTo>
                    <a:lnTo>
                      <a:pt x="45" y="25"/>
                    </a:lnTo>
                    <a:lnTo>
                      <a:pt x="42" y="23"/>
                    </a:lnTo>
                    <a:lnTo>
                      <a:pt x="41" y="21"/>
                    </a:lnTo>
                    <a:lnTo>
                      <a:pt x="39" y="24"/>
                    </a:lnTo>
                    <a:lnTo>
                      <a:pt x="39" y="26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6" y="29"/>
                    </a:lnTo>
                    <a:lnTo>
                      <a:pt x="36" y="29"/>
                    </a:lnTo>
                    <a:lnTo>
                      <a:pt x="35" y="28"/>
                    </a:lnTo>
                    <a:lnTo>
                      <a:pt x="33" y="30"/>
                    </a:lnTo>
                    <a:lnTo>
                      <a:pt x="33" y="32"/>
                    </a:lnTo>
                    <a:lnTo>
                      <a:pt x="31" y="32"/>
                    </a:lnTo>
                    <a:lnTo>
                      <a:pt x="31" y="34"/>
                    </a:lnTo>
                    <a:lnTo>
                      <a:pt x="29" y="37"/>
                    </a:lnTo>
                    <a:lnTo>
                      <a:pt x="28" y="37"/>
                    </a:lnTo>
                    <a:lnTo>
                      <a:pt x="28" y="36"/>
                    </a:lnTo>
                    <a:lnTo>
                      <a:pt x="27" y="34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5" y="30"/>
                    </a:lnTo>
                    <a:lnTo>
                      <a:pt x="23" y="29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18" y="29"/>
                    </a:lnTo>
                    <a:lnTo>
                      <a:pt x="13" y="32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0" y="37"/>
                    </a:lnTo>
                    <a:lnTo>
                      <a:pt x="9" y="37"/>
                    </a:lnTo>
                    <a:lnTo>
                      <a:pt x="7" y="37"/>
                    </a:lnTo>
                    <a:lnTo>
                      <a:pt x="5" y="38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7"/>
                    </a:lnTo>
                    <a:lnTo>
                      <a:pt x="1" y="50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59"/>
                    </a:lnTo>
                    <a:lnTo>
                      <a:pt x="3" y="60"/>
                    </a:lnTo>
                    <a:lnTo>
                      <a:pt x="5" y="59"/>
                    </a:lnTo>
                    <a:lnTo>
                      <a:pt x="6" y="56"/>
                    </a:lnTo>
                    <a:lnTo>
                      <a:pt x="7" y="54"/>
                    </a:lnTo>
                    <a:lnTo>
                      <a:pt x="9" y="50"/>
                    </a:lnTo>
                    <a:lnTo>
                      <a:pt x="9" y="47"/>
                    </a:lnTo>
                    <a:lnTo>
                      <a:pt x="11" y="46"/>
                    </a:lnTo>
                    <a:lnTo>
                      <a:pt x="12" y="46"/>
                    </a:lnTo>
                    <a:lnTo>
                      <a:pt x="12" y="46"/>
                    </a:lnTo>
                    <a:lnTo>
                      <a:pt x="12" y="47"/>
                    </a:lnTo>
                    <a:lnTo>
                      <a:pt x="12" y="52"/>
                    </a:lnTo>
                    <a:lnTo>
                      <a:pt x="13" y="52"/>
                    </a:lnTo>
                    <a:lnTo>
                      <a:pt x="15" y="54"/>
                    </a:lnTo>
                    <a:lnTo>
                      <a:pt x="16" y="52"/>
                    </a:lnTo>
                    <a:lnTo>
                      <a:pt x="16" y="49"/>
                    </a:lnTo>
                    <a:lnTo>
                      <a:pt x="17" y="47"/>
                    </a:lnTo>
                    <a:lnTo>
                      <a:pt x="18" y="49"/>
                    </a:lnTo>
                    <a:lnTo>
                      <a:pt x="21" y="50"/>
                    </a:lnTo>
                    <a:lnTo>
                      <a:pt x="22" y="52"/>
                    </a:lnTo>
                    <a:lnTo>
                      <a:pt x="23" y="53"/>
                    </a:lnTo>
                    <a:lnTo>
                      <a:pt x="23" y="53"/>
                    </a:lnTo>
                    <a:lnTo>
                      <a:pt x="24" y="50"/>
                    </a:lnTo>
                    <a:lnTo>
                      <a:pt x="24" y="47"/>
                    </a:lnTo>
                    <a:lnTo>
                      <a:pt x="23" y="44"/>
                    </a:lnTo>
                    <a:lnTo>
                      <a:pt x="24" y="43"/>
                    </a:lnTo>
                    <a:lnTo>
                      <a:pt x="25" y="44"/>
                    </a:lnTo>
                    <a:lnTo>
                      <a:pt x="30" y="49"/>
                    </a:lnTo>
                    <a:lnTo>
                      <a:pt x="31" y="50"/>
                    </a:lnTo>
                    <a:lnTo>
                      <a:pt x="31" y="50"/>
                    </a:lnTo>
                    <a:lnTo>
                      <a:pt x="31" y="52"/>
                    </a:lnTo>
                    <a:lnTo>
                      <a:pt x="31" y="54"/>
                    </a:lnTo>
                    <a:lnTo>
                      <a:pt x="30" y="54"/>
                    </a:lnTo>
                    <a:lnTo>
                      <a:pt x="29" y="55"/>
                    </a:lnTo>
                    <a:lnTo>
                      <a:pt x="29" y="56"/>
                    </a:lnTo>
                    <a:lnTo>
                      <a:pt x="29" y="56"/>
                    </a:lnTo>
                    <a:lnTo>
                      <a:pt x="29" y="60"/>
                    </a:lnTo>
                    <a:lnTo>
                      <a:pt x="30" y="62"/>
                    </a:lnTo>
                    <a:lnTo>
                      <a:pt x="33" y="67"/>
                    </a:lnTo>
                    <a:lnTo>
                      <a:pt x="31" y="70"/>
                    </a:lnTo>
                    <a:lnTo>
                      <a:pt x="31" y="72"/>
                    </a:lnTo>
                    <a:lnTo>
                      <a:pt x="34" y="72"/>
                    </a:lnTo>
                    <a:lnTo>
                      <a:pt x="35" y="72"/>
                    </a:lnTo>
                    <a:lnTo>
                      <a:pt x="37" y="71"/>
                    </a:lnTo>
                    <a:lnTo>
                      <a:pt x="40" y="73"/>
                    </a:lnTo>
                    <a:lnTo>
                      <a:pt x="40" y="74"/>
                    </a:lnTo>
                    <a:lnTo>
                      <a:pt x="41" y="74"/>
                    </a:lnTo>
                    <a:lnTo>
                      <a:pt x="45" y="77"/>
                    </a:lnTo>
                    <a:lnTo>
                      <a:pt x="46" y="77"/>
                    </a:lnTo>
                    <a:lnTo>
                      <a:pt x="47" y="78"/>
                    </a:lnTo>
                    <a:lnTo>
                      <a:pt x="48" y="76"/>
                    </a:lnTo>
                    <a:lnTo>
                      <a:pt x="48" y="74"/>
                    </a:lnTo>
                    <a:lnTo>
                      <a:pt x="48" y="76"/>
                    </a:lnTo>
                    <a:lnTo>
                      <a:pt x="51" y="80"/>
                    </a:lnTo>
                    <a:lnTo>
                      <a:pt x="51" y="82"/>
                    </a:lnTo>
                    <a:lnTo>
                      <a:pt x="53" y="83"/>
                    </a:lnTo>
                    <a:lnTo>
                      <a:pt x="56" y="80"/>
                    </a:lnTo>
                    <a:lnTo>
                      <a:pt x="57" y="78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58" y="67"/>
                    </a:lnTo>
                    <a:lnTo>
                      <a:pt x="56" y="64"/>
                    </a:lnTo>
                    <a:lnTo>
                      <a:pt x="53" y="62"/>
                    </a:lnTo>
                    <a:lnTo>
                      <a:pt x="52" y="61"/>
                    </a:lnTo>
                    <a:lnTo>
                      <a:pt x="51" y="60"/>
                    </a:lnTo>
                    <a:lnTo>
                      <a:pt x="52" y="58"/>
                    </a:lnTo>
                    <a:lnTo>
                      <a:pt x="54" y="55"/>
                    </a:lnTo>
                    <a:lnTo>
                      <a:pt x="56" y="52"/>
                    </a:lnTo>
                    <a:lnTo>
                      <a:pt x="57" y="53"/>
                    </a:lnTo>
                    <a:lnTo>
                      <a:pt x="59" y="55"/>
                    </a:lnTo>
                    <a:lnTo>
                      <a:pt x="59" y="59"/>
                    </a:lnTo>
                    <a:lnTo>
                      <a:pt x="59" y="64"/>
                    </a:lnTo>
                    <a:lnTo>
                      <a:pt x="59" y="66"/>
                    </a:lnTo>
                    <a:lnTo>
                      <a:pt x="62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2" name="Freeform 273">
                <a:extLst>
                  <a:ext uri="{FF2B5EF4-FFF2-40B4-BE49-F238E27FC236}">
                    <a16:creationId xmlns:a16="http://schemas.microsoft.com/office/drawing/2014/main" id="{BB475389-289D-493B-9C37-15AFA14B3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375" y="1196975"/>
                <a:ext cx="4763" cy="7937"/>
              </a:xfrm>
              <a:custGeom>
                <a:avLst/>
                <a:gdLst>
                  <a:gd name="T0" fmla="*/ 11 w 16"/>
                  <a:gd name="T1" fmla="*/ 24 h 24"/>
                  <a:gd name="T2" fmla="*/ 12 w 16"/>
                  <a:gd name="T3" fmla="*/ 23 h 24"/>
                  <a:gd name="T4" fmla="*/ 13 w 16"/>
                  <a:gd name="T5" fmla="*/ 22 h 24"/>
                  <a:gd name="T6" fmla="*/ 16 w 16"/>
                  <a:gd name="T7" fmla="*/ 20 h 24"/>
                  <a:gd name="T8" fmla="*/ 16 w 16"/>
                  <a:gd name="T9" fmla="*/ 19 h 24"/>
                  <a:gd name="T10" fmla="*/ 16 w 16"/>
                  <a:gd name="T11" fmla="*/ 17 h 24"/>
                  <a:gd name="T12" fmla="*/ 13 w 16"/>
                  <a:gd name="T13" fmla="*/ 11 h 24"/>
                  <a:gd name="T14" fmla="*/ 12 w 16"/>
                  <a:gd name="T15" fmla="*/ 11 h 24"/>
                  <a:gd name="T16" fmla="*/ 11 w 16"/>
                  <a:gd name="T17" fmla="*/ 8 h 24"/>
                  <a:gd name="T18" fmla="*/ 11 w 16"/>
                  <a:gd name="T19" fmla="*/ 8 h 24"/>
                  <a:gd name="T20" fmla="*/ 11 w 16"/>
                  <a:gd name="T21" fmla="*/ 5 h 24"/>
                  <a:gd name="T22" fmla="*/ 10 w 16"/>
                  <a:gd name="T23" fmla="*/ 4 h 24"/>
                  <a:gd name="T24" fmla="*/ 8 w 16"/>
                  <a:gd name="T25" fmla="*/ 1 h 24"/>
                  <a:gd name="T26" fmla="*/ 8 w 16"/>
                  <a:gd name="T27" fmla="*/ 1 h 24"/>
                  <a:gd name="T28" fmla="*/ 6 w 16"/>
                  <a:gd name="T29" fmla="*/ 0 h 24"/>
                  <a:gd name="T30" fmla="*/ 2 w 16"/>
                  <a:gd name="T31" fmla="*/ 0 h 24"/>
                  <a:gd name="T32" fmla="*/ 0 w 16"/>
                  <a:gd name="T33" fmla="*/ 0 h 24"/>
                  <a:gd name="T34" fmla="*/ 0 w 16"/>
                  <a:gd name="T35" fmla="*/ 0 h 24"/>
                  <a:gd name="T36" fmla="*/ 0 w 16"/>
                  <a:gd name="T37" fmla="*/ 2 h 24"/>
                  <a:gd name="T38" fmla="*/ 1 w 16"/>
                  <a:gd name="T39" fmla="*/ 6 h 24"/>
                  <a:gd name="T40" fmla="*/ 0 w 16"/>
                  <a:gd name="T41" fmla="*/ 8 h 24"/>
                  <a:gd name="T42" fmla="*/ 0 w 16"/>
                  <a:gd name="T43" fmla="*/ 11 h 24"/>
                  <a:gd name="T44" fmla="*/ 1 w 16"/>
                  <a:gd name="T45" fmla="*/ 11 h 24"/>
                  <a:gd name="T46" fmla="*/ 5 w 16"/>
                  <a:gd name="T47" fmla="*/ 10 h 24"/>
                  <a:gd name="T48" fmla="*/ 6 w 16"/>
                  <a:gd name="T49" fmla="*/ 10 h 24"/>
                  <a:gd name="T50" fmla="*/ 6 w 16"/>
                  <a:gd name="T51" fmla="*/ 10 h 24"/>
                  <a:gd name="T52" fmla="*/ 6 w 16"/>
                  <a:gd name="T53" fmla="*/ 12 h 24"/>
                  <a:gd name="T54" fmla="*/ 6 w 16"/>
                  <a:gd name="T55" fmla="*/ 16 h 24"/>
                  <a:gd name="T56" fmla="*/ 6 w 16"/>
                  <a:gd name="T57" fmla="*/ 16 h 24"/>
                  <a:gd name="T58" fmla="*/ 7 w 16"/>
                  <a:gd name="T59" fmla="*/ 20 h 24"/>
                  <a:gd name="T60" fmla="*/ 11 w 16"/>
                  <a:gd name="T6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24">
                    <a:moveTo>
                      <a:pt x="11" y="24"/>
                    </a:moveTo>
                    <a:lnTo>
                      <a:pt x="12" y="23"/>
                    </a:lnTo>
                    <a:lnTo>
                      <a:pt x="13" y="22"/>
                    </a:lnTo>
                    <a:lnTo>
                      <a:pt x="16" y="20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3" y="11"/>
                    </a:lnTo>
                    <a:lnTo>
                      <a:pt x="12" y="11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7" y="20"/>
                    </a:lnTo>
                    <a:lnTo>
                      <a:pt x="1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" name="Freeform 274">
                <a:extLst>
                  <a:ext uri="{FF2B5EF4-FFF2-40B4-BE49-F238E27FC236}">
                    <a16:creationId xmlns:a16="http://schemas.microsoft.com/office/drawing/2014/main" id="{BE2CEE91-0730-45BC-B193-B0B93BFC3A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375" y="1190625"/>
                <a:ext cx="7938" cy="9525"/>
              </a:xfrm>
              <a:custGeom>
                <a:avLst/>
                <a:gdLst>
                  <a:gd name="T0" fmla="*/ 0 w 26"/>
                  <a:gd name="T1" fmla="*/ 8 h 31"/>
                  <a:gd name="T2" fmla="*/ 1 w 26"/>
                  <a:gd name="T3" fmla="*/ 9 h 31"/>
                  <a:gd name="T4" fmla="*/ 4 w 26"/>
                  <a:gd name="T5" fmla="*/ 11 h 31"/>
                  <a:gd name="T6" fmla="*/ 8 w 26"/>
                  <a:gd name="T7" fmla="*/ 14 h 31"/>
                  <a:gd name="T8" fmla="*/ 9 w 26"/>
                  <a:gd name="T9" fmla="*/ 15 h 31"/>
                  <a:gd name="T10" fmla="*/ 10 w 26"/>
                  <a:gd name="T11" fmla="*/ 16 h 31"/>
                  <a:gd name="T12" fmla="*/ 12 w 26"/>
                  <a:gd name="T13" fmla="*/ 19 h 31"/>
                  <a:gd name="T14" fmla="*/ 12 w 26"/>
                  <a:gd name="T15" fmla="*/ 20 h 31"/>
                  <a:gd name="T16" fmla="*/ 13 w 26"/>
                  <a:gd name="T17" fmla="*/ 23 h 31"/>
                  <a:gd name="T18" fmla="*/ 13 w 26"/>
                  <a:gd name="T19" fmla="*/ 23 h 31"/>
                  <a:gd name="T20" fmla="*/ 15 w 26"/>
                  <a:gd name="T21" fmla="*/ 26 h 31"/>
                  <a:gd name="T22" fmla="*/ 17 w 26"/>
                  <a:gd name="T23" fmla="*/ 28 h 31"/>
                  <a:gd name="T24" fmla="*/ 20 w 26"/>
                  <a:gd name="T25" fmla="*/ 29 h 31"/>
                  <a:gd name="T26" fmla="*/ 25 w 26"/>
                  <a:gd name="T27" fmla="*/ 31 h 31"/>
                  <a:gd name="T28" fmla="*/ 26 w 26"/>
                  <a:gd name="T29" fmla="*/ 31 h 31"/>
                  <a:gd name="T30" fmla="*/ 26 w 26"/>
                  <a:gd name="T31" fmla="*/ 29 h 31"/>
                  <a:gd name="T32" fmla="*/ 23 w 26"/>
                  <a:gd name="T33" fmla="*/ 22 h 31"/>
                  <a:gd name="T34" fmla="*/ 20 w 26"/>
                  <a:gd name="T35" fmla="*/ 21 h 31"/>
                  <a:gd name="T36" fmla="*/ 18 w 26"/>
                  <a:gd name="T37" fmla="*/ 19 h 31"/>
                  <a:gd name="T38" fmla="*/ 18 w 26"/>
                  <a:gd name="T39" fmla="*/ 16 h 31"/>
                  <a:gd name="T40" fmla="*/ 18 w 26"/>
                  <a:gd name="T41" fmla="*/ 15 h 31"/>
                  <a:gd name="T42" fmla="*/ 19 w 26"/>
                  <a:gd name="T43" fmla="*/ 14 h 31"/>
                  <a:gd name="T44" fmla="*/ 20 w 26"/>
                  <a:gd name="T45" fmla="*/ 10 h 31"/>
                  <a:gd name="T46" fmla="*/ 19 w 26"/>
                  <a:gd name="T47" fmla="*/ 7 h 31"/>
                  <a:gd name="T48" fmla="*/ 18 w 26"/>
                  <a:gd name="T49" fmla="*/ 5 h 31"/>
                  <a:gd name="T50" fmla="*/ 18 w 26"/>
                  <a:gd name="T51" fmla="*/ 5 h 31"/>
                  <a:gd name="T52" fmla="*/ 18 w 26"/>
                  <a:gd name="T53" fmla="*/ 4 h 31"/>
                  <a:gd name="T54" fmla="*/ 17 w 26"/>
                  <a:gd name="T55" fmla="*/ 3 h 31"/>
                  <a:gd name="T56" fmla="*/ 13 w 26"/>
                  <a:gd name="T57" fmla="*/ 2 h 31"/>
                  <a:gd name="T58" fmla="*/ 12 w 26"/>
                  <a:gd name="T59" fmla="*/ 2 h 31"/>
                  <a:gd name="T60" fmla="*/ 12 w 26"/>
                  <a:gd name="T61" fmla="*/ 0 h 31"/>
                  <a:gd name="T62" fmla="*/ 10 w 26"/>
                  <a:gd name="T63" fmla="*/ 0 h 31"/>
                  <a:gd name="T64" fmla="*/ 9 w 26"/>
                  <a:gd name="T65" fmla="*/ 2 h 31"/>
                  <a:gd name="T66" fmla="*/ 6 w 26"/>
                  <a:gd name="T67" fmla="*/ 2 h 31"/>
                  <a:gd name="T68" fmla="*/ 3 w 26"/>
                  <a:gd name="T69" fmla="*/ 2 h 31"/>
                  <a:gd name="T70" fmla="*/ 2 w 26"/>
                  <a:gd name="T71" fmla="*/ 2 h 31"/>
                  <a:gd name="T72" fmla="*/ 2 w 26"/>
                  <a:gd name="T73" fmla="*/ 0 h 31"/>
                  <a:gd name="T74" fmla="*/ 1 w 26"/>
                  <a:gd name="T75" fmla="*/ 0 h 31"/>
                  <a:gd name="T76" fmla="*/ 0 w 26"/>
                  <a:gd name="T77" fmla="*/ 2 h 31"/>
                  <a:gd name="T78" fmla="*/ 0 w 26"/>
                  <a:gd name="T79" fmla="*/ 3 h 31"/>
                  <a:gd name="T80" fmla="*/ 0 w 26"/>
                  <a:gd name="T81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" h="31">
                    <a:moveTo>
                      <a:pt x="0" y="8"/>
                    </a:moveTo>
                    <a:lnTo>
                      <a:pt x="1" y="9"/>
                    </a:lnTo>
                    <a:lnTo>
                      <a:pt x="4" y="11"/>
                    </a:lnTo>
                    <a:lnTo>
                      <a:pt x="8" y="14"/>
                    </a:lnTo>
                    <a:lnTo>
                      <a:pt x="9" y="15"/>
                    </a:lnTo>
                    <a:lnTo>
                      <a:pt x="10" y="16"/>
                    </a:lnTo>
                    <a:lnTo>
                      <a:pt x="12" y="19"/>
                    </a:lnTo>
                    <a:lnTo>
                      <a:pt x="12" y="20"/>
                    </a:lnTo>
                    <a:lnTo>
                      <a:pt x="13" y="23"/>
                    </a:lnTo>
                    <a:lnTo>
                      <a:pt x="13" y="23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20" y="29"/>
                    </a:lnTo>
                    <a:lnTo>
                      <a:pt x="25" y="31"/>
                    </a:lnTo>
                    <a:lnTo>
                      <a:pt x="26" y="31"/>
                    </a:lnTo>
                    <a:lnTo>
                      <a:pt x="26" y="29"/>
                    </a:lnTo>
                    <a:lnTo>
                      <a:pt x="23" y="22"/>
                    </a:lnTo>
                    <a:lnTo>
                      <a:pt x="20" y="21"/>
                    </a:lnTo>
                    <a:lnTo>
                      <a:pt x="18" y="19"/>
                    </a:lnTo>
                    <a:lnTo>
                      <a:pt x="18" y="16"/>
                    </a:lnTo>
                    <a:lnTo>
                      <a:pt x="18" y="15"/>
                    </a:lnTo>
                    <a:lnTo>
                      <a:pt x="19" y="14"/>
                    </a:lnTo>
                    <a:lnTo>
                      <a:pt x="20" y="10"/>
                    </a:lnTo>
                    <a:lnTo>
                      <a:pt x="19" y="7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" name="Freeform 275">
                <a:extLst>
                  <a:ext uri="{FF2B5EF4-FFF2-40B4-BE49-F238E27FC236}">
                    <a16:creationId xmlns:a16="http://schemas.microsoft.com/office/drawing/2014/main" id="{C0258435-C34A-4E34-801F-7487A0CEBE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563" y="1158875"/>
                <a:ext cx="22225" cy="36512"/>
              </a:xfrm>
              <a:custGeom>
                <a:avLst/>
                <a:gdLst>
                  <a:gd name="T0" fmla="*/ 28 w 72"/>
                  <a:gd name="T1" fmla="*/ 5 h 114"/>
                  <a:gd name="T2" fmla="*/ 21 w 72"/>
                  <a:gd name="T3" fmla="*/ 2 h 114"/>
                  <a:gd name="T4" fmla="*/ 12 w 72"/>
                  <a:gd name="T5" fmla="*/ 0 h 114"/>
                  <a:gd name="T6" fmla="*/ 6 w 72"/>
                  <a:gd name="T7" fmla="*/ 12 h 114"/>
                  <a:gd name="T8" fmla="*/ 9 w 72"/>
                  <a:gd name="T9" fmla="*/ 23 h 114"/>
                  <a:gd name="T10" fmla="*/ 9 w 72"/>
                  <a:gd name="T11" fmla="*/ 36 h 114"/>
                  <a:gd name="T12" fmla="*/ 5 w 72"/>
                  <a:gd name="T13" fmla="*/ 38 h 114"/>
                  <a:gd name="T14" fmla="*/ 0 w 72"/>
                  <a:gd name="T15" fmla="*/ 41 h 114"/>
                  <a:gd name="T16" fmla="*/ 5 w 72"/>
                  <a:gd name="T17" fmla="*/ 55 h 114"/>
                  <a:gd name="T18" fmla="*/ 11 w 72"/>
                  <a:gd name="T19" fmla="*/ 66 h 114"/>
                  <a:gd name="T20" fmla="*/ 15 w 72"/>
                  <a:gd name="T21" fmla="*/ 72 h 114"/>
                  <a:gd name="T22" fmla="*/ 18 w 72"/>
                  <a:gd name="T23" fmla="*/ 72 h 114"/>
                  <a:gd name="T24" fmla="*/ 17 w 72"/>
                  <a:gd name="T25" fmla="*/ 78 h 114"/>
                  <a:gd name="T26" fmla="*/ 22 w 72"/>
                  <a:gd name="T27" fmla="*/ 82 h 114"/>
                  <a:gd name="T28" fmla="*/ 28 w 72"/>
                  <a:gd name="T29" fmla="*/ 85 h 114"/>
                  <a:gd name="T30" fmla="*/ 34 w 72"/>
                  <a:gd name="T31" fmla="*/ 78 h 114"/>
                  <a:gd name="T32" fmla="*/ 39 w 72"/>
                  <a:gd name="T33" fmla="*/ 83 h 114"/>
                  <a:gd name="T34" fmla="*/ 44 w 72"/>
                  <a:gd name="T35" fmla="*/ 85 h 114"/>
                  <a:gd name="T36" fmla="*/ 51 w 72"/>
                  <a:gd name="T37" fmla="*/ 91 h 114"/>
                  <a:gd name="T38" fmla="*/ 50 w 72"/>
                  <a:gd name="T39" fmla="*/ 83 h 114"/>
                  <a:gd name="T40" fmla="*/ 48 w 72"/>
                  <a:gd name="T41" fmla="*/ 80 h 114"/>
                  <a:gd name="T42" fmla="*/ 58 w 72"/>
                  <a:gd name="T43" fmla="*/ 86 h 114"/>
                  <a:gd name="T44" fmla="*/ 68 w 72"/>
                  <a:gd name="T45" fmla="*/ 97 h 114"/>
                  <a:gd name="T46" fmla="*/ 65 w 72"/>
                  <a:gd name="T47" fmla="*/ 100 h 114"/>
                  <a:gd name="T48" fmla="*/ 58 w 72"/>
                  <a:gd name="T49" fmla="*/ 102 h 114"/>
                  <a:gd name="T50" fmla="*/ 59 w 72"/>
                  <a:gd name="T51" fmla="*/ 113 h 114"/>
                  <a:gd name="T52" fmla="*/ 64 w 72"/>
                  <a:gd name="T53" fmla="*/ 108 h 114"/>
                  <a:gd name="T54" fmla="*/ 69 w 72"/>
                  <a:gd name="T55" fmla="*/ 113 h 114"/>
                  <a:gd name="T56" fmla="*/ 72 w 72"/>
                  <a:gd name="T57" fmla="*/ 111 h 114"/>
                  <a:gd name="T58" fmla="*/ 69 w 72"/>
                  <a:gd name="T59" fmla="*/ 103 h 114"/>
                  <a:gd name="T60" fmla="*/ 70 w 72"/>
                  <a:gd name="T61" fmla="*/ 101 h 114"/>
                  <a:gd name="T62" fmla="*/ 72 w 72"/>
                  <a:gd name="T63" fmla="*/ 96 h 114"/>
                  <a:gd name="T64" fmla="*/ 72 w 72"/>
                  <a:gd name="T65" fmla="*/ 90 h 114"/>
                  <a:gd name="T66" fmla="*/ 66 w 72"/>
                  <a:gd name="T67" fmla="*/ 88 h 114"/>
                  <a:gd name="T68" fmla="*/ 63 w 72"/>
                  <a:gd name="T69" fmla="*/ 84 h 114"/>
                  <a:gd name="T70" fmla="*/ 68 w 72"/>
                  <a:gd name="T71" fmla="*/ 80 h 114"/>
                  <a:gd name="T72" fmla="*/ 59 w 72"/>
                  <a:gd name="T73" fmla="*/ 76 h 114"/>
                  <a:gd name="T74" fmla="*/ 56 w 72"/>
                  <a:gd name="T75" fmla="*/ 78 h 114"/>
                  <a:gd name="T76" fmla="*/ 53 w 72"/>
                  <a:gd name="T77" fmla="*/ 74 h 114"/>
                  <a:gd name="T78" fmla="*/ 40 w 72"/>
                  <a:gd name="T79" fmla="*/ 73 h 114"/>
                  <a:gd name="T80" fmla="*/ 33 w 72"/>
                  <a:gd name="T81" fmla="*/ 67 h 114"/>
                  <a:gd name="T82" fmla="*/ 27 w 72"/>
                  <a:gd name="T83" fmla="*/ 59 h 114"/>
                  <a:gd name="T84" fmla="*/ 30 w 72"/>
                  <a:gd name="T85" fmla="*/ 52 h 114"/>
                  <a:gd name="T86" fmla="*/ 28 w 72"/>
                  <a:gd name="T87" fmla="*/ 47 h 114"/>
                  <a:gd name="T88" fmla="*/ 38 w 72"/>
                  <a:gd name="T89" fmla="*/ 42 h 114"/>
                  <a:gd name="T90" fmla="*/ 40 w 72"/>
                  <a:gd name="T91" fmla="*/ 24 h 114"/>
                  <a:gd name="T92" fmla="*/ 34 w 72"/>
                  <a:gd name="T93" fmla="*/ 19 h 114"/>
                  <a:gd name="T94" fmla="*/ 33 w 72"/>
                  <a:gd name="T95" fmla="*/ 9 h 114"/>
                  <a:gd name="T96" fmla="*/ 30 w 72"/>
                  <a:gd name="T97" fmla="*/ 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2" h="114">
                    <a:moveTo>
                      <a:pt x="30" y="2"/>
                    </a:moveTo>
                    <a:lnTo>
                      <a:pt x="28" y="3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2" y="0"/>
                    </a:lnTo>
                    <a:lnTo>
                      <a:pt x="9" y="2"/>
                    </a:lnTo>
                    <a:lnTo>
                      <a:pt x="6" y="6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9" y="36"/>
                    </a:lnTo>
                    <a:lnTo>
                      <a:pt x="10" y="41"/>
                    </a:lnTo>
                    <a:lnTo>
                      <a:pt x="9" y="41"/>
                    </a:lnTo>
                    <a:lnTo>
                      <a:pt x="7" y="41"/>
                    </a:lnTo>
                    <a:lnTo>
                      <a:pt x="5" y="38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1" y="46"/>
                    </a:lnTo>
                    <a:lnTo>
                      <a:pt x="5" y="50"/>
                    </a:lnTo>
                    <a:lnTo>
                      <a:pt x="5" y="54"/>
                    </a:lnTo>
                    <a:lnTo>
                      <a:pt x="5" y="55"/>
                    </a:lnTo>
                    <a:lnTo>
                      <a:pt x="6" y="59"/>
                    </a:lnTo>
                    <a:lnTo>
                      <a:pt x="10" y="62"/>
                    </a:lnTo>
                    <a:lnTo>
                      <a:pt x="9" y="65"/>
                    </a:lnTo>
                    <a:lnTo>
                      <a:pt x="11" y="66"/>
                    </a:lnTo>
                    <a:lnTo>
                      <a:pt x="12" y="67"/>
                    </a:lnTo>
                    <a:lnTo>
                      <a:pt x="12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8" y="67"/>
                    </a:lnTo>
                    <a:lnTo>
                      <a:pt x="19" y="68"/>
                    </a:lnTo>
                    <a:lnTo>
                      <a:pt x="19" y="70"/>
                    </a:lnTo>
                    <a:lnTo>
                      <a:pt x="18" y="72"/>
                    </a:lnTo>
                    <a:lnTo>
                      <a:pt x="17" y="73"/>
                    </a:lnTo>
                    <a:lnTo>
                      <a:pt x="17" y="73"/>
                    </a:lnTo>
                    <a:lnTo>
                      <a:pt x="17" y="77"/>
                    </a:lnTo>
                    <a:lnTo>
                      <a:pt x="17" y="78"/>
                    </a:lnTo>
                    <a:lnTo>
                      <a:pt x="19" y="82"/>
                    </a:lnTo>
                    <a:lnTo>
                      <a:pt x="21" y="83"/>
                    </a:lnTo>
                    <a:lnTo>
                      <a:pt x="22" y="83"/>
                    </a:lnTo>
                    <a:lnTo>
                      <a:pt x="22" y="82"/>
                    </a:lnTo>
                    <a:lnTo>
                      <a:pt x="23" y="83"/>
                    </a:lnTo>
                    <a:lnTo>
                      <a:pt x="24" y="84"/>
                    </a:lnTo>
                    <a:lnTo>
                      <a:pt x="28" y="85"/>
                    </a:lnTo>
                    <a:lnTo>
                      <a:pt x="28" y="85"/>
                    </a:lnTo>
                    <a:lnTo>
                      <a:pt x="32" y="84"/>
                    </a:lnTo>
                    <a:lnTo>
                      <a:pt x="32" y="83"/>
                    </a:lnTo>
                    <a:lnTo>
                      <a:pt x="33" y="79"/>
                    </a:lnTo>
                    <a:lnTo>
                      <a:pt x="34" y="78"/>
                    </a:lnTo>
                    <a:lnTo>
                      <a:pt x="34" y="78"/>
                    </a:lnTo>
                    <a:lnTo>
                      <a:pt x="35" y="79"/>
                    </a:lnTo>
                    <a:lnTo>
                      <a:pt x="38" y="82"/>
                    </a:lnTo>
                    <a:lnTo>
                      <a:pt x="39" y="83"/>
                    </a:lnTo>
                    <a:lnTo>
                      <a:pt x="41" y="84"/>
                    </a:lnTo>
                    <a:lnTo>
                      <a:pt x="44" y="84"/>
                    </a:lnTo>
                    <a:lnTo>
                      <a:pt x="44" y="84"/>
                    </a:lnTo>
                    <a:lnTo>
                      <a:pt x="44" y="85"/>
                    </a:lnTo>
                    <a:lnTo>
                      <a:pt x="47" y="90"/>
                    </a:lnTo>
                    <a:lnTo>
                      <a:pt x="48" y="91"/>
                    </a:lnTo>
                    <a:lnTo>
                      <a:pt x="50" y="92"/>
                    </a:lnTo>
                    <a:lnTo>
                      <a:pt x="51" y="91"/>
                    </a:lnTo>
                    <a:lnTo>
                      <a:pt x="51" y="91"/>
                    </a:lnTo>
                    <a:lnTo>
                      <a:pt x="53" y="90"/>
                    </a:lnTo>
                    <a:lnTo>
                      <a:pt x="52" y="86"/>
                    </a:lnTo>
                    <a:lnTo>
                      <a:pt x="50" y="83"/>
                    </a:lnTo>
                    <a:lnTo>
                      <a:pt x="47" y="80"/>
                    </a:lnTo>
                    <a:lnTo>
                      <a:pt x="47" y="79"/>
                    </a:lnTo>
                    <a:lnTo>
                      <a:pt x="47" y="79"/>
                    </a:lnTo>
                    <a:lnTo>
                      <a:pt x="48" y="80"/>
                    </a:lnTo>
                    <a:lnTo>
                      <a:pt x="52" y="83"/>
                    </a:lnTo>
                    <a:lnTo>
                      <a:pt x="54" y="84"/>
                    </a:lnTo>
                    <a:lnTo>
                      <a:pt x="56" y="85"/>
                    </a:lnTo>
                    <a:lnTo>
                      <a:pt x="58" y="86"/>
                    </a:lnTo>
                    <a:lnTo>
                      <a:pt x="58" y="91"/>
                    </a:lnTo>
                    <a:lnTo>
                      <a:pt x="58" y="92"/>
                    </a:lnTo>
                    <a:lnTo>
                      <a:pt x="60" y="95"/>
                    </a:lnTo>
                    <a:lnTo>
                      <a:pt x="68" y="97"/>
                    </a:lnTo>
                    <a:lnTo>
                      <a:pt x="68" y="97"/>
                    </a:lnTo>
                    <a:lnTo>
                      <a:pt x="69" y="101"/>
                    </a:lnTo>
                    <a:lnTo>
                      <a:pt x="66" y="100"/>
                    </a:lnTo>
                    <a:lnTo>
                      <a:pt x="65" y="100"/>
                    </a:lnTo>
                    <a:lnTo>
                      <a:pt x="62" y="101"/>
                    </a:lnTo>
                    <a:lnTo>
                      <a:pt x="58" y="101"/>
                    </a:lnTo>
                    <a:lnTo>
                      <a:pt x="58" y="101"/>
                    </a:lnTo>
                    <a:lnTo>
                      <a:pt x="58" y="102"/>
                    </a:lnTo>
                    <a:lnTo>
                      <a:pt x="58" y="109"/>
                    </a:lnTo>
                    <a:lnTo>
                      <a:pt x="58" y="113"/>
                    </a:lnTo>
                    <a:lnTo>
                      <a:pt x="58" y="114"/>
                    </a:lnTo>
                    <a:lnTo>
                      <a:pt x="59" y="113"/>
                    </a:lnTo>
                    <a:lnTo>
                      <a:pt x="63" y="108"/>
                    </a:lnTo>
                    <a:lnTo>
                      <a:pt x="63" y="108"/>
                    </a:lnTo>
                    <a:lnTo>
                      <a:pt x="64" y="107"/>
                    </a:lnTo>
                    <a:lnTo>
                      <a:pt x="64" y="108"/>
                    </a:lnTo>
                    <a:lnTo>
                      <a:pt x="64" y="109"/>
                    </a:lnTo>
                    <a:lnTo>
                      <a:pt x="65" y="112"/>
                    </a:lnTo>
                    <a:lnTo>
                      <a:pt x="66" y="112"/>
                    </a:lnTo>
                    <a:lnTo>
                      <a:pt x="69" y="113"/>
                    </a:lnTo>
                    <a:lnTo>
                      <a:pt x="69" y="114"/>
                    </a:lnTo>
                    <a:lnTo>
                      <a:pt x="72" y="114"/>
                    </a:lnTo>
                    <a:lnTo>
                      <a:pt x="72" y="112"/>
                    </a:lnTo>
                    <a:lnTo>
                      <a:pt x="72" y="111"/>
                    </a:lnTo>
                    <a:lnTo>
                      <a:pt x="71" y="108"/>
                    </a:lnTo>
                    <a:lnTo>
                      <a:pt x="71" y="107"/>
                    </a:lnTo>
                    <a:lnTo>
                      <a:pt x="69" y="105"/>
                    </a:lnTo>
                    <a:lnTo>
                      <a:pt x="69" y="103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70" y="101"/>
                    </a:lnTo>
                    <a:lnTo>
                      <a:pt x="71" y="102"/>
                    </a:lnTo>
                    <a:lnTo>
                      <a:pt x="72" y="101"/>
                    </a:lnTo>
                    <a:lnTo>
                      <a:pt x="72" y="97"/>
                    </a:lnTo>
                    <a:lnTo>
                      <a:pt x="72" y="96"/>
                    </a:lnTo>
                    <a:lnTo>
                      <a:pt x="72" y="94"/>
                    </a:lnTo>
                    <a:lnTo>
                      <a:pt x="72" y="92"/>
                    </a:lnTo>
                    <a:lnTo>
                      <a:pt x="72" y="92"/>
                    </a:lnTo>
                    <a:lnTo>
                      <a:pt x="72" y="90"/>
                    </a:lnTo>
                    <a:lnTo>
                      <a:pt x="72" y="89"/>
                    </a:lnTo>
                    <a:lnTo>
                      <a:pt x="70" y="89"/>
                    </a:lnTo>
                    <a:lnTo>
                      <a:pt x="69" y="89"/>
                    </a:lnTo>
                    <a:lnTo>
                      <a:pt x="66" y="88"/>
                    </a:lnTo>
                    <a:lnTo>
                      <a:pt x="65" y="86"/>
                    </a:lnTo>
                    <a:lnTo>
                      <a:pt x="63" y="84"/>
                    </a:lnTo>
                    <a:lnTo>
                      <a:pt x="63" y="84"/>
                    </a:lnTo>
                    <a:lnTo>
                      <a:pt x="63" y="84"/>
                    </a:lnTo>
                    <a:lnTo>
                      <a:pt x="65" y="84"/>
                    </a:lnTo>
                    <a:lnTo>
                      <a:pt x="66" y="83"/>
                    </a:lnTo>
                    <a:lnTo>
                      <a:pt x="68" y="82"/>
                    </a:lnTo>
                    <a:lnTo>
                      <a:pt x="68" y="80"/>
                    </a:lnTo>
                    <a:lnTo>
                      <a:pt x="68" y="80"/>
                    </a:lnTo>
                    <a:lnTo>
                      <a:pt x="64" y="78"/>
                    </a:lnTo>
                    <a:lnTo>
                      <a:pt x="59" y="77"/>
                    </a:lnTo>
                    <a:lnTo>
                      <a:pt x="59" y="76"/>
                    </a:lnTo>
                    <a:lnTo>
                      <a:pt x="57" y="74"/>
                    </a:lnTo>
                    <a:lnTo>
                      <a:pt x="56" y="76"/>
                    </a:lnTo>
                    <a:lnTo>
                      <a:pt x="56" y="77"/>
                    </a:lnTo>
                    <a:lnTo>
                      <a:pt x="56" y="78"/>
                    </a:lnTo>
                    <a:lnTo>
                      <a:pt x="54" y="77"/>
                    </a:lnTo>
                    <a:lnTo>
                      <a:pt x="54" y="77"/>
                    </a:lnTo>
                    <a:lnTo>
                      <a:pt x="54" y="77"/>
                    </a:lnTo>
                    <a:lnTo>
                      <a:pt x="53" y="74"/>
                    </a:lnTo>
                    <a:lnTo>
                      <a:pt x="48" y="70"/>
                    </a:lnTo>
                    <a:lnTo>
                      <a:pt x="47" y="70"/>
                    </a:lnTo>
                    <a:lnTo>
                      <a:pt x="42" y="71"/>
                    </a:lnTo>
                    <a:lnTo>
                      <a:pt x="40" y="73"/>
                    </a:lnTo>
                    <a:lnTo>
                      <a:pt x="36" y="73"/>
                    </a:lnTo>
                    <a:lnTo>
                      <a:pt x="33" y="72"/>
                    </a:lnTo>
                    <a:lnTo>
                      <a:pt x="33" y="71"/>
                    </a:lnTo>
                    <a:lnTo>
                      <a:pt x="33" y="67"/>
                    </a:lnTo>
                    <a:lnTo>
                      <a:pt x="33" y="66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7" y="59"/>
                    </a:lnTo>
                    <a:lnTo>
                      <a:pt x="27" y="56"/>
                    </a:lnTo>
                    <a:lnTo>
                      <a:pt x="28" y="55"/>
                    </a:lnTo>
                    <a:lnTo>
                      <a:pt x="28" y="54"/>
                    </a:lnTo>
                    <a:lnTo>
                      <a:pt x="30" y="52"/>
                    </a:lnTo>
                    <a:lnTo>
                      <a:pt x="29" y="48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28" y="47"/>
                    </a:lnTo>
                    <a:lnTo>
                      <a:pt x="28" y="47"/>
                    </a:lnTo>
                    <a:lnTo>
                      <a:pt x="29" y="47"/>
                    </a:lnTo>
                    <a:lnTo>
                      <a:pt x="33" y="44"/>
                    </a:lnTo>
                    <a:lnTo>
                      <a:pt x="38" y="42"/>
                    </a:lnTo>
                    <a:lnTo>
                      <a:pt x="38" y="37"/>
                    </a:lnTo>
                    <a:lnTo>
                      <a:pt x="39" y="32"/>
                    </a:lnTo>
                    <a:lnTo>
                      <a:pt x="41" y="24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39" y="24"/>
                    </a:lnTo>
                    <a:lnTo>
                      <a:pt x="36" y="23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3" y="15"/>
                    </a:lnTo>
                    <a:lnTo>
                      <a:pt x="33" y="12"/>
                    </a:lnTo>
                    <a:lnTo>
                      <a:pt x="33" y="9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5" name="Freeform 276">
                <a:extLst>
                  <a:ext uri="{FF2B5EF4-FFF2-40B4-BE49-F238E27FC236}">
                    <a16:creationId xmlns:a16="http://schemas.microsoft.com/office/drawing/2014/main" id="{42D7FB14-4701-4C0D-A933-A6C5831765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9675" y="1185863"/>
                <a:ext cx="1588" cy="1587"/>
              </a:xfrm>
              <a:custGeom>
                <a:avLst/>
                <a:gdLst>
                  <a:gd name="T0" fmla="*/ 6 w 6"/>
                  <a:gd name="T1" fmla="*/ 0 h 7"/>
                  <a:gd name="T2" fmla="*/ 4 w 6"/>
                  <a:gd name="T3" fmla="*/ 0 h 7"/>
                  <a:gd name="T4" fmla="*/ 3 w 6"/>
                  <a:gd name="T5" fmla="*/ 0 h 7"/>
                  <a:gd name="T6" fmla="*/ 0 w 6"/>
                  <a:gd name="T7" fmla="*/ 2 h 7"/>
                  <a:gd name="T8" fmla="*/ 0 w 6"/>
                  <a:gd name="T9" fmla="*/ 6 h 7"/>
                  <a:gd name="T10" fmla="*/ 2 w 6"/>
                  <a:gd name="T11" fmla="*/ 7 h 7"/>
                  <a:gd name="T12" fmla="*/ 3 w 6"/>
                  <a:gd name="T13" fmla="*/ 7 h 7"/>
                  <a:gd name="T14" fmla="*/ 4 w 6"/>
                  <a:gd name="T15" fmla="*/ 7 h 7"/>
                  <a:gd name="T16" fmla="*/ 6 w 6"/>
                  <a:gd name="T17" fmla="*/ 6 h 7"/>
                  <a:gd name="T18" fmla="*/ 6 w 6"/>
                  <a:gd name="T19" fmla="*/ 4 h 7"/>
                  <a:gd name="T20" fmla="*/ 6 w 6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" name="Freeform 277">
                <a:extLst>
                  <a:ext uri="{FF2B5EF4-FFF2-40B4-BE49-F238E27FC236}">
                    <a16:creationId xmlns:a16="http://schemas.microsoft.com/office/drawing/2014/main" id="{0F331E38-AD76-460C-9A36-E8AFE7D06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200" y="1182688"/>
                <a:ext cx="3175" cy="3175"/>
              </a:xfrm>
              <a:custGeom>
                <a:avLst/>
                <a:gdLst>
                  <a:gd name="T0" fmla="*/ 7 w 7"/>
                  <a:gd name="T1" fmla="*/ 6 h 10"/>
                  <a:gd name="T2" fmla="*/ 6 w 7"/>
                  <a:gd name="T3" fmla="*/ 1 h 10"/>
                  <a:gd name="T4" fmla="*/ 2 w 7"/>
                  <a:gd name="T5" fmla="*/ 0 h 10"/>
                  <a:gd name="T6" fmla="*/ 2 w 7"/>
                  <a:gd name="T7" fmla="*/ 0 h 10"/>
                  <a:gd name="T8" fmla="*/ 1 w 7"/>
                  <a:gd name="T9" fmla="*/ 2 h 10"/>
                  <a:gd name="T10" fmla="*/ 1 w 7"/>
                  <a:gd name="T11" fmla="*/ 2 h 10"/>
                  <a:gd name="T12" fmla="*/ 0 w 7"/>
                  <a:gd name="T13" fmla="*/ 4 h 10"/>
                  <a:gd name="T14" fmla="*/ 1 w 7"/>
                  <a:gd name="T15" fmla="*/ 9 h 10"/>
                  <a:gd name="T16" fmla="*/ 1 w 7"/>
                  <a:gd name="T17" fmla="*/ 10 h 10"/>
                  <a:gd name="T18" fmla="*/ 2 w 7"/>
                  <a:gd name="T19" fmla="*/ 10 h 10"/>
                  <a:gd name="T20" fmla="*/ 4 w 7"/>
                  <a:gd name="T21" fmla="*/ 10 h 10"/>
                  <a:gd name="T22" fmla="*/ 7 w 7"/>
                  <a:gd name="T2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lnTo>
                      <a:pt x="6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278">
                <a:extLst>
                  <a:ext uri="{FF2B5EF4-FFF2-40B4-BE49-F238E27FC236}">
                    <a16:creationId xmlns:a16="http://schemas.microsoft.com/office/drawing/2014/main" id="{448258DE-E821-46B3-B0E4-EB5BA4DA61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192213"/>
                <a:ext cx="1588" cy="1587"/>
              </a:xfrm>
              <a:custGeom>
                <a:avLst/>
                <a:gdLst>
                  <a:gd name="T0" fmla="*/ 3 w 6"/>
                  <a:gd name="T1" fmla="*/ 5 h 5"/>
                  <a:gd name="T2" fmla="*/ 6 w 6"/>
                  <a:gd name="T3" fmla="*/ 3 h 5"/>
                  <a:gd name="T4" fmla="*/ 3 w 6"/>
                  <a:gd name="T5" fmla="*/ 0 h 5"/>
                  <a:gd name="T6" fmla="*/ 0 w 6"/>
                  <a:gd name="T7" fmla="*/ 3 h 5"/>
                  <a:gd name="T8" fmla="*/ 3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3" y="5"/>
                    </a:moveTo>
                    <a:lnTo>
                      <a:pt x="6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" name="Freeform 279">
                <a:extLst>
                  <a:ext uri="{FF2B5EF4-FFF2-40B4-BE49-F238E27FC236}">
                    <a16:creationId xmlns:a16="http://schemas.microsoft.com/office/drawing/2014/main" id="{D45B2809-6A6C-438B-9433-3145C78301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1263" y="1190625"/>
                <a:ext cx="1588" cy="3175"/>
              </a:xfrm>
              <a:custGeom>
                <a:avLst/>
                <a:gdLst>
                  <a:gd name="T0" fmla="*/ 2 w 5"/>
                  <a:gd name="T1" fmla="*/ 0 h 11"/>
                  <a:gd name="T2" fmla="*/ 0 w 5"/>
                  <a:gd name="T3" fmla="*/ 5 h 11"/>
                  <a:gd name="T4" fmla="*/ 2 w 5"/>
                  <a:gd name="T5" fmla="*/ 11 h 11"/>
                  <a:gd name="T6" fmla="*/ 5 w 5"/>
                  <a:gd name="T7" fmla="*/ 5 h 11"/>
                  <a:gd name="T8" fmla="*/ 2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2" y="0"/>
                    </a:moveTo>
                    <a:lnTo>
                      <a:pt x="0" y="5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" name="Freeform 280">
                <a:extLst>
                  <a:ext uri="{FF2B5EF4-FFF2-40B4-BE49-F238E27FC236}">
                    <a16:creationId xmlns:a16="http://schemas.microsoft.com/office/drawing/2014/main" id="{99FE7AF6-E853-4C61-89FD-9FDB270A2E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9038" y="1214438"/>
                <a:ext cx="1588" cy="317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2 w 4"/>
                  <a:gd name="T7" fmla="*/ 0 h 6"/>
                  <a:gd name="T8" fmla="*/ 0 w 4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" name="Freeform 281">
                <a:extLst>
                  <a:ext uri="{FF2B5EF4-FFF2-40B4-BE49-F238E27FC236}">
                    <a16:creationId xmlns:a16="http://schemas.microsoft.com/office/drawing/2014/main" id="{1E0727E5-6C94-4FFF-91D4-4750498FF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222375"/>
                <a:ext cx="1588" cy="1587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4 h 6"/>
                  <a:gd name="T4" fmla="*/ 4 w 7"/>
                  <a:gd name="T5" fmla="*/ 0 h 6"/>
                  <a:gd name="T6" fmla="*/ 0 w 7"/>
                  <a:gd name="T7" fmla="*/ 4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lnTo>
                      <a:pt x="7" y="4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" name="Freeform 282">
                <a:extLst>
                  <a:ext uri="{FF2B5EF4-FFF2-40B4-BE49-F238E27FC236}">
                    <a16:creationId xmlns:a16="http://schemas.microsoft.com/office/drawing/2014/main" id="{5B63B8D8-E714-4D35-BE67-43ED154E3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9675" y="1225550"/>
                <a:ext cx="1588" cy="1587"/>
              </a:xfrm>
              <a:custGeom>
                <a:avLst/>
                <a:gdLst>
                  <a:gd name="T0" fmla="*/ 0 w 6"/>
                  <a:gd name="T1" fmla="*/ 2 h 5"/>
                  <a:gd name="T2" fmla="*/ 2 w 6"/>
                  <a:gd name="T3" fmla="*/ 5 h 5"/>
                  <a:gd name="T4" fmla="*/ 6 w 6"/>
                  <a:gd name="T5" fmla="*/ 2 h 5"/>
                  <a:gd name="T6" fmla="*/ 2 w 6"/>
                  <a:gd name="T7" fmla="*/ 0 h 5"/>
                  <a:gd name="T8" fmla="*/ 0 w 6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2"/>
                    </a:moveTo>
                    <a:lnTo>
                      <a:pt x="2" y="5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" name="Freeform 283">
                <a:extLst>
                  <a:ext uri="{FF2B5EF4-FFF2-40B4-BE49-F238E27FC236}">
                    <a16:creationId xmlns:a16="http://schemas.microsoft.com/office/drawing/2014/main" id="{F2B45526-CBE5-48BF-9EFE-36F62B074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225550"/>
                <a:ext cx="1588" cy="1587"/>
              </a:xfrm>
              <a:custGeom>
                <a:avLst/>
                <a:gdLst>
                  <a:gd name="T0" fmla="*/ 0 w 6"/>
                  <a:gd name="T1" fmla="*/ 2 h 4"/>
                  <a:gd name="T2" fmla="*/ 2 w 6"/>
                  <a:gd name="T3" fmla="*/ 4 h 4"/>
                  <a:gd name="T4" fmla="*/ 6 w 6"/>
                  <a:gd name="T5" fmla="*/ 2 h 4"/>
                  <a:gd name="T6" fmla="*/ 2 w 6"/>
                  <a:gd name="T7" fmla="*/ 0 h 4"/>
                  <a:gd name="T8" fmla="*/ 0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2" y="4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" name="Freeform 284">
                <a:extLst>
                  <a:ext uri="{FF2B5EF4-FFF2-40B4-BE49-F238E27FC236}">
                    <a16:creationId xmlns:a16="http://schemas.microsoft.com/office/drawing/2014/main" id="{9CBE9B11-DD0C-45A3-987B-BEC3A5071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8088" y="1227138"/>
                <a:ext cx="1588" cy="1587"/>
              </a:xfrm>
              <a:custGeom>
                <a:avLst/>
                <a:gdLst>
                  <a:gd name="T0" fmla="*/ 0 w 5"/>
                  <a:gd name="T1" fmla="*/ 2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0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lnTo>
                      <a:pt x="3" y="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" name="Freeform 285">
                <a:extLst>
                  <a:ext uri="{FF2B5EF4-FFF2-40B4-BE49-F238E27FC236}">
                    <a16:creationId xmlns:a16="http://schemas.microsoft.com/office/drawing/2014/main" id="{A3C7657E-AAA3-4DFE-AF5B-E5C7FE6C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4913" y="1228725"/>
                <a:ext cx="1588" cy="3175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4 h 8"/>
                  <a:gd name="T4" fmla="*/ 3 w 6"/>
                  <a:gd name="T5" fmla="*/ 8 h 8"/>
                  <a:gd name="T6" fmla="*/ 6 w 6"/>
                  <a:gd name="T7" fmla="*/ 4 h 8"/>
                  <a:gd name="T8" fmla="*/ 3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lnTo>
                      <a:pt x="0" y="4"/>
                    </a:lnTo>
                    <a:lnTo>
                      <a:pt x="3" y="8"/>
                    </a:lnTo>
                    <a:lnTo>
                      <a:pt x="6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" name="Freeform 286">
                <a:extLst>
                  <a:ext uri="{FF2B5EF4-FFF2-40B4-BE49-F238E27FC236}">
                    <a16:creationId xmlns:a16="http://schemas.microsoft.com/office/drawing/2014/main" id="{DE6BD749-E56B-4986-A994-77CCF4DF6E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8" y="1231900"/>
                <a:ext cx="1588" cy="1587"/>
              </a:xfrm>
              <a:custGeom>
                <a:avLst/>
                <a:gdLst>
                  <a:gd name="T0" fmla="*/ 0 w 5"/>
                  <a:gd name="T1" fmla="*/ 3 h 7"/>
                  <a:gd name="T2" fmla="*/ 2 w 5"/>
                  <a:gd name="T3" fmla="*/ 7 h 7"/>
                  <a:gd name="T4" fmla="*/ 5 w 5"/>
                  <a:gd name="T5" fmla="*/ 3 h 7"/>
                  <a:gd name="T6" fmla="*/ 2 w 5"/>
                  <a:gd name="T7" fmla="*/ 0 h 7"/>
                  <a:gd name="T8" fmla="*/ 0 w 5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3"/>
                    </a:moveTo>
                    <a:lnTo>
                      <a:pt x="2" y="7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" name="Freeform 287">
                <a:extLst>
                  <a:ext uri="{FF2B5EF4-FFF2-40B4-BE49-F238E27FC236}">
                    <a16:creationId xmlns:a16="http://schemas.microsoft.com/office/drawing/2014/main" id="{9B76E80A-47BE-4C24-BE53-826B0FB95F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6500" y="1222375"/>
                <a:ext cx="1588" cy="3175"/>
              </a:xfrm>
              <a:custGeom>
                <a:avLst/>
                <a:gdLst>
                  <a:gd name="T0" fmla="*/ 5 w 5"/>
                  <a:gd name="T1" fmla="*/ 3 h 6"/>
                  <a:gd name="T2" fmla="*/ 3 w 5"/>
                  <a:gd name="T3" fmla="*/ 0 h 6"/>
                  <a:gd name="T4" fmla="*/ 0 w 5"/>
                  <a:gd name="T5" fmla="*/ 3 h 6"/>
                  <a:gd name="T6" fmla="*/ 3 w 5"/>
                  <a:gd name="T7" fmla="*/ 6 h 6"/>
                  <a:gd name="T8" fmla="*/ 5 w 5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" name="Freeform 288">
                <a:extLst>
                  <a:ext uri="{FF2B5EF4-FFF2-40B4-BE49-F238E27FC236}">
                    <a16:creationId xmlns:a16="http://schemas.microsoft.com/office/drawing/2014/main" id="{83605A94-E27A-4E3A-978B-93DEF89AF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5" y="1233488"/>
                <a:ext cx="1588" cy="3175"/>
              </a:xfrm>
              <a:custGeom>
                <a:avLst/>
                <a:gdLst>
                  <a:gd name="T0" fmla="*/ 1 w 4"/>
                  <a:gd name="T1" fmla="*/ 0 h 9"/>
                  <a:gd name="T2" fmla="*/ 0 w 4"/>
                  <a:gd name="T3" fmla="*/ 5 h 9"/>
                  <a:gd name="T4" fmla="*/ 1 w 4"/>
                  <a:gd name="T5" fmla="*/ 9 h 9"/>
                  <a:gd name="T6" fmla="*/ 4 w 4"/>
                  <a:gd name="T7" fmla="*/ 5 h 9"/>
                  <a:gd name="T8" fmla="*/ 1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1" y="0"/>
                    </a:moveTo>
                    <a:lnTo>
                      <a:pt x="0" y="5"/>
                    </a:lnTo>
                    <a:lnTo>
                      <a:pt x="1" y="9"/>
                    </a:lnTo>
                    <a:lnTo>
                      <a:pt x="4" y="5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" name="Freeform 289">
                <a:extLst>
                  <a:ext uri="{FF2B5EF4-FFF2-40B4-BE49-F238E27FC236}">
                    <a16:creationId xmlns:a16="http://schemas.microsoft.com/office/drawing/2014/main" id="{9B9054FB-DF0E-4467-B0BB-D98A66977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3488" y="1225550"/>
                <a:ext cx="1588" cy="1587"/>
              </a:xfrm>
              <a:custGeom>
                <a:avLst/>
                <a:gdLst>
                  <a:gd name="T0" fmla="*/ 2 w 5"/>
                  <a:gd name="T1" fmla="*/ 5 h 5"/>
                  <a:gd name="T2" fmla="*/ 5 w 5"/>
                  <a:gd name="T3" fmla="*/ 3 h 5"/>
                  <a:gd name="T4" fmla="*/ 2 w 5"/>
                  <a:gd name="T5" fmla="*/ 0 h 5"/>
                  <a:gd name="T6" fmla="*/ 0 w 5"/>
                  <a:gd name="T7" fmla="*/ 3 h 5"/>
                  <a:gd name="T8" fmla="*/ 2 w 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lnTo>
                      <a:pt x="5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" name="Freeform 290">
                <a:extLst>
                  <a:ext uri="{FF2B5EF4-FFF2-40B4-BE49-F238E27FC236}">
                    <a16:creationId xmlns:a16="http://schemas.microsoft.com/office/drawing/2014/main" id="{93696D9F-A8FE-4236-8444-EC86CD290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8725" y="1230313"/>
                <a:ext cx="1588" cy="1587"/>
              </a:xfrm>
              <a:custGeom>
                <a:avLst/>
                <a:gdLst>
                  <a:gd name="T0" fmla="*/ 4 w 4"/>
                  <a:gd name="T1" fmla="*/ 2 h 5"/>
                  <a:gd name="T2" fmla="*/ 2 w 4"/>
                  <a:gd name="T3" fmla="*/ 0 h 5"/>
                  <a:gd name="T4" fmla="*/ 0 w 4"/>
                  <a:gd name="T5" fmla="*/ 2 h 5"/>
                  <a:gd name="T6" fmla="*/ 2 w 4"/>
                  <a:gd name="T7" fmla="*/ 5 h 5"/>
                  <a:gd name="T8" fmla="*/ 4 w 4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" name="Freeform 291">
                <a:extLst>
                  <a:ext uri="{FF2B5EF4-FFF2-40B4-BE49-F238E27FC236}">
                    <a16:creationId xmlns:a16="http://schemas.microsoft.com/office/drawing/2014/main" id="{E606323F-2798-46D3-8AA1-817385F88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8725" y="1231900"/>
                <a:ext cx="1588" cy="3175"/>
              </a:xfrm>
              <a:custGeom>
                <a:avLst/>
                <a:gdLst>
                  <a:gd name="T0" fmla="*/ 3 w 5"/>
                  <a:gd name="T1" fmla="*/ 6 h 6"/>
                  <a:gd name="T2" fmla="*/ 5 w 5"/>
                  <a:gd name="T3" fmla="*/ 2 h 6"/>
                  <a:gd name="T4" fmla="*/ 3 w 5"/>
                  <a:gd name="T5" fmla="*/ 0 h 6"/>
                  <a:gd name="T6" fmla="*/ 0 w 5"/>
                  <a:gd name="T7" fmla="*/ 2 h 6"/>
                  <a:gd name="T8" fmla="*/ 3 w 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" name="Freeform 292">
                <a:extLst>
                  <a:ext uri="{FF2B5EF4-FFF2-40B4-BE49-F238E27FC236}">
                    <a16:creationId xmlns:a16="http://schemas.microsoft.com/office/drawing/2014/main" id="{618F51A9-69FE-4B07-A750-56FE524A9B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313" y="1238250"/>
                <a:ext cx="1588" cy="1587"/>
              </a:xfrm>
              <a:custGeom>
                <a:avLst/>
                <a:gdLst>
                  <a:gd name="T0" fmla="*/ 6 w 6"/>
                  <a:gd name="T1" fmla="*/ 4 h 7"/>
                  <a:gd name="T2" fmla="*/ 4 w 6"/>
                  <a:gd name="T3" fmla="*/ 0 h 7"/>
                  <a:gd name="T4" fmla="*/ 0 w 6"/>
                  <a:gd name="T5" fmla="*/ 4 h 7"/>
                  <a:gd name="T6" fmla="*/ 4 w 6"/>
                  <a:gd name="T7" fmla="*/ 7 h 7"/>
                  <a:gd name="T8" fmla="*/ 6 w 6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4" y="7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" name="Freeform 293">
                <a:extLst>
                  <a:ext uri="{FF2B5EF4-FFF2-40B4-BE49-F238E27FC236}">
                    <a16:creationId xmlns:a16="http://schemas.microsoft.com/office/drawing/2014/main" id="{4C1A80A4-12A7-49D6-9384-595C1AE05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2063" y="1074738"/>
                <a:ext cx="0" cy="1587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" name="Freeform 294">
                <a:extLst>
                  <a:ext uri="{FF2B5EF4-FFF2-40B4-BE49-F238E27FC236}">
                    <a16:creationId xmlns:a16="http://schemas.microsoft.com/office/drawing/2014/main" id="{FE8BE9A4-BFB7-4F05-AACF-5E6313BA74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313" y="1096963"/>
                <a:ext cx="1588" cy="1587"/>
              </a:xfrm>
              <a:custGeom>
                <a:avLst/>
                <a:gdLst>
                  <a:gd name="T0" fmla="*/ 3 w 6"/>
                  <a:gd name="T1" fmla="*/ 6 h 6"/>
                  <a:gd name="T2" fmla="*/ 6 w 6"/>
                  <a:gd name="T3" fmla="*/ 2 h 6"/>
                  <a:gd name="T4" fmla="*/ 3 w 6"/>
                  <a:gd name="T5" fmla="*/ 0 h 6"/>
                  <a:gd name="T6" fmla="*/ 0 w 6"/>
                  <a:gd name="T7" fmla="*/ 2 h 6"/>
                  <a:gd name="T8" fmla="*/ 3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lnTo>
                      <a:pt x="6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" name="Freeform 295">
                <a:extLst>
                  <a:ext uri="{FF2B5EF4-FFF2-40B4-BE49-F238E27FC236}">
                    <a16:creationId xmlns:a16="http://schemas.microsoft.com/office/drawing/2014/main" id="{225B9B4E-B294-4028-83BE-CDECF4FBFF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1100" y="1147763"/>
                <a:ext cx="1588" cy="1587"/>
              </a:xfrm>
              <a:custGeom>
                <a:avLst/>
                <a:gdLst>
                  <a:gd name="T0" fmla="*/ 3 w 5"/>
                  <a:gd name="T1" fmla="*/ 3 h 3"/>
                  <a:gd name="T2" fmla="*/ 5 w 5"/>
                  <a:gd name="T3" fmla="*/ 2 h 3"/>
                  <a:gd name="T4" fmla="*/ 3 w 5"/>
                  <a:gd name="T5" fmla="*/ 0 h 3"/>
                  <a:gd name="T6" fmla="*/ 0 w 5"/>
                  <a:gd name="T7" fmla="*/ 2 h 3"/>
                  <a:gd name="T8" fmla="*/ 3 w 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" name="Freeform 296">
                <a:extLst>
                  <a:ext uri="{FF2B5EF4-FFF2-40B4-BE49-F238E27FC236}">
                    <a16:creationId xmlns:a16="http://schemas.microsoft.com/office/drawing/2014/main" id="{5B4BF9A1-1FC5-4171-8FA6-BE04445337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3800" y="1123950"/>
                <a:ext cx="7938" cy="19050"/>
              </a:xfrm>
              <a:custGeom>
                <a:avLst/>
                <a:gdLst>
                  <a:gd name="T0" fmla="*/ 0 w 24"/>
                  <a:gd name="T1" fmla="*/ 34 h 58"/>
                  <a:gd name="T2" fmla="*/ 1 w 24"/>
                  <a:gd name="T3" fmla="*/ 38 h 58"/>
                  <a:gd name="T4" fmla="*/ 2 w 24"/>
                  <a:gd name="T5" fmla="*/ 41 h 58"/>
                  <a:gd name="T6" fmla="*/ 3 w 24"/>
                  <a:gd name="T7" fmla="*/ 44 h 58"/>
                  <a:gd name="T8" fmla="*/ 3 w 24"/>
                  <a:gd name="T9" fmla="*/ 45 h 58"/>
                  <a:gd name="T10" fmla="*/ 5 w 24"/>
                  <a:gd name="T11" fmla="*/ 48 h 58"/>
                  <a:gd name="T12" fmla="*/ 7 w 24"/>
                  <a:gd name="T13" fmla="*/ 48 h 58"/>
                  <a:gd name="T14" fmla="*/ 8 w 24"/>
                  <a:gd name="T15" fmla="*/ 50 h 58"/>
                  <a:gd name="T16" fmla="*/ 11 w 24"/>
                  <a:gd name="T17" fmla="*/ 53 h 58"/>
                  <a:gd name="T18" fmla="*/ 11 w 24"/>
                  <a:gd name="T19" fmla="*/ 54 h 58"/>
                  <a:gd name="T20" fmla="*/ 11 w 24"/>
                  <a:gd name="T21" fmla="*/ 56 h 58"/>
                  <a:gd name="T22" fmla="*/ 13 w 24"/>
                  <a:gd name="T23" fmla="*/ 58 h 58"/>
                  <a:gd name="T24" fmla="*/ 13 w 24"/>
                  <a:gd name="T25" fmla="*/ 58 h 58"/>
                  <a:gd name="T26" fmla="*/ 17 w 24"/>
                  <a:gd name="T27" fmla="*/ 54 h 58"/>
                  <a:gd name="T28" fmla="*/ 17 w 24"/>
                  <a:gd name="T29" fmla="*/ 48 h 58"/>
                  <a:gd name="T30" fmla="*/ 17 w 24"/>
                  <a:gd name="T31" fmla="*/ 47 h 58"/>
                  <a:gd name="T32" fmla="*/ 17 w 24"/>
                  <a:gd name="T33" fmla="*/ 46 h 58"/>
                  <a:gd name="T34" fmla="*/ 20 w 24"/>
                  <a:gd name="T35" fmla="*/ 42 h 58"/>
                  <a:gd name="T36" fmla="*/ 21 w 24"/>
                  <a:gd name="T37" fmla="*/ 38 h 58"/>
                  <a:gd name="T38" fmla="*/ 21 w 24"/>
                  <a:gd name="T39" fmla="*/ 36 h 58"/>
                  <a:gd name="T40" fmla="*/ 21 w 24"/>
                  <a:gd name="T41" fmla="*/ 33 h 58"/>
                  <a:gd name="T42" fmla="*/ 21 w 24"/>
                  <a:gd name="T43" fmla="*/ 30 h 58"/>
                  <a:gd name="T44" fmla="*/ 21 w 24"/>
                  <a:gd name="T45" fmla="*/ 29 h 58"/>
                  <a:gd name="T46" fmla="*/ 21 w 24"/>
                  <a:gd name="T47" fmla="*/ 24 h 58"/>
                  <a:gd name="T48" fmla="*/ 21 w 24"/>
                  <a:gd name="T49" fmla="*/ 22 h 58"/>
                  <a:gd name="T50" fmla="*/ 21 w 24"/>
                  <a:gd name="T51" fmla="*/ 19 h 58"/>
                  <a:gd name="T52" fmla="*/ 23 w 24"/>
                  <a:gd name="T53" fmla="*/ 18 h 58"/>
                  <a:gd name="T54" fmla="*/ 24 w 24"/>
                  <a:gd name="T55" fmla="*/ 13 h 58"/>
                  <a:gd name="T56" fmla="*/ 24 w 24"/>
                  <a:gd name="T57" fmla="*/ 12 h 58"/>
                  <a:gd name="T58" fmla="*/ 24 w 24"/>
                  <a:gd name="T59" fmla="*/ 10 h 58"/>
                  <a:gd name="T60" fmla="*/ 23 w 24"/>
                  <a:gd name="T61" fmla="*/ 10 h 58"/>
                  <a:gd name="T62" fmla="*/ 21 w 24"/>
                  <a:gd name="T63" fmla="*/ 10 h 58"/>
                  <a:gd name="T64" fmla="*/ 23 w 24"/>
                  <a:gd name="T65" fmla="*/ 10 h 58"/>
                  <a:gd name="T66" fmla="*/ 23 w 24"/>
                  <a:gd name="T67" fmla="*/ 7 h 58"/>
                  <a:gd name="T68" fmla="*/ 23 w 24"/>
                  <a:gd name="T69" fmla="*/ 5 h 58"/>
                  <a:gd name="T70" fmla="*/ 20 w 24"/>
                  <a:gd name="T71" fmla="*/ 4 h 58"/>
                  <a:gd name="T72" fmla="*/ 20 w 24"/>
                  <a:gd name="T73" fmla="*/ 4 h 58"/>
                  <a:gd name="T74" fmla="*/ 19 w 24"/>
                  <a:gd name="T75" fmla="*/ 4 h 58"/>
                  <a:gd name="T76" fmla="*/ 19 w 24"/>
                  <a:gd name="T77" fmla="*/ 4 h 58"/>
                  <a:gd name="T78" fmla="*/ 19 w 24"/>
                  <a:gd name="T79" fmla="*/ 3 h 58"/>
                  <a:gd name="T80" fmla="*/ 17 w 24"/>
                  <a:gd name="T81" fmla="*/ 0 h 58"/>
                  <a:gd name="T82" fmla="*/ 13 w 24"/>
                  <a:gd name="T83" fmla="*/ 0 h 58"/>
                  <a:gd name="T84" fmla="*/ 12 w 24"/>
                  <a:gd name="T85" fmla="*/ 1 h 58"/>
                  <a:gd name="T86" fmla="*/ 12 w 24"/>
                  <a:gd name="T87" fmla="*/ 3 h 58"/>
                  <a:gd name="T88" fmla="*/ 7 w 24"/>
                  <a:gd name="T89" fmla="*/ 7 h 58"/>
                  <a:gd name="T90" fmla="*/ 6 w 24"/>
                  <a:gd name="T91" fmla="*/ 9 h 58"/>
                  <a:gd name="T92" fmla="*/ 7 w 24"/>
                  <a:gd name="T93" fmla="*/ 9 h 58"/>
                  <a:gd name="T94" fmla="*/ 5 w 24"/>
                  <a:gd name="T95" fmla="*/ 11 h 58"/>
                  <a:gd name="T96" fmla="*/ 3 w 24"/>
                  <a:gd name="T97" fmla="*/ 13 h 58"/>
                  <a:gd name="T98" fmla="*/ 3 w 24"/>
                  <a:gd name="T99" fmla="*/ 17 h 58"/>
                  <a:gd name="T100" fmla="*/ 2 w 24"/>
                  <a:gd name="T101" fmla="*/ 19 h 58"/>
                  <a:gd name="T102" fmla="*/ 2 w 24"/>
                  <a:gd name="T103" fmla="*/ 21 h 58"/>
                  <a:gd name="T104" fmla="*/ 0 w 24"/>
                  <a:gd name="T105" fmla="*/ 24 h 58"/>
                  <a:gd name="T106" fmla="*/ 1 w 24"/>
                  <a:gd name="T107" fmla="*/ 27 h 58"/>
                  <a:gd name="T108" fmla="*/ 0 w 24"/>
                  <a:gd name="T109" fmla="*/ 29 h 58"/>
                  <a:gd name="T110" fmla="*/ 0 w 24"/>
                  <a:gd name="T111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4" h="58">
                    <a:moveTo>
                      <a:pt x="0" y="34"/>
                    </a:moveTo>
                    <a:lnTo>
                      <a:pt x="1" y="38"/>
                    </a:lnTo>
                    <a:lnTo>
                      <a:pt x="2" y="41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5" y="48"/>
                    </a:lnTo>
                    <a:lnTo>
                      <a:pt x="7" y="48"/>
                    </a:lnTo>
                    <a:lnTo>
                      <a:pt x="8" y="50"/>
                    </a:lnTo>
                    <a:lnTo>
                      <a:pt x="11" y="53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3" y="58"/>
                    </a:lnTo>
                    <a:lnTo>
                      <a:pt x="13" y="58"/>
                    </a:lnTo>
                    <a:lnTo>
                      <a:pt x="17" y="54"/>
                    </a:lnTo>
                    <a:lnTo>
                      <a:pt x="17" y="48"/>
                    </a:lnTo>
                    <a:lnTo>
                      <a:pt x="17" y="47"/>
                    </a:lnTo>
                    <a:lnTo>
                      <a:pt x="17" y="46"/>
                    </a:lnTo>
                    <a:lnTo>
                      <a:pt x="20" y="42"/>
                    </a:lnTo>
                    <a:lnTo>
                      <a:pt x="21" y="38"/>
                    </a:lnTo>
                    <a:lnTo>
                      <a:pt x="21" y="36"/>
                    </a:lnTo>
                    <a:lnTo>
                      <a:pt x="21" y="33"/>
                    </a:lnTo>
                    <a:lnTo>
                      <a:pt x="21" y="30"/>
                    </a:lnTo>
                    <a:lnTo>
                      <a:pt x="21" y="29"/>
                    </a:lnTo>
                    <a:lnTo>
                      <a:pt x="21" y="24"/>
                    </a:lnTo>
                    <a:lnTo>
                      <a:pt x="21" y="22"/>
                    </a:lnTo>
                    <a:lnTo>
                      <a:pt x="21" y="19"/>
                    </a:lnTo>
                    <a:lnTo>
                      <a:pt x="23" y="18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4" y="10"/>
                    </a:lnTo>
                    <a:lnTo>
                      <a:pt x="23" y="10"/>
                    </a:lnTo>
                    <a:lnTo>
                      <a:pt x="21" y="10"/>
                    </a:lnTo>
                    <a:lnTo>
                      <a:pt x="23" y="10"/>
                    </a:lnTo>
                    <a:lnTo>
                      <a:pt x="23" y="7"/>
                    </a:lnTo>
                    <a:lnTo>
                      <a:pt x="23" y="5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9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7" y="7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5" y="11"/>
                    </a:lnTo>
                    <a:lnTo>
                      <a:pt x="3" y="13"/>
                    </a:lnTo>
                    <a:lnTo>
                      <a:pt x="3" y="17"/>
                    </a:lnTo>
                    <a:lnTo>
                      <a:pt x="2" y="19"/>
                    </a:lnTo>
                    <a:lnTo>
                      <a:pt x="2" y="21"/>
                    </a:lnTo>
                    <a:lnTo>
                      <a:pt x="0" y="24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" name="Freeform 297">
                <a:extLst>
                  <a:ext uri="{FF2B5EF4-FFF2-40B4-BE49-F238E27FC236}">
                    <a16:creationId xmlns:a16="http://schemas.microsoft.com/office/drawing/2014/main" id="{B3704788-ABB9-45DE-9FDD-FA1BFF023E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7613" y="1085850"/>
                <a:ext cx="3175" cy="1587"/>
              </a:xfrm>
              <a:custGeom>
                <a:avLst/>
                <a:gdLst>
                  <a:gd name="T0" fmla="*/ 3 w 6"/>
                  <a:gd name="T1" fmla="*/ 0 h 5"/>
                  <a:gd name="T2" fmla="*/ 0 w 6"/>
                  <a:gd name="T3" fmla="*/ 3 h 5"/>
                  <a:gd name="T4" fmla="*/ 3 w 6"/>
                  <a:gd name="T5" fmla="*/ 5 h 5"/>
                  <a:gd name="T6" fmla="*/ 6 w 6"/>
                  <a:gd name="T7" fmla="*/ 3 h 5"/>
                  <a:gd name="T8" fmla="*/ 3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6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" name="Freeform 298">
                <a:extLst>
                  <a:ext uri="{FF2B5EF4-FFF2-40B4-BE49-F238E27FC236}">
                    <a16:creationId xmlns:a16="http://schemas.microsoft.com/office/drawing/2014/main" id="{D7B9B97B-9FA0-4D7B-8898-47632E721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788" y="1079500"/>
                <a:ext cx="1588" cy="1587"/>
              </a:xfrm>
              <a:custGeom>
                <a:avLst/>
                <a:gdLst>
                  <a:gd name="T0" fmla="*/ 6 w 6"/>
                  <a:gd name="T1" fmla="*/ 1 h 2"/>
                  <a:gd name="T2" fmla="*/ 4 w 6"/>
                  <a:gd name="T3" fmla="*/ 0 h 2"/>
                  <a:gd name="T4" fmla="*/ 0 w 6"/>
                  <a:gd name="T5" fmla="*/ 1 h 2"/>
                  <a:gd name="T6" fmla="*/ 4 w 6"/>
                  <a:gd name="T7" fmla="*/ 2 h 2"/>
                  <a:gd name="T8" fmla="*/ 6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4" y="2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" name="Freeform 299">
                <a:extLst>
                  <a:ext uri="{FF2B5EF4-FFF2-40B4-BE49-F238E27FC236}">
                    <a16:creationId xmlns:a16="http://schemas.microsoft.com/office/drawing/2014/main" id="{B9F1C47B-CB17-4CC9-A070-E3D275108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3963" y="1090613"/>
                <a:ext cx="1588" cy="1587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0 w 4"/>
                  <a:gd name="T7" fmla="*/ 2 h 3"/>
                  <a:gd name="T8" fmla="*/ 3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" name="Freeform 300">
                <a:extLst>
                  <a:ext uri="{FF2B5EF4-FFF2-40B4-BE49-F238E27FC236}">
                    <a16:creationId xmlns:a16="http://schemas.microsoft.com/office/drawing/2014/main" id="{27F3DC81-F335-4566-8F63-9709404A6F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313" y="1066800"/>
                <a:ext cx="1588" cy="1587"/>
              </a:xfrm>
              <a:custGeom>
                <a:avLst/>
                <a:gdLst>
                  <a:gd name="T0" fmla="*/ 6 w 6"/>
                  <a:gd name="T1" fmla="*/ 4 h 6"/>
                  <a:gd name="T2" fmla="*/ 3 w 6"/>
                  <a:gd name="T3" fmla="*/ 0 h 6"/>
                  <a:gd name="T4" fmla="*/ 0 w 6"/>
                  <a:gd name="T5" fmla="*/ 4 h 6"/>
                  <a:gd name="T6" fmla="*/ 3 w 6"/>
                  <a:gd name="T7" fmla="*/ 6 h 6"/>
                  <a:gd name="T8" fmla="*/ 6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3" y="0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" name="Freeform 301">
                <a:extLst>
                  <a:ext uri="{FF2B5EF4-FFF2-40B4-BE49-F238E27FC236}">
                    <a16:creationId xmlns:a16="http://schemas.microsoft.com/office/drawing/2014/main" id="{9A7EB827-3432-4487-A527-7522614D38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25" y="1027113"/>
                <a:ext cx="1588" cy="3175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2 h 6"/>
                  <a:gd name="T4" fmla="*/ 2 w 5"/>
                  <a:gd name="T5" fmla="*/ 6 h 6"/>
                  <a:gd name="T6" fmla="*/ 5 w 5"/>
                  <a:gd name="T7" fmla="*/ 2 h 6"/>
                  <a:gd name="T8" fmla="*/ 2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2"/>
                    </a:lnTo>
                    <a:lnTo>
                      <a:pt x="2" y="6"/>
                    </a:lnTo>
                    <a:lnTo>
                      <a:pt x="5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" name="Freeform 302">
                <a:extLst>
                  <a:ext uri="{FF2B5EF4-FFF2-40B4-BE49-F238E27FC236}">
                    <a16:creationId xmlns:a16="http://schemas.microsoft.com/office/drawing/2014/main" id="{02F3A5E6-54BB-4AE6-BE48-4E1B94DD4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525" y="1008063"/>
                <a:ext cx="0" cy="1587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" name="Freeform 303">
                <a:extLst>
                  <a:ext uri="{FF2B5EF4-FFF2-40B4-BE49-F238E27FC236}">
                    <a16:creationId xmlns:a16="http://schemas.microsoft.com/office/drawing/2014/main" id="{BD8E4C9E-B2AC-404F-A2DF-EE84523D3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525" y="1004888"/>
                <a:ext cx="0" cy="1587"/>
              </a:xfrm>
              <a:custGeom>
                <a:avLst/>
                <a:gdLst>
                  <a:gd name="T0" fmla="*/ 0 w 4"/>
                  <a:gd name="T1" fmla="*/ 1 h 3"/>
                  <a:gd name="T2" fmla="*/ 1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1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" name="Freeform 304">
                <a:extLst>
                  <a:ext uri="{FF2B5EF4-FFF2-40B4-BE49-F238E27FC236}">
                    <a16:creationId xmlns:a16="http://schemas.microsoft.com/office/drawing/2014/main" id="{92DFF34D-E42F-4BDD-9910-7515B37917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992188"/>
                <a:ext cx="1588" cy="0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3 h 4"/>
                  <a:gd name="T4" fmla="*/ 1 w 4"/>
                  <a:gd name="T5" fmla="*/ 4 h 4"/>
                  <a:gd name="T6" fmla="*/ 4 w 4"/>
                  <a:gd name="T7" fmla="*/ 3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" name="Freeform 305">
                <a:extLst>
                  <a:ext uri="{FF2B5EF4-FFF2-40B4-BE49-F238E27FC236}">
                    <a16:creationId xmlns:a16="http://schemas.microsoft.com/office/drawing/2014/main" id="{C2C9CA99-A56F-4565-B7E2-7FDC86121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8250" y="1019175"/>
                <a:ext cx="1588" cy="1587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" name="Freeform 306">
                <a:extLst>
                  <a:ext uri="{FF2B5EF4-FFF2-40B4-BE49-F238E27FC236}">
                    <a16:creationId xmlns:a16="http://schemas.microsoft.com/office/drawing/2014/main" id="{E5E90D2C-E625-4CCE-8807-DAAABCB118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9838" y="1020763"/>
                <a:ext cx="1588" cy="1587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1 h 4"/>
                  <a:gd name="T4" fmla="*/ 2 w 4"/>
                  <a:gd name="T5" fmla="*/ 4 h 4"/>
                  <a:gd name="T6" fmla="*/ 4 w 4"/>
                  <a:gd name="T7" fmla="*/ 1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6" name="Freeform 307">
                <a:extLst>
                  <a:ext uri="{FF2B5EF4-FFF2-40B4-BE49-F238E27FC236}">
                    <a16:creationId xmlns:a16="http://schemas.microsoft.com/office/drawing/2014/main" id="{47BC1175-A3EA-4654-A670-BCA24C6B4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7775" y="1057275"/>
                <a:ext cx="1588" cy="3175"/>
              </a:xfrm>
              <a:custGeom>
                <a:avLst/>
                <a:gdLst>
                  <a:gd name="T0" fmla="*/ 5 w 5"/>
                  <a:gd name="T1" fmla="*/ 4 h 9"/>
                  <a:gd name="T2" fmla="*/ 2 w 5"/>
                  <a:gd name="T3" fmla="*/ 0 h 9"/>
                  <a:gd name="T4" fmla="*/ 0 w 5"/>
                  <a:gd name="T5" fmla="*/ 4 h 9"/>
                  <a:gd name="T6" fmla="*/ 2 w 5"/>
                  <a:gd name="T7" fmla="*/ 9 h 9"/>
                  <a:gd name="T8" fmla="*/ 5 w 5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9">
                    <a:moveTo>
                      <a:pt x="5" y="4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9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7" name="Freeform 308">
                <a:extLst>
                  <a:ext uri="{FF2B5EF4-FFF2-40B4-BE49-F238E27FC236}">
                    <a16:creationId xmlns:a16="http://schemas.microsoft.com/office/drawing/2014/main" id="{806B665F-3870-4C1E-9B4F-566045381A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0788" y="1039813"/>
                <a:ext cx="46038" cy="55562"/>
              </a:xfrm>
              <a:custGeom>
                <a:avLst/>
                <a:gdLst>
                  <a:gd name="T0" fmla="*/ 127 w 146"/>
                  <a:gd name="T1" fmla="*/ 55 h 175"/>
                  <a:gd name="T2" fmla="*/ 127 w 146"/>
                  <a:gd name="T3" fmla="*/ 106 h 175"/>
                  <a:gd name="T4" fmla="*/ 132 w 146"/>
                  <a:gd name="T5" fmla="*/ 98 h 175"/>
                  <a:gd name="T6" fmla="*/ 136 w 146"/>
                  <a:gd name="T7" fmla="*/ 114 h 175"/>
                  <a:gd name="T8" fmla="*/ 142 w 146"/>
                  <a:gd name="T9" fmla="*/ 101 h 175"/>
                  <a:gd name="T10" fmla="*/ 146 w 146"/>
                  <a:gd name="T11" fmla="*/ 94 h 175"/>
                  <a:gd name="T12" fmla="*/ 137 w 146"/>
                  <a:gd name="T13" fmla="*/ 78 h 175"/>
                  <a:gd name="T14" fmla="*/ 133 w 146"/>
                  <a:gd name="T15" fmla="*/ 63 h 175"/>
                  <a:gd name="T16" fmla="*/ 131 w 146"/>
                  <a:gd name="T17" fmla="*/ 54 h 175"/>
                  <a:gd name="T18" fmla="*/ 119 w 146"/>
                  <a:gd name="T19" fmla="*/ 22 h 175"/>
                  <a:gd name="T20" fmla="*/ 107 w 146"/>
                  <a:gd name="T21" fmla="*/ 9 h 175"/>
                  <a:gd name="T22" fmla="*/ 96 w 146"/>
                  <a:gd name="T23" fmla="*/ 0 h 175"/>
                  <a:gd name="T24" fmla="*/ 90 w 146"/>
                  <a:gd name="T25" fmla="*/ 2 h 175"/>
                  <a:gd name="T26" fmla="*/ 93 w 146"/>
                  <a:gd name="T27" fmla="*/ 12 h 175"/>
                  <a:gd name="T28" fmla="*/ 94 w 146"/>
                  <a:gd name="T29" fmla="*/ 23 h 175"/>
                  <a:gd name="T30" fmla="*/ 95 w 146"/>
                  <a:gd name="T31" fmla="*/ 30 h 175"/>
                  <a:gd name="T32" fmla="*/ 102 w 146"/>
                  <a:gd name="T33" fmla="*/ 42 h 175"/>
                  <a:gd name="T34" fmla="*/ 101 w 146"/>
                  <a:gd name="T35" fmla="*/ 59 h 175"/>
                  <a:gd name="T36" fmla="*/ 90 w 146"/>
                  <a:gd name="T37" fmla="*/ 74 h 175"/>
                  <a:gd name="T38" fmla="*/ 82 w 146"/>
                  <a:gd name="T39" fmla="*/ 75 h 175"/>
                  <a:gd name="T40" fmla="*/ 83 w 146"/>
                  <a:gd name="T41" fmla="*/ 68 h 175"/>
                  <a:gd name="T42" fmla="*/ 74 w 146"/>
                  <a:gd name="T43" fmla="*/ 71 h 175"/>
                  <a:gd name="T44" fmla="*/ 77 w 146"/>
                  <a:gd name="T45" fmla="*/ 83 h 175"/>
                  <a:gd name="T46" fmla="*/ 76 w 146"/>
                  <a:gd name="T47" fmla="*/ 95 h 175"/>
                  <a:gd name="T48" fmla="*/ 67 w 146"/>
                  <a:gd name="T49" fmla="*/ 96 h 175"/>
                  <a:gd name="T50" fmla="*/ 47 w 146"/>
                  <a:gd name="T51" fmla="*/ 99 h 175"/>
                  <a:gd name="T52" fmla="*/ 35 w 146"/>
                  <a:gd name="T53" fmla="*/ 99 h 175"/>
                  <a:gd name="T54" fmla="*/ 18 w 146"/>
                  <a:gd name="T55" fmla="*/ 117 h 175"/>
                  <a:gd name="T56" fmla="*/ 18 w 146"/>
                  <a:gd name="T57" fmla="*/ 125 h 175"/>
                  <a:gd name="T58" fmla="*/ 7 w 146"/>
                  <a:gd name="T59" fmla="*/ 134 h 175"/>
                  <a:gd name="T60" fmla="*/ 9 w 146"/>
                  <a:gd name="T61" fmla="*/ 145 h 175"/>
                  <a:gd name="T62" fmla="*/ 15 w 146"/>
                  <a:gd name="T63" fmla="*/ 148 h 175"/>
                  <a:gd name="T64" fmla="*/ 18 w 146"/>
                  <a:gd name="T65" fmla="*/ 155 h 175"/>
                  <a:gd name="T66" fmla="*/ 20 w 146"/>
                  <a:gd name="T67" fmla="*/ 154 h 175"/>
                  <a:gd name="T68" fmla="*/ 23 w 146"/>
                  <a:gd name="T69" fmla="*/ 161 h 175"/>
                  <a:gd name="T70" fmla="*/ 25 w 146"/>
                  <a:gd name="T71" fmla="*/ 170 h 175"/>
                  <a:gd name="T72" fmla="*/ 36 w 146"/>
                  <a:gd name="T73" fmla="*/ 175 h 175"/>
                  <a:gd name="T74" fmla="*/ 42 w 146"/>
                  <a:gd name="T75" fmla="*/ 160 h 175"/>
                  <a:gd name="T76" fmla="*/ 42 w 146"/>
                  <a:gd name="T77" fmla="*/ 146 h 175"/>
                  <a:gd name="T78" fmla="*/ 34 w 146"/>
                  <a:gd name="T79" fmla="*/ 136 h 175"/>
                  <a:gd name="T80" fmla="*/ 29 w 146"/>
                  <a:gd name="T81" fmla="*/ 130 h 175"/>
                  <a:gd name="T82" fmla="*/ 28 w 146"/>
                  <a:gd name="T83" fmla="*/ 127 h 175"/>
                  <a:gd name="T84" fmla="*/ 40 w 146"/>
                  <a:gd name="T85" fmla="*/ 128 h 175"/>
                  <a:gd name="T86" fmla="*/ 44 w 146"/>
                  <a:gd name="T87" fmla="*/ 122 h 175"/>
                  <a:gd name="T88" fmla="*/ 61 w 146"/>
                  <a:gd name="T89" fmla="*/ 114 h 175"/>
                  <a:gd name="T90" fmla="*/ 68 w 146"/>
                  <a:gd name="T91" fmla="*/ 116 h 175"/>
                  <a:gd name="T92" fmla="*/ 73 w 146"/>
                  <a:gd name="T93" fmla="*/ 116 h 175"/>
                  <a:gd name="T94" fmla="*/ 73 w 146"/>
                  <a:gd name="T95" fmla="*/ 119 h 175"/>
                  <a:gd name="T96" fmla="*/ 84 w 146"/>
                  <a:gd name="T97" fmla="*/ 133 h 175"/>
                  <a:gd name="T98" fmla="*/ 93 w 146"/>
                  <a:gd name="T99" fmla="*/ 127 h 175"/>
                  <a:gd name="T100" fmla="*/ 100 w 146"/>
                  <a:gd name="T101" fmla="*/ 117 h 175"/>
                  <a:gd name="T102" fmla="*/ 94 w 146"/>
                  <a:gd name="T103" fmla="*/ 110 h 175"/>
                  <a:gd name="T104" fmla="*/ 101 w 146"/>
                  <a:gd name="T105" fmla="*/ 116 h 175"/>
                  <a:gd name="T106" fmla="*/ 115 w 146"/>
                  <a:gd name="T107" fmla="*/ 114 h 175"/>
                  <a:gd name="T108" fmla="*/ 120 w 146"/>
                  <a:gd name="T109" fmla="*/ 106 h 175"/>
                  <a:gd name="T110" fmla="*/ 120 w 146"/>
                  <a:gd name="T111" fmla="*/ 116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6" h="175">
                    <a:moveTo>
                      <a:pt x="129" y="53"/>
                    </a:moveTo>
                    <a:lnTo>
                      <a:pt x="130" y="54"/>
                    </a:lnTo>
                    <a:lnTo>
                      <a:pt x="131" y="57"/>
                    </a:lnTo>
                    <a:lnTo>
                      <a:pt x="129" y="57"/>
                    </a:lnTo>
                    <a:lnTo>
                      <a:pt x="127" y="55"/>
                    </a:lnTo>
                    <a:lnTo>
                      <a:pt x="127" y="55"/>
                    </a:lnTo>
                    <a:lnTo>
                      <a:pt x="127" y="55"/>
                    </a:lnTo>
                    <a:lnTo>
                      <a:pt x="127" y="55"/>
                    </a:lnTo>
                    <a:lnTo>
                      <a:pt x="129" y="53"/>
                    </a:lnTo>
                    <a:close/>
                    <a:moveTo>
                      <a:pt x="124" y="116"/>
                    </a:moveTo>
                    <a:lnTo>
                      <a:pt x="126" y="113"/>
                    </a:lnTo>
                    <a:lnTo>
                      <a:pt x="127" y="111"/>
                    </a:lnTo>
                    <a:lnTo>
                      <a:pt x="127" y="108"/>
                    </a:lnTo>
                    <a:lnTo>
                      <a:pt x="127" y="106"/>
                    </a:lnTo>
                    <a:lnTo>
                      <a:pt x="127" y="105"/>
                    </a:lnTo>
                    <a:lnTo>
                      <a:pt x="127" y="104"/>
                    </a:lnTo>
                    <a:lnTo>
                      <a:pt x="129" y="102"/>
                    </a:lnTo>
                    <a:lnTo>
                      <a:pt x="130" y="100"/>
                    </a:lnTo>
                    <a:lnTo>
                      <a:pt x="131" y="99"/>
                    </a:lnTo>
                    <a:lnTo>
                      <a:pt x="132" y="98"/>
                    </a:lnTo>
                    <a:lnTo>
                      <a:pt x="132" y="98"/>
                    </a:lnTo>
                    <a:lnTo>
                      <a:pt x="133" y="101"/>
                    </a:lnTo>
                    <a:lnTo>
                      <a:pt x="133" y="102"/>
                    </a:lnTo>
                    <a:lnTo>
                      <a:pt x="133" y="106"/>
                    </a:lnTo>
                    <a:lnTo>
                      <a:pt x="135" y="110"/>
                    </a:lnTo>
                    <a:lnTo>
                      <a:pt x="135" y="113"/>
                    </a:lnTo>
                    <a:lnTo>
                      <a:pt x="135" y="114"/>
                    </a:lnTo>
                    <a:lnTo>
                      <a:pt x="136" y="114"/>
                    </a:lnTo>
                    <a:lnTo>
                      <a:pt x="137" y="114"/>
                    </a:lnTo>
                    <a:lnTo>
                      <a:pt x="139" y="113"/>
                    </a:lnTo>
                    <a:lnTo>
                      <a:pt x="139" y="111"/>
                    </a:lnTo>
                    <a:lnTo>
                      <a:pt x="141" y="110"/>
                    </a:lnTo>
                    <a:lnTo>
                      <a:pt x="141" y="107"/>
                    </a:lnTo>
                    <a:lnTo>
                      <a:pt x="142" y="105"/>
                    </a:lnTo>
                    <a:lnTo>
                      <a:pt x="142" y="101"/>
                    </a:lnTo>
                    <a:lnTo>
                      <a:pt x="141" y="99"/>
                    </a:lnTo>
                    <a:lnTo>
                      <a:pt x="141" y="99"/>
                    </a:lnTo>
                    <a:lnTo>
                      <a:pt x="142" y="99"/>
                    </a:lnTo>
                    <a:lnTo>
                      <a:pt x="142" y="98"/>
                    </a:lnTo>
                    <a:lnTo>
                      <a:pt x="143" y="96"/>
                    </a:lnTo>
                    <a:lnTo>
                      <a:pt x="144" y="95"/>
                    </a:lnTo>
                    <a:lnTo>
                      <a:pt x="146" y="94"/>
                    </a:lnTo>
                    <a:lnTo>
                      <a:pt x="144" y="93"/>
                    </a:lnTo>
                    <a:lnTo>
                      <a:pt x="142" y="92"/>
                    </a:lnTo>
                    <a:lnTo>
                      <a:pt x="139" y="90"/>
                    </a:lnTo>
                    <a:lnTo>
                      <a:pt x="138" y="87"/>
                    </a:lnTo>
                    <a:lnTo>
                      <a:pt x="138" y="84"/>
                    </a:lnTo>
                    <a:lnTo>
                      <a:pt x="137" y="83"/>
                    </a:lnTo>
                    <a:lnTo>
                      <a:pt x="137" y="78"/>
                    </a:lnTo>
                    <a:lnTo>
                      <a:pt x="136" y="78"/>
                    </a:lnTo>
                    <a:lnTo>
                      <a:pt x="136" y="74"/>
                    </a:lnTo>
                    <a:lnTo>
                      <a:pt x="136" y="70"/>
                    </a:lnTo>
                    <a:lnTo>
                      <a:pt x="135" y="68"/>
                    </a:lnTo>
                    <a:lnTo>
                      <a:pt x="135" y="68"/>
                    </a:lnTo>
                    <a:lnTo>
                      <a:pt x="135" y="65"/>
                    </a:lnTo>
                    <a:lnTo>
                      <a:pt x="133" y="63"/>
                    </a:lnTo>
                    <a:lnTo>
                      <a:pt x="133" y="58"/>
                    </a:lnTo>
                    <a:lnTo>
                      <a:pt x="133" y="57"/>
                    </a:lnTo>
                    <a:lnTo>
                      <a:pt x="132" y="57"/>
                    </a:lnTo>
                    <a:lnTo>
                      <a:pt x="132" y="55"/>
                    </a:lnTo>
                    <a:lnTo>
                      <a:pt x="132" y="55"/>
                    </a:lnTo>
                    <a:lnTo>
                      <a:pt x="131" y="57"/>
                    </a:lnTo>
                    <a:lnTo>
                      <a:pt x="131" y="54"/>
                    </a:lnTo>
                    <a:lnTo>
                      <a:pt x="131" y="41"/>
                    </a:lnTo>
                    <a:lnTo>
                      <a:pt x="131" y="39"/>
                    </a:lnTo>
                    <a:lnTo>
                      <a:pt x="130" y="36"/>
                    </a:lnTo>
                    <a:lnTo>
                      <a:pt x="129" y="34"/>
                    </a:lnTo>
                    <a:lnTo>
                      <a:pt x="127" y="31"/>
                    </a:lnTo>
                    <a:lnTo>
                      <a:pt x="123" y="25"/>
                    </a:lnTo>
                    <a:lnTo>
                      <a:pt x="119" y="22"/>
                    </a:lnTo>
                    <a:lnTo>
                      <a:pt x="117" y="18"/>
                    </a:lnTo>
                    <a:lnTo>
                      <a:pt x="113" y="16"/>
                    </a:lnTo>
                    <a:lnTo>
                      <a:pt x="113" y="16"/>
                    </a:lnTo>
                    <a:lnTo>
                      <a:pt x="111" y="15"/>
                    </a:lnTo>
                    <a:lnTo>
                      <a:pt x="109" y="13"/>
                    </a:lnTo>
                    <a:lnTo>
                      <a:pt x="107" y="9"/>
                    </a:lnTo>
                    <a:lnTo>
                      <a:pt x="107" y="9"/>
                    </a:lnTo>
                    <a:lnTo>
                      <a:pt x="107" y="7"/>
                    </a:lnTo>
                    <a:lnTo>
                      <a:pt x="106" y="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6" y="0"/>
                    </a:lnTo>
                    <a:lnTo>
                      <a:pt x="95" y="1"/>
                    </a:lnTo>
                    <a:lnTo>
                      <a:pt x="95" y="4"/>
                    </a:lnTo>
                    <a:lnTo>
                      <a:pt x="95" y="4"/>
                    </a:lnTo>
                    <a:lnTo>
                      <a:pt x="93" y="4"/>
                    </a:lnTo>
                    <a:lnTo>
                      <a:pt x="93" y="4"/>
                    </a:lnTo>
                    <a:lnTo>
                      <a:pt x="91" y="4"/>
                    </a:lnTo>
                    <a:lnTo>
                      <a:pt x="90" y="2"/>
                    </a:lnTo>
                    <a:lnTo>
                      <a:pt x="89" y="4"/>
                    </a:lnTo>
                    <a:lnTo>
                      <a:pt x="89" y="6"/>
                    </a:lnTo>
                    <a:lnTo>
                      <a:pt x="91" y="10"/>
                    </a:lnTo>
                    <a:lnTo>
                      <a:pt x="93" y="10"/>
                    </a:lnTo>
                    <a:lnTo>
                      <a:pt x="94" y="11"/>
                    </a:lnTo>
                    <a:lnTo>
                      <a:pt x="94" y="11"/>
                    </a:lnTo>
                    <a:lnTo>
                      <a:pt x="93" y="12"/>
                    </a:lnTo>
                    <a:lnTo>
                      <a:pt x="91" y="13"/>
                    </a:lnTo>
                    <a:lnTo>
                      <a:pt x="90" y="15"/>
                    </a:lnTo>
                    <a:lnTo>
                      <a:pt x="89" y="16"/>
                    </a:lnTo>
                    <a:lnTo>
                      <a:pt x="89" y="17"/>
                    </a:lnTo>
                    <a:lnTo>
                      <a:pt x="90" y="18"/>
                    </a:lnTo>
                    <a:lnTo>
                      <a:pt x="93" y="19"/>
                    </a:lnTo>
                    <a:lnTo>
                      <a:pt x="94" y="23"/>
                    </a:lnTo>
                    <a:lnTo>
                      <a:pt x="95" y="24"/>
                    </a:lnTo>
                    <a:lnTo>
                      <a:pt x="95" y="24"/>
                    </a:lnTo>
                    <a:lnTo>
                      <a:pt x="94" y="24"/>
                    </a:lnTo>
                    <a:lnTo>
                      <a:pt x="93" y="25"/>
                    </a:lnTo>
                    <a:lnTo>
                      <a:pt x="93" y="28"/>
                    </a:lnTo>
                    <a:lnTo>
                      <a:pt x="93" y="28"/>
                    </a:lnTo>
                    <a:lnTo>
                      <a:pt x="95" y="30"/>
                    </a:lnTo>
                    <a:lnTo>
                      <a:pt x="97" y="30"/>
                    </a:lnTo>
                    <a:lnTo>
                      <a:pt x="99" y="30"/>
                    </a:lnTo>
                    <a:lnTo>
                      <a:pt x="100" y="30"/>
                    </a:lnTo>
                    <a:lnTo>
                      <a:pt x="101" y="35"/>
                    </a:lnTo>
                    <a:lnTo>
                      <a:pt x="102" y="37"/>
                    </a:lnTo>
                    <a:lnTo>
                      <a:pt x="102" y="41"/>
                    </a:lnTo>
                    <a:lnTo>
                      <a:pt x="102" y="42"/>
                    </a:lnTo>
                    <a:lnTo>
                      <a:pt x="103" y="48"/>
                    </a:lnTo>
                    <a:lnTo>
                      <a:pt x="102" y="51"/>
                    </a:lnTo>
                    <a:lnTo>
                      <a:pt x="102" y="54"/>
                    </a:lnTo>
                    <a:lnTo>
                      <a:pt x="103" y="55"/>
                    </a:lnTo>
                    <a:lnTo>
                      <a:pt x="105" y="57"/>
                    </a:lnTo>
                    <a:lnTo>
                      <a:pt x="102" y="58"/>
                    </a:lnTo>
                    <a:lnTo>
                      <a:pt x="101" y="59"/>
                    </a:lnTo>
                    <a:lnTo>
                      <a:pt x="99" y="63"/>
                    </a:lnTo>
                    <a:lnTo>
                      <a:pt x="99" y="64"/>
                    </a:lnTo>
                    <a:lnTo>
                      <a:pt x="97" y="70"/>
                    </a:lnTo>
                    <a:lnTo>
                      <a:pt x="97" y="70"/>
                    </a:lnTo>
                    <a:lnTo>
                      <a:pt x="95" y="71"/>
                    </a:lnTo>
                    <a:lnTo>
                      <a:pt x="91" y="74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89" y="74"/>
                    </a:lnTo>
                    <a:lnTo>
                      <a:pt x="87" y="76"/>
                    </a:lnTo>
                    <a:lnTo>
                      <a:pt x="85" y="78"/>
                    </a:lnTo>
                    <a:lnTo>
                      <a:pt x="85" y="77"/>
                    </a:lnTo>
                    <a:lnTo>
                      <a:pt x="83" y="76"/>
                    </a:lnTo>
                    <a:lnTo>
                      <a:pt x="82" y="75"/>
                    </a:lnTo>
                    <a:lnTo>
                      <a:pt x="82" y="74"/>
                    </a:lnTo>
                    <a:lnTo>
                      <a:pt x="82" y="74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2" y="71"/>
                    </a:lnTo>
                    <a:lnTo>
                      <a:pt x="82" y="70"/>
                    </a:lnTo>
                    <a:lnTo>
                      <a:pt x="83" y="68"/>
                    </a:lnTo>
                    <a:lnTo>
                      <a:pt x="83" y="66"/>
                    </a:lnTo>
                    <a:lnTo>
                      <a:pt x="83" y="65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4" y="68"/>
                    </a:lnTo>
                    <a:lnTo>
                      <a:pt x="74" y="68"/>
                    </a:lnTo>
                    <a:lnTo>
                      <a:pt x="74" y="71"/>
                    </a:lnTo>
                    <a:lnTo>
                      <a:pt x="77" y="75"/>
                    </a:lnTo>
                    <a:lnTo>
                      <a:pt x="78" y="77"/>
                    </a:lnTo>
                    <a:lnTo>
                      <a:pt x="79" y="78"/>
                    </a:lnTo>
                    <a:lnTo>
                      <a:pt x="81" y="78"/>
                    </a:lnTo>
                    <a:lnTo>
                      <a:pt x="81" y="80"/>
                    </a:lnTo>
                    <a:lnTo>
                      <a:pt x="77" y="83"/>
                    </a:lnTo>
                    <a:lnTo>
                      <a:pt x="77" y="83"/>
                    </a:lnTo>
                    <a:lnTo>
                      <a:pt x="76" y="87"/>
                    </a:lnTo>
                    <a:lnTo>
                      <a:pt x="74" y="88"/>
                    </a:lnTo>
                    <a:lnTo>
                      <a:pt x="74" y="88"/>
                    </a:lnTo>
                    <a:lnTo>
                      <a:pt x="73" y="89"/>
                    </a:lnTo>
                    <a:lnTo>
                      <a:pt x="73" y="92"/>
                    </a:lnTo>
                    <a:lnTo>
                      <a:pt x="74" y="93"/>
                    </a:lnTo>
                    <a:lnTo>
                      <a:pt x="76" y="95"/>
                    </a:lnTo>
                    <a:lnTo>
                      <a:pt x="76" y="96"/>
                    </a:lnTo>
                    <a:lnTo>
                      <a:pt x="71" y="99"/>
                    </a:lnTo>
                    <a:lnTo>
                      <a:pt x="70" y="98"/>
                    </a:lnTo>
                    <a:lnTo>
                      <a:pt x="68" y="98"/>
                    </a:lnTo>
                    <a:lnTo>
                      <a:pt x="67" y="99"/>
                    </a:lnTo>
                    <a:lnTo>
                      <a:pt x="67" y="98"/>
                    </a:lnTo>
                    <a:lnTo>
                      <a:pt x="67" y="96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4" y="95"/>
                    </a:lnTo>
                    <a:lnTo>
                      <a:pt x="59" y="96"/>
                    </a:lnTo>
                    <a:lnTo>
                      <a:pt x="55" y="96"/>
                    </a:lnTo>
                    <a:lnTo>
                      <a:pt x="52" y="98"/>
                    </a:lnTo>
                    <a:lnTo>
                      <a:pt x="47" y="99"/>
                    </a:lnTo>
                    <a:lnTo>
                      <a:pt x="43" y="99"/>
                    </a:lnTo>
                    <a:lnTo>
                      <a:pt x="42" y="98"/>
                    </a:lnTo>
                    <a:lnTo>
                      <a:pt x="40" y="99"/>
                    </a:lnTo>
                    <a:lnTo>
                      <a:pt x="38" y="98"/>
                    </a:lnTo>
                    <a:lnTo>
                      <a:pt x="37" y="98"/>
                    </a:lnTo>
                    <a:lnTo>
                      <a:pt x="36" y="96"/>
                    </a:lnTo>
                    <a:lnTo>
                      <a:pt x="35" y="99"/>
                    </a:lnTo>
                    <a:lnTo>
                      <a:pt x="31" y="105"/>
                    </a:lnTo>
                    <a:lnTo>
                      <a:pt x="31" y="105"/>
                    </a:lnTo>
                    <a:lnTo>
                      <a:pt x="25" y="111"/>
                    </a:lnTo>
                    <a:lnTo>
                      <a:pt x="24" y="113"/>
                    </a:lnTo>
                    <a:lnTo>
                      <a:pt x="23" y="114"/>
                    </a:lnTo>
                    <a:lnTo>
                      <a:pt x="20" y="116"/>
                    </a:lnTo>
                    <a:lnTo>
                      <a:pt x="18" y="117"/>
                    </a:lnTo>
                    <a:lnTo>
                      <a:pt x="17" y="118"/>
                    </a:lnTo>
                    <a:lnTo>
                      <a:pt x="17" y="122"/>
                    </a:lnTo>
                    <a:lnTo>
                      <a:pt x="18" y="123"/>
                    </a:lnTo>
                    <a:lnTo>
                      <a:pt x="18" y="124"/>
                    </a:lnTo>
                    <a:lnTo>
                      <a:pt x="19" y="124"/>
                    </a:lnTo>
                    <a:lnTo>
                      <a:pt x="19" y="125"/>
                    </a:lnTo>
                    <a:lnTo>
                      <a:pt x="18" y="125"/>
                    </a:lnTo>
                    <a:lnTo>
                      <a:pt x="17" y="125"/>
                    </a:lnTo>
                    <a:lnTo>
                      <a:pt x="15" y="124"/>
                    </a:lnTo>
                    <a:lnTo>
                      <a:pt x="14" y="127"/>
                    </a:lnTo>
                    <a:lnTo>
                      <a:pt x="14" y="129"/>
                    </a:lnTo>
                    <a:lnTo>
                      <a:pt x="12" y="130"/>
                    </a:lnTo>
                    <a:lnTo>
                      <a:pt x="11" y="131"/>
                    </a:lnTo>
                    <a:lnTo>
                      <a:pt x="7" y="134"/>
                    </a:lnTo>
                    <a:lnTo>
                      <a:pt x="5" y="135"/>
                    </a:lnTo>
                    <a:lnTo>
                      <a:pt x="3" y="135"/>
                    </a:lnTo>
                    <a:lnTo>
                      <a:pt x="0" y="136"/>
                    </a:lnTo>
                    <a:lnTo>
                      <a:pt x="3" y="139"/>
                    </a:lnTo>
                    <a:lnTo>
                      <a:pt x="8" y="142"/>
                    </a:lnTo>
                    <a:lnTo>
                      <a:pt x="9" y="143"/>
                    </a:lnTo>
                    <a:lnTo>
                      <a:pt x="9" y="145"/>
                    </a:lnTo>
                    <a:lnTo>
                      <a:pt x="8" y="146"/>
                    </a:lnTo>
                    <a:lnTo>
                      <a:pt x="9" y="147"/>
                    </a:lnTo>
                    <a:lnTo>
                      <a:pt x="11" y="147"/>
                    </a:lnTo>
                    <a:lnTo>
                      <a:pt x="12" y="146"/>
                    </a:lnTo>
                    <a:lnTo>
                      <a:pt x="14" y="145"/>
                    </a:lnTo>
                    <a:lnTo>
                      <a:pt x="15" y="147"/>
                    </a:lnTo>
                    <a:lnTo>
                      <a:pt x="15" y="148"/>
                    </a:lnTo>
                    <a:lnTo>
                      <a:pt x="15" y="149"/>
                    </a:lnTo>
                    <a:lnTo>
                      <a:pt x="15" y="151"/>
                    </a:lnTo>
                    <a:lnTo>
                      <a:pt x="15" y="151"/>
                    </a:lnTo>
                    <a:lnTo>
                      <a:pt x="14" y="153"/>
                    </a:lnTo>
                    <a:lnTo>
                      <a:pt x="15" y="154"/>
                    </a:lnTo>
                    <a:lnTo>
                      <a:pt x="17" y="154"/>
                    </a:lnTo>
                    <a:lnTo>
                      <a:pt x="18" y="155"/>
                    </a:lnTo>
                    <a:lnTo>
                      <a:pt x="19" y="153"/>
                    </a:lnTo>
                    <a:lnTo>
                      <a:pt x="20" y="151"/>
                    </a:lnTo>
                    <a:lnTo>
                      <a:pt x="20" y="149"/>
                    </a:lnTo>
                    <a:lnTo>
                      <a:pt x="22" y="149"/>
                    </a:lnTo>
                    <a:lnTo>
                      <a:pt x="22" y="149"/>
                    </a:lnTo>
                    <a:lnTo>
                      <a:pt x="20" y="152"/>
                    </a:lnTo>
                    <a:lnTo>
                      <a:pt x="20" y="154"/>
                    </a:lnTo>
                    <a:lnTo>
                      <a:pt x="20" y="154"/>
                    </a:lnTo>
                    <a:lnTo>
                      <a:pt x="19" y="157"/>
                    </a:lnTo>
                    <a:lnTo>
                      <a:pt x="20" y="157"/>
                    </a:lnTo>
                    <a:lnTo>
                      <a:pt x="22" y="157"/>
                    </a:lnTo>
                    <a:lnTo>
                      <a:pt x="23" y="158"/>
                    </a:lnTo>
                    <a:lnTo>
                      <a:pt x="22" y="159"/>
                    </a:lnTo>
                    <a:lnTo>
                      <a:pt x="23" y="161"/>
                    </a:lnTo>
                    <a:lnTo>
                      <a:pt x="24" y="161"/>
                    </a:lnTo>
                    <a:lnTo>
                      <a:pt x="25" y="161"/>
                    </a:lnTo>
                    <a:lnTo>
                      <a:pt x="25" y="163"/>
                    </a:lnTo>
                    <a:lnTo>
                      <a:pt x="24" y="166"/>
                    </a:lnTo>
                    <a:lnTo>
                      <a:pt x="23" y="169"/>
                    </a:lnTo>
                    <a:lnTo>
                      <a:pt x="23" y="169"/>
                    </a:lnTo>
                    <a:lnTo>
                      <a:pt x="25" y="170"/>
                    </a:lnTo>
                    <a:lnTo>
                      <a:pt x="25" y="170"/>
                    </a:lnTo>
                    <a:lnTo>
                      <a:pt x="29" y="171"/>
                    </a:lnTo>
                    <a:lnTo>
                      <a:pt x="31" y="171"/>
                    </a:lnTo>
                    <a:lnTo>
                      <a:pt x="32" y="170"/>
                    </a:lnTo>
                    <a:lnTo>
                      <a:pt x="35" y="173"/>
                    </a:lnTo>
                    <a:lnTo>
                      <a:pt x="35" y="173"/>
                    </a:lnTo>
                    <a:lnTo>
                      <a:pt x="36" y="175"/>
                    </a:lnTo>
                    <a:lnTo>
                      <a:pt x="38" y="173"/>
                    </a:lnTo>
                    <a:lnTo>
                      <a:pt x="41" y="170"/>
                    </a:lnTo>
                    <a:lnTo>
                      <a:pt x="41" y="169"/>
                    </a:lnTo>
                    <a:lnTo>
                      <a:pt x="42" y="167"/>
                    </a:lnTo>
                    <a:lnTo>
                      <a:pt x="43" y="164"/>
                    </a:lnTo>
                    <a:lnTo>
                      <a:pt x="42" y="161"/>
                    </a:lnTo>
                    <a:lnTo>
                      <a:pt x="42" y="160"/>
                    </a:lnTo>
                    <a:lnTo>
                      <a:pt x="41" y="159"/>
                    </a:lnTo>
                    <a:lnTo>
                      <a:pt x="41" y="155"/>
                    </a:lnTo>
                    <a:lnTo>
                      <a:pt x="41" y="154"/>
                    </a:lnTo>
                    <a:lnTo>
                      <a:pt x="40" y="151"/>
                    </a:lnTo>
                    <a:lnTo>
                      <a:pt x="41" y="151"/>
                    </a:lnTo>
                    <a:lnTo>
                      <a:pt x="42" y="147"/>
                    </a:lnTo>
                    <a:lnTo>
                      <a:pt x="42" y="146"/>
                    </a:lnTo>
                    <a:lnTo>
                      <a:pt x="42" y="142"/>
                    </a:lnTo>
                    <a:lnTo>
                      <a:pt x="42" y="141"/>
                    </a:lnTo>
                    <a:lnTo>
                      <a:pt x="40" y="139"/>
                    </a:lnTo>
                    <a:lnTo>
                      <a:pt x="36" y="137"/>
                    </a:lnTo>
                    <a:lnTo>
                      <a:pt x="35" y="137"/>
                    </a:lnTo>
                    <a:lnTo>
                      <a:pt x="34" y="137"/>
                    </a:lnTo>
                    <a:lnTo>
                      <a:pt x="34" y="136"/>
                    </a:lnTo>
                    <a:lnTo>
                      <a:pt x="34" y="135"/>
                    </a:lnTo>
                    <a:lnTo>
                      <a:pt x="35" y="134"/>
                    </a:lnTo>
                    <a:lnTo>
                      <a:pt x="37" y="134"/>
                    </a:lnTo>
                    <a:lnTo>
                      <a:pt x="35" y="131"/>
                    </a:lnTo>
                    <a:lnTo>
                      <a:pt x="30" y="130"/>
                    </a:lnTo>
                    <a:lnTo>
                      <a:pt x="29" y="130"/>
                    </a:lnTo>
                    <a:lnTo>
                      <a:pt x="29" y="130"/>
                    </a:lnTo>
                    <a:lnTo>
                      <a:pt x="25" y="130"/>
                    </a:lnTo>
                    <a:lnTo>
                      <a:pt x="24" y="128"/>
                    </a:lnTo>
                    <a:lnTo>
                      <a:pt x="24" y="127"/>
                    </a:lnTo>
                    <a:lnTo>
                      <a:pt x="24" y="127"/>
                    </a:lnTo>
                    <a:lnTo>
                      <a:pt x="25" y="127"/>
                    </a:lnTo>
                    <a:lnTo>
                      <a:pt x="26" y="127"/>
                    </a:lnTo>
                    <a:lnTo>
                      <a:pt x="28" y="127"/>
                    </a:lnTo>
                    <a:lnTo>
                      <a:pt x="30" y="125"/>
                    </a:lnTo>
                    <a:lnTo>
                      <a:pt x="30" y="125"/>
                    </a:lnTo>
                    <a:lnTo>
                      <a:pt x="32" y="125"/>
                    </a:lnTo>
                    <a:lnTo>
                      <a:pt x="34" y="127"/>
                    </a:lnTo>
                    <a:lnTo>
                      <a:pt x="34" y="127"/>
                    </a:lnTo>
                    <a:lnTo>
                      <a:pt x="36" y="129"/>
                    </a:lnTo>
                    <a:lnTo>
                      <a:pt x="40" y="128"/>
                    </a:lnTo>
                    <a:lnTo>
                      <a:pt x="41" y="127"/>
                    </a:lnTo>
                    <a:lnTo>
                      <a:pt x="42" y="125"/>
                    </a:lnTo>
                    <a:lnTo>
                      <a:pt x="42" y="124"/>
                    </a:lnTo>
                    <a:lnTo>
                      <a:pt x="42" y="123"/>
                    </a:lnTo>
                    <a:lnTo>
                      <a:pt x="43" y="122"/>
                    </a:lnTo>
                    <a:lnTo>
                      <a:pt x="43" y="122"/>
                    </a:lnTo>
                    <a:lnTo>
                      <a:pt x="44" y="122"/>
                    </a:lnTo>
                    <a:lnTo>
                      <a:pt x="47" y="120"/>
                    </a:lnTo>
                    <a:lnTo>
                      <a:pt x="49" y="120"/>
                    </a:lnTo>
                    <a:lnTo>
                      <a:pt x="53" y="119"/>
                    </a:lnTo>
                    <a:lnTo>
                      <a:pt x="55" y="118"/>
                    </a:lnTo>
                    <a:lnTo>
                      <a:pt x="58" y="117"/>
                    </a:lnTo>
                    <a:lnTo>
                      <a:pt x="59" y="116"/>
                    </a:lnTo>
                    <a:lnTo>
                      <a:pt x="61" y="114"/>
                    </a:lnTo>
                    <a:lnTo>
                      <a:pt x="62" y="113"/>
                    </a:lnTo>
                    <a:lnTo>
                      <a:pt x="64" y="112"/>
                    </a:lnTo>
                    <a:lnTo>
                      <a:pt x="66" y="113"/>
                    </a:lnTo>
                    <a:lnTo>
                      <a:pt x="67" y="113"/>
                    </a:lnTo>
                    <a:lnTo>
                      <a:pt x="70" y="113"/>
                    </a:lnTo>
                    <a:lnTo>
                      <a:pt x="70" y="114"/>
                    </a:lnTo>
                    <a:lnTo>
                      <a:pt x="68" y="116"/>
                    </a:lnTo>
                    <a:lnTo>
                      <a:pt x="67" y="119"/>
                    </a:lnTo>
                    <a:lnTo>
                      <a:pt x="68" y="120"/>
                    </a:lnTo>
                    <a:lnTo>
                      <a:pt x="68" y="120"/>
                    </a:lnTo>
                    <a:lnTo>
                      <a:pt x="70" y="122"/>
                    </a:lnTo>
                    <a:lnTo>
                      <a:pt x="71" y="120"/>
                    </a:lnTo>
                    <a:lnTo>
                      <a:pt x="72" y="117"/>
                    </a:lnTo>
                    <a:lnTo>
                      <a:pt x="73" y="116"/>
                    </a:lnTo>
                    <a:lnTo>
                      <a:pt x="73" y="114"/>
                    </a:lnTo>
                    <a:lnTo>
                      <a:pt x="73" y="114"/>
                    </a:lnTo>
                    <a:lnTo>
                      <a:pt x="74" y="114"/>
                    </a:lnTo>
                    <a:lnTo>
                      <a:pt x="74" y="114"/>
                    </a:lnTo>
                    <a:lnTo>
                      <a:pt x="73" y="118"/>
                    </a:lnTo>
                    <a:lnTo>
                      <a:pt x="73" y="119"/>
                    </a:lnTo>
                    <a:lnTo>
                      <a:pt x="73" y="119"/>
                    </a:lnTo>
                    <a:lnTo>
                      <a:pt x="73" y="122"/>
                    </a:lnTo>
                    <a:lnTo>
                      <a:pt x="77" y="127"/>
                    </a:lnTo>
                    <a:lnTo>
                      <a:pt x="77" y="127"/>
                    </a:lnTo>
                    <a:lnTo>
                      <a:pt x="78" y="128"/>
                    </a:lnTo>
                    <a:lnTo>
                      <a:pt x="79" y="129"/>
                    </a:lnTo>
                    <a:lnTo>
                      <a:pt x="82" y="130"/>
                    </a:lnTo>
                    <a:lnTo>
                      <a:pt x="84" y="133"/>
                    </a:lnTo>
                    <a:lnTo>
                      <a:pt x="89" y="134"/>
                    </a:lnTo>
                    <a:lnTo>
                      <a:pt x="90" y="134"/>
                    </a:lnTo>
                    <a:lnTo>
                      <a:pt x="90" y="134"/>
                    </a:lnTo>
                    <a:lnTo>
                      <a:pt x="91" y="134"/>
                    </a:lnTo>
                    <a:lnTo>
                      <a:pt x="93" y="133"/>
                    </a:lnTo>
                    <a:lnTo>
                      <a:pt x="93" y="130"/>
                    </a:lnTo>
                    <a:lnTo>
                      <a:pt x="93" y="127"/>
                    </a:lnTo>
                    <a:lnTo>
                      <a:pt x="94" y="125"/>
                    </a:lnTo>
                    <a:lnTo>
                      <a:pt x="95" y="124"/>
                    </a:lnTo>
                    <a:lnTo>
                      <a:pt x="95" y="123"/>
                    </a:lnTo>
                    <a:lnTo>
                      <a:pt x="97" y="120"/>
                    </a:lnTo>
                    <a:lnTo>
                      <a:pt x="99" y="120"/>
                    </a:lnTo>
                    <a:lnTo>
                      <a:pt x="100" y="118"/>
                    </a:lnTo>
                    <a:lnTo>
                      <a:pt x="100" y="117"/>
                    </a:lnTo>
                    <a:lnTo>
                      <a:pt x="100" y="116"/>
                    </a:lnTo>
                    <a:lnTo>
                      <a:pt x="100" y="116"/>
                    </a:lnTo>
                    <a:lnTo>
                      <a:pt x="97" y="113"/>
                    </a:lnTo>
                    <a:lnTo>
                      <a:pt x="95" y="112"/>
                    </a:lnTo>
                    <a:lnTo>
                      <a:pt x="94" y="111"/>
                    </a:lnTo>
                    <a:lnTo>
                      <a:pt x="94" y="110"/>
                    </a:lnTo>
                    <a:lnTo>
                      <a:pt x="94" y="110"/>
                    </a:lnTo>
                    <a:lnTo>
                      <a:pt x="94" y="110"/>
                    </a:lnTo>
                    <a:lnTo>
                      <a:pt x="95" y="110"/>
                    </a:lnTo>
                    <a:lnTo>
                      <a:pt x="99" y="112"/>
                    </a:lnTo>
                    <a:lnTo>
                      <a:pt x="100" y="112"/>
                    </a:lnTo>
                    <a:lnTo>
                      <a:pt x="101" y="112"/>
                    </a:lnTo>
                    <a:lnTo>
                      <a:pt x="101" y="113"/>
                    </a:lnTo>
                    <a:lnTo>
                      <a:pt x="101" y="116"/>
                    </a:lnTo>
                    <a:lnTo>
                      <a:pt x="103" y="116"/>
                    </a:lnTo>
                    <a:lnTo>
                      <a:pt x="105" y="116"/>
                    </a:lnTo>
                    <a:lnTo>
                      <a:pt x="108" y="116"/>
                    </a:lnTo>
                    <a:lnTo>
                      <a:pt x="109" y="116"/>
                    </a:lnTo>
                    <a:lnTo>
                      <a:pt x="111" y="116"/>
                    </a:lnTo>
                    <a:lnTo>
                      <a:pt x="113" y="116"/>
                    </a:lnTo>
                    <a:lnTo>
                      <a:pt x="115" y="114"/>
                    </a:lnTo>
                    <a:lnTo>
                      <a:pt x="117" y="114"/>
                    </a:lnTo>
                    <a:lnTo>
                      <a:pt x="118" y="112"/>
                    </a:lnTo>
                    <a:lnTo>
                      <a:pt x="118" y="110"/>
                    </a:lnTo>
                    <a:lnTo>
                      <a:pt x="118" y="107"/>
                    </a:lnTo>
                    <a:lnTo>
                      <a:pt x="119" y="107"/>
                    </a:lnTo>
                    <a:lnTo>
                      <a:pt x="119" y="106"/>
                    </a:lnTo>
                    <a:lnTo>
                      <a:pt x="120" y="106"/>
                    </a:lnTo>
                    <a:lnTo>
                      <a:pt x="120" y="106"/>
                    </a:lnTo>
                    <a:lnTo>
                      <a:pt x="120" y="108"/>
                    </a:lnTo>
                    <a:lnTo>
                      <a:pt x="120" y="110"/>
                    </a:lnTo>
                    <a:lnTo>
                      <a:pt x="120" y="113"/>
                    </a:lnTo>
                    <a:lnTo>
                      <a:pt x="120" y="113"/>
                    </a:lnTo>
                    <a:lnTo>
                      <a:pt x="120" y="114"/>
                    </a:lnTo>
                    <a:lnTo>
                      <a:pt x="120" y="116"/>
                    </a:lnTo>
                    <a:lnTo>
                      <a:pt x="120" y="117"/>
                    </a:lnTo>
                    <a:lnTo>
                      <a:pt x="123" y="116"/>
                    </a:lnTo>
                    <a:lnTo>
                      <a:pt x="124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8" name="Freeform 309">
                <a:extLst>
                  <a:ext uri="{FF2B5EF4-FFF2-40B4-BE49-F238E27FC236}">
                    <a16:creationId xmlns:a16="http://schemas.microsoft.com/office/drawing/2014/main" id="{8015A7A5-7BC1-4500-845D-AA14AC7A4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1900" y="1076325"/>
                <a:ext cx="11113" cy="11112"/>
              </a:xfrm>
              <a:custGeom>
                <a:avLst/>
                <a:gdLst>
                  <a:gd name="T0" fmla="*/ 33 w 33"/>
                  <a:gd name="T1" fmla="*/ 8 h 31"/>
                  <a:gd name="T2" fmla="*/ 30 w 33"/>
                  <a:gd name="T3" fmla="*/ 6 h 31"/>
                  <a:gd name="T4" fmla="*/ 29 w 33"/>
                  <a:gd name="T5" fmla="*/ 3 h 31"/>
                  <a:gd name="T6" fmla="*/ 26 w 33"/>
                  <a:gd name="T7" fmla="*/ 2 h 31"/>
                  <a:gd name="T8" fmla="*/ 21 w 33"/>
                  <a:gd name="T9" fmla="*/ 1 h 31"/>
                  <a:gd name="T10" fmla="*/ 20 w 33"/>
                  <a:gd name="T11" fmla="*/ 0 h 31"/>
                  <a:gd name="T12" fmla="*/ 17 w 33"/>
                  <a:gd name="T13" fmla="*/ 1 h 31"/>
                  <a:gd name="T14" fmla="*/ 16 w 33"/>
                  <a:gd name="T15" fmla="*/ 6 h 31"/>
                  <a:gd name="T16" fmla="*/ 12 w 33"/>
                  <a:gd name="T17" fmla="*/ 7 h 31"/>
                  <a:gd name="T18" fmla="*/ 12 w 33"/>
                  <a:gd name="T19" fmla="*/ 7 h 31"/>
                  <a:gd name="T20" fmla="*/ 10 w 33"/>
                  <a:gd name="T21" fmla="*/ 6 h 31"/>
                  <a:gd name="T22" fmla="*/ 9 w 33"/>
                  <a:gd name="T23" fmla="*/ 6 h 31"/>
                  <a:gd name="T24" fmla="*/ 8 w 33"/>
                  <a:gd name="T25" fmla="*/ 6 h 31"/>
                  <a:gd name="T26" fmla="*/ 8 w 33"/>
                  <a:gd name="T27" fmla="*/ 7 h 31"/>
                  <a:gd name="T28" fmla="*/ 6 w 33"/>
                  <a:gd name="T29" fmla="*/ 13 h 31"/>
                  <a:gd name="T30" fmla="*/ 3 w 33"/>
                  <a:gd name="T31" fmla="*/ 16 h 31"/>
                  <a:gd name="T32" fmla="*/ 0 w 33"/>
                  <a:gd name="T33" fmla="*/ 20 h 31"/>
                  <a:gd name="T34" fmla="*/ 2 w 33"/>
                  <a:gd name="T35" fmla="*/ 20 h 31"/>
                  <a:gd name="T36" fmla="*/ 5 w 33"/>
                  <a:gd name="T37" fmla="*/ 22 h 31"/>
                  <a:gd name="T38" fmla="*/ 8 w 33"/>
                  <a:gd name="T39" fmla="*/ 20 h 31"/>
                  <a:gd name="T40" fmla="*/ 9 w 33"/>
                  <a:gd name="T41" fmla="*/ 23 h 31"/>
                  <a:gd name="T42" fmla="*/ 10 w 33"/>
                  <a:gd name="T43" fmla="*/ 25 h 31"/>
                  <a:gd name="T44" fmla="*/ 15 w 33"/>
                  <a:gd name="T45" fmla="*/ 28 h 31"/>
                  <a:gd name="T46" fmla="*/ 17 w 33"/>
                  <a:gd name="T47" fmla="*/ 30 h 31"/>
                  <a:gd name="T48" fmla="*/ 20 w 33"/>
                  <a:gd name="T49" fmla="*/ 31 h 31"/>
                  <a:gd name="T50" fmla="*/ 20 w 33"/>
                  <a:gd name="T51" fmla="*/ 25 h 31"/>
                  <a:gd name="T52" fmla="*/ 20 w 33"/>
                  <a:gd name="T53" fmla="*/ 22 h 31"/>
                  <a:gd name="T54" fmla="*/ 20 w 33"/>
                  <a:gd name="T55" fmla="*/ 19 h 31"/>
                  <a:gd name="T56" fmla="*/ 23 w 33"/>
                  <a:gd name="T57" fmla="*/ 14 h 31"/>
                  <a:gd name="T58" fmla="*/ 24 w 33"/>
                  <a:gd name="T59" fmla="*/ 18 h 31"/>
                  <a:gd name="T60" fmla="*/ 27 w 33"/>
                  <a:gd name="T61" fmla="*/ 19 h 31"/>
                  <a:gd name="T62" fmla="*/ 29 w 33"/>
                  <a:gd name="T63" fmla="*/ 20 h 31"/>
                  <a:gd name="T64" fmla="*/ 30 w 33"/>
                  <a:gd name="T65" fmla="*/ 20 h 31"/>
                  <a:gd name="T66" fmla="*/ 32 w 33"/>
                  <a:gd name="T67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1">
                    <a:moveTo>
                      <a:pt x="33" y="13"/>
                    </a:moveTo>
                    <a:lnTo>
                      <a:pt x="33" y="8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30" y="5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6" y="13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8" y="22"/>
                    </a:lnTo>
                    <a:lnTo>
                      <a:pt x="8" y="20"/>
                    </a:lnTo>
                    <a:lnTo>
                      <a:pt x="9" y="22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8"/>
                    </a:lnTo>
                    <a:lnTo>
                      <a:pt x="15" y="28"/>
                    </a:lnTo>
                    <a:lnTo>
                      <a:pt x="16" y="29"/>
                    </a:lnTo>
                    <a:lnTo>
                      <a:pt x="17" y="30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18" y="23"/>
                    </a:lnTo>
                    <a:lnTo>
                      <a:pt x="20" y="22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1" y="18"/>
                    </a:lnTo>
                    <a:lnTo>
                      <a:pt x="23" y="14"/>
                    </a:lnTo>
                    <a:lnTo>
                      <a:pt x="23" y="16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7" y="19"/>
                    </a:lnTo>
                    <a:lnTo>
                      <a:pt x="27" y="19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30" y="20"/>
                    </a:lnTo>
                    <a:lnTo>
                      <a:pt x="32" y="18"/>
                    </a:lnTo>
                    <a:lnTo>
                      <a:pt x="32" y="14"/>
                    </a:lnTo>
                    <a:lnTo>
                      <a:pt x="33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9" name="Freeform 310">
                <a:extLst>
                  <a:ext uri="{FF2B5EF4-FFF2-40B4-BE49-F238E27FC236}">
                    <a16:creationId xmlns:a16="http://schemas.microsoft.com/office/drawing/2014/main" id="{8D32DC1E-51B0-4907-A051-87BB2E478B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1425" y="1019175"/>
                <a:ext cx="23813" cy="22225"/>
              </a:xfrm>
              <a:custGeom>
                <a:avLst/>
                <a:gdLst>
                  <a:gd name="T0" fmla="*/ 64 w 76"/>
                  <a:gd name="T1" fmla="*/ 30 h 70"/>
                  <a:gd name="T2" fmla="*/ 59 w 76"/>
                  <a:gd name="T3" fmla="*/ 22 h 70"/>
                  <a:gd name="T4" fmla="*/ 52 w 76"/>
                  <a:gd name="T5" fmla="*/ 25 h 70"/>
                  <a:gd name="T6" fmla="*/ 39 w 76"/>
                  <a:gd name="T7" fmla="*/ 22 h 70"/>
                  <a:gd name="T8" fmla="*/ 34 w 76"/>
                  <a:gd name="T9" fmla="*/ 20 h 70"/>
                  <a:gd name="T10" fmla="*/ 25 w 76"/>
                  <a:gd name="T11" fmla="*/ 14 h 70"/>
                  <a:gd name="T12" fmla="*/ 21 w 76"/>
                  <a:gd name="T13" fmla="*/ 12 h 70"/>
                  <a:gd name="T14" fmla="*/ 15 w 76"/>
                  <a:gd name="T15" fmla="*/ 8 h 70"/>
                  <a:gd name="T16" fmla="*/ 12 w 76"/>
                  <a:gd name="T17" fmla="*/ 6 h 70"/>
                  <a:gd name="T18" fmla="*/ 10 w 76"/>
                  <a:gd name="T19" fmla="*/ 5 h 70"/>
                  <a:gd name="T20" fmla="*/ 2 w 76"/>
                  <a:gd name="T21" fmla="*/ 1 h 70"/>
                  <a:gd name="T22" fmla="*/ 1 w 76"/>
                  <a:gd name="T23" fmla="*/ 8 h 70"/>
                  <a:gd name="T24" fmla="*/ 6 w 76"/>
                  <a:gd name="T25" fmla="*/ 13 h 70"/>
                  <a:gd name="T26" fmla="*/ 10 w 76"/>
                  <a:gd name="T27" fmla="*/ 17 h 70"/>
                  <a:gd name="T28" fmla="*/ 12 w 76"/>
                  <a:gd name="T29" fmla="*/ 24 h 70"/>
                  <a:gd name="T30" fmla="*/ 13 w 76"/>
                  <a:gd name="T31" fmla="*/ 31 h 70"/>
                  <a:gd name="T32" fmla="*/ 17 w 76"/>
                  <a:gd name="T33" fmla="*/ 35 h 70"/>
                  <a:gd name="T34" fmla="*/ 18 w 76"/>
                  <a:gd name="T35" fmla="*/ 37 h 70"/>
                  <a:gd name="T36" fmla="*/ 17 w 76"/>
                  <a:gd name="T37" fmla="*/ 37 h 70"/>
                  <a:gd name="T38" fmla="*/ 11 w 76"/>
                  <a:gd name="T39" fmla="*/ 37 h 70"/>
                  <a:gd name="T40" fmla="*/ 7 w 76"/>
                  <a:gd name="T41" fmla="*/ 35 h 70"/>
                  <a:gd name="T42" fmla="*/ 5 w 76"/>
                  <a:gd name="T43" fmla="*/ 38 h 70"/>
                  <a:gd name="T44" fmla="*/ 8 w 76"/>
                  <a:gd name="T45" fmla="*/ 42 h 70"/>
                  <a:gd name="T46" fmla="*/ 7 w 76"/>
                  <a:gd name="T47" fmla="*/ 46 h 70"/>
                  <a:gd name="T48" fmla="*/ 5 w 76"/>
                  <a:gd name="T49" fmla="*/ 47 h 70"/>
                  <a:gd name="T50" fmla="*/ 6 w 76"/>
                  <a:gd name="T51" fmla="*/ 53 h 70"/>
                  <a:gd name="T52" fmla="*/ 10 w 76"/>
                  <a:gd name="T53" fmla="*/ 58 h 70"/>
                  <a:gd name="T54" fmla="*/ 12 w 76"/>
                  <a:gd name="T55" fmla="*/ 58 h 70"/>
                  <a:gd name="T56" fmla="*/ 15 w 76"/>
                  <a:gd name="T57" fmla="*/ 66 h 70"/>
                  <a:gd name="T58" fmla="*/ 18 w 76"/>
                  <a:gd name="T59" fmla="*/ 68 h 70"/>
                  <a:gd name="T60" fmla="*/ 25 w 76"/>
                  <a:gd name="T61" fmla="*/ 66 h 70"/>
                  <a:gd name="T62" fmla="*/ 28 w 76"/>
                  <a:gd name="T63" fmla="*/ 65 h 70"/>
                  <a:gd name="T64" fmla="*/ 29 w 76"/>
                  <a:gd name="T65" fmla="*/ 65 h 70"/>
                  <a:gd name="T66" fmla="*/ 30 w 76"/>
                  <a:gd name="T67" fmla="*/ 61 h 70"/>
                  <a:gd name="T68" fmla="*/ 27 w 76"/>
                  <a:gd name="T69" fmla="*/ 59 h 70"/>
                  <a:gd name="T70" fmla="*/ 21 w 76"/>
                  <a:gd name="T71" fmla="*/ 56 h 70"/>
                  <a:gd name="T72" fmla="*/ 17 w 76"/>
                  <a:gd name="T73" fmla="*/ 55 h 70"/>
                  <a:gd name="T74" fmla="*/ 13 w 76"/>
                  <a:gd name="T75" fmla="*/ 52 h 70"/>
                  <a:gd name="T76" fmla="*/ 18 w 76"/>
                  <a:gd name="T77" fmla="*/ 50 h 70"/>
                  <a:gd name="T78" fmla="*/ 24 w 76"/>
                  <a:gd name="T79" fmla="*/ 54 h 70"/>
                  <a:gd name="T80" fmla="*/ 30 w 76"/>
                  <a:gd name="T81" fmla="*/ 50 h 70"/>
                  <a:gd name="T82" fmla="*/ 34 w 76"/>
                  <a:gd name="T83" fmla="*/ 53 h 70"/>
                  <a:gd name="T84" fmla="*/ 40 w 76"/>
                  <a:gd name="T85" fmla="*/ 54 h 70"/>
                  <a:gd name="T86" fmla="*/ 41 w 76"/>
                  <a:gd name="T87" fmla="*/ 54 h 70"/>
                  <a:gd name="T88" fmla="*/ 46 w 76"/>
                  <a:gd name="T89" fmla="*/ 56 h 70"/>
                  <a:gd name="T90" fmla="*/ 52 w 76"/>
                  <a:gd name="T91" fmla="*/ 59 h 70"/>
                  <a:gd name="T92" fmla="*/ 57 w 76"/>
                  <a:gd name="T93" fmla="*/ 59 h 70"/>
                  <a:gd name="T94" fmla="*/ 57 w 76"/>
                  <a:gd name="T95" fmla="*/ 50 h 70"/>
                  <a:gd name="T96" fmla="*/ 58 w 76"/>
                  <a:gd name="T97" fmla="*/ 47 h 70"/>
                  <a:gd name="T98" fmla="*/ 63 w 76"/>
                  <a:gd name="T99" fmla="*/ 44 h 70"/>
                  <a:gd name="T100" fmla="*/ 67 w 76"/>
                  <a:gd name="T101" fmla="*/ 44 h 70"/>
                  <a:gd name="T102" fmla="*/ 76 w 76"/>
                  <a:gd name="T103" fmla="*/ 41 h 70"/>
                  <a:gd name="T104" fmla="*/ 75 w 76"/>
                  <a:gd name="T105" fmla="*/ 37 h 70"/>
                  <a:gd name="T106" fmla="*/ 69 w 76"/>
                  <a:gd name="T107" fmla="*/ 3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6" h="70">
                    <a:moveTo>
                      <a:pt x="66" y="31"/>
                    </a:moveTo>
                    <a:lnTo>
                      <a:pt x="64" y="30"/>
                    </a:lnTo>
                    <a:lnTo>
                      <a:pt x="64" y="30"/>
                    </a:lnTo>
                    <a:lnTo>
                      <a:pt x="61" y="25"/>
                    </a:lnTo>
                    <a:lnTo>
                      <a:pt x="60" y="20"/>
                    </a:lnTo>
                    <a:lnTo>
                      <a:pt x="59" y="22"/>
                    </a:lnTo>
                    <a:lnTo>
                      <a:pt x="55" y="26"/>
                    </a:lnTo>
                    <a:lnTo>
                      <a:pt x="53" y="25"/>
                    </a:lnTo>
                    <a:lnTo>
                      <a:pt x="52" y="25"/>
                    </a:lnTo>
                    <a:lnTo>
                      <a:pt x="45" y="24"/>
                    </a:lnTo>
                    <a:lnTo>
                      <a:pt x="39" y="22"/>
                    </a:lnTo>
                    <a:lnTo>
                      <a:pt x="39" y="22"/>
                    </a:lnTo>
                    <a:lnTo>
                      <a:pt x="37" y="22"/>
                    </a:lnTo>
                    <a:lnTo>
                      <a:pt x="35" y="22"/>
                    </a:lnTo>
                    <a:lnTo>
                      <a:pt x="34" y="20"/>
                    </a:lnTo>
                    <a:lnTo>
                      <a:pt x="30" y="18"/>
                    </a:lnTo>
                    <a:lnTo>
                      <a:pt x="29" y="17"/>
                    </a:lnTo>
                    <a:lnTo>
                      <a:pt x="25" y="14"/>
                    </a:lnTo>
                    <a:lnTo>
                      <a:pt x="23" y="13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18" y="11"/>
                    </a:lnTo>
                    <a:lnTo>
                      <a:pt x="16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3" y="7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8"/>
                    </a:lnTo>
                    <a:lnTo>
                      <a:pt x="5" y="11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7" y="14"/>
                    </a:lnTo>
                    <a:lnTo>
                      <a:pt x="8" y="16"/>
                    </a:lnTo>
                    <a:lnTo>
                      <a:pt x="10" y="17"/>
                    </a:lnTo>
                    <a:lnTo>
                      <a:pt x="11" y="18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13" y="25"/>
                    </a:lnTo>
                    <a:lnTo>
                      <a:pt x="13" y="29"/>
                    </a:lnTo>
                    <a:lnTo>
                      <a:pt x="13" y="31"/>
                    </a:lnTo>
                    <a:lnTo>
                      <a:pt x="15" y="32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7" y="36"/>
                    </a:lnTo>
                    <a:lnTo>
                      <a:pt x="18" y="36"/>
                    </a:lnTo>
                    <a:lnTo>
                      <a:pt x="18" y="37"/>
                    </a:lnTo>
                    <a:lnTo>
                      <a:pt x="18" y="37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6" y="37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10" y="36"/>
                    </a:lnTo>
                    <a:lnTo>
                      <a:pt x="8" y="35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5" y="36"/>
                    </a:lnTo>
                    <a:lnTo>
                      <a:pt x="5" y="38"/>
                    </a:lnTo>
                    <a:lnTo>
                      <a:pt x="5" y="40"/>
                    </a:lnTo>
                    <a:lnTo>
                      <a:pt x="7" y="41"/>
                    </a:lnTo>
                    <a:lnTo>
                      <a:pt x="8" y="42"/>
                    </a:lnTo>
                    <a:lnTo>
                      <a:pt x="8" y="43"/>
                    </a:lnTo>
                    <a:lnTo>
                      <a:pt x="8" y="44"/>
                    </a:lnTo>
                    <a:lnTo>
                      <a:pt x="7" y="46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5" y="47"/>
                    </a:lnTo>
                    <a:lnTo>
                      <a:pt x="5" y="48"/>
                    </a:lnTo>
                    <a:lnTo>
                      <a:pt x="5" y="52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7" y="56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11" y="58"/>
                    </a:lnTo>
                    <a:lnTo>
                      <a:pt x="12" y="58"/>
                    </a:lnTo>
                    <a:lnTo>
                      <a:pt x="13" y="60"/>
                    </a:lnTo>
                    <a:lnTo>
                      <a:pt x="13" y="61"/>
                    </a:lnTo>
                    <a:lnTo>
                      <a:pt x="15" y="66"/>
                    </a:lnTo>
                    <a:lnTo>
                      <a:pt x="16" y="66"/>
                    </a:lnTo>
                    <a:lnTo>
                      <a:pt x="17" y="67"/>
                    </a:lnTo>
                    <a:lnTo>
                      <a:pt x="18" y="68"/>
                    </a:lnTo>
                    <a:lnTo>
                      <a:pt x="21" y="70"/>
                    </a:lnTo>
                    <a:lnTo>
                      <a:pt x="22" y="70"/>
                    </a:lnTo>
                    <a:lnTo>
                      <a:pt x="25" y="66"/>
                    </a:lnTo>
                    <a:lnTo>
                      <a:pt x="25" y="65"/>
                    </a:lnTo>
                    <a:lnTo>
                      <a:pt x="27" y="65"/>
                    </a:lnTo>
                    <a:lnTo>
                      <a:pt x="28" y="65"/>
                    </a:lnTo>
                    <a:lnTo>
                      <a:pt x="28" y="65"/>
                    </a:lnTo>
                    <a:lnTo>
                      <a:pt x="28" y="65"/>
                    </a:lnTo>
                    <a:lnTo>
                      <a:pt x="29" y="65"/>
                    </a:lnTo>
                    <a:lnTo>
                      <a:pt x="30" y="64"/>
                    </a:lnTo>
                    <a:lnTo>
                      <a:pt x="31" y="62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8" y="59"/>
                    </a:lnTo>
                    <a:lnTo>
                      <a:pt x="27" y="59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1" y="56"/>
                    </a:lnTo>
                    <a:lnTo>
                      <a:pt x="19" y="56"/>
                    </a:lnTo>
                    <a:lnTo>
                      <a:pt x="18" y="55"/>
                    </a:lnTo>
                    <a:lnTo>
                      <a:pt x="17" y="55"/>
                    </a:lnTo>
                    <a:lnTo>
                      <a:pt x="16" y="55"/>
                    </a:lnTo>
                    <a:lnTo>
                      <a:pt x="15" y="54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17" y="49"/>
                    </a:lnTo>
                    <a:lnTo>
                      <a:pt x="18" y="50"/>
                    </a:lnTo>
                    <a:lnTo>
                      <a:pt x="19" y="52"/>
                    </a:lnTo>
                    <a:lnTo>
                      <a:pt x="23" y="54"/>
                    </a:lnTo>
                    <a:lnTo>
                      <a:pt x="24" y="54"/>
                    </a:lnTo>
                    <a:lnTo>
                      <a:pt x="28" y="53"/>
                    </a:lnTo>
                    <a:lnTo>
                      <a:pt x="29" y="50"/>
                    </a:lnTo>
                    <a:lnTo>
                      <a:pt x="30" y="50"/>
                    </a:lnTo>
                    <a:lnTo>
                      <a:pt x="30" y="52"/>
                    </a:lnTo>
                    <a:lnTo>
                      <a:pt x="33" y="53"/>
                    </a:lnTo>
                    <a:lnTo>
                      <a:pt x="34" y="53"/>
                    </a:lnTo>
                    <a:lnTo>
                      <a:pt x="36" y="54"/>
                    </a:lnTo>
                    <a:lnTo>
                      <a:pt x="39" y="54"/>
                    </a:lnTo>
                    <a:lnTo>
                      <a:pt x="40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6" y="56"/>
                    </a:lnTo>
                    <a:lnTo>
                      <a:pt x="47" y="56"/>
                    </a:lnTo>
                    <a:lnTo>
                      <a:pt x="48" y="56"/>
                    </a:lnTo>
                    <a:lnTo>
                      <a:pt x="52" y="59"/>
                    </a:lnTo>
                    <a:lnTo>
                      <a:pt x="55" y="60"/>
                    </a:lnTo>
                    <a:lnTo>
                      <a:pt x="57" y="59"/>
                    </a:lnTo>
                    <a:lnTo>
                      <a:pt x="57" y="59"/>
                    </a:lnTo>
                    <a:lnTo>
                      <a:pt x="58" y="55"/>
                    </a:lnTo>
                    <a:lnTo>
                      <a:pt x="57" y="53"/>
                    </a:lnTo>
                    <a:lnTo>
                      <a:pt x="57" y="50"/>
                    </a:lnTo>
                    <a:lnTo>
                      <a:pt x="57" y="49"/>
                    </a:lnTo>
                    <a:lnTo>
                      <a:pt x="57" y="47"/>
                    </a:lnTo>
                    <a:lnTo>
                      <a:pt x="58" y="47"/>
                    </a:lnTo>
                    <a:lnTo>
                      <a:pt x="59" y="44"/>
                    </a:lnTo>
                    <a:lnTo>
                      <a:pt x="60" y="44"/>
                    </a:lnTo>
                    <a:lnTo>
                      <a:pt x="63" y="44"/>
                    </a:lnTo>
                    <a:lnTo>
                      <a:pt x="64" y="44"/>
                    </a:lnTo>
                    <a:lnTo>
                      <a:pt x="66" y="44"/>
                    </a:lnTo>
                    <a:lnTo>
                      <a:pt x="67" y="44"/>
                    </a:lnTo>
                    <a:lnTo>
                      <a:pt x="71" y="43"/>
                    </a:lnTo>
                    <a:lnTo>
                      <a:pt x="73" y="42"/>
                    </a:lnTo>
                    <a:lnTo>
                      <a:pt x="76" y="41"/>
                    </a:lnTo>
                    <a:lnTo>
                      <a:pt x="76" y="40"/>
                    </a:lnTo>
                    <a:lnTo>
                      <a:pt x="76" y="37"/>
                    </a:lnTo>
                    <a:lnTo>
                      <a:pt x="75" y="37"/>
                    </a:lnTo>
                    <a:lnTo>
                      <a:pt x="71" y="37"/>
                    </a:lnTo>
                    <a:lnTo>
                      <a:pt x="70" y="35"/>
                    </a:lnTo>
                    <a:lnTo>
                      <a:pt x="69" y="34"/>
                    </a:lnTo>
                    <a:lnTo>
                      <a:pt x="66" y="31"/>
                    </a:lnTo>
                    <a:lnTo>
                      <a:pt x="6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0" name="Freeform 311">
                <a:extLst>
                  <a:ext uri="{FF2B5EF4-FFF2-40B4-BE49-F238E27FC236}">
                    <a16:creationId xmlns:a16="http://schemas.microsoft.com/office/drawing/2014/main" id="{8EC90367-E864-4D5E-8C3E-CEA832F2D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2063" y="1019175"/>
                <a:ext cx="9525" cy="9525"/>
              </a:xfrm>
              <a:custGeom>
                <a:avLst/>
                <a:gdLst>
                  <a:gd name="T0" fmla="*/ 12 w 29"/>
                  <a:gd name="T1" fmla="*/ 14 h 30"/>
                  <a:gd name="T2" fmla="*/ 11 w 29"/>
                  <a:gd name="T3" fmla="*/ 17 h 30"/>
                  <a:gd name="T4" fmla="*/ 11 w 29"/>
                  <a:gd name="T5" fmla="*/ 19 h 30"/>
                  <a:gd name="T6" fmla="*/ 9 w 29"/>
                  <a:gd name="T7" fmla="*/ 18 h 30"/>
                  <a:gd name="T8" fmla="*/ 4 w 29"/>
                  <a:gd name="T9" fmla="*/ 18 h 30"/>
                  <a:gd name="T10" fmla="*/ 3 w 29"/>
                  <a:gd name="T11" fmla="*/ 18 h 30"/>
                  <a:gd name="T12" fmla="*/ 1 w 29"/>
                  <a:gd name="T13" fmla="*/ 19 h 30"/>
                  <a:gd name="T14" fmla="*/ 0 w 29"/>
                  <a:gd name="T15" fmla="*/ 26 h 30"/>
                  <a:gd name="T16" fmla="*/ 0 w 29"/>
                  <a:gd name="T17" fmla="*/ 28 h 30"/>
                  <a:gd name="T18" fmla="*/ 1 w 29"/>
                  <a:gd name="T19" fmla="*/ 30 h 30"/>
                  <a:gd name="T20" fmla="*/ 4 w 29"/>
                  <a:gd name="T21" fmla="*/ 29 h 30"/>
                  <a:gd name="T22" fmla="*/ 6 w 29"/>
                  <a:gd name="T23" fmla="*/ 24 h 30"/>
                  <a:gd name="T24" fmla="*/ 9 w 29"/>
                  <a:gd name="T25" fmla="*/ 23 h 30"/>
                  <a:gd name="T26" fmla="*/ 10 w 29"/>
                  <a:gd name="T27" fmla="*/ 22 h 30"/>
                  <a:gd name="T28" fmla="*/ 10 w 29"/>
                  <a:gd name="T29" fmla="*/ 22 h 30"/>
                  <a:gd name="T30" fmla="*/ 10 w 29"/>
                  <a:gd name="T31" fmla="*/ 22 h 30"/>
                  <a:gd name="T32" fmla="*/ 11 w 29"/>
                  <a:gd name="T33" fmla="*/ 20 h 30"/>
                  <a:gd name="T34" fmla="*/ 11 w 29"/>
                  <a:gd name="T35" fmla="*/ 19 h 30"/>
                  <a:gd name="T36" fmla="*/ 11 w 29"/>
                  <a:gd name="T37" fmla="*/ 20 h 30"/>
                  <a:gd name="T38" fmla="*/ 12 w 29"/>
                  <a:gd name="T39" fmla="*/ 20 h 30"/>
                  <a:gd name="T40" fmla="*/ 14 w 29"/>
                  <a:gd name="T41" fmla="*/ 20 h 30"/>
                  <a:gd name="T42" fmla="*/ 14 w 29"/>
                  <a:gd name="T43" fmla="*/ 20 h 30"/>
                  <a:gd name="T44" fmla="*/ 15 w 29"/>
                  <a:gd name="T45" fmla="*/ 22 h 30"/>
                  <a:gd name="T46" fmla="*/ 16 w 29"/>
                  <a:gd name="T47" fmla="*/ 19 h 30"/>
                  <a:gd name="T48" fmla="*/ 18 w 29"/>
                  <a:gd name="T49" fmla="*/ 14 h 30"/>
                  <a:gd name="T50" fmla="*/ 20 w 29"/>
                  <a:gd name="T51" fmla="*/ 12 h 30"/>
                  <a:gd name="T52" fmla="*/ 21 w 29"/>
                  <a:gd name="T53" fmla="*/ 11 h 30"/>
                  <a:gd name="T54" fmla="*/ 22 w 29"/>
                  <a:gd name="T55" fmla="*/ 9 h 30"/>
                  <a:gd name="T56" fmla="*/ 24 w 29"/>
                  <a:gd name="T57" fmla="*/ 8 h 30"/>
                  <a:gd name="T58" fmla="*/ 26 w 29"/>
                  <a:gd name="T59" fmla="*/ 7 h 30"/>
                  <a:gd name="T60" fmla="*/ 27 w 29"/>
                  <a:gd name="T61" fmla="*/ 6 h 30"/>
                  <a:gd name="T62" fmla="*/ 29 w 29"/>
                  <a:gd name="T63" fmla="*/ 3 h 30"/>
                  <a:gd name="T64" fmla="*/ 27 w 29"/>
                  <a:gd name="T65" fmla="*/ 1 h 30"/>
                  <a:gd name="T66" fmla="*/ 27 w 29"/>
                  <a:gd name="T67" fmla="*/ 0 h 30"/>
                  <a:gd name="T68" fmla="*/ 24 w 29"/>
                  <a:gd name="T69" fmla="*/ 0 h 30"/>
                  <a:gd name="T70" fmla="*/ 23 w 29"/>
                  <a:gd name="T71" fmla="*/ 1 h 30"/>
                  <a:gd name="T72" fmla="*/ 22 w 29"/>
                  <a:gd name="T73" fmla="*/ 3 h 30"/>
                  <a:gd name="T74" fmla="*/ 22 w 29"/>
                  <a:gd name="T75" fmla="*/ 3 h 30"/>
                  <a:gd name="T76" fmla="*/ 21 w 29"/>
                  <a:gd name="T77" fmla="*/ 3 h 30"/>
                  <a:gd name="T78" fmla="*/ 17 w 29"/>
                  <a:gd name="T79" fmla="*/ 3 h 30"/>
                  <a:gd name="T80" fmla="*/ 17 w 29"/>
                  <a:gd name="T81" fmla="*/ 1 h 30"/>
                  <a:gd name="T82" fmla="*/ 16 w 29"/>
                  <a:gd name="T83" fmla="*/ 1 h 30"/>
                  <a:gd name="T84" fmla="*/ 16 w 29"/>
                  <a:gd name="T85" fmla="*/ 1 h 30"/>
                  <a:gd name="T86" fmla="*/ 15 w 29"/>
                  <a:gd name="T87" fmla="*/ 2 h 30"/>
                  <a:gd name="T88" fmla="*/ 15 w 29"/>
                  <a:gd name="T89" fmla="*/ 5 h 30"/>
                  <a:gd name="T90" fmla="*/ 15 w 29"/>
                  <a:gd name="T91" fmla="*/ 7 h 30"/>
                  <a:gd name="T92" fmla="*/ 15 w 29"/>
                  <a:gd name="T93" fmla="*/ 9 h 30"/>
                  <a:gd name="T94" fmla="*/ 14 w 29"/>
                  <a:gd name="T95" fmla="*/ 9 h 30"/>
                  <a:gd name="T96" fmla="*/ 12 w 29"/>
                  <a:gd name="T97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9" h="30">
                    <a:moveTo>
                      <a:pt x="12" y="14"/>
                    </a:moveTo>
                    <a:lnTo>
                      <a:pt x="11" y="17"/>
                    </a:lnTo>
                    <a:lnTo>
                      <a:pt x="11" y="19"/>
                    </a:lnTo>
                    <a:lnTo>
                      <a:pt x="9" y="18"/>
                    </a:lnTo>
                    <a:lnTo>
                      <a:pt x="4" y="18"/>
                    </a:lnTo>
                    <a:lnTo>
                      <a:pt x="3" y="18"/>
                    </a:lnTo>
                    <a:lnTo>
                      <a:pt x="1" y="19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1" y="30"/>
                    </a:lnTo>
                    <a:lnTo>
                      <a:pt x="4" y="29"/>
                    </a:lnTo>
                    <a:lnTo>
                      <a:pt x="6" y="24"/>
                    </a:lnTo>
                    <a:lnTo>
                      <a:pt x="9" y="23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1" y="20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5" y="22"/>
                    </a:lnTo>
                    <a:lnTo>
                      <a:pt x="16" y="19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4" y="8"/>
                    </a:lnTo>
                    <a:lnTo>
                      <a:pt x="26" y="7"/>
                    </a:lnTo>
                    <a:lnTo>
                      <a:pt x="27" y="6"/>
                    </a:lnTo>
                    <a:lnTo>
                      <a:pt x="29" y="3"/>
                    </a:lnTo>
                    <a:lnTo>
                      <a:pt x="27" y="1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17" y="3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1" name="Freeform 312">
                <a:extLst>
                  <a:ext uri="{FF2B5EF4-FFF2-40B4-BE49-F238E27FC236}">
                    <a16:creationId xmlns:a16="http://schemas.microsoft.com/office/drawing/2014/main" id="{AE6908D1-2C2A-48DA-8D22-E64537401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3175" y="1016000"/>
                <a:ext cx="1588" cy="3175"/>
              </a:xfrm>
              <a:custGeom>
                <a:avLst/>
                <a:gdLst>
                  <a:gd name="T0" fmla="*/ 1 w 8"/>
                  <a:gd name="T1" fmla="*/ 4 h 11"/>
                  <a:gd name="T2" fmla="*/ 1 w 8"/>
                  <a:gd name="T3" fmla="*/ 6 h 11"/>
                  <a:gd name="T4" fmla="*/ 0 w 8"/>
                  <a:gd name="T5" fmla="*/ 6 h 11"/>
                  <a:gd name="T6" fmla="*/ 0 w 8"/>
                  <a:gd name="T7" fmla="*/ 7 h 11"/>
                  <a:gd name="T8" fmla="*/ 0 w 8"/>
                  <a:gd name="T9" fmla="*/ 10 h 11"/>
                  <a:gd name="T10" fmla="*/ 1 w 8"/>
                  <a:gd name="T11" fmla="*/ 11 h 11"/>
                  <a:gd name="T12" fmla="*/ 1 w 8"/>
                  <a:gd name="T13" fmla="*/ 11 h 11"/>
                  <a:gd name="T14" fmla="*/ 5 w 8"/>
                  <a:gd name="T15" fmla="*/ 9 h 11"/>
                  <a:gd name="T16" fmla="*/ 5 w 8"/>
                  <a:gd name="T17" fmla="*/ 9 h 11"/>
                  <a:gd name="T18" fmla="*/ 6 w 8"/>
                  <a:gd name="T19" fmla="*/ 7 h 11"/>
                  <a:gd name="T20" fmla="*/ 7 w 8"/>
                  <a:gd name="T21" fmla="*/ 6 h 11"/>
                  <a:gd name="T22" fmla="*/ 8 w 8"/>
                  <a:gd name="T23" fmla="*/ 5 h 11"/>
                  <a:gd name="T24" fmla="*/ 8 w 8"/>
                  <a:gd name="T25" fmla="*/ 3 h 11"/>
                  <a:gd name="T26" fmla="*/ 8 w 8"/>
                  <a:gd name="T27" fmla="*/ 3 h 11"/>
                  <a:gd name="T28" fmla="*/ 8 w 8"/>
                  <a:gd name="T29" fmla="*/ 3 h 11"/>
                  <a:gd name="T30" fmla="*/ 8 w 8"/>
                  <a:gd name="T31" fmla="*/ 1 h 11"/>
                  <a:gd name="T32" fmla="*/ 6 w 8"/>
                  <a:gd name="T33" fmla="*/ 0 h 11"/>
                  <a:gd name="T34" fmla="*/ 3 w 8"/>
                  <a:gd name="T35" fmla="*/ 1 h 11"/>
                  <a:gd name="T36" fmla="*/ 3 w 8"/>
                  <a:gd name="T37" fmla="*/ 1 h 11"/>
                  <a:gd name="T38" fmla="*/ 3 w 8"/>
                  <a:gd name="T39" fmla="*/ 1 h 11"/>
                  <a:gd name="T40" fmla="*/ 2 w 8"/>
                  <a:gd name="T41" fmla="*/ 3 h 11"/>
                  <a:gd name="T42" fmla="*/ 1 w 8"/>
                  <a:gd name="T4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" h="11">
                    <a:moveTo>
                      <a:pt x="1" y="4"/>
                    </a:moveTo>
                    <a:lnTo>
                      <a:pt x="1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2" name="Freeform 313">
                <a:extLst>
                  <a:ext uri="{FF2B5EF4-FFF2-40B4-BE49-F238E27FC236}">
                    <a16:creationId xmlns:a16="http://schemas.microsoft.com/office/drawing/2014/main" id="{486012F4-B9A3-4BCA-A0EC-F4A69A614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938" y="1011238"/>
                <a:ext cx="1588" cy="1587"/>
              </a:xfrm>
              <a:custGeom>
                <a:avLst/>
                <a:gdLst>
                  <a:gd name="T0" fmla="*/ 3 w 8"/>
                  <a:gd name="T1" fmla="*/ 1 h 7"/>
                  <a:gd name="T2" fmla="*/ 0 w 8"/>
                  <a:gd name="T3" fmla="*/ 4 h 7"/>
                  <a:gd name="T4" fmla="*/ 0 w 8"/>
                  <a:gd name="T5" fmla="*/ 4 h 7"/>
                  <a:gd name="T6" fmla="*/ 0 w 8"/>
                  <a:gd name="T7" fmla="*/ 6 h 7"/>
                  <a:gd name="T8" fmla="*/ 0 w 8"/>
                  <a:gd name="T9" fmla="*/ 7 h 7"/>
                  <a:gd name="T10" fmla="*/ 0 w 8"/>
                  <a:gd name="T11" fmla="*/ 7 h 7"/>
                  <a:gd name="T12" fmla="*/ 0 w 8"/>
                  <a:gd name="T13" fmla="*/ 7 h 7"/>
                  <a:gd name="T14" fmla="*/ 2 w 8"/>
                  <a:gd name="T15" fmla="*/ 7 h 7"/>
                  <a:gd name="T16" fmla="*/ 3 w 8"/>
                  <a:gd name="T17" fmla="*/ 7 h 7"/>
                  <a:gd name="T18" fmla="*/ 5 w 8"/>
                  <a:gd name="T19" fmla="*/ 4 h 7"/>
                  <a:gd name="T20" fmla="*/ 6 w 8"/>
                  <a:gd name="T21" fmla="*/ 1 h 7"/>
                  <a:gd name="T22" fmla="*/ 8 w 8"/>
                  <a:gd name="T23" fmla="*/ 0 h 7"/>
                  <a:gd name="T24" fmla="*/ 5 w 8"/>
                  <a:gd name="T25" fmla="*/ 0 h 7"/>
                  <a:gd name="T26" fmla="*/ 3 w 8"/>
                  <a:gd name="T2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3" y="1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3" name="Freeform 314">
                <a:extLst>
                  <a:ext uri="{FF2B5EF4-FFF2-40B4-BE49-F238E27FC236}">
                    <a16:creationId xmlns:a16="http://schemas.microsoft.com/office/drawing/2014/main" id="{9A2D89C1-4D5E-4A06-93B2-96160678D7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525" y="998538"/>
                <a:ext cx="1588" cy="3175"/>
              </a:xfrm>
              <a:custGeom>
                <a:avLst/>
                <a:gdLst>
                  <a:gd name="T0" fmla="*/ 2 w 5"/>
                  <a:gd name="T1" fmla="*/ 7 h 12"/>
                  <a:gd name="T2" fmla="*/ 2 w 5"/>
                  <a:gd name="T3" fmla="*/ 7 h 12"/>
                  <a:gd name="T4" fmla="*/ 3 w 5"/>
                  <a:gd name="T5" fmla="*/ 8 h 12"/>
                  <a:gd name="T6" fmla="*/ 3 w 5"/>
                  <a:gd name="T7" fmla="*/ 12 h 12"/>
                  <a:gd name="T8" fmla="*/ 3 w 5"/>
                  <a:gd name="T9" fmla="*/ 12 h 12"/>
                  <a:gd name="T10" fmla="*/ 4 w 5"/>
                  <a:gd name="T11" fmla="*/ 12 h 12"/>
                  <a:gd name="T12" fmla="*/ 4 w 5"/>
                  <a:gd name="T13" fmla="*/ 11 h 12"/>
                  <a:gd name="T14" fmla="*/ 5 w 5"/>
                  <a:gd name="T15" fmla="*/ 7 h 12"/>
                  <a:gd name="T16" fmla="*/ 5 w 5"/>
                  <a:gd name="T17" fmla="*/ 6 h 12"/>
                  <a:gd name="T18" fmla="*/ 5 w 5"/>
                  <a:gd name="T19" fmla="*/ 3 h 12"/>
                  <a:gd name="T20" fmla="*/ 4 w 5"/>
                  <a:gd name="T21" fmla="*/ 2 h 12"/>
                  <a:gd name="T22" fmla="*/ 4 w 5"/>
                  <a:gd name="T23" fmla="*/ 2 h 12"/>
                  <a:gd name="T24" fmla="*/ 2 w 5"/>
                  <a:gd name="T25" fmla="*/ 1 h 12"/>
                  <a:gd name="T26" fmla="*/ 0 w 5"/>
                  <a:gd name="T27" fmla="*/ 0 h 12"/>
                  <a:gd name="T28" fmla="*/ 0 w 5"/>
                  <a:gd name="T29" fmla="*/ 2 h 12"/>
                  <a:gd name="T30" fmla="*/ 2 w 5"/>
                  <a:gd name="T31" fmla="*/ 2 h 12"/>
                  <a:gd name="T32" fmla="*/ 0 w 5"/>
                  <a:gd name="T33" fmla="*/ 5 h 12"/>
                  <a:gd name="T34" fmla="*/ 2 w 5"/>
                  <a:gd name="T3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12">
                    <a:moveTo>
                      <a:pt x="2" y="7"/>
                    </a:moveTo>
                    <a:lnTo>
                      <a:pt x="2" y="7"/>
                    </a:lnTo>
                    <a:lnTo>
                      <a:pt x="3" y="8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4" name="Freeform 315">
                <a:extLst>
                  <a:ext uri="{FF2B5EF4-FFF2-40B4-BE49-F238E27FC236}">
                    <a16:creationId xmlns:a16="http://schemas.microsoft.com/office/drawing/2014/main" id="{CEC90FD9-4020-4228-91B9-93682798D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5700" y="1311275"/>
                <a:ext cx="185738" cy="150812"/>
              </a:xfrm>
              <a:custGeom>
                <a:avLst/>
                <a:gdLst>
                  <a:gd name="T0" fmla="*/ 568 w 585"/>
                  <a:gd name="T1" fmla="*/ 224 h 475"/>
                  <a:gd name="T2" fmla="*/ 556 w 585"/>
                  <a:gd name="T3" fmla="*/ 193 h 475"/>
                  <a:gd name="T4" fmla="*/ 543 w 585"/>
                  <a:gd name="T5" fmla="*/ 194 h 475"/>
                  <a:gd name="T6" fmla="*/ 539 w 585"/>
                  <a:gd name="T7" fmla="*/ 165 h 475"/>
                  <a:gd name="T8" fmla="*/ 508 w 585"/>
                  <a:gd name="T9" fmla="*/ 141 h 475"/>
                  <a:gd name="T10" fmla="*/ 509 w 585"/>
                  <a:gd name="T11" fmla="*/ 117 h 475"/>
                  <a:gd name="T12" fmla="*/ 504 w 585"/>
                  <a:gd name="T13" fmla="*/ 89 h 475"/>
                  <a:gd name="T14" fmla="*/ 490 w 585"/>
                  <a:gd name="T15" fmla="*/ 63 h 475"/>
                  <a:gd name="T16" fmla="*/ 480 w 585"/>
                  <a:gd name="T17" fmla="*/ 28 h 475"/>
                  <a:gd name="T18" fmla="*/ 461 w 585"/>
                  <a:gd name="T19" fmla="*/ 25 h 475"/>
                  <a:gd name="T20" fmla="*/ 452 w 585"/>
                  <a:gd name="T21" fmla="*/ 51 h 475"/>
                  <a:gd name="T22" fmla="*/ 443 w 585"/>
                  <a:gd name="T23" fmla="*/ 95 h 475"/>
                  <a:gd name="T24" fmla="*/ 410 w 585"/>
                  <a:gd name="T25" fmla="*/ 107 h 475"/>
                  <a:gd name="T26" fmla="*/ 373 w 585"/>
                  <a:gd name="T27" fmla="*/ 81 h 475"/>
                  <a:gd name="T28" fmla="*/ 375 w 585"/>
                  <a:gd name="T29" fmla="*/ 47 h 475"/>
                  <a:gd name="T30" fmla="*/ 386 w 585"/>
                  <a:gd name="T31" fmla="*/ 23 h 475"/>
                  <a:gd name="T32" fmla="*/ 377 w 585"/>
                  <a:gd name="T33" fmla="*/ 31 h 475"/>
                  <a:gd name="T34" fmla="*/ 367 w 585"/>
                  <a:gd name="T35" fmla="*/ 27 h 475"/>
                  <a:gd name="T36" fmla="*/ 344 w 585"/>
                  <a:gd name="T37" fmla="*/ 22 h 475"/>
                  <a:gd name="T38" fmla="*/ 331 w 585"/>
                  <a:gd name="T39" fmla="*/ 16 h 475"/>
                  <a:gd name="T40" fmla="*/ 320 w 585"/>
                  <a:gd name="T41" fmla="*/ 17 h 475"/>
                  <a:gd name="T42" fmla="*/ 306 w 585"/>
                  <a:gd name="T43" fmla="*/ 27 h 475"/>
                  <a:gd name="T44" fmla="*/ 289 w 585"/>
                  <a:gd name="T45" fmla="*/ 40 h 475"/>
                  <a:gd name="T46" fmla="*/ 280 w 585"/>
                  <a:gd name="T47" fmla="*/ 68 h 475"/>
                  <a:gd name="T48" fmla="*/ 254 w 585"/>
                  <a:gd name="T49" fmla="*/ 63 h 475"/>
                  <a:gd name="T50" fmla="*/ 233 w 585"/>
                  <a:gd name="T51" fmla="*/ 58 h 475"/>
                  <a:gd name="T52" fmla="*/ 224 w 585"/>
                  <a:gd name="T53" fmla="*/ 66 h 475"/>
                  <a:gd name="T54" fmla="*/ 213 w 585"/>
                  <a:gd name="T55" fmla="*/ 75 h 475"/>
                  <a:gd name="T56" fmla="*/ 201 w 585"/>
                  <a:gd name="T57" fmla="*/ 93 h 475"/>
                  <a:gd name="T58" fmla="*/ 185 w 585"/>
                  <a:gd name="T59" fmla="*/ 99 h 475"/>
                  <a:gd name="T60" fmla="*/ 182 w 585"/>
                  <a:gd name="T61" fmla="*/ 112 h 475"/>
                  <a:gd name="T62" fmla="*/ 166 w 585"/>
                  <a:gd name="T63" fmla="*/ 125 h 475"/>
                  <a:gd name="T64" fmla="*/ 120 w 585"/>
                  <a:gd name="T65" fmla="*/ 154 h 475"/>
                  <a:gd name="T66" fmla="*/ 83 w 585"/>
                  <a:gd name="T67" fmla="*/ 168 h 475"/>
                  <a:gd name="T68" fmla="*/ 38 w 585"/>
                  <a:gd name="T69" fmla="*/ 194 h 475"/>
                  <a:gd name="T70" fmla="*/ 24 w 585"/>
                  <a:gd name="T71" fmla="*/ 218 h 475"/>
                  <a:gd name="T72" fmla="*/ 29 w 585"/>
                  <a:gd name="T73" fmla="*/ 257 h 475"/>
                  <a:gd name="T74" fmla="*/ 18 w 585"/>
                  <a:gd name="T75" fmla="*/ 263 h 475"/>
                  <a:gd name="T76" fmla="*/ 12 w 585"/>
                  <a:gd name="T77" fmla="*/ 257 h 475"/>
                  <a:gd name="T78" fmla="*/ 20 w 585"/>
                  <a:gd name="T79" fmla="*/ 298 h 475"/>
                  <a:gd name="T80" fmla="*/ 23 w 585"/>
                  <a:gd name="T81" fmla="*/ 354 h 475"/>
                  <a:gd name="T82" fmla="*/ 1 w 585"/>
                  <a:gd name="T83" fmla="*/ 389 h 475"/>
                  <a:gd name="T84" fmla="*/ 38 w 585"/>
                  <a:gd name="T85" fmla="*/ 406 h 475"/>
                  <a:gd name="T86" fmla="*/ 85 w 585"/>
                  <a:gd name="T87" fmla="*/ 387 h 475"/>
                  <a:gd name="T88" fmla="*/ 124 w 585"/>
                  <a:gd name="T89" fmla="*/ 384 h 475"/>
                  <a:gd name="T90" fmla="*/ 173 w 585"/>
                  <a:gd name="T91" fmla="*/ 363 h 475"/>
                  <a:gd name="T92" fmla="*/ 250 w 585"/>
                  <a:gd name="T93" fmla="*/ 354 h 475"/>
                  <a:gd name="T94" fmla="*/ 275 w 585"/>
                  <a:gd name="T95" fmla="*/ 365 h 475"/>
                  <a:gd name="T96" fmla="*/ 274 w 585"/>
                  <a:gd name="T97" fmla="*/ 395 h 475"/>
                  <a:gd name="T98" fmla="*/ 301 w 585"/>
                  <a:gd name="T99" fmla="*/ 389 h 475"/>
                  <a:gd name="T100" fmla="*/ 304 w 585"/>
                  <a:gd name="T101" fmla="*/ 402 h 475"/>
                  <a:gd name="T102" fmla="*/ 315 w 585"/>
                  <a:gd name="T103" fmla="*/ 407 h 475"/>
                  <a:gd name="T104" fmla="*/ 288 w 585"/>
                  <a:gd name="T105" fmla="*/ 424 h 475"/>
                  <a:gd name="T106" fmla="*/ 320 w 585"/>
                  <a:gd name="T107" fmla="*/ 417 h 475"/>
                  <a:gd name="T108" fmla="*/ 322 w 585"/>
                  <a:gd name="T109" fmla="*/ 455 h 475"/>
                  <a:gd name="T110" fmla="*/ 342 w 585"/>
                  <a:gd name="T111" fmla="*/ 461 h 475"/>
                  <a:gd name="T112" fmla="*/ 372 w 585"/>
                  <a:gd name="T113" fmla="*/ 460 h 475"/>
                  <a:gd name="T114" fmla="*/ 398 w 585"/>
                  <a:gd name="T115" fmla="*/ 467 h 475"/>
                  <a:gd name="T116" fmla="*/ 451 w 585"/>
                  <a:gd name="T117" fmla="*/ 448 h 475"/>
                  <a:gd name="T118" fmla="*/ 490 w 585"/>
                  <a:gd name="T119" fmla="*/ 404 h 475"/>
                  <a:gd name="T120" fmla="*/ 540 w 585"/>
                  <a:gd name="T121" fmla="*/ 351 h 475"/>
                  <a:gd name="T122" fmla="*/ 572 w 585"/>
                  <a:gd name="T123" fmla="*/ 298 h 475"/>
                  <a:gd name="T124" fmla="*/ 585 w 585"/>
                  <a:gd name="T125" fmla="*/ 241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5" h="475">
                    <a:moveTo>
                      <a:pt x="585" y="237"/>
                    </a:moveTo>
                    <a:lnTo>
                      <a:pt x="585" y="236"/>
                    </a:lnTo>
                    <a:lnTo>
                      <a:pt x="584" y="235"/>
                    </a:lnTo>
                    <a:lnTo>
                      <a:pt x="580" y="239"/>
                    </a:lnTo>
                    <a:lnTo>
                      <a:pt x="579" y="242"/>
                    </a:lnTo>
                    <a:lnTo>
                      <a:pt x="576" y="243"/>
                    </a:lnTo>
                    <a:lnTo>
                      <a:pt x="576" y="243"/>
                    </a:lnTo>
                    <a:lnTo>
                      <a:pt x="574" y="240"/>
                    </a:lnTo>
                    <a:lnTo>
                      <a:pt x="574" y="237"/>
                    </a:lnTo>
                    <a:lnTo>
                      <a:pt x="573" y="234"/>
                    </a:lnTo>
                    <a:lnTo>
                      <a:pt x="570" y="233"/>
                    </a:lnTo>
                    <a:lnTo>
                      <a:pt x="569" y="229"/>
                    </a:lnTo>
                    <a:lnTo>
                      <a:pt x="569" y="228"/>
                    </a:lnTo>
                    <a:lnTo>
                      <a:pt x="568" y="224"/>
                    </a:lnTo>
                    <a:lnTo>
                      <a:pt x="563" y="221"/>
                    </a:lnTo>
                    <a:lnTo>
                      <a:pt x="563" y="221"/>
                    </a:lnTo>
                    <a:lnTo>
                      <a:pt x="563" y="222"/>
                    </a:lnTo>
                    <a:lnTo>
                      <a:pt x="562" y="222"/>
                    </a:lnTo>
                    <a:lnTo>
                      <a:pt x="561" y="221"/>
                    </a:lnTo>
                    <a:lnTo>
                      <a:pt x="561" y="218"/>
                    </a:lnTo>
                    <a:lnTo>
                      <a:pt x="557" y="214"/>
                    </a:lnTo>
                    <a:lnTo>
                      <a:pt x="556" y="214"/>
                    </a:lnTo>
                    <a:lnTo>
                      <a:pt x="556" y="213"/>
                    </a:lnTo>
                    <a:lnTo>
                      <a:pt x="558" y="208"/>
                    </a:lnTo>
                    <a:lnTo>
                      <a:pt x="560" y="206"/>
                    </a:lnTo>
                    <a:lnTo>
                      <a:pt x="558" y="201"/>
                    </a:lnTo>
                    <a:lnTo>
                      <a:pt x="558" y="196"/>
                    </a:lnTo>
                    <a:lnTo>
                      <a:pt x="556" y="193"/>
                    </a:lnTo>
                    <a:lnTo>
                      <a:pt x="554" y="195"/>
                    </a:lnTo>
                    <a:lnTo>
                      <a:pt x="552" y="196"/>
                    </a:lnTo>
                    <a:lnTo>
                      <a:pt x="551" y="195"/>
                    </a:lnTo>
                    <a:lnTo>
                      <a:pt x="550" y="193"/>
                    </a:lnTo>
                    <a:lnTo>
                      <a:pt x="549" y="190"/>
                    </a:lnTo>
                    <a:lnTo>
                      <a:pt x="548" y="187"/>
                    </a:lnTo>
                    <a:lnTo>
                      <a:pt x="546" y="187"/>
                    </a:lnTo>
                    <a:lnTo>
                      <a:pt x="546" y="188"/>
                    </a:lnTo>
                    <a:lnTo>
                      <a:pt x="546" y="190"/>
                    </a:lnTo>
                    <a:lnTo>
                      <a:pt x="546" y="195"/>
                    </a:lnTo>
                    <a:lnTo>
                      <a:pt x="545" y="196"/>
                    </a:lnTo>
                    <a:lnTo>
                      <a:pt x="545" y="196"/>
                    </a:lnTo>
                    <a:lnTo>
                      <a:pt x="544" y="195"/>
                    </a:lnTo>
                    <a:lnTo>
                      <a:pt x="543" y="194"/>
                    </a:lnTo>
                    <a:lnTo>
                      <a:pt x="543" y="189"/>
                    </a:lnTo>
                    <a:lnTo>
                      <a:pt x="543" y="186"/>
                    </a:lnTo>
                    <a:lnTo>
                      <a:pt x="543" y="183"/>
                    </a:lnTo>
                    <a:lnTo>
                      <a:pt x="542" y="177"/>
                    </a:lnTo>
                    <a:lnTo>
                      <a:pt x="539" y="174"/>
                    </a:lnTo>
                    <a:lnTo>
                      <a:pt x="540" y="174"/>
                    </a:lnTo>
                    <a:lnTo>
                      <a:pt x="540" y="171"/>
                    </a:lnTo>
                    <a:lnTo>
                      <a:pt x="537" y="170"/>
                    </a:lnTo>
                    <a:lnTo>
                      <a:pt x="536" y="170"/>
                    </a:lnTo>
                    <a:lnTo>
                      <a:pt x="536" y="169"/>
                    </a:lnTo>
                    <a:lnTo>
                      <a:pt x="536" y="169"/>
                    </a:lnTo>
                    <a:lnTo>
                      <a:pt x="537" y="166"/>
                    </a:lnTo>
                    <a:lnTo>
                      <a:pt x="537" y="166"/>
                    </a:lnTo>
                    <a:lnTo>
                      <a:pt x="539" y="165"/>
                    </a:lnTo>
                    <a:lnTo>
                      <a:pt x="542" y="163"/>
                    </a:lnTo>
                    <a:lnTo>
                      <a:pt x="543" y="162"/>
                    </a:lnTo>
                    <a:lnTo>
                      <a:pt x="539" y="159"/>
                    </a:lnTo>
                    <a:lnTo>
                      <a:pt x="537" y="158"/>
                    </a:lnTo>
                    <a:lnTo>
                      <a:pt x="533" y="157"/>
                    </a:lnTo>
                    <a:lnTo>
                      <a:pt x="527" y="153"/>
                    </a:lnTo>
                    <a:lnTo>
                      <a:pt x="522" y="149"/>
                    </a:lnTo>
                    <a:lnTo>
                      <a:pt x="520" y="148"/>
                    </a:lnTo>
                    <a:lnTo>
                      <a:pt x="519" y="146"/>
                    </a:lnTo>
                    <a:lnTo>
                      <a:pt x="517" y="145"/>
                    </a:lnTo>
                    <a:lnTo>
                      <a:pt x="514" y="143"/>
                    </a:lnTo>
                    <a:lnTo>
                      <a:pt x="513" y="143"/>
                    </a:lnTo>
                    <a:lnTo>
                      <a:pt x="511" y="143"/>
                    </a:lnTo>
                    <a:lnTo>
                      <a:pt x="508" y="141"/>
                    </a:lnTo>
                    <a:lnTo>
                      <a:pt x="507" y="140"/>
                    </a:lnTo>
                    <a:lnTo>
                      <a:pt x="505" y="137"/>
                    </a:lnTo>
                    <a:lnTo>
                      <a:pt x="507" y="136"/>
                    </a:lnTo>
                    <a:lnTo>
                      <a:pt x="509" y="133"/>
                    </a:lnTo>
                    <a:lnTo>
                      <a:pt x="509" y="130"/>
                    </a:lnTo>
                    <a:lnTo>
                      <a:pt x="507" y="130"/>
                    </a:lnTo>
                    <a:lnTo>
                      <a:pt x="505" y="130"/>
                    </a:lnTo>
                    <a:lnTo>
                      <a:pt x="504" y="130"/>
                    </a:lnTo>
                    <a:lnTo>
                      <a:pt x="504" y="130"/>
                    </a:lnTo>
                    <a:lnTo>
                      <a:pt x="504" y="129"/>
                    </a:lnTo>
                    <a:lnTo>
                      <a:pt x="505" y="127"/>
                    </a:lnTo>
                    <a:lnTo>
                      <a:pt x="507" y="124"/>
                    </a:lnTo>
                    <a:lnTo>
                      <a:pt x="508" y="121"/>
                    </a:lnTo>
                    <a:lnTo>
                      <a:pt x="509" y="117"/>
                    </a:lnTo>
                    <a:lnTo>
                      <a:pt x="509" y="116"/>
                    </a:lnTo>
                    <a:lnTo>
                      <a:pt x="509" y="113"/>
                    </a:lnTo>
                    <a:lnTo>
                      <a:pt x="508" y="111"/>
                    </a:lnTo>
                    <a:lnTo>
                      <a:pt x="507" y="106"/>
                    </a:lnTo>
                    <a:lnTo>
                      <a:pt x="507" y="106"/>
                    </a:lnTo>
                    <a:lnTo>
                      <a:pt x="504" y="103"/>
                    </a:lnTo>
                    <a:lnTo>
                      <a:pt x="503" y="99"/>
                    </a:lnTo>
                    <a:lnTo>
                      <a:pt x="503" y="98"/>
                    </a:lnTo>
                    <a:lnTo>
                      <a:pt x="503" y="96"/>
                    </a:lnTo>
                    <a:lnTo>
                      <a:pt x="503" y="94"/>
                    </a:lnTo>
                    <a:lnTo>
                      <a:pt x="503" y="93"/>
                    </a:lnTo>
                    <a:lnTo>
                      <a:pt x="504" y="90"/>
                    </a:lnTo>
                    <a:lnTo>
                      <a:pt x="504" y="89"/>
                    </a:lnTo>
                    <a:lnTo>
                      <a:pt x="504" y="89"/>
                    </a:lnTo>
                    <a:lnTo>
                      <a:pt x="504" y="89"/>
                    </a:lnTo>
                    <a:lnTo>
                      <a:pt x="504" y="89"/>
                    </a:lnTo>
                    <a:lnTo>
                      <a:pt x="503" y="88"/>
                    </a:lnTo>
                    <a:lnTo>
                      <a:pt x="503" y="84"/>
                    </a:lnTo>
                    <a:lnTo>
                      <a:pt x="503" y="78"/>
                    </a:lnTo>
                    <a:lnTo>
                      <a:pt x="507" y="77"/>
                    </a:lnTo>
                    <a:lnTo>
                      <a:pt x="508" y="76"/>
                    </a:lnTo>
                    <a:lnTo>
                      <a:pt x="504" y="72"/>
                    </a:lnTo>
                    <a:lnTo>
                      <a:pt x="497" y="68"/>
                    </a:lnTo>
                    <a:lnTo>
                      <a:pt x="495" y="64"/>
                    </a:lnTo>
                    <a:lnTo>
                      <a:pt x="496" y="63"/>
                    </a:lnTo>
                    <a:lnTo>
                      <a:pt x="496" y="62"/>
                    </a:lnTo>
                    <a:lnTo>
                      <a:pt x="493" y="60"/>
                    </a:lnTo>
                    <a:lnTo>
                      <a:pt x="490" y="63"/>
                    </a:lnTo>
                    <a:lnTo>
                      <a:pt x="487" y="65"/>
                    </a:lnTo>
                    <a:lnTo>
                      <a:pt x="485" y="68"/>
                    </a:lnTo>
                    <a:lnTo>
                      <a:pt x="485" y="68"/>
                    </a:lnTo>
                    <a:lnTo>
                      <a:pt x="485" y="66"/>
                    </a:lnTo>
                    <a:lnTo>
                      <a:pt x="484" y="62"/>
                    </a:lnTo>
                    <a:lnTo>
                      <a:pt x="484" y="60"/>
                    </a:lnTo>
                    <a:lnTo>
                      <a:pt x="484" y="57"/>
                    </a:lnTo>
                    <a:lnTo>
                      <a:pt x="484" y="52"/>
                    </a:lnTo>
                    <a:lnTo>
                      <a:pt x="484" y="48"/>
                    </a:lnTo>
                    <a:lnTo>
                      <a:pt x="483" y="45"/>
                    </a:lnTo>
                    <a:lnTo>
                      <a:pt x="483" y="41"/>
                    </a:lnTo>
                    <a:lnTo>
                      <a:pt x="481" y="35"/>
                    </a:lnTo>
                    <a:lnTo>
                      <a:pt x="480" y="31"/>
                    </a:lnTo>
                    <a:lnTo>
                      <a:pt x="480" y="28"/>
                    </a:lnTo>
                    <a:lnTo>
                      <a:pt x="479" y="25"/>
                    </a:lnTo>
                    <a:lnTo>
                      <a:pt x="479" y="23"/>
                    </a:lnTo>
                    <a:lnTo>
                      <a:pt x="479" y="22"/>
                    </a:lnTo>
                    <a:lnTo>
                      <a:pt x="479" y="17"/>
                    </a:lnTo>
                    <a:lnTo>
                      <a:pt x="480" y="13"/>
                    </a:lnTo>
                    <a:lnTo>
                      <a:pt x="478" y="10"/>
                    </a:lnTo>
                    <a:lnTo>
                      <a:pt x="477" y="3"/>
                    </a:lnTo>
                    <a:lnTo>
                      <a:pt x="475" y="0"/>
                    </a:lnTo>
                    <a:lnTo>
                      <a:pt x="472" y="3"/>
                    </a:lnTo>
                    <a:lnTo>
                      <a:pt x="467" y="11"/>
                    </a:lnTo>
                    <a:lnTo>
                      <a:pt x="465" y="17"/>
                    </a:lnTo>
                    <a:lnTo>
                      <a:pt x="463" y="21"/>
                    </a:lnTo>
                    <a:lnTo>
                      <a:pt x="463" y="22"/>
                    </a:lnTo>
                    <a:lnTo>
                      <a:pt x="461" y="25"/>
                    </a:lnTo>
                    <a:lnTo>
                      <a:pt x="460" y="25"/>
                    </a:lnTo>
                    <a:lnTo>
                      <a:pt x="458" y="27"/>
                    </a:lnTo>
                    <a:lnTo>
                      <a:pt x="456" y="29"/>
                    </a:lnTo>
                    <a:lnTo>
                      <a:pt x="456" y="31"/>
                    </a:lnTo>
                    <a:lnTo>
                      <a:pt x="455" y="34"/>
                    </a:lnTo>
                    <a:lnTo>
                      <a:pt x="457" y="35"/>
                    </a:lnTo>
                    <a:lnTo>
                      <a:pt x="458" y="35"/>
                    </a:lnTo>
                    <a:lnTo>
                      <a:pt x="458" y="35"/>
                    </a:lnTo>
                    <a:lnTo>
                      <a:pt x="458" y="36"/>
                    </a:lnTo>
                    <a:lnTo>
                      <a:pt x="456" y="39"/>
                    </a:lnTo>
                    <a:lnTo>
                      <a:pt x="454" y="44"/>
                    </a:lnTo>
                    <a:lnTo>
                      <a:pt x="455" y="46"/>
                    </a:lnTo>
                    <a:lnTo>
                      <a:pt x="454" y="50"/>
                    </a:lnTo>
                    <a:lnTo>
                      <a:pt x="452" y="51"/>
                    </a:lnTo>
                    <a:lnTo>
                      <a:pt x="450" y="58"/>
                    </a:lnTo>
                    <a:lnTo>
                      <a:pt x="454" y="60"/>
                    </a:lnTo>
                    <a:lnTo>
                      <a:pt x="454" y="60"/>
                    </a:lnTo>
                    <a:lnTo>
                      <a:pt x="452" y="63"/>
                    </a:lnTo>
                    <a:lnTo>
                      <a:pt x="449" y="68"/>
                    </a:lnTo>
                    <a:lnTo>
                      <a:pt x="450" y="72"/>
                    </a:lnTo>
                    <a:lnTo>
                      <a:pt x="450" y="75"/>
                    </a:lnTo>
                    <a:lnTo>
                      <a:pt x="450" y="77"/>
                    </a:lnTo>
                    <a:lnTo>
                      <a:pt x="450" y="77"/>
                    </a:lnTo>
                    <a:lnTo>
                      <a:pt x="450" y="78"/>
                    </a:lnTo>
                    <a:lnTo>
                      <a:pt x="448" y="82"/>
                    </a:lnTo>
                    <a:lnTo>
                      <a:pt x="445" y="88"/>
                    </a:lnTo>
                    <a:lnTo>
                      <a:pt x="445" y="90"/>
                    </a:lnTo>
                    <a:lnTo>
                      <a:pt x="443" y="95"/>
                    </a:lnTo>
                    <a:lnTo>
                      <a:pt x="440" y="99"/>
                    </a:lnTo>
                    <a:lnTo>
                      <a:pt x="439" y="101"/>
                    </a:lnTo>
                    <a:lnTo>
                      <a:pt x="437" y="104"/>
                    </a:lnTo>
                    <a:lnTo>
                      <a:pt x="436" y="107"/>
                    </a:lnTo>
                    <a:lnTo>
                      <a:pt x="434" y="112"/>
                    </a:lnTo>
                    <a:lnTo>
                      <a:pt x="434" y="115"/>
                    </a:lnTo>
                    <a:lnTo>
                      <a:pt x="431" y="117"/>
                    </a:lnTo>
                    <a:lnTo>
                      <a:pt x="428" y="118"/>
                    </a:lnTo>
                    <a:lnTo>
                      <a:pt x="424" y="121"/>
                    </a:lnTo>
                    <a:lnTo>
                      <a:pt x="421" y="118"/>
                    </a:lnTo>
                    <a:lnTo>
                      <a:pt x="415" y="115"/>
                    </a:lnTo>
                    <a:lnTo>
                      <a:pt x="413" y="113"/>
                    </a:lnTo>
                    <a:lnTo>
                      <a:pt x="412" y="110"/>
                    </a:lnTo>
                    <a:lnTo>
                      <a:pt x="410" y="107"/>
                    </a:lnTo>
                    <a:lnTo>
                      <a:pt x="409" y="105"/>
                    </a:lnTo>
                    <a:lnTo>
                      <a:pt x="407" y="104"/>
                    </a:lnTo>
                    <a:lnTo>
                      <a:pt x="403" y="104"/>
                    </a:lnTo>
                    <a:lnTo>
                      <a:pt x="398" y="103"/>
                    </a:lnTo>
                    <a:lnTo>
                      <a:pt x="396" y="99"/>
                    </a:lnTo>
                    <a:lnTo>
                      <a:pt x="390" y="93"/>
                    </a:lnTo>
                    <a:lnTo>
                      <a:pt x="387" y="92"/>
                    </a:lnTo>
                    <a:lnTo>
                      <a:pt x="385" y="90"/>
                    </a:lnTo>
                    <a:lnTo>
                      <a:pt x="383" y="89"/>
                    </a:lnTo>
                    <a:lnTo>
                      <a:pt x="379" y="89"/>
                    </a:lnTo>
                    <a:lnTo>
                      <a:pt x="378" y="89"/>
                    </a:lnTo>
                    <a:lnTo>
                      <a:pt x="378" y="88"/>
                    </a:lnTo>
                    <a:lnTo>
                      <a:pt x="377" y="84"/>
                    </a:lnTo>
                    <a:lnTo>
                      <a:pt x="373" y="81"/>
                    </a:lnTo>
                    <a:lnTo>
                      <a:pt x="369" y="77"/>
                    </a:lnTo>
                    <a:lnTo>
                      <a:pt x="365" y="75"/>
                    </a:lnTo>
                    <a:lnTo>
                      <a:pt x="363" y="74"/>
                    </a:lnTo>
                    <a:lnTo>
                      <a:pt x="362" y="72"/>
                    </a:lnTo>
                    <a:lnTo>
                      <a:pt x="363" y="70"/>
                    </a:lnTo>
                    <a:lnTo>
                      <a:pt x="367" y="68"/>
                    </a:lnTo>
                    <a:lnTo>
                      <a:pt x="368" y="65"/>
                    </a:lnTo>
                    <a:lnTo>
                      <a:pt x="371" y="64"/>
                    </a:lnTo>
                    <a:lnTo>
                      <a:pt x="372" y="63"/>
                    </a:lnTo>
                    <a:lnTo>
                      <a:pt x="372" y="60"/>
                    </a:lnTo>
                    <a:lnTo>
                      <a:pt x="372" y="57"/>
                    </a:lnTo>
                    <a:lnTo>
                      <a:pt x="372" y="54"/>
                    </a:lnTo>
                    <a:lnTo>
                      <a:pt x="373" y="52"/>
                    </a:lnTo>
                    <a:lnTo>
                      <a:pt x="375" y="47"/>
                    </a:lnTo>
                    <a:lnTo>
                      <a:pt x="378" y="46"/>
                    </a:lnTo>
                    <a:lnTo>
                      <a:pt x="380" y="46"/>
                    </a:lnTo>
                    <a:lnTo>
                      <a:pt x="381" y="46"/>
                    </a:lnTo>
                    <a:lnTo>
                      <a:pt x="383" y="47"/>
                    </a:lnTo>
                    <a:lnTo>
                      <a:pt x="384" y="44"/>
                    </a:lnTo>
                    <a:lnTo>
                      <a:pt x="384" y="40"/>
                    </a:lnTo>
                    <a:lnTo>
                      <a:pt x="385" y="39"/>
                    </a:lnTo>
                    <a:lnTo>
                      <a:pt x="387" y="36"/>
                    </a:lnTo>
                    <a:lnTo>
                      <a:pt x="390" y="34"/>
                    </a:lnTo>
                    <a:lnTo>
                      <a:pt x="390" y="34"/>
                    </a:lnTo>
                    <a:lnTo>
                      <a:pt x="390" y="29"/>
                    </a:lnTo>
                    <a:lnTo>
                      <a:pt x="389" y="29"/>
                    </a:lnTo>
                    <a:lnTo>
                      <a:pt x="387" y="27"/>
                    </a:lnTo>
                    <a:lnTo>
                      <a:pt x="386" y="23"/>
                    </a:lnTo>
                    <a:lnTo>
                      <a:pt x="385" y="21"/>
                    </a:lnTo>
                    <a:lnTo>
                      <a:pt x="383" y="21"/>
                    </a:lnTo>
                    <a:lnTo>
                      <a:pt x="381" y="22"/>
                    </a:lnTo>
                    <a:lnTo>
                      <a:pt x="380" y="22"/>
                    </a:lnTo>
                    <a:lnTo>
                      <a:pt x="379" y="23"/>
                    </a:lnTo>
                    <a:lnTo>
                      <a:pt x="379" y="24"/>
                    </a:lnTo>
                    <a:lnTo>
                      <a:pt x="379" y="27"/>
                    </a:lnTo>
                    <a:lnTo>
                      <a:pt x="379" y="29"/>
                    </a:lnTo>
                    <a:lnTo>
                      <a:pt x="379" y="30"/>
                    </a:lnTo>
                    <a:lnTo>
                      <a:pt x="379" y="31"/>
                    </a:lnTo>
                    <a:lnTo>
                      <a:pt x="379" y="31"/>
                    </a:lnTo>
                    <a:lnTo>
                      <a:pt x="378" y="31"/>
                    </a:lnTo>
                    <a:lnTo>
                      <a:pt x="377" y="31"/>
                    </a:lnTo>
                    <a:lnTo>
                      <a:pt x="377" y="31"/>
                    </a:lnTo>
                    <a:lnTo>
                      <a:pt x="377" y="30"/>
                    </a:lnTo>
                    <a:lnTo>
                      <a:pt x="377" y="28"/>
                    </a:lnTo>
                    <a:lnTo>
                      <a:pt x="374" y="27"/>
                    </a:lnTo>
                    <a:lnTo>
                      <a:pt x="374" y="27"/>
                    </a:lnTo>
                    <a:lnTo>
                      <a:pt x="374" y="25"/>
                    </a:lnTo>
                    <a:lnTo>
                      <a:pt x="374" y="25"/>
                    </a:lnTo>
                    <a:lnTo>
                      <a:pt x="374" y="25"/>
                    </a:lnTo>
                    <a:lnTo>
                      <a:pt x="377" y="22"/>
                    </a:lnTo>
                    <a:lnTo>
                      <a:pt x="375" y="22"/>
                    </a:lnTo>
                    <a:lnTo>
                      <a:pt x="372" y="23"/>
                    </a:lnTo>
                    <a:lnTo>
                      <a:pt x="372" y="24"/>
                    </a:lnTo>
                    <a:lnTo>
                      <a:pt x="371" y="25"/>
                    </a:lnTo>
                    <a:lnTo>
                      <a:pt x="369" y="27"/>
                    </a:lnTo>
                    <a:lnTo>
                      <a:pt x="367" y="27"/>
                    </a:lnTo>
                    <a:lnTo>
                      <a:pt x="366" y="28"/>
                    </a:lnTo>
                    <a:lnTo>
                      <a:pt x="365" y="28"/>
                    </a:lnTo>
                    <a:lnTo>
                      <a:pt x="361" y="25"/>
                    </a:lnTo>
                    <a:lnTo>
                      <a:pt x="360" y="25"/>
                    </a:lnTo>
                    <a:lnTo>
                      <a:pt x="357" y="23"/>
                    </a:lnTo>
                    <a:lnTo>
                      <a:pt x="356" y="24"/>
                    </a:lnTo>
                    <a:lnTo>
                      <a:pt x="355" y="24"/>
                    </a:lnTo>
                    <a:lnTo>
                      <a:pt x="355" y="25"/>
                    </a:lnTo>
                    <a:lnTo>
                      <a:pt x="354" y="25"/>
                    </a:lnTo>
                    <a:lnTo>
                      <a:pt x="353" y="24"/>
                    </a:lnTo>
                    <a:lnTo>
                      <a:pt x="350" y="23"/>
                    </a:lnTo>
                    <a:lnTo>
                      <a:pt x="349" y="22"/>
                    </a:lnTo>
                    <a:lnTo>
                      <a:pt x="347" y="21"/>
                    </a:lnTo>
                    <a:lnTo>
                      <a:pt x="344" y="22"/>
                    </a:lnTo>
                    <a:lnTo>
                      <a:pt x="343" y="22"/>
                    </a:lnTo>
                    <a:lnTo>
                      <a:pt x="342" y="22"/>
                    </a:lnTo>
                    <a:lnTo>
                      <a:pt x="340" y="18"/>
                    </a:lnTo>
                    <a:lnTo>
                      <a:pt x="339" y="18"/>
                    </a:lnTo>
                    <a:lnTo>
                      <a:pt x="338" y="18"/>
                    </a:lnTo>
                    <a:lnTo>
                      <a:pt x="336" y="19"/>
                    </a:lnTo>
                    <a:lnTo>
                      <a:pt x="336" y="19"/>
                    </a:lnTo>
                    <a:lnTo>
                      <a:pt x="334" y="17"/>
                    </a:lnTo>
                    <a:lnTo>
                      <a:pt x="334" y="16"/>
                    </a:lnTo>
                    <a:lnTo>
                      <a:pt x="333" y="13"/>
                    </a:lnTo>
                    <a:lnTo>
                      <a:pt x="332" y="15"/>
                    </a:lnTo>
                    <a:lnTo>
                      <a:pt x="331" y="15"/>
                    </a:lnTo>
                    <a:lnTo>
                      <a:pt x="331" y="16"/>
                    </a:lnTo>
                    <a:lnTo>
                      <a:pt x="331" y="16"/>
                    </a:lnTo>
                    <a:lnTo>
                      <a:pt x="331" y="15"/>
                    </a:lnTo>
                    <a:lnTo>
                      <a:pt x="330" y="13"/>
                    </a:lnTo>
                    <a:lnTo>
                      <a:pt x="328" y="10"/>
                    </a:lnTo>
                    <a:lnTo>
                      <a:pt x="328" y="10"/>
                    </a:lnTo>
                    <a:lnTo>
                      <a:pt x="327" y="9"/>
                    </a:lnTo>
                    <a:lnTo>
                      <a:pt x="326" y="9"/>
                    </a:lnTo>
                    <a:lnTo>
                      <a:pt x="324" y="10"/>
                    </a:lnTo>
                    <a:lnTo>
                      <a:pt x="321" y="11"/>
                    </a:lnTo>
                    <a:lnTo>
                      <a:pt x="320" y="10"/>
                    </a:lnTo>
                    <a:lnTo>
                      <a:pt x="319" y="10"/>
                    </a:lnTo>
                    <a:lnTo>
                      <a:pt x="318" y="11"/>
                    </a:lnTo>
                    <a:lnTo>
                      <a:pt x="316" y="12"/>
                    </a:lnTo>
                    <a:lnTo>
                      <a:pt x="319" y="17"/>
                    </a:lnTo>
                    <a:lnTo>
                      <a:pt x="320" y="17"/>
                    </a:lnTo>
                    <a:lnTo>
                      <a:pt x="322" y="18"/>
                    </a:lnTo>
                    <a:lnTo>
                      <a:pt x="325" y="19"/>
                    </a:lnTo>
                    <a:lnTo>
                      <a:pt x="327" y="19"/>
                    </a:lnTo>
                    <a:lnTo>
                      <a:pt x="327" y="22"/>
                    </a:lnTo>
                    <a:lnTo>
                      <a:pt x="327" y="23"/>
                    </a:lnTo>
                    <a:lnTo>
                      <a:pt x="327" y="25"/>
                    </a:lnTo>
                    <a:lnTo>
                      <a:pt x="326" y="27"/>
                    </a:lnTo>
                    <a:lnTo>
                      <a:pt x="325" y="28"/>
                    </a:lnTo>
                    <a:lnTo>
                      <a:pt x="321" y="28"/>
                    </a:lnTo>
                    <a:lnTo>
                      <a:pt x="318" y="29"/>
                    </a:lnTo>
                    <a:lnTo>
                      <a:pt x="313" y="29"/>
                    </a:lnTo>
                    <a:lnTo>
                      <a:pt x="309" y="28"/>
                    </a:lnTo>
                    <a:lnTo>
                      <a:pt x="307" y="27"/>
                    </a:lnTo>
                    <a:lnTo>
                      <a:pt x="306" y="27"/>
                    </a:lnTo>
                    <a:lnTo>
                      <a:pt x="303" y="29"/>
                    </a:lnTo>
                    <a:lnTo>
                      <a:pt x="302" y="30"/>
                    </a:lnTo>
                    <a:lnTo>
                      <a:pt x="300" y="31"/>
                    </a:lnTo>
                    <a:lnTo>
                      <a:pt x="300" y="31"/>
                    </a:lnTo>
                    <a:lnTo>
                      <a:pt x="298" y="30"/>
                    </a:lnTo>
                    <a:lnTo>
                      <a:pt x="296" y="33"/>
                    </a:lnTo>
                    <a:lnTo>
                      <a:pt x="296" y="35"/>
                    </a:lnTo>
                    <a:lnTo>
                      <a:pt x="295" y="35"/>
                    </a:lnTo>
                    <a:lnTo>
                      <a:pt x="294" y="36"/>
                    </a:lnTo>
                    <a:lnTo>
                      <a:pt x="292" y="40"/>
                    </a:lnTo>
                    <a:lnTo>
                      <a:pt x="292" y="40"/>
                    </a:lnTo>
                    <a:lnTo>
                      <a:pt x="292" y="40"/>
                    </a:lnTo>
                    <a:lnTo>
                      <a:pt x="291" y="39"/>
                    </a:lnTo>
                    <a:lnTo>
                      <a:pt x="289" y="40"/>
                    </a:lnTo>
                    <a:lnTo>
                      <a:pt x="290" y="46"/>
                    </a:lnTo>
                    <a:lnTo>
                      <a:pt x="290" y="48"/>
                    </a:lnTo>
                    <a:lnTo>
                      <a:pt x="289" y="48"/>
                    </a:lnTo>
                    <a:lnTo>
                      <a:pt x="284" y="51"/>
                    </a:lnTo>
                    <a:lnTo>
                      <a:pt x="282" y="58"/>
                    </a:lnTo>
                    <a:lnTo>
                      <a:pt x="280" y="59"/>
                    </a:lnTo>
                    <a:lnTo>
                      <a:pt x="280" y="58"/>
                    </a:lnTo>
                    <a:lnTo>
                      <a:pt x="279" y="58"/>
                    </a:lnTo>
                    <a:lnTo>
                      <a:pt x="277" y="60"/>
                    </a:lnTo>
                    <a:lnTo>
                      <a:pt x="274" y="64"/>
                    </a:lnTo>
                    <a:lnTo>
                      <a:pt x="273" y="66"/>
                    </a:lnTo>
                    <a:lnTo>
                      <a:pt x="275" y="68"/>
                    </a:lnTo>
                    <a:lnTo>
                      <a:pt x="279" y="68"/>
                    </a:lnTo>
                    <a:lnTo>
                      <a:pt x="280" y="68"/>
                    </a:lnTo>
                    <a:lnTo>
                      <a:pt x="278" y="70"/>
                    </a:lnTo>
                    <a:lnTo>
                      <a:pt x="277" y="70"/>
                    </a:lnTo>
                    <a:lnTo>
                      <a:pt x="273" y="72"/>
                    </a:lnTo>
                    <a:lnTo>
                      <a:pt x="272" y="72"/>
                    </a:lnTo>
                    <a:lnTo>
                      <a:pt x="268" y="71"/>
                    </a:lnTo>
                    <a:lnTo>
                      <a:pt x="265" y="69"/>
                    </a:lnTo>
                    <a:lnTo>
                      <a:pt x="261" y="71"/>
                    </a:lnTo>
                    <a:lnTo>
                      <a:pt x="260" y="75"/>
                    </a:lnTo>
                    <a:lnTo>
                      <a:pt x="259" y="76"/>
                    </a:lnTo>
                    <a:lnTo>
                      <a:pt x="259" y="74"/>
                    </a:lnTo>
                    <a:lnTo>
                      <a:pt x="257" y="68"/>
                    </a:lnTo>
                    <a:lnTo>
                      <a:pt x="254" y="66"/>
                    </a:lnTo>
                    <a:lnTo>
                      <a:pt x="253" y="65"/>
                    </a:lnTo>
                    <a:lnTo>
                      <a:pt x="254" y="63"/>
                    </a:lnTo>
                    <a:lnTo>
                      <a:pt x="254" y="62"/>
                    </a:lnTo>
                    <a:lnTo>
                      <a:pt x="254" y="62"/>
                    </a:lnTo>
                    <a:lnTo>
                      <a:pt x="253" y="60"/>
                    </a:lnTo>
                    <a:lnTo>
                      <a:pt x="250" y="59"/>
                    </a:lnTo>
                    <a:lnTo>
                      <a:pt x="247" y="57"/>
                    </a:lnTo>
                    <a:lnTo>
                      <a:pt x="245" y="53"/>
                    </a:lnTo>
                    <a:lnTo>
                      <a:pt x="243" y="52"/>
                    </a:lnTo>
                    <a:lnTo>
                      <a:pt x="242" y="53"/>
                    </a:lnTo>
                    <a:lnTo>
                      <a:pt x="239" y="58"/>
                    </a:lnTo>
                    <a:lnTo>
                      <a:pt x="238" y="59"/>
                    </a:lnTo>
                    <a:lnTo>
                      <a:pt x="237" y="59"/>
                    </a:lnTo>
                    <a:lnTo>
                      <a:pt x="236" y="58"/>
                    </a:lnTo>
                    <a:lnTo>
                      <a:pt x="235" y="57"/>
                    </a:lnTo>
                    <a:lnTo>
                      <a:pt x="233" y="58"/>
                    </a:lnTo>
                    <a:lnTo>
                      <a:pt x="231" y="58"/>
                    </a:lnTo>
                    <a:lnTo>
                      <a:pt x="230" y="58"/>
                    </a:lnTo>
                    <a:lnTo>
                      <a:pt x="230" y="58"/>
                    </a:lnTo>
                    <a:lnTo>
                      <a:pt x="229" y="57"/>
                    </a:lnTo>
                    <a:lnTo>
                      <a:pt x="229" y="57"/>
                    </a:lnTo>
                    <a:lnTo>
                      <a:pt x="227" y="57"/>
                    </a:lnTo>
                    <a:lnTo>
                      <a:pt x="229" y="57"/>
                    </a:lnTo>
                    <a:lnTo>
                      <a:pt x="227" y="58"/>
                    </a:lnTo>
                    <a:lnTo>
                      <a:pt x="229" y="59"/>
                    </a:lnTo>
                    <a:lnTo>
                      <a:pt x="227" y="62"/>
                    </a:lnTo>
                    <a:lnTo>
                      <a:pt x="227" y="64"/>
                    </a:lnTo>
                    <a:lnTo>
                      <a:pt x="225" y="66"/>
                    </a:lnTo>
                    <a:lnTo>
                      <a:pt x="224" y="66"/>
                    </a:lnTo>
                    <a:lnTo>
                      <a:pt x="224" y="66"/>
                    </a:lnTo>
                    <a:lnTo>
                      <a:pt x="224" y="65"/>
                    </a:lnTo>
                    <a:lnTo>
                      <a:pt x="224" y="64"/>
                    </a:lnTo>
                    <a:lnTo>
                      <a:pt x="221" y="62"/>
                    </a:lnTo>
                    <a:lnTo>
                      <a:pt x="219" y="65"/>
                    </a:lnTo>
                    <a:lnTo>
                      <a:pt x="218" y="69"/>
                    </a:lnTo>
                    <a:lnTo>
                      <a:pt x="216" y="69"/>
                    </a:lnTo>
                    <a:lnTo>
                      <a:pt x="216" y="69"/>
                    </a:lnTo>
                    <a:lnTo>
                      <a:pt x="215" y="66"/>
                    </a:lnTo>
                    <a:lnTo>
                      <a:pt x="214" y="66"/>
                    </a:lnTo>
                    <a:lnTo>
                      <a:pt x="212" y="69"/>
                    </a:lnTo>
                    <a:lnTo>
                      <a:pt x="214" y="72"/>
                    </a:lnTo>
                    <a:lnTo>
                      <a:pt x="214" y="75"/>
                    </a:lnTo>
                    <a:lnTo>
                      <a:pt x="214" y="75"/>
                    </a:lnTo>
                    <a:lnTo>
                      <a:pt x="213" y="75"/>
                    </a:lnTo>
                    <a:lnTo>
                      <a:pt x="210" y="76"/>
                    </a:lnTo>
                    <a:lnTo>
                      <a:pt x="210" y="78"/>
                    </a:lnTo>
                    <a:lnTo>
                      <a:pt x="210" y="80"/>
                    </a:lnTo>
                    <a:lnTo>
                      <a:pt x="208" y="80"/>
                    </a:lnTo>
                    <a:lnTo>
                      <a:pt x="204" y="80"/>
                    </a:lnTo>
                    <a:lnTo>
                      <a:pt x="202" y="83"/>
                    </a:lnTo>
                    <a:lnTo>
                      <a:pt x="202" y="84"/>
                    </a:lnTo>
                    <a:lnTo>
                      <a:pt x="201" y="86"/>
                    </a:lnTo>
                    <a:lnTo>
                      <a:pt x="200" y="88"/>
                    </a:lnTo>
                    <a:lnTo>
                      <a:pt x="201" y="89"/>
                    </a:lnTo>
                    <a:lnTo>
                      <a:pt x="202" y="90"/>
                    </a:lnTo>
                    <a:lnTo>
                      <a:pt x="203" y="90"/>
                    </a:lnTo>
                    <a:lnTo>
                      <a:pt x="203" y="92"/>
                    </a:lnTo>
                    <a:lnTo>
                      <a:pt x="201" y="93"/>
                    </a:lnTo>
                    <a:lnTo>
                      <a:pt x="200" y="95"/>
                    </a:lnTo>
                    <a:lnTo>
                      <a:pt x="200" y="96"/>
                    </a:lnTo>
                    <a:lnTo>
                      <a:pt x="198" y="96"/>
                    </a:lnTo>
                    <a:lnTo>
                      <a:pt x="197" y="95"/>
                    </a:lnTo>
                    <a:lnTo>
                      <a:pt x="196" y="94"/>
                    </a:lnTo>
                    <a:lnTo>
                      <a:pt x="195" y="95"/>
                    </a:lnTo>
                    <a:lnTo>
                      <a:pt x="195" y="95"/>
                    </a:lnTo>
                    <a:lnTo>
                      <a:pt x="194" y="98"/>
                    </a:lnTo>
                    <a:lnTo>
                      <a:pt x="192" y="96"/>
                    </a:lnTo>
                    <a:lnTo>
                      <a:pt x="191" y="94"/>
                    </a:lnTo>
                    <a:lnTo>
                      <a:pt x="189" y="92"/>
                    </a:lnTo>
                    <a:lnTo>
                      <a:pt x="188" y="94"/>
                    </a:lnTo>
                    <a:lnTo>
                      <a:pt x="186" y="98"/>
                    </a:lnTo>
                    <a:lnTo>
                      <a:pt x="185" y="99"/>
                    </a:lnTo>
                    <a:lnTo>
                      <a:pt x="186" y="101"/>
                    </a:lnTo>
                    <a:lnTo>
                      <a:pt x="188" y="103"/>
                    </a:lnTo>
                    <a:lnTo>
                      <a:pt x="190" y="105"/>
                    </a:lnTo>
                    <a:lnTo>
                      <a:pt x="191" y="110"/>
                    </a:lnTo>
                    <a:lnTo>
                      <a:pt x="190" y="109"/>
                    </a:lnTo>
                    <a:lnTo>
                      <a:pt x="189" y="107"/>
                    </a:lnTo>
                    <a:lnTo>
                      <a:pt x="186" y="106"/>
                    </a:lnTo>
                    <a:lnTo>
                      <a:pt x="185" y="107"/>
                    </a:lnTo>
                    <a:lnTo>
                      <a:pt x="186" y="110"/>
                    </a:lnTo>
                    <a:lnTo>
                      <a:pt x="186" y="113"/>
                    </a:lnTo>
                    <a:lnTo>
                      <a:pt x="185" y="116"/>
                    </a:lnTo>
                    <a:lnTo>
                      <a:pt x="184" y="117"/>
                    </a:lnTo>
                    <a:lnTo>
                      <a:pt x="184" y="116"/>
                    </a:lnTo>
                    <a:lnTo>
                      <a:pt x="182" y="112"/>
                    </a:lnTo>
                    <a:lnTo>
                      <a:pt x="182" y="111"/>
                    </a:lnTo>
                    <a:lnTo>
                      <a:pt x="182" y="107"/>
                    </a:lnTo>
                    <a:lnTo>
                      <a:pt x="180" y="106"/>
                    </a:lnTo>
                    <a:lnTo>
                      <a:pt x="180" y="101"/>
                    </a:lnTo>
                    <a:lnTo>
                      <a:pt x="180" y="99"/>
                    </a:lnTo>
                    <a:lnTo>
                      <a:pt x="180" y="99"/>
                    </a:lnTo>
                    <a:lnTo>
                      <a:pt x="178" y="103"/>
                    </a:lnTo>
                    <a:lnTo>
                      <a:pt x="172" y="105"/>
                    </a:lnTo>
                    <a:lnTo>
                      <a:pt x="165" y="112"/>
                    </a:lnTo>
                    <a:lnTo>
                      <a:pt x="164" y="115"/>
                    </a:lnTo>
                    <a:lnTo>
                      <a:pt x="164" y="118"/>
                    </a:lnTo>
                    <a:lnTo>
                      <a:pt x="164" y="122"/>
                    </a:lnTo>
                    <a:lnTo>
                      <a:pt x="166" y="124"/>
                    </a:lnTo>
                    <a:lnTo>
                      <a:pt x="166" y="125"/>
                    </a:lnTo>
                    <a:lnTo>
                      <a:pt x="162" y="129"/>
                    </a:lnTo>
                    <a:lnTo>
                      <a:pt x="159" y="131"/>
                    </a:lnTo>
                    <a:lnTo>
                      <a:pt x="156" y="134"/>
                    </a:lnTo>
                    <a:lnTo>
                      <a:pt x="153" y="139"/>
                    </a:lnTo>
                    <a:lnTo>
                      <a:pt x="147" y="146"/>
                    </a:lnTo>
                    <a:lnTo>
                      <a:pt x="142" y="151"/>
                    </a:lnTo>
                    <a:lnTo>
                      <a:pt x="137" y="153"/>
                    </a:lnTo>
                    <a:lnTo>
                      <a:pt x="131" y="155"/>
                    </a:lnTo>
                    <a:lnTo>
                      <a:pt x="125" y="158"/>
                    </a:lnTo>
                    <a:lnTo>
                      <a:pt x="124" y="158"/>
                    </a:lnTo>
                    <a:lnTo>
                      <a:pt x="120" y="159"/>
                    </a:lnTo>
                    <a:lnTo>
                      <a:pt x="120" y="158"/>
                    </a:lnTo>
                    <a:lnTo>
                      <a:pt x="120" y="157"/>
                    </a:lnTo>
                    <a:lnTo>
                      <a:pt x="120" y="154"/>
                    </a:lnTo>
                    <a:lnTo>
                      <a:pt x="117" y="155"/>
                    </a:lnTo>
                    <a:lnTo>
                      <a:pt x="109" y="162"/>
                    </a:lnTo>
                    <a:lnTo>
                      <a:pt x="108" y="163"/>
                    </a:lnTo>
                    <a:lnTo>
                      <a:pt x="108" y="163"/>
                    </a:lnTo>
                    <a:lnTo>
                      <a:pt x="107" y="162"/>
                    </a:lnTo>
                    <a:lnTo>
                      <a:pt x="103" y="162"/>
                    </a:lnTo>
                    <a:lnTo>
                      <a:pt x="100" y="163"/>
                    </a:lnTo>
                    <a:lnTo>
                      <a:pt x="97" y="164"/>
                    </a:lnTo>
                    <a:lnTo>
                      <a:pt x="95" y="166"/>
                    </a:lnTo>
                    <a:lnTo>
                      <a:pt x="91" y="168"/>
                    </a:lnTo>
                    <a:lnTo>
                      <a:pt x="86" y="169"/>
                    </a:lnTo>
                    <a:lnTo>
                      <a:pt x="85" y="168"/>
                    </a:lnTo>
                    <a:lnTo>
                      <a:pt x="84" y="168"/>
                    </a:lnTo>
                    <a:lnTo>
                      <a:pt x="83" y="168"/>
                    </a:lnTo>
                    <a:lnTo>
                      <a:pt x="79" y="168"/>
                    </a:lnTo>
                    <a:lnTo>
                      <a:pt x="74" y="169"/>
                    </a:lnTo>
                    <a:lnTo>
                      <a:pt x="70" y="171"/>
                    </a:lnTo>
                    <a:lnTo>
                      <a:pt x="65" y="175"/>
                    </a:lnTo>
                    <a:lnTo>
                      <a:pt x="61" y="177"/>
                    </a:lnTo>
                    <a:lnTo>
                      <a:pt x="58" y="181"/>
                    </a:lnTo>
                    <a:lnTo>
                      <a:pt x="56" y="182"/>
                    </a:lnTo>
                    <a:lnTo>
                      <a:pt x="52" y="183"/>
                    </a:lnTo>
                    <a:lnTo>
                      <a:pt x="46" y="186"/>
                    </a:lnTo>
                    <a:lnTo>
                      <a:pt x="44" y="189"/>
                    </a:lnTo>
                    <a:lnTo>
                      <a:pt x="42" y="194"/>
                    </a:lnTo>
                    <a:lnTo>
                      <a:pt x="38" y="198"/>
                    </a:lnTo>
                    <a:lnTo>
                      <a:pt x="38" y="198"/>
                    </a:lnTo>
                    <a:lnTo>
                      <a:pt x="38" y="194"/>
                    </a:lnTo>
                    <a:lnTo>
                      <a:pt x="38" y="188"/>
                    </a:lnTo>
                    <a:lnTo>
                      <a:pt x="37" y="186"/>
                    </a:lnTo>
                    <a:lnTo>
                      <a:pt x="37" y="187"/>
                    </a:lnTo>
                    <a:lnTo>
                      <a:pt x="32" y="192"/>
                    </a:lnTo>
                    <a:lnTo>
                      <a:pt x="32" y="193"/>
                    </a:lnTo>
                    <a:lnTo>
                      <a:pt x="31" y="194"/>
                    </a:lnTo>
                    <a:lnTo>
                      <a:pt x="29" y="199"/>
                    </a:lnTo>
                    <a:lnTo>
                      <a:pt x="29" y="201"/>
                    </a:lnTo>
                    <a:lnTo>
                      <a:pt x="29" y="205"/>
                    </a:lnTo>
                    <a:lnTo>
                      <a:pt x="30" y="206"/>
                    </a:lnTo>
                    <a:lnTo>
                      <a:pt x="30" y="207"/>
                    </a:lnTo>
                    <a:lnTo>
                      <a:pt x="30" y="210"/>
                    </a:lnTo>
                    <a:lnTo>
                      <a:pt x="29" y="213"/>
                    </a:lnTo>
                    <a:lnTo>
                      <a:pt x="24" y="218"/>
                    </a:lnTo>
                    <a:lnTo>
                      <a:pt x="21" y="222"/>
                    </a:lnTo>
                    <a:lnTo>
                      <a:pt x="21" y="222"/>
                    </a:lnTo>
                    <a:lnTo>
                      <a:pt x="21" y="225"/>
                    </a:lnTo>
                    <a:lnTo>
                      <a:pt x="21" y="229"/>
                    </a:lnTo>
                    <a:lnTo>
                      <a:pt x="21" y="235"/>
                    </a:lnTo>
                    <a:lnTo>
                      <a:pt x="23" y="239"/>
                    </a:lnTo>
                    <a:lnTo>
                      <a:pt x="24" y="242"/>
                    </a:lnTo>
                    <a:lnTo>
                      <a:pt x="26" y="243"/>
                    </a:lnTo>
                    <a:lnTo>
                      <a:pt x="29" y="247"/>
                    </a:lnTo>
                    <a:lnTo>
                      <a:pt x="29" y="253"/>
                    </a:lnTo>
                    <a:lnTo>
                      <a:pt x="29" y="253"/>
                    </a:lnTo>
                    <a:lnTo>
                      <a:pt x="29" y="254"/>
                    </a:lnTo>
                    <a:lnTo>
                      <a:pt x="30" y="257"/>
                    </a:lnTo>
                    <a:lnTo>
                      <a:pt x="29" y="257"/>
                    </a:lnTo>
                    <a:lnTo>
                      <a:pt x="26" y="259"/>
                    </a:lnTo>
                    <a:lnTo>
                      <a:pt x="25" y="260"/>
                    </a:lnTo>
                    <a:lnTo>
                      <a:pt x="25" y="258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1" y="251"/>
                    </a:lnTo>
                    <a:lnTo>
                      <a:pt x="18" y="252"/>
                    </a:lnTo>
                    <a:lnTo>
                      <a:pt x="18" y="254"/>
                    </a:lnTo>
                    <a:lnTo>
                      <a:pt x="19" y="259"/>
                    </a:lnTo>
                    <a:lnTo>
                      <a:pt x="20" y="261"/>
                    </a:lnTo>
                    <a:lnTo>
                      <a:pt x="20" y="261"/>
                    </a:lnTo>
                    <a:lnTo>
                      <a:pt x="19" y="265"/>
                    </a:lnTo>
                    <a:lnTo>
                      <a:pt x="18" y="265"/>
                    </a:lnTo>
                    <a:lnTo>
                      <a:pt x="18" y="263"/>
                    </a:lnTo>
                    <a:lnTo>
                      <a:pt x="18" y="258"/>
                    </a:lnTo>
                    <a:lnTo>
                      <a:pt x="18" y="258"/>
                    </a:lnTo>
                    <a:lnTo>
                      <a:pt x="17" y="257"/>
                    </a:lnTo>
                    <a:lnTo>
                      <a:pt x="14" y="254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2" y="247"/>
                    </a:lnTo>
                    <a:lnTo>
                      <a:pt x="11" y="246"/>
                    </a:lnTo>
                    <a:lnTo>
                      <a:pt x="9" y="248"/>
                    </a:lnTo>
                    <a:lnTo>
                      <a:pt x="9" y="252"/>
                    </a:lnTo>
                    <a:lnTo>
                      <a:pt x="9" y="257"/>
                    </a:lnTo>
                    <a:lnTo>
                      <a:pt x="11" y="257"/>
                    </a:lnTo>
                    <a:lnTo>
                      <a:pt x="12" y="257"/>
                    </a:lnTo>
                    <a:lnTo>
                      <a:pt x="13" y="260"/>
                    </a:lnTo>
                    <a:lnTo>
                      <a:pt x="13" y="261"/>
                    </a:lnTo>
                    <a:lnTo>
                      <a:pt x="14" y="265"/>
                    </a:lnTo>
                    <a:lnTo>
                      <a:pt x="14" y="266"/>
                    </a:lnTo>
                    <a:lnTo>
                      <a:pt x="14" y="269"/>
                    </a:lnTo>
                    <a:lnTo>
                      <a:pt x="15" y="269"/>
                    </a:lnTo>
                    <a:lnTo>
                      <a:pt x="17" y="272"/>
                    </a:lnTo>
                    <a:lnTo>
                      <a:pt x="19" y="276"/>
                    </a:lnTo>
                    <a:lnTo>
                      <a:pt x="19" y="280"/>
                    </a:lnTo>
                    <a:lnTo>
                      <a:pt x="18" y="284"/>
                    </a:lnTo>
                    <a:lnTo>
                      <a:pt x="17" y="286"/>
                    </a:lnTo>
                    <a:lnTo>
                      <a:pt x="17" y="290"/>
                    </a:lnTo>
                    <a:lnTo>
                      <a:pt x="19" y="296"/>
                    </a:lnTo>
                    <a:lnTo>
                      <a:pt x="20" y="298"/>
                    </a:lnTo>
                    <a:lnTo>
                      <a:pt x="21" y="299"/>
                    </a:lnTo>
                    <a:lnTo>
                      <a:pt x="21" y="301"/>
                    </a:lnTo>
                    <a:lnTo>
                      <a:pt x="21" y="304"/>
                    </a:lnTo>
                    <a:lnTo>
                      <a:pt x="21" y="305"/>
                    </a:lnTo>
                    <a:lnTo>
                      <a:pt x="23" y="308"/>
                    </a:lnTo>
                    <a:lnTo>
                      <a:pt x="23" y="317"/>
                    </a:lnTo>
                    <a:lnTo>
                      <a:pt x="21" y="319"/>
                    </a:lnTo>
                    <a:lnTo>
                      <a:pt x="20" y="325"/>
                    </a:lnTo>
                    <a:lnTo>
                      <a:pt x="19" y="328"/>
                    </a:lnTo>
                    <a:lnTo>
                      <a:pt x="19" y="334"/>
                    </a:lnTo>
                    <a:lnTo>
                      <a:pt x="19" y="337"/>
                    </a:lnTo>
                    <a:lnTo>
                      <a:pt x="21" y="343"/>
                    </a:lnTo>
                    <a:lnTo>
                      <a:pt x="23" y="351"/>
                    </a:lnTo>
                    <a:lnTo>
                      <a:pt x="23" y="354"/>
                    </a:lnTo>
                    <a:lnTo>
                      <a:pt x="20" y="359"/>
                    </a:lnTo>
                    <a:lnTo>
                      <a:pt x="20" y="361"/>
                    </a:lnTo>
                    <a:lnTo>
                      <a:pt x="18" y="365"/>
                    </a:lnTo>
                    <a:lnTo>
                      <a:pt x="15" y="367"/>
                    </a:lnTo>
                    <a:lnTo>
                      <a:pt x="14" y="372"/>
                    </a:lnTo>
                    <a:lnTo>
                      <a:pt x="14" y="373"/>
                    </a:lnTo>
                    <a:lnTo>
                      <a:pt x="13" y="377"/>
                    </a:lnTo>
                    <a:lnTo>
                      <a:pt x="11" y="378"/>
                    </a:lnTo>
                    <a:lnTo>
                      <a:pt x="9" y="381"/>
                    </a:lnTo>
                    <a:lnTo>
                      <a:pt x="9" y="379"/>
                    </a:lnTo>
                    <a:lnTo>
                      <a:pt x="8" y="379"/>
                    </a:lnTo>
                    <a:lnTo>
                      <a:pt x="5" y="382"/>
                    </a:lnTo>
                    <a:lnTo>
                      <a:pt x="2" y="387"/>
                    </a:lnTo>
                    <a:lnTo>
                      <a:pt x="1" y="389"/>
                    </a:lnTo>
                    <a:lnTo>
                      <a:pt x="1" y="390"/>
                    </a:lnTo>
                    <a:lnTo>
                      <a:pt x="1" y="391"/>
                    </a:lnTo>
                    <a:lnTo>
                      <a:pt x="0" y="393"/>
                    </a:lnTo>
                    <a:lnTo>
                      <a:pt x="1" y="394"/>
                    </a:lnTo>
                    <a:lnTo>
                      <a:pt x="3" y="395"/>
                    </a:lnTo>
                    <a:lnTo>
                      <a:pt x="6" y="395"/>
                    </a:lnTo>
                    <a:lnTo>
                      <a:pt x="7" y="396"/>
                    </a:lnTo>
                    <a:lnTo>
                      <a:pt x="8" y="399"/>
                    </a:lnTo>
                    <a:lnTo>
                      <a:pt x="12" y="402"/>
                    </a:lnTo>
                    <a:lnTo>
                      <a:pt x="12" y="404"/>
                    </a:lnTo>
                    <a:lnTo>
                      <a:pt x="27" y="407"/>
                    </a:lnTo>
                    <a:lnTo>
                      <a:pt x="30" y="407"/>
                    </a:lnTo>
                    <a:lnTo>
                      <a:pt x="36" y="407"/>
                    </a:lnTo>
                    <a:lnTo>
                      <a:pt x="38" y="406"/>
                    </a:lnTo>
                    <a:lnTo>
                      <a:pt x="42" y="404"/>
                    </a:lnTo>
                    <a:lnTo>
                      <a:pt x="48" y="399"/>
                    </a:lnTo>
                    <a:lnTo>
                      <a:pt x="50" y="398"/>
                    </a:lnTo>
                    <a:lnTo>
                      <a:pt x="53" y="398"/>
                    </a:lnTo>
                    <a:lnTo>
                      <a:pt x="59" y="396"/>
                    </a:lnTo>
                    <a:lnTo>
                      <a:pt x="62" y="393"/>
                    </a:lnTo>
                    <a:lnTo>
                      <a:pt x="64" y="393"/>
                    </a:lnTo>
                    <a:lnTo>
                      <a:pt x="65" y="390"/>
                    </a:lnTo>
                    <a:lnTo>
                      <a:pt x="66" y="389"/>
                    </a:lnTo>
                    <a:lnTo>
                      <a:pt x="68" y="389"/>
                    </a:lnTo>
                    <a:lnTo>
                      <a:pt x="73" y="388"/>
                    </a:lnTo>
                    <a:lnTo>
                      <a:pt x="74" y="388"/>
                    </a:lnTo>
                    <a:lnTo>
                      <a:pt x="78" y="388"/>
                    </a:lnTo>
                    <a:lnTo>
                      <a:pt x="85" y="387"/>
                    </a:lnTo>
                    <a:lnTo>
                      <a:pt x="90" y="387"/>
                    </a:lnTo>
                    <a:lnTo>
                      <a:pt x="90" y="387"/>
                    </a:lnTo>
                    <a:lnTo>
                      <a:pt x="92" y="387"/>
                    </a:lnTo>
                    <a:lnTo>
                      <a:pt x="94" y="387"/>
                    </a:lnTo>
                    <a:lnTo>
                      <a:pt x="95" y="388"/>
                    </a:lnTo>
                    <a:lnTo>
                      <a:pt x="101" y="390"/>
                    </a:lnTo>
                    <a:lnTo>
                      <a:pt x="103" y="389"/>
                    </a:lnTo>
                    <a:lnTo>
                      <a:pt x="106" y="388"/>
                    </a:lnTo>
                    <a:lnTo>
                      <a:pt x="108" y="388"/>
                    </a:lnTo>
                    <a:lnTo>
                      <a:pt x="111" y="388"/>
                    </a:lnTo>
                    <a:lnTo>
                      <a:pt x="114" y="389"/>
                    </a:lnTo>
                    <a:lnTo>
                      <a:pt x="118" y="388"/>
                    </a:lnTo>
                    <a:lnTo>
                      <a:pt x="121" y="387"/>
                    </a:lnTo>
                    <a:lnTo>
                      <a:pt x="124" y="384"/>
                    </a:lnTo>
                    <a:lnTo>
                      <a:pt x="125" y="383"/>
                    </a:lnTo>
                    <a:lnTo>
                      <a:pt x="129" y="378"/>
                    </a:lnTo>
                    <a:lnTo>
                      <a:pt x="130" y="376"/>
                    </a:lnTo>
                    <a:lnTo>
                      <a:pt x="133" y="372"/>
                    </a:lnTo>
                    <a:lnTo>
                      <a:pt x="139" y="371"/>
                    </a:lnTo>
                    <a:lnTo>
                      <a:pt x="139" y="371"/>
                    </a:lnTo>
                    <a:lnTo>
                      <a:pt x="144" y="370"/>
                    </a:lnTo>
                    <a:lnTo>
                      <a:pt x="151" y="365"/>
                    </a:lnTo>
                    <a:lnTo>
                      <a:pt x="157" y="363"/>
                    </a:lnTo>
                    <a:lnTo>
                      <a:pt x="161" y="361"/>
                    </a:lnTo>
                    <a:lnTo>
                      <a:pt x="164" y="360"/>
                    </a:lnTo>
                    <a:lnTo>
                      <a:pt x="166" y="360"/>
                    </a:lnTo>
                    <a:lnTo>
                      <a:pt x="168" y="361"/>
                    </a:lnTo>
                    <a:lnTo>
                      <a:pt x="173" y="363"/>
                    </a:lnTo>
                    <a:lnTo>
                      <a:pt x="177" y="361"/>
                    </a:lnTo>
                    <a:lnTo>
                      <a:pt x="183" y="360"/>
                    </a:lnTo>
                    <a:lnTo>
                      <a:pt x="192" y="358"/>
                    </a:lnTo>
                    <a:lnTo>
                      <a:pt x="200" y="354"/>
                    </a:lnTo>
                    <a:lnTo>
                      <a:pt x="206" y="352"/>
                    </a:lnTo>
                    <a:lnTo>
                      <a:pt x="209" y="351"/>
                    </a:lnTo>
                    <a:lnTo>
                      <a:pt x="216" y="349"/>
                    </a:lnTo>
                    <a:lnTo>
                      <a:pt x="221" y="349"/>
                    </a:lnTo>
                    <a:lnTo>
                      <a:pt x="224" y="351"/>
                    </a:lnTo>
                    <a:lnTo>
                      <a:pt x="233" y="348"/>
                    </a:lnTo>
                    <a:lnTo>
                      <a:pt x="238" y="348"/>
                    </a:lnTo>
                    <a:lnTo>
                      <a:pt x="243" y="349"/>
                    </a:lnTo>
                    <a:lnTo>
                      <a:pt x="245" y="352"/>
                    </a:lnTo>
                    <a:lnTo>
                      <a:pt x="250" y="354"/>
                    </a:lnTo>
                    <a:lnTo>
                      <a:pt x="253" y="354"/>
                    </a:lnTo>
                    <a:lnTo>
                      <a:pt x="254" y="354"/>
                    </a:lnTo>
                    <a:lnTo>
                      <a:pt x="257" y="354"/>
                    </a:lnTo>
                    <a:lnTo>
                      <a:pt x="259" y="357"/>
                    </a:lnTo>
                    <a:lnTo>
                      <a:pt x="262" y="360"/>
                    </a:lnTo>
                    <a:lnTo>
                      <a:pt x="267" y="358"/>
                    </a:lnTo>
                    <a:lnTo>
                      <a:pt x="271" y="357"/>
                    </a:lnTo>
                    <a:lnTo>
                      <a:pt x="271" y="358"/>
                    </a:lnTo>
                    <a:lnTo>
                      <a:pt x="271" y="361"/>
                    </a:lnTo>
                    <a:lnTo>
                      <a:pt x="269" y="363"/>
                    </a:lnTo>
                    <a:lnTo>
                      <a:pt x="272" y="364"/>
                    </a:lnTo>
                    <a:lnTo>
                      <a:pt x="274" y="365"/>
                    </a:lnTo>
                    <a:lnTo>
                      <a:pt x="275" y="365"/>
                    </a:lnTo>
                    <a:lnTo>
                      <a:pt x="275" y="365"/>
                    </a:lnTo>
                    <a:lnTo>
                      <a:pt x="275" y="365"/>
                    </a:lnTo>
                    <a:lnTo>
                      <a:pt x="273" y="366"/>
                    </a:lnTo>
                    <a:lnTo>
                      <a:pt x="271" y="369"/>
                    </a:lnTo>
                    <a:lnTo>
                      <a:pt x="272" y="371"/>
                    </a:lnTo>
                    <a:lnTo>
                      <a:pt x="278" y="375"/>
                    </a:lnTo>
                    <a:lnTo>
                      <a:pt x="280" y="376"/>
                    </a:lnTo>
                    <a:lnTo>
                      <a:pt x="280" y="377"/>
                    </a:lnTo>
                    <a:lnTo>
                      <a:pt x="278" y="379"/>
                    </a:lnTo>
                    <a:lnTo>
                      <a:pt x="275" y="382"/>
                    </a:lnTo>
                    <a:lnTo>
                      <a:pt x="278" y="384"/>
                    </a:lnTo>
                    <a:lnTo>
                      <a:pt x="282" y="388"/>
                    </a:lnTo>
                    <a:lnTo>
                      <a:pt x="279" y="393"/>
                    </a:lnTo>
                    <a:lnTo>
                      <a:pt x="275" y="394"/>
                    </a:lnTo>
                    <a:lnTo>
                      <a:pt x="274" y="395"/>
                    </a:lnTo>
                    <a:lnTo>
                      <a:pt x="274" y="398"/>
                    </a:lnTo>
                    <a:lnTo>
                      <a:pt x="282" y="406"/>
                    </a:lnTo>
                    <a:lnTo>
                      <a:pt x="284" y="405"/>
                    </a:lnTo>
                    <a:lnTo>
                      <a:pt x="285" y="400"/>
                    </a:lnTo>
                    <a:lnTo>
                      <a:pt x="286" y="399"/>
                    </a:lnTo>
                    <a:lnTo>
                      <a:pt x="286" y="399"/>
                    </a:lnTo>
                    <a:lnTo>
                      <a:pt x="288" y="399"/>
                    </a:lnTo>
                    <a:lnTo>
                      <a:pt x="289" y="399"/>
                    </a:lnTo>
                    <a:lnTo>
                      <a:pt x="289" y="399"/>
                    </a:lnTo>
                    <a:lnTo>
                      <a:pt x="290" y="399"/>
                    </a:lnTo>
                    <a:lnTo>
                      <a:pt x="290" y="398"/>
                    </a:lnTo>
                    <a:lnTo>
                      <a:pt x="290" y="398"/>
                    </a:lnTo>
                    <a:lnTo>
                      <a:pt x="292" y="394"/>
                    </a:lnTo>
                    <a:lnTo>
                      <a:pt x="301" y="389"/>
                    </a:lnTo>
                    <a:lnTo>
                      <a:pt x="308" y="385"/>
                    </a:lnTo>
                    <a:lnTo>
                      <a:pt x="314" y="378"/>
                    </a:lnTo>
                    <a:lnTo>
                      <a:pt x="319" y="372"/>
                    </a:lnTo>
                    <a:lnTo>
                      <a:pt x="324" y="370"/>
                    </a:lnTo>
                    <a:lnTo>
                      <a:pt x="324" y="370"/>
                    </a:lnTo>
                    <a:lnTo>
                      <a:pt x="324" y="370"/>
                    </a:lnTo>
                    <a:lnTo>
                      <a:pt x="321" y="373"/>
                    </a:lnTo>
                    <a:lnTo>
                      <a:pt x="321" y="377"/>
                    </a:lnTo>
                    <a:lnTo>
                      <a:pt x="320" y="381"/>
                    </a:lnTo>
                    <a:lnTo>
                      <a:pt x="318" y="382"/>
                    </a:lnTo>
                    <a:lnTo>
                      <a:pt x="312" y="387"/>
                    </a:lnTo>
                    <a:lnTo>
                      <a:pt x="310" y="390"/>
                    </a:lnTo>
                    <a:lnTo>
                      <a:pt x="308" y="398"/>
                    </a:lnTo>
                    <a:lnTo>
                      <a:pt x="304" y="402"/>
                    </a:lnTo>
                    <a:lnTo>
                      <a:pt x="301" y="402"/>
                    </a:lnTo>
                    <a:lnTo>
                      <a:pt x="297" y="404"/>
                    </a:lnTo>
                    <a:lnTo>
                      <a:pt x="295" y="406"/>
                    </a:lnTo>
                    <a:lnTo>
                      <a:pt x="291" y="410"/>
                    </a:lnTo>
                    <a:lnTo>
                      <a:pt x="292" y="411"/>
                    </a:lnTo>
                    <a:lnTo>
                      <a:pt x="294" y="411"/>
                    </a:lnTo>
                    <a:lnTo>
                      <a:pt x="300" y="410"/>
                    </a:lnTo>
                    <a:lnTo>
                      <a:pt x="304" y="408"/>
                    </a:lnTo>
                    <a:lnTo>
                      <a:pt x="310" y="401"/>
                    </a:lnTo>
                    <a:lnTo>
                      <a:pt x="314" y="396"/>
                    </a:lnTo>
                    <a:lnTo>
                      <a:pt x="318" y="393"/>
                    </a:lnTo>
                    <a:lnTo>
                      <a:pt x="319" y="394"/>
                    </a:lnTo>
                    <a:lnTo>
                      <a:pt x="319" y="402"/>
                    </a:lnTo>
                    <a:lnTo>
                      <a:pt x="315" y="407"/>
                    </a:lnTo>
                    <a:lnTo>
                      <a:pt x="312" y="411"/>
                    </a:lnTo>
                    <a:lnTo>
                      <a:pt x="308" y="413"/>
                    </a:lnTo>
                    <a:lnTo>
                      <a:pt x="307" y="414"/>
                    </a:lnTo>
                    <a:lnTo>
                      <a:pt x="301" y="413"/>
                    </a:lnTo>
                    <a:lnTo>
                      <a:pt x="300" y="413"/>
                    </a:lnTo>
                    <a:lnTo>
                      <a:pt x="294" y="414"/>
                    </a:lnTo>
                    <a:lnTo>
                      <a:pt x="291" y="414"/>
                    </a:lnTo>
                    <a:lnTo>
                      <a:pt x="288" y="416"/>
                    </a:lnTo>
                    <a:lnTo>
                      <a:pt x="285" y="417"/>
                    </a:lnTo>
                    <a:lnTo>
                      <a:pt x="285" y="417"/>
                    </a:lnTo>
                    <a:lnTo>
                      <a:pt x="284" y="418"/>
                    </a:lnTo>
                    <a:lnTo>
                      <a:pt x="285" y="420"/>
                    </a:lnTo>
                    <a:lnTo>
                      <a:pt x="285" y="423"/>
                    </a:lnTo>
                    <a:lnTo>
                      <a:pt x="288" y="424"/>
                    </a:lnTo>
                    <a:lnTo>
                      <a:pt x="290" y="424"/>
                    </a:lnTo>
                    <a:lnTo>
                      <a:pt x="296" y="424"/>
                    </a:lnTo>
                    <a:lnTo>
                      <a:pt x="298" y="424"/>
                    </a:lnTo>
                    <a:lnTo>
                      <a:pt x="302" y="423"/>
                    </a:lnTo>
                    <a:lnTo>
                      <a:pt x="303" y="418"/>
                    </a:lnTo>
                    <a:lnTo>
                      <a:pt x="304" y="419"/>
                    </a:lnTo>
                    <a:lnTo>
                      <a:pt x="307" y="418"/>
                    </a:lnTo>
                    <a:lnTo>
                      <a:pt x="309" y="417"/>
                    </a:lnTo>
                    <a:lnTo>
                      <a:pt x="312" y="417"/>
                    </a:lnTo>
                    <a:lnTo>
                      <a:pt x="313" y="418"/>
                    </a:lnTo>
                    <a:lnTo>
                      <a:pt x="316" y="416"/>
                    </a:lnTo>
                    <a:lnTo>
                      <a:pt x="318" y="414"/>
                    </a:lnTo>
                    <a:lnTo>
                      <a:pt x="319" y="416"/>
                    </a:lnTo>
                    <a:lnTo>
                      <a:pt x="320" y="417"/>
                    </a:lnTo>
                    <a:lnTo>
                      <a:pt x="321" y="419"/>
                    </a:lnTo>
                    <a:lnTo>
                      <a:pt x="324" y="422"/>
                    </a:lnTo>
                    <a:lnTo>
                      <a:pt x="325" y="426"/>
                    </a:lnTo>
                    <a:lnTo>
                      <a:pt x="324" y="429"/>
                    </a:lnTo>
                    <a:lnTo>
                      <a:pt x="320" y="434"/>
                    </a:lnTo>
                    <a:lnTo>
                      <a:pt x="319" y="440"/>
                    </a:lnTo>
                    <a:lnTo>
                      <a:pt x="319" y="442"/>
                    </a:lnTo>
                    <a:lnTo>
                      <a:pt x="318" y="443"/>
                    </a:lnTo>
                    <a:lnTo>
                      <a:pt x="319" y="447"/>
                    </a:lnTo>
                    <a:lnTo>
                      <a:pt x="319" y="448"/>
                    </a:lnTo>
                    <a:lnTo>
                      <a:pt x="321" y="450"/>
                    </a:lnTo>
                    <a:lnTo>
                      <a:pt x="321" y="452"/>
                    </a:lnTo>
                    <a:lnTo>
                      <a:pt x="321" y="454"/>
                    </a:lnTo>
                    <a:lnTo>
                      <a:pt x="322" y="455"/>
                    </a:lnTo>
                    <a:lnTo>
                      <a:pt x="324" y="455"/>
                    </a:lnTo>
                    <a:lnTo>
                      <a:pt x="327" y="455"/>
                    </a:lnTo>
                    <a:lnTo>
                      <a:pt x="330" y="457"/>
                    </a:lnTo>
                    <a:lnTo>
                      <a:pt x="331" y="458"/>
                    </a:lnTo>
                    <a:lnTo>
                      <a:pt x="331" y="460"/>
                    </a:lnTo>
                    <a:lnTo>
                      <a:pt x="331" y="460"/>
                    </a:lnTo>
                    <a:lnTo>
                      <a:pt x="332" y="463"/>
                    </a:lnTo>
                    <a:lnTo>
                      <a:pt x="334" y="461"/>
                    </a:lnTo>
                    <a:lnTo>
                      <a:pt x="337" y="458"/>
                    </a:lnTo>
                    <a:lnTo>
                      <a:pt x="337" y="458"/>
                    </a:lnTo>
                    <a:lnTo>
                      <a:pt x="337" y="459"/>
                    </a:lnTo>
                    <a:lnTo>
                      <a:pt x="339" y="461"/>
                    </a:lnTo>
                    <a:lnTo>
                      <a:pt x="340" y="463"/>
                    </a:lnTo>
                    <a:lnTo>
                      <a:pt x="342" y="461"/>
                    </a:lnTo>
                    <a:lnTo>
                      <a:pt x="344" y="460"/>
                    </a:lnTo>
                    <a:lnTo>
                      <a:pt x="344" y="459"/>
                    </a:lnTo>
                    <a:lnTo>
                      <a:pt x="344" y="459"/>
                    </a:lnTo>
                    <a:lnTo>
                      <a:pt x="345" y="460"/>
                    </a:lnTo>
                    <a:lnTo>
                      <a:pt x="349" y="463"/>
                    </a:lnTo>
                    <a:lnTo>
                      <a:pt x="353" y="465"/>
                    </a:lnTo>
                    <a:lnTo>
                      <a:pt x="355" y="467"/>
                    </a:lnTo>
                    <a:lnTo>
                      <a:pt x="356" y="467"/>
                    </a:lnTo>
                    <a:lnTo>
                      <a:pt x="357" y="469"/>
                    </a:lnTo>
                    <a:lnTo>
                      <a:pt x="360" y="467"/>
                    </a:lnTo>
                    <a:lnTo>
                      <a:pt x="362" y="466"/>
                    </a:lnTo>
                    <a:lnTo>
                      <a:pt x="365" y="464"/>
                    </a:lnTo>
                    <a:lnTo>
                      <a:pt x="369" y="461"/>
                    </a:lnTo>
                    <a:lnTo>
                      <a:pt x="372" y="460"/>
                    </a:lnTo>
                    <a:lnTo>
                      <a:pt x="374" y="459"/>
                    </a:lnTo>
                    <a:lnTo>
                      <a:pt x="374" y="459"/>
                    </a:lnTo>
                    <a:lnTo>
                      <a:pt x="375" y="459"/>
                    </a:lnTo>
                    <a:lnTo>
                      <a:pt x="378" y="461"/>
                    </a:lnTo>
                    <a:lnTo>
                      <a:pt x="380" y="463"/>
                    </a:lnTo>
                    <a:lnTo>
                      <a:pt x="385" y="465"/>
                    </a:lnTo>
                    <a:lnTo>
                      <a:pt x="387" y="467"/>
                    </a:lnTo>
                    <a:lnTo>
                      <a:pt x="387" y="469"/>
                    </a:lnTo>
                    <a:lnTo>
                      <a:pt x="390" y="472"/>
                    </a:lnTo>
                    <a:lnTo>
                      <a:pt x="391" y="473"/>
                    </a:lnTo>
                    <a:lnTo>
                      <a:pt x="393" y="475"/>
                    </a:lnTo>
                    <a:lnTo>
                      <a:pt x="396" y="472"/>
                    </a:lnTo>
                    <a:lnTo>
                      <a:pt x="396" y="470"/>
                    </a:lnTo>
                    <a:lnTo>
                      <a:pt x="398" y="467"/>
                    </a:lnTo>
                    <a:lnTo>
                      <a:pt x="402" y="465"/>
                    </a:lnTo>
                    <a:lnTo>
                      <a:pt x="404" y="465"/>
                    </a:lnTo>
                    <a:lnTo>
                      <a:pt x="407" y="464"/>
                    </a:lnTo>
                    <a:lnTo>
                      <a:pt x="412" y="463"/>
                    </a:lnTo>
                    <a:lnTo>
                      <a:pt x="413" y="460"/>
                    </a:lnTo>
                    <a:lnTo>
                      <a:pt x="420" y="455"/>
                    </a:lnTo>
                    <a:lnTo>
                      <a:pt x="422" y="453"/>
                    </a:lnTo>
                    <a:lnTo>
                      <a:pt x="427" y="450"/>
                    </a:lnTo>
                    <a:lnTo>
                      <a:pt x="433" y="450"/>
                    </a:lnTo>
                    <a:lnTo>
                      <a:pt x="440" y="450"/>
                    </a:lnTo>
                    <a:lnTo>
                      <a:pt x="444" y="450"/>
                    </a:lnTo>
                    <a:lnTo>
                      <a:pt x="449" y="449"/>
                    </a:lnTo>
                    <a:lnTo>
                      <a:pt x="449" y="449"/>
                    </a:lnTo>
                    <a:lnTo>
                      <a:pt x="451" y="448"/>
                    </a:lnTo>
                    <a:lnTo>
                      <a:pt x="454" y="444"/>
                    </a:lnTo>
                    <a:lnTo>
                      <a:pt x="455" y="443"/>
                    </a:lnTo>
                    <a:lnTo>
                      <a:pt x="456" y="442"/>
                    </a:lnTo>
                    <a:lnTo>
                      <a:pt x="458" y="438"/>
                    </a:lnTo>
                    <a:lnTo>
                      <a:pt x="462" y="435"/>
                    </a:lnTo>
                    <a:lnTo>
                      <a:pt x="465" y="432"/>
                    </a:lnTo>
                    <a:lnTo>
                      <a:pt x="467" y="428"/>
                    </a:lnTo>
                    <a:lnTo>
                      <a:pt x="468" y="425"/>
                    </a:lnTo>
                    <a:lnTo>
                      <a:pt x="472" y="422"/>
                    </a:lnTo>
                    <a:lnTo>
                      <a:pt x="474" y="418"/>
                    </a:lnTo>
                    <a:lnTo>
                      <a:pt x="477" y="414"/>
                    </a:lnTo>
                    <a:lnTo>
                      <a:pt x="483" y="411"/>
                    </a:lnTo>
                    <a:lnTo>
                      <a:pt x="485" y="408"/>
                    </a:lnTo>
                    <a:lnTo>
                      <a:pt x="490" y="404"/>
                    </a:lnTo>
                    <a:lnTo>
                      <a:pt x="491" y="402"/>
                    </a:lnTo>
                    <a:lnTo>
                      <a:pt x="492" y="401"/>
                    </a:lnTo>
                    <a:lnTo>
                      <a:pt x="495" y="396"/>
                    </a:lnTo>
                    <a:lnTo>
                      <a:pt x="499" y="391"/>
                    </a:lnTo>
                    <a:lnTo>
                      <a:pt x="503" y="389"/>
                    </a:lnTo>
                    <a:lnTo>
                      <a:pt x="509" y="382"/>
                    </a:lnTo>
                    <a:lnTo>
                      <a:pt x="514" y="377"/>
                    </a:lnTo>
                    <a:lnTo>
                      <a:pt x="517" y="373"/>
                    </a:lnTo>
                    <a:lnTo>
                      <a:pt x="520" y="371"/>
                    </a:lnTo>
                    <a:lnTo>
                      <a:pt x="525" y="369"/>
                    </a:lnTo>
                    <a:lnTo>
                      <a:pt x="528" y="365"/>
                    </a:lnTo>
                    <a:lnTo>
                      <a:pt x="531" y="360"/>
                    </a:lnTo>
                    <a:lnTo>
                      <a:pt x="536" y="354"/>
                    </a:lnTo>
                    <a:lnTo>
                      <a:pt x="540" y="351"/>
                    </a:lnTo>
                    <a:lnTo>
                      <a:pt x="546" y="345"/>
                    </a:lnTo>
                    <a:lnTo>
                      <a:pt x="548" y="342"/>
                    </a:lnTo>
                    <a:lnTo>
                      <a:pt x="549" y="339"/>
                    </a:lnTo>
                    <a:lnTo>
                      <a:pt x="550" y="335"/>
                    </a:lnTo>
                    <a:lnTo>
                      <a:pt x="555" y="328"/>
                    </a:lnTo>
                    <a:lnTo>
                      <a:pt x="557" y="325"/>
                    </a:lnTo>
                    <a:lnTo>
                      <a:pt x="560" y="318"/>
                    </a:lnTo>
                    <a:lnTo>
                      <a:pt x="563" y="311"/>
                    </a:lnTo>
                    <a:lnTo>
                      <a:pt x="567" y="308"/>
                    </a:lnTo>
                    <a:lnTo>
                      <a:pt x="569" y="307"/>
                    </a:lnTo>
                    <a:lnTo>
                      <a:pt x="570" y="307"/>
                    </a:lnTo>
                    <a:lnTo>
                      <a:pt x="570" y="305"/>
                    </a:lnTo>
                    <a:lnTo>
                      <a:pt x="572" y="302"/>
                    </a:lnTo>
                    <a:lnTo>
                      <a:pt x="572" y="298"/>
                    </a:lnTo>
                    <a:lnTo>
                      <a:pt x="573" y="296"/>
                    </a:lnTo>
                    <a:lnTo>
                      <a:pt x="573" y="292"/>
                    </a:lnTo>
                    <a:lnTo>
                      <a:pt x="572" y="286"/>
                    </a:lnTo>
                    <a:lnTo>
                      <a:pt x="570" y="280"/>
                    </a:lnTo>
                    <a:lnTo>
                      <a:pt x="570" y="280"/>
                    </a:lnTo>
                    <a:lnTo>
                      <a:pt x="573" y="275"/>
                    </a:lnTo>
                    <a:lnTo>
                      <a:pt x="575" y="266"/>
                    </a:lnTo>
                    <a:lnTo>
                      <a:pt x="578" y="259"/>
                    </a:lnTo>
                    <a:lnTo>
                      <a:pt x="578" y="258"/>
                    </a:lnTo>
                    <a:lnTo>
                      <a:pt x="578" y="254"/>
                    </a:lnTo>
                    <a:lnTo>
                      <a:pt x="579" y="252"/>
                    </a:lnTo>
                    <a:lnTo>
                      <a:pt x="580" y="249"/>
                    </a:lnTo>
                    <a:lnTo>
                      <a:pt x="583" y="247"/>
                    </a:lnTo>
                    <a:lnTo>
                      <a:pt x="585" y="241"/>
                    </a:lnTo>
                    <a:lnTo>
                      <a:pt x="585" y="2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5" name="Freeform 316">
                <a:extLst>
                  <a:ext uri="{FF2B5EF4-FFF2-40B4-BE49-F238E27FC236}">
                    <a16:creationId xmlns:a16="http://schemas.microsoft.com/office/drawing/2014/main" id="{DB411909-69CF-48B7-AB90-D32E0B41B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1328738"/>
                <a:ext cx="3175" cy="3175"/>
              </a:xfrm>
              <a:custGeom>
                <a:avLst/>
                <a:gdLst>
                  <a:gd name="T0" fmla="*/ 9 w 12"/>
                  <a:gd name="T1" fmla="*/ 6 h 13"/>
                  <a:gd name="T2" fmla="*/ 9 w 12"/>
                  <a:gd name="T3" fmla="*/ 2 h 13"/>
                  <a:gd name="T4" fmla="*/ 8 w 12"/>
                  <a:gd name="T5" fmla="*/ 1 h 13"/>
                  <a:gd name="T6" fmla="*/ 7 w 12"/>
                  <a:gd name="T7" fmla="*/ 0 h 13"/>
                  <a:gd name="T8" fmla="*/ 4 w 12"/>
                  <a:gd name="T9" fmla="*/ 1 h 13"/>
                  <a:gd name="T10" fmla="*/ 4 w 12"/>
                  <a:gd name="T11" fmla="*/ 1 h 13"/>
                  <a:gd name="T12" fmla="*/ 2 w 12"/>
                  <a:gd name="T13" fmla="*/ 2 h 13"/>
                  <a:gd name="T14" fmla="*/ 2 w 12"/>
                  <a:gd name="T15" fmla="*/ 2 h 13"/>
                  <a:gd name="T16" fmla="*/ 0 w 12"/>
                  <a:gd name="T17" fmla="*/ 8 h 13"/>
                  <a:gd name="T18" fmla="*/ 1 w 12"/>
                  <a:gd name="T19" fmla="*/ 12 h 13"/>
                  <a:gd name="T20" fmla="*/ 1 w 12"/>
                  <a:gd name="T21" fmla="*/ 12 h 13"/>
                  <a:gd name="T22" fmla="*/ 4 w 12"/>
                  <a:gd name="T23" fmla="*/ 13 h 13"/>
                  <a:gd name="T24" fmla="*/ 6 w 12"/>
                  <a:gd name="T25" fmla="*/ 13 h 13"/>
                  <a:gd name="T26" fmla="*/ 9 w 12"/>
                  <a:gd name="T27" fmla="*/ 13 h 13"/>
                  <a:gd name="T28" fmla="*/ 12 w 12"/>
                  <a:gd name="T29" fmla="*/ 12 h 13"/>
                  <a:gd name="T30" fmla="*/ 9 w 12"/>
                  <a:gd name="T31" fmla="*/ 10 h 13"/>
                  <a:gd name="T32" fmla="*/ 7 w 12"/>
                  <a:gd name="T33" fmla="*/ 8 h 13"/>
                  <a:gd name="T34" fmla="*/ 7 w 12"/>
                  <a:gd name="T35" fmla="*/ 8 h 13"/>
                  <a:gd name="T36" fmla="*/ 8 w 12"/>
                  <a:gd name="T37" fmla="*/ 7 h 13"/>
                  <a:gd name="T38" fmla="*/ 9 w 12"/>
                  <a:gd name="T3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3">
                    <a:moveTo>
                      <a:pt x="9" y="6"/>
                    </a:move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9" y="13"/>
                    </a:lnTo>
                    <a:lnTo>
                      <a:pt x="12" y="12"/>
                    </a:lnTo>
                    <a:lnTo>
                      <a:pt x="9" y="10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6" name="Freeform 317">
                <a:extLst>
                  <a:ext uri="{FF2B5EF4-FFF2-40B4-BE49-F238E27FC236}">
                    <a16:creationId xmlns:a16="http://schemas.microsoft.com/office/drawing/2014/main" id="{0FAA10B7-1151-42E6-8556-8841549B4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7775" y="1314450"/>
                <a:ext cx="7938" cy="6350"/>
              </a:xfrm>
              <a:custGeom>
                <a:avLst/>
                <a:gdLst>
                  <a:gd name="T0" fmla="*/ 2 w 24"/>
                  <a:gd name="T1" fmla="*/ 14 h 16"/>
                  <a:gd name="T2" fmla="*/ 4 w 24"/>
                  <a:gd name="T3" fmla="*/ 14 h 16"/>
                  <a:gd name="T4" fmla="*/ 6 w 24"/>
                  <a:gd name="T5" fmla="*/ 14 h 16"/>
                  <a:gd name="T6" fmla="*/ 8 w 24"/>
                  <a:gd name="T7" fmla="*/ 12 h 16"/>
                  <a:gd name="T8" fmla="*/ 8 w 24"/>
                  <a:gd name="T9" fmla="*/ 12 h 16"/>
                  <a:gd name="T10" fmla="*/ 11 w 24"/>
                  <a:gd name="T11" fmla="*/ 13 h 16"/>
                  <a:gd name="T12" fmla="*/ 12 w 24"/>
                  <a:gd name="T13" fmla="*/ 14 h 16"/>
                  <a:gd name="T14" fmla="*/ 13 w 24"/>
                  <a:gd name="T15" fmla="*/ 16 h 16"/>
                  <a:gd name="T16" fmla="*/ 17 w 24"/>
                  <a:gd name="T17" fmla="*/ 14 h 16"/>
                  <a:gd name="T18" fmla="*/ 23 w 24"/>
                  <a:gd name="T19" fmla="*/ 7 h 16"/>
                  <a:gd name="T20" fmla="*/ 24 w 24"/>
                  <a:gd name="T21" fmla="*/ 5 h 16"/>
                  <a:gd name="T22" fmla="*/ 23 w 24"/>
                  <a:gd name="T23" fmla="*/ 4 h 16"/>
                  <a:gd name="T24" fmla="*/ 23 w 24"/>
                  <a:gd name="T25" fmla="*/ 4 h 16"/>
                  <a:gd name="T26" fmla="*/ 19 w 24"/>
                  <a:gd name="T27" fmla="*/ 1 h 16"/>
                  <a:gd name="T28" fmla="*/ 19 w 24"/>
                  <a:gd name="T29" fmla="*/ 0 h 16"/>
                  <a:gd name="T30" fmla="*/ 17 w 24"/>
                  <a:gd name="T31" fmla="*/ 0 h 16"/>
                  <a:gd name="T32" fmla="*/ 17 w 24"/>
                  <a:gd name="T33" fmla="*/ 0 h 16"/>
                  <a:gd name="T34" fmla="*/ 16 w 24"/>
                  <a:gd name="T35" fmla="*/ 0 h 16"/>
                  <a:gd name="T36" fmla="*/ 17 w 24"/>
                  <a:gd name="T37" fmla="*/ 1 h 16"/>
                  <a:gd name="T38" fmla="*/ 17 w 24"/>
                  <a:gd name="T39" fmla="*/ 1 h 16"/>
                  <a:gd name="T40" fmla="*/ 16 w 24"/>
                  <a:gd name="T41" fmla="*/ 1 h 16"/>
                  <a:gd name="T42" fmla="*/ 12 w 24"/>
                  <a:gd name="T43" fmla="*/ 2 h 16"/>
                  <a:gd name="T44" fmla="*/ 11 w 24"/>
                  <a:gd name="T45" fmla="*/ 2 h 16"/>
                  <a:gd name="T46" fmla="*/ 10 w 24"/>
                  <a:gd name="T47" fmla="*/ 2 h 16"/>
                  <a:gd name="T48" fmla="*/ 8 w 24"/>
                  <a:gd name="T49" fmla="*/ 1 h 16"/>
                  <a:gd name="T50" fmla="*/ 6 w 24"/>
                  <a:gd name="T51" fmla="*/ 1 h 16"/>
                  <a:gd name="T52" fmla="*/ 6 w 24"/>
                  <a:gd name="T53" fmla="*/ 2 h 16"/>
                  <a:gd name="T54" fmla="*/ 2 w 24"/>
                  <a:gd name="T55" fmla="*/ 7 h 16"/>
                  <a:gd name="T56" fmla="*/ 0 w 24"/>
                  <a:gd name="T57" fmla="*/ 13 h 16"/>
                  <a:gd name="T58" fmla="*/ 2 w 24"/>
                  <a:gd name="T5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4" h="16">
                    <a:moveTo>
                      <a:pt x="2" y="14"/>
                    </a:moveTo>
                    <a:lnTo>
                      <a:pt x="4" y="14"/>
                    </a:lnTo>
                    <a:lnTo>
                      <a:pt x="6" y="14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1" y="13"/>
                    </a:lnTo>
                    <a:lnTo>
                      <a:pt x="12" y="14"/>
                    </a:lnTo>
                    <a:lnTo>
                      <a:pt x="13" y="16"/>
                    </a:lnTo>
                    <a:lnTo>
                      <a:pt x="17" y="14"/>
                    </a:lnTo>
                    <a:lnTo>
                      <a:pt x="23" y="7"/>
                    </a:lnTo>
                    <a:lnTo>
                      <a:pt x="24" y="5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19" y="1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6" y="2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7" name="Freeform 318">
                <a:extLst>
                  <a:ext uri="{FF2B5EF4-FFF2-40B4-BE49-F238E27FC236}">
                    <a16:creationId xmlns:a16="http://schemas.microsoft.com/office/drawing/2014/main" id="{38CD8C6B-1C54-4787-8E3E-1F8769BFC4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4750" y="1365250"/>
                <a:ext cx="1588" cy="1587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2 h 5"/>
                  <a:gd name="T4" fmla="*/ 1 w 3"/>
                  <a:gd name="T5" fmla="*/ 5 h 5"/>
                  <a:gd name="T6" fmla="*/ 3 w 3"/>
                  <a:gd name="T7" fmla="*/ 2 h 5"/>
                  <a:gd name="T8" fmla="*/ 1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0" y="2"/>
                    </a:lnTo>
                    <a:lnTo>
                      <a:pt x="1" y="5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8" name="Freeform 319">
                <a:extLst>
                  <a:ext uri="{FF2B5EF4-FFF2-40B4-BE49-F238E27FC236}">
                    <a16:creationId xmlns:a16="http://schemas.microsoft.com/office/drawing/2014/main" id="{5E2DDCD3-2211-4D93-83A0-3F498FB04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625" y="1357313"/>
                <a:ext cx="1588" cy="1587"/>
              </a:xfrm>
              <a:custGeom>
                <a:avLst/>
                <a:gdLst>
                  <a:gd name="T0" fmla="*/ 0 w 6"/>
                  <a:gd name="T1" fmla="*/ 2 h 4"/>
                  <a:gd name="T2" fmla="*/ 4 w 6"/>
                  <a:gd name="T3" fmla="*/ 4 h 4"/>
                  <a:gd name="T4" fmla="*/ 6 w 6"/>
                  <a:gd name="T5" fmla="*/ 2 h 4"/>
                  <a:gd name="T6" fmla="*/ 4 w 6"/>
                  <a:gd name="T7" fmla="*/ 0 h 4"/>
                  <a:gd name="T8" fmla="*/ 0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4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9" name="Freeform 320">
                <a:extLst>
                  <a:ext uri="{FF2B5EF4-FFF2-40B4-BE49-F238E27FC236}">
                    <a16:creationId xmlns:a16="http://schemas.microsoft.com/office/drawing/2014/main" id="{9F27A438-E58D-43F6-9DB1-7D7891D2D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025" y="1311275"/>
                <a:ext cx="3175" cy="1587"/>
              </a:xfrm>
              <a:custGeom>
                <a:avLst/>
                <a:gdLst>
                  <a:gd name="T0" fmla="*/ 8 w 8"/>
                  <a:gd name="T1" fmla="*/ 3 h 5"/>
                  <a:gd name="T2" fmla="*/ 4 w 8"/>
                  <a:gd name="T3" fmla="*/ 0 h 5"/>
                  <a:gd name="T4" fmla="*/ 0 w 8"/>
                  <a:gd name="T5" fmla="*/ 3 h 5"/>
                  <a:gd name="T6" fmla="*/ 4 w 8"/>
                  <a:gd name="T7" fmla="*/ 5 h 5"/>
                  <a:gd name="T8" fmla="*/ 8 w 8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4" y="5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0" name="Freeform 321">
                <a:extLst>
                  <a:ext uri="{FF2B5EF4-FFF2-40B4-BE49-F238E27FC236}">
                    <a16:creationId xmlns:a16="http://schemas.microsoft.com/office/drawing/2014/main" id="{ABC17585-FAA6-4C02-9B08-7276BF08B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1263" y="1311275"/>
                <a:ext cx="1588" cy="1587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3 h 5"/>
                  <a:gd name="T4" fmla="*/ 3 w 5"/>
                  <a:gd name="T5" fmla="*/ 5 h 5"/>
                  <a:gd name="T6" fmla="*/ 5 w 5"/>
                  <a:gd name="T7" fmla="*/ 3 h 5"/>
                  <a:gd name="T8" fmla="*/ 3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Freeform 322">
                <a:extLst>
                  <a:ext uri="{FF2B5EF4-FFF2-40B4-BE49-F238E27FC236}">
                    <a16:creationId xmlns:a16="http://schemas.microsoft.com/office/drawing/2014/main" id="{E9B3C0E3-CAF3-49B2-86AE-4CC0745AB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25" y="1463675"/>
                <a:ext cx="3175" cy="3175"/>
              </a:xfrm>
              <a:custGeom>
                <a:avLst/>
                <a:gdLst>
                  <a:gd name="T0" fmla="*/ 2 w 8"/>
                  <a:gd name="T1" fmla="*/ 12 h 12"/>
                  <a:gd name="T2" fmla="*/ 5 w 8"/>
                  <a:gd name="T3" fmla="*/ 12 h 12"/>
                  <a:gd name="T4" fmla="*/ 6 w 8"/>
                  <a:gd name="T5" fmla="*/ 11 h 12"/>
                  <a:gd name="T6" fmla="*/ 8 w 8"/>
                  <a:gd name="T7" fmla="*/ 9 h 12"/>
                  <a:gd name="T8" fmla="*/ 8 w 8"/>
                  <a:gd name="T9" fmla="*/ 1 h 12"/>
                  <a:gd name="T10" fmla="*/ 7 w 8"/>
                  <a:gd name="T11" fmla="*/ 0 h 12"/>
                  <a:gd name="T12" fmla="*/ 7 w 8"/>
                  <a:gd name="T13" fmla="*/ 1 h 12"/>
                  <a:gd name="T14" fmla="*/ 4 w 8"/>
                  <a:gd name="T15" fmla="*/ 4 h 12"/>
                  <a:gd name="T16" fmla="*/ 1 w 8"/>
                  <a:gd name="T17" fmla="*/ 5 h 12"/>
                  <a:gd name="T18" fmla="*/ 1 w 8"/>
                  <a:gd name="T19" fmla="*/ 6 h 12"/>
                  <a:gd name="T20" fmla="*/ 0 w 8"/>
                  <a:gd name="T21" fmla="*/ 10 h 12"/>
                  <a:gd name="T22" fmla="*/ 0 w 8"/>
                  <a:gd name="T23" fmla="*/ 10 h 12"/>
                  <a:gd name="T24" fmla="*/ 0 w 8"/>
                  <a:gd name="T25" fmla="*/ 12 h 12"/>
                  <a:gd name="T26" fmla="*/ 1 w 8"/>
                  <a:gd name="T27" fmla="*/ 12 h 12"/>
                  <a:gd name="T28" fmla="*/ 2 w 8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2">
                    <a:moveTo>
                      <a:pt x="2" y="12"/>
                    </a:moveTo>
                    <a:lnTo>
                      <a:pt x="5" y="12"/>
                    </a:lnTo>
                    <a:lnTo>
                      <a:pt x="6" y="11"/>
                    </a:lnTo>
                    <a:lnTo>
                      <a:pt x="8" y="9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4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2" name="Freeform 323">
                <a:extLst>
                  <a:ext uri="{FF2B5EF4-FFF2-40B4-BE49-F238E27FC236}">
                    <a16:creationId xmlns:a16="http://schemas.microsoft.com/office/drawing/2014/main" id="{928DAC98-8222-4676-90BC-C28F5FAFE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5238" y="1466850"/>
                <a:ext cx="19050" cy="19050"/>
              </a:xfrm>
              <a:custGeom>
                <a:avLst/>
                <a:gdLst>
                  <a:gd name="T0" fmla="*/ 49 w 58"/>
                  <a:gd name="T1" fmla="*/ 8 h 57"/>
                  <a:gd name="T2" fmla="*/ 48 w 58"/>
                  <a:gd name="T3" fmla="*/ 8 h 57"/>
                  <a:gd name="T4" fmla="*/ 45 w 58"/>
                  <a:gd name="T5" fmla="*/ 9 h 57"/>
                  <a:gd name="T6" fmla="*/ 39 w 58"/>
                  <a:gd name="T7" fmla="*/ 11 h 57"/>
                  <a:gd name="T8" fmla="*/ 35 w 58"/>
                  <a:gd name="T9" fmla="*/ 10 h 57"/>
                  <a:gd name="T10" fmla="*/ 33 w 58"/>
                  <a:gd name="T11" fmla="*/ 11 h 57"/>
                  <a:gd name="T12" fmla="*/ 25 w 58"/>
                  <a:gd name="T13" fmla="*/ 11 h 57"/>
                  <a:gd name="T14" fmla="*/ 23 w 58"/>
                  <a:gd name="T15" fmla="*/ 10 h 57"/>
                  <a:gd name="T16" fmla="*/ 21 w 58"/>
                  <a:gd name="T17" fmla="*/ 8 h 57"/>
                  <a:gd name="T18" fmla="*/ 16 w 58"/>
                  <a:gd name="T19" fmla="*/ 5 h 57"/>
                  <a:gd name="T20" fmla="*/ 16 w 58"/>
                  <a:gd name="T21" fmla="*/ 3 h 57"/>
                  <a:gd name="T22" fmla="*/ 16 w 58"/>
                  <a:gd name="T23" fmla="*/ 0 h 57"/>
                  <a:gd name="T24" fmla="*/ 11 w 58"/>
                  <a:gd name="T25" fmla="*/ 3 h 57"/>
                  <a:gd name="T26" fmla="*/ 9 w 58"/>
                  <a:gd name="T27" fmla="*/ 8 h 57"/>
                  <a:gd name="T28" fmla="*/ 6 w 58"/>
                  <a:gd name="T29" fmla="*/ 11 h 57"/>
                  <a:gd name="T30" fmla="*/ 7 w 58"/>
                  <a:gd name="T31" fmla="*/ 14 h 57"/>
                  <a:gd name="T32" fmla="*/ 4 w 58"/>
                  <a:gd name="T33" fmla="*/ 20 h 57"/>
                  <a:gd name="T34" fmla="*/ 4 w 58"/>
                  <a:gd name="T35" fmla="*/ 26 h 57"/>
                  <a:gd name="T36" fmla="*/ 5 w 58"/>
                  <a:gd name="T37" fmla="*/ 31 h 57"/>
                  <a:gd name="T38" fmla="*/ 3 w 58"/>
                  <a:gd name="T39" fmla="*/ 33 h 57"/>
                  <a:gd name="T40" fmla="*/ 0 w 58"/>
                  <a:gd name="T41" fmla="*/ 39 h 57"/>
                  <a:gd name="T42" fmla="*/ 0 w 58"/>
                  <a:gd name="T43" fmla="*/ 47 h 57"/>
                  <a:gd name="T44" fmla="*/ 1 w 58"/>
                  <a:gd name="T45" fmla="*/ 50 h 57"/>
                  <a:gd name="T46" fmla="*/ 4 w 58"/>
                  <a:gd name="T47" fmla="*/ 50 h 57"/>
                  <a:gd name="T48" fmla="*/ 3 w 58"/>
                  <a:gd name="T49" fmla="*/ 52 h 57"/>
                  <a:gd name="T50" fmla="*/ 7 w 58"/>
                  <a:gd name="T51" fmla="*/ 53 h 57"/>
                  <a:gd name="T52" fmla="*/ 7 w 58"/>
                  <a:gd name="T53" fmla="*/ 56 h 57"/>
                  <a:gd name="T54" fmla="*/ 10 w 58"/>
                  <a:gd name="T55" fmla="*/ 56 h 57"/>
                  <a:gd name="T56" fmla="*/ 13 w 58"/>
                  <a:gd name="T57" fmla="*/ 55 h 57"/>
                  <a:gd name="T58" fmla="*/ 15 w 58"/>
                  <a:gd name="T59" fmla="*/ 52 h 57"/>
                  <a:gd name="T60" fmla="*/ 16 w 58"/>
                  <a:gd name="T61" fmla="*/ 56 h 57"/>
                  <a:gd name="T62" fmla="*/ 19 w 58"/>
                  <a:gd name="T63" fmla="*/ 52 h 57"/>
                  <a:gd name="T64" fmla="*/ 22 w 58"/>
                  <a:gd name="T65" fmla="*/ 49 h 57"/>
                  <a:gd name="T66" fmla="*/ 23 w 58"/>
                  <a:gd name="T67" fmla="*/ 47 h 57"/>
                  <a:gd name="T68" fmla="*/ 25 w 58"/>
                  <a:gd name="T69" fmla="*/ 46 h 57"/>
                  <a:gd name="T70" fmla="*/ 28 w 58"/>
                  <a:gd name="T71" fmla="*/ 47 h 57"/>
                  <a:gd name="T72" fmla="*/ 29 w 58"/>
                  <a:gd name="T73" fmla="*/ 49 h 57"/>
                  <a:gd name="T74" fmla="*/ 33 w 58"/>
                  <a:gd name="T75" fmla="*/ 46 h 57"/>
                  <a:gd name="T76" fmla="*/ 34 w 58"/>
                  <a:gd name="T77" fmla="*/ 41 h 57"/>
                  <a:gd name="T78" fmla="*/ 34 w 58"/>
                  <a:gd name="T79" fmla="*/ 40 h 57"/>
                  <a:gd name="T80" fmla="*/ 36 w 58"/>
                  <a:gd name="T81" fmla="*/ 40 h 57"/>
                  <a:gd name="T82" fmla="*/ 41 w 58"/>
                  <a:gd name="T83" fmla="*/ 33 h 57"/>
                  <a:gd name="T84" fmla="*/ 46 w 58"/>
                  <a:gd name="T85" fmla="*/ 31 h 57"/>
                  <a:gd name="T86" fmla="*/ 45 w 58"/>
                  <a:gd name="T87" fmla="*/ 34 h 57"/>
                  <a:gd name="T88" fmla="*/ 45 w 58"/>
                  <a:gd name="T89" fmla="*/ 34 h 57"/>
                  <a:gd name="T90" fmla="*/ 46 w 58"/>
                  <a:gd name="T91" fmla="*/ 34 h 57"/>
                  <a:gd name="T92" fmla="*/ 46 w 58"/>
                  <a:gd name="T93" fmla="*/ 34 h 57"/>
                  <a:gd name="T94" fmla="*/ 46 w 58"/>
                  <a:gd name="T95" fmla="*/ 33 h 57"/>
                  <a:gd name="T96" fmla="*/ 48 w 58"/>
                  <a:gd name="T97" fmla="*/ 28 h 57"/>
                  <a:gd name="T98" fmla="*/ 54 w 58"/>
                  <a:gd name="T99" fmla="*/ 20 h 57"/>
                  <a:gd name="T100" fmla="*/ 58 w 58"/>
                  <a:gd name="T101" fmla="*/ 12 h 57"/>
                  <a:gd name="T102" fmla="*/ 54 w 58"/>
                  <a:gd name="T103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8" h="57">
                    <a:moveTo>
                      <a:pt x="54" y="6"/>
                    </a:moveTo>
                    <a:lnTo>
                      <a:pt x="49" y="8"/>
                    </a:lnTo>
                    <a:lnTo>
                      <a:pt x="49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5" y="9"/>
                    </a:lnTo>
                    <a:lnTo>
                      <a:pt x="41" y="11"/>
                    </a:lnTo>
                    <a:lnTo>
                      <a:pt x="39" y="11"/>
                    </a:lnTo>
                    <a:lnTo>
                      <a:pt x="36" y="11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3" y="11"/>
                    </a:lnTo>
                    <a:lnTo>
                      <a:pt x="28" y="12"/>
                    </a:lnTo>
                    <a:lnTo>
                      <a:pt x="25" y="11"/>
                    </a:lnTo>
                    <a:lnTo>
                      <a:pt x="24" y="10"/>
                    </a:lnTo>
                    <a:lnTo>
                      <a:pt x="23" y="10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19" y="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4" y="26"/>
                    </a:lnTo>
                    <a:lnTo>
                      <a:pt x="5" y="27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33"/>
                    </a:lnTo>
                    <a:lnTo>
                      <a:pt x="1" y="34"/>
                    </a:lnTo>
                    <a:lnTo>
                      <a:pt x="0" y="39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3" y="52"/>
                    </a:lnTo>
                    <a:lnTo>
                      <a:pt x="4" y="52"/>
                    </a:lnTo>
                    <a:lnTo>
                      <a:pt x="7" y="53"/>
                    </a:lnTo>
                    <a:lnTo>
                      <a:pt x="7" y="55"/>
                    </a:lnTo>
                    <a:lnTo>
                      <a:pt x="7" y="56"/>
                    </a:lnTo>
                    <a:lnTo>
                      <a:pt x="9" y="57"/>
                    </a:lnTo>
                    <a:lnTo>
                      <a:pt x="10" y="56"/>
                    </a:lnTo>
                    <a:lnTo>
                      <a:pt x="13" y="55"/>
                    </a:lnTo>
                    <a:lnTo>
                      <a:pt x="13" y="55"/>
                    </a:lnTo>
                    <a:lnTo>
                      <a:pt x="15" y="53"/>
                    </a:lnTo>
                    <a:lnTo>
                      <a:pt x="15" y="52"/>
                    </a:lnTo>
                    <a:lnTo>
                      <a:pt x="15" y="55"/>
                    </a:lnTo>
                    <a:lnTo>
                      <a:pt x="16" y="56"/>
                    </a:lnTo>
                    <a:lnTo>
                      <a:pt x="18" y="55"/>
                    </a:lnTo>
                    <a:lnTo>
                      <a:pt x="19" y="52"/>
                    </a:lnTo>
                    <a:lnTo>
                      <a:pt x="21" y="51"/>
                    </a:lnTo>
                    <a:lnTo>
                      <a:pt x="22" y="49"/>
                    </a:lnTo>
                    <a:lnTo>
                      <a:pt x="23" y="47"/>
                    </a:lnTo>
                    <a:lnTo>
                      <a:pt x="23" y="47"/>
                    </a:lnTo>
                    <a:lnTo>
                      <a:pt x="24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28" y="47"/>
                    </a:lnTo>
                    <a:lnTo>
                      <a:pt x="28" y="49"/>
                    </a:lnTo>
                    <a:lnTo>
                      <a:pt x="29" y="49"/>
                    </a:lnTo>
                    <a:lnTo>
                      <a:pt x="31" y="47"/>
                    </a:lnTo>
                    <a:lnTo>
                      <a:pt x="33" y="46"/>
                    </a:lnTo>
                    <a:lnTo>
                      <a:pt x="34" y="43"/>
                    </a:lnTo>
                    <a:lnTo>
                      <a:pt x="34" y="41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40" y="37"/>
                    </a:lnTo>
                    <a:lnTo>
                      <a:pt x="41" y="33"/>
                    </a:lnTo>
                    <a:lnTo>
                      <a:pt x="42" y="32"/>
                    </a:lnTo>
                    <a:lnTo>
                      <a:pt x="46" y="31"/>
                    </a:lnTo>
                    <a:lnTo>
                      <a:pt x="45" y="33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3"/>
                    </a:lnTo>
                    <a:lnTo>
                      <a:pt x="47" y="31"/>
                    </a:lnTo>
                    <a:lnTo>
                      <a:pt x="48" y="28"/>
                    </a:lnTo>
                    <a:lnTo>
                      <a:pt x="51" y="23"/>
                    </a:lnTo>
                    <a:lnTo>
                      <a:pt x="54" y="20"/>
                    </a:lnTo>
                    <a:lnTo>
                      <a:pt x="58" y="14"/>
                    </a:lnTo>
                    <a:lnTo>
                      <a:pt x="58" y="12"/>
                    </a:lnTo>
                    <a:lnTo>
                      <a:pt x="57" y="9"/>
                    </a:lnTo>
                    <a:lnTo>
                      <a:pt x="5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3" name="Freeform 324">
                <a:extLst>
                  <a:ext uri="{FF2B5EF4-FFF2-40B4-BE49-F238E27FC236}">
                    <a16:creationId xmlns:a16="http://schemas.microsoft.com/office/drawing/2014/main" id="{1B3ECAC5-4BA2-401C-9EB1-D5EC48809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4288" y="1463675"/>
                <a:ext cx="3175" cy="6350"/>
              </a:xfrm>
              <a:custGeom>
                <a:avLst/>
                <a:gdLst>
                  <a:gd name="T0" fmla="*/ 8 w 12"/>
                  <a:gd name="T1" fmla="*/ 1 h 16"/>
                  <a:gd name="T2" fmla="*/ 7 w 12"/>
                  <a:gd name="T3" fmla="*/ 0 h 16"/>
                  <a:gd name="T4" fmla="*/ 6 w 12"/>
                  <a:gd name="T5" fmla="*/ 0 h 16"/>
                  <a:gd name="T6" fmla="*/ 6 w 12"/>
                  <a:gd name="T7" fmla="*/ 1 h 16"/>
                  <a:gd name="T8" fmla="*/ 3 w 12"/>
                  <a:gd name="T9" fmla="*/ 4 h 16"/>
                  <a:gd name="T10" fmla="*/ 2 w 12"/>
                  <a:gd name="T11" fmla="*/ 8 h 16"/>
                  <a:gd name="T12" fmla="*/ 1 w 12"/>
                  <a:gd name="T13" fmla="*/ 12 h 16"/>
                  <a:gd name="T14" fmla="*/ 1 w 12"/>
                  <a:gd name="T15" fmla="*/ 13 h 16"/>
                  <a:gd name="T16" fmla="*/ 0 w 12"/>
                  <a:gd name="T17" fmla="*/ 15 h 16"/>
                  <a:gd name="T18" fmla="*/ 1 w 12"/>
                  <a:gd name="T19" fmla="*/ 16 h 16"/>
                  <a:gd name="T20" fmla="*/ 5 w 12"/>
                  <a:gd name="T21" fmla="*/ 14 h 16"/>
                  <a:gd name="T22" fmla="*/ 5 w 12"/>
                  <a:gd name="T23" fmla="*/ 14 h 16"/>
                  <a:gd name="T24" fmla="*/ 5 w 12"/>
                  <a:gd name="T25" fmla="*/ 15 h 16"/>
                  <a:gd name="T26" fmla="*/ 7 w 12"/>
                  <a:gd name="T27" fmla="*/ 16 h 16"/>
                  <a:gd name="T28" fmla="*/ 8 w 12"/>
                  <a:gd name="T29" fmla="*/ 15 h 16"/>
                  <a:gd name="T30" fmla="*/ 8 w 12"/>
                  <a:gd name="T31" fmla="*/ 13 h 16"/>
                  <a:gd name="T32" fmla="*/ 8 w 12"/>
                  <a:gd name="T33" fmla="*/ 12 h 16"/>
                  <a:gd name="T34" fmla="*/ 8 w 12"/>
                  <a:gd name="T35" fmla="*/ 10 h 16"/>
                  <a:gd name="T36" fmla="*/ 8 w 12"/>
                  <a:gd name="T37" fmla="*/ 10 h 16"/>
                  <a:gd name="T38" fmla="*/ 9 w 12"/>
                  <a:gd name="T39" fmla="*/ 8 h 16"/>
                  <a:gd name="T40" fmla="*/ 11 w 12"/>
                  <a:gd name="T41" fmla="*/ 8 h 16"/>
                  <a:gd name="T42" fmla="*/ 12 w 12"/>
                  <a:gd name="T43" fmla="*/ 4 h 16"/>
                  <a:gd name="T44" fmla="*/ 9 w 12"/>
                  <a:gd name="T45" fmla="*/ 2 h 16"/>
                  <a:gd name="T46" fmla="*/ 8 w 12"/>
                  <a:gd name="T4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16">
                    <a:moveTo>
                      <a:pt x="8" y="1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3" y="4"/>
                    </a:lnTo>
                    <a:lnTo>
                      <a:pt x="2" y="8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5"/>
                    </a:lnTo>
                    <a:lnTo>
                      <a:pt x="1" y="16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7" y="16"/>
                    </a:lnTo>
                    <a:lnTo>
                      <a:pt x="8" y="15"/>
                    </a:lnTo>
                    <a:lnTo>
                      <a:pt x="8" y="13"/>
                    </a:lnTo>
                    <a:lnTo>
                      <a:pt x="8" y="12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9" y="2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4" name="Freeform 325">
                <a:extLst>
                  <a:ext uri="{FF2B5EF4-FFF2-40B4-BE49-F238E27FC236}">
                    <a16:creationId xmlns:a16="http://schemas.microsoft.com/office/drawing/2014/main" id="{033CB2B5-EDF1-4CD2-931E-AC6DF370B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3025" y="1501775"/>
                <a:ext cx="1588" cy="1587"/>
              </a:xfrm>
              <a:custGeom>
                <a:avLst/>
                <a:gdLst>
                  <a:gd name="T0" fmla="*/ 5 w 9"/>
                  <a:gd name="T1" fmla="*/ 0 h 3"/>
                  <a:gd name="T2" fmla="*/ 4 w 9"/>
                  <a:gd name="T3" fmla="*/ 0 h 3"/>
                  <a:gd name="T4" fmla="*/ 0 w 9"/>
                  <a:gd name="T5" fmla="*/ 2 h 3"/>
                  <a:gd name="T6" fmla="*/ 3 w 9"/>
                  <a:gd name="T7" fmla="*/ 3 h 3"/>
                  <a:gd name="T8" fmla="*/ 5 w 9"/>
                  <a:gd name="T9" fmla="*/ 2 h 3"/>
                  <a:gd name="T10" fmla="*/ 5 w 9"/>
                  <a:gd name="T11" fmla="*/ 2 h 3"/>
                  <a:gd name="T12" fmla="*/ 9 w 9"/>
                  <a:gd name="T13" fmla="*/ 2 h 3"/>
                  <a:gd name="T14" fmla="*/ 9 w 9"/>
                  <a:gd name="T15" fmla="*/ 1 h 3"/>
                  <a:gd name="T16" fmla="*/ 9 w 9"/>
                  <a:gd name="T17" fmla="*/ 1 h 3"/>
                  <a:gd name="T18" fmla="*/ 5 w 9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3">
                    <a:moveTo>
                      <a:pt x="5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5" name="Freeform 326">
                <a:extLst>
                  <a:ext uri="{FF2B5EF4-FFF2-40B4-BE49-F238E27FC236}">
                    <a16:creationId xmlns:a16="http://schemas.microsoft.com/office/drawing/2014/main" id="{B0B160DC-2BC5-4643-AE81-280FD414C7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500188"/>
                <a:ext cx="1588" cy="1587"/>
              </a:xfrm>
              <a:custGeom>
                <a:avLst/>
                <a:gdLst>
                  <a:gd name="T0" fmla="*/ 2 w 6"/>
                  <a:gd name="T1" fmla="*/ 0 h 5"/>
                  <a:gd name="T2" fmla="*/ 0 w 6"/>
                  <a:gd name="T3" fmla="*/ 2 h 5"/>
                  <a:gd name="T4" fmla="*/ 2 w 6"/>
                  <a:gd name="T5" fmla="*/ 5 h 5"/>
                  <a:gd name="T6" fmla="*/ 6 w 6"/>
                  <a:gd name="T7" fmla="*/ 2 h 5"/>
                  <a:gd name="T8" fmla="*/ 2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0" y="2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6" name="Freeform 327">
                <a:extLst>
                  <a:ext uri="{FF2B5EF4-FFF2-40B4-BE49-F238E27FC236}">
                    <a16:creationId xmlns:a16="http://schemas.microsoft.com/office/drawing/2014/main" id="{AE2D4A2D-7A6A-4421-88DC-EC0DFA923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9850" y="1498600"/>
                <a:ext cx="1588" cy="1587"/>
              </a:xfrm>
              <a:custGeom>
                <a:avLst/>
                <a:gdLst>
                  <a:gd name="T0" fmla="*/ 3 w 7"/>
                  <a:gd name="T1" fmla="*/ 0 h 4"/>
                  <a:gd name="T2" fmla="*/ 0 w 7"/>
                  <a:gd name="T3" fmla="*/ 1 h 4"/>
                  <a:gd name="T4" fmla="*/ 3 w 7"/>
                  <a:gd name="T5" fmla="*/ 4 h 4"/>
                  <a:gd name="T6" fmla="*/ 7 w 7"/>
                  <a:gd name="T7" fmla="*/ 1 h 4"/>
                  <a:gd name="T8" fmla="*/ 3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7" name="Freeform 328">
                <a:extLst>
                  <a:ext uri="{FF2B5EF4-FFF2-40B4-BE49-F238E27FC236}">
                    <a16:creationId xmlns:a16="http://schemas.microsoft.com/office/drawing/2014/main" id="{4555A2D4-75D2-49C0-91D0-1D4EA1549B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1438" y="1436688"/>
                <a:ext cx="82550" cy="65087"/>
              </a:xfrm>
              <a:custGeom>
                <a:avLst/>
                <a:gdLst>
                  <a:gd name="T0" fmla="*/ 251 w 258"/>
                  <a:gd name="T1" fmla="*/ 53 h 204"/>
                  <a:gd name="T2" fmla="*/ 238 w 258"/>
                  <a:gd name="T3" fmla="*/ 59 h 204"/>
                  <a:gd name="T4" fmla="*/ 228 w 258"/>
                  <a:gd name="T5" fmla="*/ 55 h 204"/>
                  <a:gd name="T6" fmla="*/ 228 w 258"/>
                  <a:gd name="T7" fmla="*/ 48 h 204"/>
                  <a:gd name="T8" fmla="*/ 229 w 258"/>
                  <a:gd name="T9" fmla="*/ 37 h 204"/>
                  <a:gd name="T10" fmla="*/ 222 w 258"/>
                  <a:gd name="T11" fmla="*/ 41 h 204"/>
                  <a:gd name="T12" fmla="*/ 215 w 258"/>
                  <a:gd name="T13" fmla="*/ 41 h 204"/>
                  <a:gd name="T14" fmla="*/ 221 w 258"/>
                  <a:gd name="T15" fmla="*/ 33 h 204"/>
                  <a:gd name="T16" fmla="*/ 221 w 258"/>
                  <a:gd name="T17" fmla="*/ 26 h 204"/>
                  <a:gd name="T18" fmla="*/ 225 w 258"/>
                  <a:gd name="T19" fmla="*/ 19 h 204"/>
                  <a:gd name="T20" fmla="*/ 220 w 258"/>
                  <a:gd name="T21" fmla="*/ 11 h 204"/>
                  <a:gd name="T22" fmla="*/ 213 w 258"/>
                  <a:gd name="T23" fmla="*/ 6 h 204"/>
                  <a:gd name="T24" fmla="*/ 213 w 258"/>
                  <a:gd name="T25" fmla="*/ 0 h 204"/>
                  <a:gd name="T26" fmla="*/ 208 w 258"/>
                  <a:gd name="T27" fmla="*/ 5 h 204"/>
                  <a:gd name="T28" fmla="*/ 208 w 258"/>
                  <a:gd name="T29" fmla="*/ 13 h 204"/>
                  <a:gd name="T30" fmla="*/ 208 w 258"/>
                  <a:gd name="T31" fmla="*/ 25 h 204"/>
                  <a:gd name="T32" fmla="*/ 209 w 258"/>
                  <a:gd name="T33" fmla="*/ 39 h 204"/>
                  <a:gd name="T34" fmla="*/ 205 w 258"/>
                  <a:gd name="T35" fmla="*/ 55 h 204"/>
                  <a:gd name="T36" fmla="*/ 190 w 258"/>
                  <a:gd name="T37" fmla="*/ 73 h 204"/>
                  <a:gd name="T38" fmla="*/ 174 w 258"/>
                  <a:gd name="T39" fmla="*/ 83 h 204"/>
                  <a:gd name="T40" fmla="*/ 183 w 258"/>
                  <a:gd name="T41" fmla="*/ 91 h 204"/>
                  <a:gd name="T42" fmla="*/ 184 w 258"/>
                  <a:gd name="T43" fmla="*/ 98 h 204"/>
                  <a:gd name="T44" fmla="*/ 167 w 258"/>
                  <a:gd name="T45" fmla="*/ 109 h 204"/>
                  <a:gd name="T46" fmla="*/ 163 w 258"/>
                  <a:gd name="T47" fmla="*/ 107 h 204"/>
                  <a:gd name="T48" fmla="*/ 164 w 258"/>
                  <a:gd name="T49" fmla="*/ 102 h 204"/>
                  <a:gd name="T50" fmla="*/ 154 w 258"/>
                  <a:gd name="T51" fmla="*/ 108 h 204"/>
                  <a:gd name="T52" fmla="*/ 146 w 258"/>
                  <a:gd name="T53" fmla="*/ 113 h 204"/>
                  <a:gd name="T54" fmla="*/ 149 w 258"/>
                  <a:gd name="T55" fmla="*/ 104 h 204"/>
                  <a:gd name="T56" fmla="*/ 145 w 258"/>
                  <a:gd name="T57" fmla="*/ 101 h 204"/>
                  <a:gd name="T58" fmla="*/ 130 w 258"/>
                  <a:gd name="T59" fmla="*/ 113 h 204"/>
                  <a:gd name="T60" fmla="*/ 114 w 258"/>
                  <a:gd name="T61" fmla="*/ 125 h 204"/>
                  <a:gd name="T62" fmla="*/ 95 w 258"/>
                  <a:gd name="T63" fmla="*/ 138 h 204"/>
                  <a:gd name="T64" fmla="*/ 65 w 258"/>
                  <a:gd name="T65" fmla="*/ 154 h 204"/>
                  <a:gd name="T66" fmla="*/ 44 w 258"/>
                  <a:gd name="T67" fmla="*/ 160 h 204"/>
                  <a:gd name="T68" fmla="*/ 22 w 258"/>
                  <a:gd name="T69" fmla="*/ 172 h 204"/>
                  <a:gd name="T70" fmla="*/ 1 w 258"/>
                  <a:gd name="T71" fmla="*/ 189 h 204"/>
                  <a:gd name="T72" fmla="*/ 2 w 258"/>
                  <a:gd name="T73" fmla="*/ 196 h 204"/>
                  <a:gd name="T74" fmla="*/ 12 w 258"/>
                  <a:gd name="T75" fmla="*/ 197 h 204"/>
                  <a:gd name="T76" fmla="*/ 16 w 258"/>
                  <a:gd name="T77" fmla="*/ 198 h 204"/>
                  <a:gd name="T78" fmla="*/ 19 w 258"/>
                  <a:gd name="T79" fmla="*/ 201 h 204"/>
                  <a:gd name="T80" fmla="*/ 27 w 258"/>
                  <a:gd name="T81" fmla="*/ 203 h 204"/>
                  <a:gd name="T82" fmla="*/ 34 w 258"/>
                  <a:gd name="T83" fmla="*/ 201 h 204"/>
                  <a:gd name="T84" fmla="*/ 43 w 258"/>
                  <a:gd name="T85" fmla="*/ 194 h 204"/>
                  <a:gd name="T86" fmla="*/ 52 w 258"/>
                  <a:gd name="T87" fmla="*/ 191 h 204"/>
                  <a:gd name="T88" fmla="*/ 63 w 258"/>
                  <a:gd name="T89" fmla="*/ 185 h 204"/>
                  <a:gd name="T90" fmla="*/ 80 w 258"/>
                  <a:gd name="T91" fmla="*/ 172 h 204"/>
                  <a:gd name="T92" fmla="*/ 102 w 258"/>
                  <a:gd name="T93" fmla="*/ 160 h 204"/>
                  <a:gd name="T94" fmla="*/ 116 w 258"/>
                  <a:gd name="T95" fmla="*/ 150 h 204"/>
                  <a:gd name="T96" fmla="*/ 132 w 258"/>
                  <a:gd name="T97" fmla="*/ 141 h 204"/>
                  <a:gd name="T98" fmla="*/ 150 w 258"/>
                  <a:gd name="T99" fmla="*/ 130 h 204"/>
                  <a:gd name="T100" fmla="*/ 160 w 258"/>
                  <a:gd name="T101" fmla="*/ 116 h 204"/>
                  <a:gd name="T102" fmla="*/ 173 w 258"/>
                  <a:gd name="T103" fmla="*/ 118 h 204"/>
                  <a:gd name="T104" fmla="*/ 192 w 258"/>
                  <a:gd name="T105" fmla="*/ 108 h 204"/>
                  <a:gd name="T106" fmla="*/ 213 w 258"/>
                  <a:gd name="T107" fmla="*/ 95 h 204"/>
                  <a:gd name="T108" fmla="*/ 220 w 258"/>
                  <a:gd name="T109" fmla="*/ 84 h 204"/>
                  <a:gd name="T110" fmla="*/ 229 w 258"/>
                  <a:gd name="T111" fmla="*/ 79 h 204"/>
                  <a:gd name="T112" fmla="*/ 237 w 258"/>
                  <a:gd name="T113" fmla="*/ 77 h 204"/>
                  <a:gd name="T114" fmla="*/ 240 w 258"/>
                  <a:gd name="T115" fmla="*/ 74 h 204"/>
                  <a:gd name="T116" fmla="*/ 250 w 258"/>
                  <a:gd name="T117" fmla="*/ 6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8" h="204">
                    <a:moveTo>
                      <a:pt x="257" y="54"/>
                    </a:moveTo>
                    <a:lnTo>
                      <a:pt x="255" y="54"/>
                    </a:lnTo>
                    <a:lnTo>
                      <a:pt x="254" y="54"/>
                    </a:lnTo>
                    <a:lnTo>
                      <a:pt x="254" y="54"/>
                    </a:lnTo>
                    <a:lnTo>
                      <a:pt x="251" y="53"/>
                    </a:lnTo>
                    <a:lnTo>
                      <a:pt x="248" y="54"/>
                    </a:lnTo>
                    <a:lnTo>
                      <a:pt x="243" y="56"/>
                    </a:lnTo>
                    <a:lnTo>
                      <a:pt x="239" y="59"/>
                    </a:lnTo>
                    <a:lnTo>
                      <a:pt x="239" y="59"/>
                    </a:lnTo>
                    <a:lnTo>
                      <a:pt x="238" y="59"/>
                    </a:lnTo>
                    <a:lnTo>
                      <a:pt x="235" y="57"/>
                    </a:lnTo>
                    <a:lnTo>
                      <a:pt x="233" y="57"/>
                    </a:lnTo>
                    <a:lnTo>
                      <a:pt x="232" y="57"/>
                    </a:lnTo>
                    <a:lnTo>
                      <a:pt x="229" y="57"/>
                    </a:lnTo>
                    <a:lnTo>
                      <a:pt x="228" y="55"/>
                    </a:lnTo>
                    <a:lnTo>
                      <a:pt x="227" y="55"/>
                    </a:lnTo>
                    <a:lnTo>
                      <a:pt x="226" y="55"/>
                    </a:lnTo>
                    <a:lnTo>
                      <a:pt x="226" y="54"/>
                    </a:lnTo>
                    <a:lnTo>
                      <a:pt x="227" y="51"/>
                    </a:lnTo>
                    <a:lnTo>
                      <a:pt x="228" y="48"/>
                    </a:lnTo>
                    <a:lnTo>
                      <a:pt x="231" y="45"/>
                    </a:lnTo>
                    <a:lnTo>
                      <a:pt x="232" y="42"/>
                    </a:lnTo>
                    <a:lnTo>
                      <a:pt x="231" y="39"/>
                    </a:lnTo>
                    <a:lnTo>
                      <a:pt x="229" y="37"/>
                    </a:lnTo>
                    <a:lnTo>
                      <a:pt x="229" y="37"/>
                    </a:lnTo>
                    <a:lnTo>
                      <a:pt x="229" y="35"/>
                    </a:lnTo>
                    <a:lnTo>
                      <a:pt x="229" y="35"/>
                    </a:lnTo>
                    <a:lnTo>
                      <a:pt x="229" y="35"/>
                    </a:lnTo>
                    <a:lnTo>
                      <a:pt x="227" y="35"/>
                    </a:lnTo>
                    <a:lnTo>
                      <a:pt x="222" y="41"/>
                    </a:lnTo>
                    <a:lnTo>
                      <a:pt x="222" y="41"/>
                    </a:lnTo>
                    <a:lnTo>
                      <a:pt x="221" y="39"/>
                    </a:lnTo>
                    <a:lnTo>
                      <a:pt x="216" y="41"/>
                    </a:lnTo>
                    <a:lnTo>
                      <a:pt x="216" y="41"/>
                    </a:lnTo>
                    <a:lnTo>
                      <a:pt x="215" y="41"/>
                    </a:lnTo>
                    <a:lnTo>
                      <a:pt x="216" y="39"/>
                    </a:lnTo>
                    <a:lnTo>
                      <a:pt x="220" y="37"/>
                    </a:lnTo>
                    <a:lnTo>
                      <a:pt x="220" y="36"/>
                    </a:lnTo>
                    <a:lnTo>
                      <a:pt x="221" y="35"/>
                    </a:lnTo>
                    <a:lnTo>
                      <a:pt x="221" y="33"/>
                    </a:lnTo>
                    <a:lnTo>
                      <a:pt x="221" y="30"/>
                    </a:lnTo>
                    <a:lnTo>
                      <a:pt x="221" y="27"/>
                    </a:lnTo>
                    <a:lnTo>
                      <a:pt x="221" y="27"/>
                    </a:lnTo>
                    <a:lnTo>
                      <a:pt x="221" y="26"/>
                    </a:lnTo>
                    <a:lnTo>
                      <a:pt x="221" y="26"/>
                    </a:lnTo>
                    <a:lnTo>
                      <a:pt x="221" y="25"/>
                    </a:lnTo>
                    <a:lnTo>
                      <a:pt x="222" y="25"/>
                    </a:lnTo>
                    <a:lnTo>
                      <a:pt x="222" y="24"/>
                    </a:lnTo>
                    <a:lnTo>
                      <a:pt x="225" y="20"/>
                    </a:lnTo>
                    <a:lnTo>
                      <a:pt x="225" y="19"/>
                    </a:lnTo>
                    <a:lnTo>
                      <a:pt x="225" y="17"/>
                    </a:lnTo>
                    <a:lnTo>
                      <a:pt x="222" y="15"/>
                    </a:lnTo>
                    <a:lnTo>
                      <a:pt x="222" y="15"/>
                    </a:lnTo>
                    <a:lnTo>
                      <a:pt x="222" y="14"/>
                    </a:lnTo>
                    <a:lnTo>
                      <a:pt x="220" y="11"/>
                    </a:lnTo>
                    <a:lnTo>
                      <a:pt x="217" y="9"/>
                    </a:lnTo>
                    <a:lnTo>
                      <a:pt x="216" y="9"/>
                    </a:lnTo>
                    <a:lnTo>
                      <a:pt x="214" y="8"/>
                    </a:lnTo>
                    <a:lnTo>
                      <a:pt x="213" y="8"/>
                    </a:lnTo>
                    <a:lnTo>
                      <a:pt x="213" y="6"/>
                    </a:lnTo>
                    <a:lnTo>
                      <a:pt x="213" y="5"/>
                    </a:lnTo>
                    <a:lnTo>
                      <a:pt x="214" y="2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213" y="0"/>
                    </a:lnTo>
                    <a:lnTo>
                      <a:pt x="209" y="0"/>
                    </a:lnTo>
                    <a:lnTo>
                      <a:pt x="208" y="0"/>
                    </a:lnTo>
                    <a:lnTo>
                      <a:pt x="207" y="1"/>
                    </a:lnTo>
                    <a:lnTo>
                      <a:pt x="207" y="3"/>
                    </a:lnTo>
                    <a:lnTo>
                      <a:pt x="208" y="5"/>
                    </a:lnTo>
                    <a:lnTo>
                      <a:pt x="209" y="9"/>
                    </a:lnTo>
                    <a:lnTo>
                      <a:pt x="209" y="11"/>
                    </a:lnTo>
                    <a:lnTo>
                      <a:pt x="208" y="13"/>
                    </a:lnTo>
                    <a:lnTo>
                      <a:pt x="208" y="13"/>
                    </a:lnTo>
                    <a:lnTo>
                      <a:pt x="208" y="13"/>
                    </a:lnTo>
                    <a:lnTo>
                      <a:pt x="207" y="14"/>
                    </a:lnTo>
                    <a:lnTo>
                      <a:pt x="207" y="15"/>
                    </a:lnTo>
                    <a:lnTo>
                      <a:pt x="208" y="18"/>
                    </a:lnTo>
                    <a:lnTo>
                      <a:pt x="208" y="20"/>
                    </a:lnTo>
                    <a:lnTo>
                      <a:pt x="208" y="25"/>
                    </a:lnTo>
                    <a:lnTo>
                      <a:pt x="208" y="26"/>
                    </a:lnTo>
                    <a:lnTo>
                      <a:pt x="208" y="29"/>
                    </a:lnTo>
                    <a:lnTo>
                      <a:pt x="208" y="33"/>
                    </a:lnTo>
                    <a:lnTo>
                      <a:pt x="208" y="36"/>
                    </a:lnTo>
                    <a:lnTo>
                      <a:pt x="209" y="39"/>
                    </a:lnTo>
                    <a:lnTo>
                      <a:pt x="209" y="43"/>
                    </a:lnTo>
                    <a:lnTo>
                      <a:pt x="209" y="45"/>
                    </a:lnTo>
                    <a:lnTo>
                      <a:pt x="208" y="47"/>
                    </a:lnTo>
                    <a:lnTo>
                      <a:pt x="208" y="50"/>
                    </a:lnTo>
                    <a:lnTo>
                      <a:pt x="205" y="55"/>
                    </a:lnTo>
                    <a:lnTo>
                      <a:pt x="202" y="60"/>
                    </a:lnTo>
                    <a:lnTo>
                      <a:pt x="199" y="62"/>
                    </a:lnTo>
                    <a:lnTo>
                      <a:pt x="195" y="67"/>
                    </a:lnTo>
                    <a:lnTo>
                      <a:pt x="192" y="71"/>
                    </a:lnTo>
                    <a:lnTo>
                      <a:pt x="190" y="73"/>
                    </a:lnTo>
                    <a:lnTo>
                      <a:pt x="187" y="74"/>
                    </a:lnTo>
                    <a:lnTo>
                      <a:pt x="181" y="76"/>
                    </a:lnTo>
                    <a:lnTo>
                      <a:pt x="179" y="77"/>
                    </a:lnTo>
                    <a:lnTo>
                      <a:pt x="175" y="79"/>
                    </a:lnTo>
                    <a:lnTo>
                      <a:pt x="174" y="83"/>
                    </a:lnTo>
                    <a:lnTo>
                      <a:pt x="173" y="85"/>
                    </a:lnTo>
                    <a:lnTo>
                      <a:pt x="174" y="88"/>
                    </a:lnTo>
                    <a:lnTo>
                      <a:pt x="179" y="89"/>
                    </a:lnTo>
                    <a:lnTo>
                      <a:pt x="180" y="90"/>
                    </a:lnTo>
                    <a:lnTo>
                      <a:pt x="183" y="91"/>
                    </a:lnTo>
                    <a:lnTo>
                      <a:pt x="184" y="91"/>
                    </a:lnTo>
                    <a:lnTo>
                      <a:pt x="184" y="91"/>
                    </a:lnTo>
                    <a:lnTo>
                      <a:pt x="184" y="92"/>
                    </a:lnTo>
                    <a:lnTo>
                      <a:pt x="185" y="96"/>
                    </a:lnTo>
                    <a:lnTo>
                      <a:pt x="184" y="98"/>
                    </a:lnTo>
                    <a:lnTo>
                      <a:pt x="181" y="101"/>
                    </a:lnTo>
                    <a:lnTo>
                      <a:pt x="179" y="102"/>
                    </a:lnTo>
                    <a:lnTo>
                      <a:pt x="175" y="106"/>
                    </a:lnTo>
                    <a:lnTo>
                      <a:pt x="173" y="108"/>
                    </a:lnTo>
                    <a:lnTo>
                      <a:pt x="167" y="109"/>
                    </a:lnTo>
                    <a:lnTo>
                      <a:pt x="167" y="109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66" y="107"/>
                    </a:lnTo>
                    <a:lnTo>
                      <a:pt x="163" y="107"/>
                    </a:lnTo>
                    <a:lnTo>
                      <a:pt x="162" y="106"/>
                    </a:lnTo>
                    <a:lnTo>
                      <a:pt x="163" y="104"/>
                    </a:lnTo>
                    <a:lnTo>
                      <a:pt x="164" y="102"/>
                    </a:lnTo>
                    <a:lnTo>
                      <a:pt x="164" y="102"/>
                    </a:lnTo>
                    <a:lnTo>
                      <a:pt x="164" y="102"/>
                    </a:lnTo>
                    <a:lnTo>
                      <a:pt x="162" y="102"/>
                    </a:lnTo>
                    <a:lnTo>
                      <a:pt x="158" y="106"/>
                    </a:lnTo>
                    <a:lnTo>
                      <a:pt x="157" y="106"/>
                    </a:lnTo>
                    <a:lnTo>
                      <a:pt x="157" y="106"/>
                    </a:lnTo>
                    <a:lnTo>
                      <a:pt x="154" y="108"/>
                    </a:lnTo>
                    <a:lnTo>
                      <a:pt x="151" y="108"/>
                    </a:lnTo>
                    <a:lnTo>
                      <a:pt x="150" y="108"/>
                    </a:lnTo>
                    <a:lnTo>
                      <a:pt x="148" y="109"/>
                    </a:lnTo>
                    <a:lnTo>
                      <a:pt x="148" y="110"/>
                    </a:lnTo>
                    <a:lnTo>
                      <a:pt x="146" y="113"/>
                    </a:lnTo>
                    <a:lnTo>
                      <a:pt x="146" y="113"/>
                    </a:lnTo>
                    <a:lnTo>
                      <a:pt x="148" y="110"/>
                    </a:lnTo>
                    <a:lnTo>
                      <a:pt x="149" y="108"/>
                    </a:lnTo>
                    <a:lnTo>
                      <a:pt x="148" y="106"/>
                    </a:lnTo>
                    <a:lnTo>
                      <a:pt x="149" y="104"/>
                    </a:lnTo>
                    <a:lnTo>
                      <a:pt x="152" y="100"/>
                    </a:lnTo>
                    <a:lnTo>
                      <a:pt x="152" y="98"/>
                    </a:lnTo>
                    <a:lnTo>
                      <a:pt x="152" y="98"/>
                    </a:lnTo>
                    <a:lnTo>
                      <a:pt x="151" y="98"/>
                    </a:lnTo>
                    <a:lnTo>
                      <a:pt x="145" y="101"/>
                    </a:lnTo>
                    <a:lnTo>
                      <a:pt x="144" y="101"/>
                    </a:lnTo>
                    <a:lnTo>
                      <a:pt x="142" y="102"/>
                    </a:lnTo>
                    <a:lnTo>
                      <a:pt x="137" y="106"/>
                    </a:lnTo>
                    <a:lnTo>
                      <a:pt x="134" y="108"/>
                    </a:lnTo>
                    <a:lnTo>
                      <a:pt x="130" y="113"/>
                    </a:lnTo>
                    <a:lnTo>
                      <a:pt x="125" y="118"/>
                    </a:lnTo>
                    <a:lnTo>
                      <a:pt x="122" y="120"/>
                    </a:lnTo>
                    <a:lnTo>
                      <a:pt x="117" y="121"/>
                    </a:lnTo>
                    <a:lnTo>
                      <a:pt x="116" y="121"/>
                    </a:lnTo>
                    <a:lnTo>
                      <a:pt x="114" y="125"/>
                    </a:lnTo>
                    <a:lnTo>
                      <a:pt x="109" y="130"/>
                    </a:lnTo>
                    <a:lnTo>
                      <a:pt x="105" y="132"/>
                    </a:lnTo>
                    <a:lnTo>
                      <a:pt x="104" y="133"/>
                    </a:lnTo>
                    <a:lnTo>
                      <a:pt x="101" y="135"/>
                    </a:lnTo>
                    <a:lnTo>
                      <a:pt x="95" y="138"/>
                    </a:lnTo>
                    <a:lnTo>
                      <a:pt x="89" y="142"/>
                    </a:lnTo>
                    <a:lnTo>
                      <a:pt x="85" y="144"/>
                    </a:lnTo>
                    <a:lnTo>
                      <a:pt x="77" y="148"/>
                    </a:lnTo>
                    <a:lnTo>
                      <a:pt x="67" y="153"/>
                    </a:lnTo>
                    <a:lnTo>
                      <a:pt x="65" y="154"/>
                    </a:lnTo>
                    <a:lnTo>
                      <a:pt x="58" y="155"/>
                    </a:lnTo>
                    <a:lnTo>
                      <a:pt x="54" y="156"/>
                    </a:lnTo>
                    <a:lnTo>
                      <a:pt x="51" y="157"/>
                    </a:lnTo>
                    <a:lnTo>
                      <a:pt x="45" y="160"/>
                    </a:lnTo>
                    <a:lnTo>
                      <a:pt x="44" y="160"/>
                    </a:lnTo>
                    <a:lnTo>
                      <a:pt x="38" y="165"/>
                    </a:lnTo>
                    <a:lnTo>
                      <a:pt x="34" y="167"/>
                    </a:lnTo>
                    <a:lnTo>
                      <a:pt x="28" y="169"/>
                    </a:lnTo>
                    <a:lnTo>
                      <a:pt x="27" y="171"/>
                    </a:lnTo>
                    <a:lnTo>
                      <a:pt x="22" y="172"/>
                    </a:lnTo>
                    <a:lnTo>
                      <a:pt x="16" y="177"/>
                    </a:lnTo>
                    <a:lnTo>
                      <a:pt x="14" y="179"/>
                    </a:lnTo>
                    <a:lnTo>
                      <a:pt x="9" y="183"/>
                    </a:lnTo>
                    <a:lnTo>
                      <a:pt x="4" y="185"/>
                    </a:lnTo>
                    <a:lnTo>
                      <a:pt x="1" y="189"/>
                    </a:lnTo>
                    <a:lnTo>
                      <a:pt x="1" y="190"/>
                    </a:lnTo>
                    <a:lnTo>
                      <a:pt x="1" y="190"/>
                    </a:lnTo>
                    <a:lnTo>
                      <a:pt x="1" y="192"/>
                    </a:lnTo>
                    <a:lnTo>
                      <a:pt x="0" y="195"/>
                    </a:lnTo>
                    <a:lnTo>
                      <a:pt x="2" y="196"/>
                    </a:lnTo>
                    <a:lnTo>
                      <a:pt x="6" y="196"/>
                    </a:lnTo>
                    <a:lnTo>
                      <a:pt x="8" y="197"/>
                    </a:lnTo>
                    <a:lnTo>
                      <a:pt x="9" y="197"/>
                    </a:lnTo>
                    <a:lnTo>
                      <a:pt x="10" y="197"/>
                    </a:lnTo>
                    <a:lnTo>
                      <a:pt x="12" y="197"/>
                    </a:lnTo>
                    <a:lnTo>
                      <a:pt x="13" y="198"/>
                    </a:lnTo>
                    <a:lnTo>
                      <a:pt x="13" y="198"/>
                    </a:lnTo>
                    <a:lnTo>
                      <a:pt x="14" y="200"/>
                    </a:lnTo>
                    <a:lnTo>
                      <a:pt x="15" y="200"/>
                    </a:lnTo>
                    <a:lnTo>
                      <a:pt x="16" y="198"/>
                    </a:lnTo>
                    <a:lnTo>
                      <a:pt x="16" y="198"/>
                    </a:lnTo>
                    <a:lnTo>
                      <a:pt x="16" y="198"/>
                    </a:lnTo>
                    <a:lnTo>
                      <a:pt x="16" y="201"/>
                    </a:lnTo>
                    <a:lnTo>
                      <a:pt x="18" y="201"/>
                    </a:lnTo>
                    <a:lnTo>
                      <a:pt x="19" y="201"/>
                    </a:lnTo>
                    <a:lnTo>
                      <a:pt x="20" y="200"/>
                    </a:lnTo>
                    <a:lnTo>
                      <a:pt x="21" y="201"/>
                    </a:lnTo>
                    <a:lnTo>
                      <a:pt x="24" y="203"/>
                    </a:lnTo>
                    <a:lnTo>
                      <a:pt x="26" y="204"/>
                    </a:lnTo>
                    <a:lnTo>
                      <a:pt x="27" y="203"/>
                    </a:lnTo>
                    <a:lnTo>
                      <a:pt x="31" y="202"/>
                    </a:lnTo>
                    <a:lnTo>
                      <a:pt x="32" y="202"/>
                    </a:lnTo>
                    <a:lnTo>
                      <a:pt x="33" y="201"/>
                    </a:lnTo>
                    <a:lnTo>
                      <a:pt x="34" y="200"/>
                    </a:lnTo>
                    <a:lnTo>
                      <a:pt x="34" y="201"/>
                    </a:lnTo>
                    <a:lnTo>
                      <a:pt x="36" y="201"/>
                    </a:lnTo>
                    <a:lnTo>
                      <a:pt x="38" y="200"/>
                    </a:lnTo>
                    <a:lnTo>
                      <a:pt x="40" y="196"/>
                    </a:lnTo>
                    <a:lnTo>
                      <a:pt x="42" y="195"/>
                    </a:lnTo>
                    <a:lnTo>
                      <a:pt x="43" y="194"/>
                    </a:lnTo>
                    <a:lnTo>
                      <a:pt x="43" y="195"/>
                    </a:lnTo>
                    <a:lnTo>
                      <a:pt x="44" y="196"/>
                    </a:lnTo>
                    <a:lnTo>
                      <a:pt x="44" y="196"/>
                    </a:lnTo>
                    <a:lnTo>
                      <a:pt x="50" y="192"/>
                    </a:lnTo>
                    <a:lnTo>
                      <a:pt x="52" y="191"/>
                    </a:lnTo>
                    <a:lnTo>
                      <a:pt x="55" y="190"/>
                    </a:lnTo>
                    <a:lnTo>
                      <a:pt x="56" y="190"/>
                    </a:lnTo>
                    <a:lnTo>
                      <a:pt x="60" y="189"/>
                    </a:lnTo>
                    <a:lnTo>
                      <a:pt x="61" y="188"/>
                    </a:lnTo>
                    <a:lnTo>
                      <a:pt x="63" y="185"/>
                    </a:lnTo>
                    <a:lnTo>
                      <a:pt x="63" y="185"/>
                    </a:lnTo>
                    <a:lnTo>
                      <a:pt x="68" y="182"/>
                    </a:lnTo>
                    <a:lnTo>
                      <a:pt x="72" y="179"/>
                    </a:lnTo>
                    <a:lnTo>
                      <a:pt x="75" y="177"/>
                    </a:lnTo>
                    <a:lnTo>
                      <a:pt x="80" y="172"/>
                    </a:lnTo>
                    <a:lnTo>
                      <a:pt x="83" y="168"/>
                    </a:lnTo>
                    <a:lnTo>
                      <a:pt x="87" y="165"/>
                    </a:lnTo>
                    <a:lnTo>
                      <a:pt x="91" y="163"/>
                    </a:lnTo>
                    <a:lnTo>
                      <a:pt x="98" y="161"/>
                    </a:lnTo>
                    <a:lnTo>
                      <a:pt x="102" y="160"/>
                    </a:lnTo>
                    <a:lnTo>
                      <a:pt x="103" y="160"/>
                    </a:lnTo>
                    <a:lnTo>
                      <a:pt x="105" y="159"/>
                    </a:lnTo>
                    <a:lnTo>
                      <a:pt x="113" y="154"/>
                    </a:lnTo>
                    <a:lnTo>
                      <a:pt x="114" y="153"/>
                    </a:lnTo>
                    <a:lnTo>
                      <a:pt x="116" y="150"/>
                    </a:lnTo>
                    <a:lnTo>
                      <a:pt x="117" y="149"/>
                    </a:lnTo>
                    <a:lnTo>
                      <a:pt x="120" y="147"/>
                    </a:lnTo>
                    <a:lnTo>
                      <a:pt x="127" y="143"/>
                    </a:lnTo>
                    <a:lnTo>
                      <a:pt x="130" y="142"/>
                    </a:lnTo>
                    <a:lnTo>
                      <a:pt x="132" y="141"/>
                    </a:lnTo>
                    <a:lnTo>
                      <a:pt x="137" y="137"/>
                    </a:lnTo>
                    <a:lnTo>
                      <a:pt x="140" y="136"/>
                    </a:lnTo>
                    <a:lnTo>
                      <a:pt x="143" y="135"/>
                    </a:lnTo>
                    <a:lnTo>
                      <a:pt x="144" y="133"/>
                    </a:lnTo>
                    <a:lnTo>
                      <a:pt x="150" y="130"/>
                    </a:lnTo>
                    <a:lnTo>
                      <a:pt x="151" y="129"/>
                    </a:lnTo>
                    <a:lnTo>
                      <a:pt x="156" y="124"/>
                    </a:lnTo>
                    <a:lnTo>
                      <a:pt x="157" y="123"/>
                    </a:lnTo>
                    <a:lnTo>
                      <a:pt x="157" y="119"/>
                    </a:lnTo>
                    <a:lnTo>
                      <a:pt x="160" y="116"/>
                    </a:lnTo>
                    <a:lnTo>
                      <a:pt x="163" y="114"/>
                    </a:lnTo>
                    <a:lnTo>
                      <a:pt x="164" y="115"/>
                    </a:lnTo>
                    <a:lnTo>
                      <a:pt x="168" y="116"/>
                    </a:lnTo>
                    <a:lnTo>
                      <a:pt x="169" y="118"/>
                    </a:lnTo>
                    <a:lnTo>
                      <a:pt x="173" y="118"/>
                    </a:lnTo>
                    <a:lnTo>
                      <a:pt x="174" y="118"/>
                    </a:lnTo>
                    <a:lnTo>
                      <a:pt x="178" y="116"/>
                    </a:lnTo>
                    <a:lnTo>
                      <a:pt x="181" y="115"/>
                    </a:lnTo>
                    <a:lnTo>
                      <a:pt x="186" y="113"/>
                    </a:lnTo>
                    <a:lnTo>
                      <a:pt x="192" y="108"/>
                    </a:lnTo>
                    <a:lnTo>
                      <a:pt x="193" y="108"/>
                    </a:lnTo>
                    <a:lnTo>
                      <a:pt x="199" y="104"/>
                    </a:lnTo>
                    <a:lnTo>
                      <a:pt x="204" y="101"/>
                    </a:lnTo>
                    <a:lnTo>
                      <a:pt x="209" y="97"/>
                    </a:lnTo>
                    <a:lnTo>
                      <a:pt x="213" y="95"/>
                    </a:lnTo>
                    <a:lnTo>
                      <a:pt x="216" y="92"/>
                    </a:lnTo>
                    <a:lnTo>
                      <a:pt x="216" y="92"/>
                    </a:lnTo>
                    <a:lnTo>
                      <a:pt x="217" y="88"/>
                    </a:lnTo>
                    <a:lnTo>
                      <a:pt x="219" y="85"/>
                    </a:lnTo>
                    <a:lnTo>
                      <a:pt x="220" y="84"/>
                    </a:lnTo>
                    <a:lnTo>
                      <a:pt x="222" y="82"/>
                    </a:lnTo>
                    <a:lnTo>
                      <a:pt x="223" y="82"/>
                    </a:lnTo>
                    <a:lnTo>
                      <a:pt x="227" y="79"/>
                    </a:lnTo>
                    <a:lnTo>
                      <a:pt x="228" y="79"/>
                    </a:lnTo>
                    <a:lnTo>
                      <a:pt x="229" y="79"/>
                    </a:lnTo>
                    <a:lnTo>
                      <a:pt x="229" y="79"/>
                    </a:lnTo>
                    <a:lnTo>
                      <a:pt x="231" y="80"/>
                    </a:lnTo>
                    <a:lnTo>
                      <a:pt x="232" y="82"/>
                    </a:lnTo>
                    <a:lnTo>
                      <a:pt x="233" y="80"/>
                    </a:lnTo>
                    <a:lnTo>
                      <a:pt x="237" y="77"/>
                    </a:lnTo>
                    <a:lnTo>
                      <a:pt x="238" y="76"/>
                    </a:lnTo>
                    <a:lnTo>
                      <a:pt x="238" y="74"/>
                    </a:lnTo>
                    <a:lnTo>
                      <a:pt x="239" y="74"/>
                    </a:lnTo>
                    <a:lnTo>
                      <a:pt x="239" y="74"/>
                    </a:lnTo>
                    <a:lnTo>
                      <a:pt x="240" y="74"/>
                    </a:lnTo>
                    <a:lnTo>
                      <a:pt x="242" y="76"/>
                    </a:lnTo>
                    <a:lnTo>
                      <a:pt x="244" y="74"/>
                    </a:lnTo>
                    <a:lnTo>
                      <a:pt x="245" y="71"/>
                    </a:lnTo>
                    <a:lnTo>
                      <a:pt x="248" y="68"/>
                    </a:lnTo>
                    <a:lnTo>
                      <a:pt x="250" y="67"/>
                    </a:lnTo>
                    <a:lnTo>
                      <a:pt x="254" y="64"/>
                    </a:lnTo>
                    <a:lnTo>
                      <a:pt x="257" y="57"/>
                    </a:lnTo>
                    <a:lnTo>
                      <a:pt x="258" y="55"/>
                    </a:lnTo>
                    <a:lnTo>
                      <a:pt x="25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8" name="Freeform 329">
                <a:extLst>
                  <a:ext uri="{FF2B5EF4-FFF2-40B4-BE49-F238E27FC236}">
                    <a16:creationId xmlns:a16="http://schemas.microsoft.com/office/drawing/2014/main" id="{138FFFC3-5DD0-4443-884B-62228C38F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363" y="893763"/>
                <a:ext cx="12700" cy="4762"/>
              </a:xfrm>
              <a:custGeom>
                <a:avLst/>
                <a:gdLst>
                  <a:gd name="T0" fmla="*/ 1 w 39"/>
                  <a:gd name="T1" fmla="*/ 11 h 14"/>
                  <a:gd name="T2" fmla="*/ 3 w 39"/>
                  <a:gd name="T3" fmla="*/ 12 h 14"/>
                  <a:gd name="T4" fmla="*/ 4 w 39"/>
                  <a:gd name="T5" fmla="*/ 13 h 14"/>
                  <a:gd name="T6" fmla="*/ 6 w 39"/>
                  <a:gd name="T7" fmla="*/ 13 h 14"/>
                  <a:gd name="T8" fmla="*/ 7 w 39"/>
                  <a:gd name="T9" fmla="*/ 14 h 14"/>
                  <a:gd name="T10" fmla="*/ 9 w 39"/>
                  <a:gd name="T11" fmla="*/ 14 h 14"/>
                  <a:gd name="T12" fmla="*/ 12 w 39"/>
                  <a:gd name="T13" fmla="*/ 13 h 14"/>
                  <a:gd name="T14" fmla="*/ 14 w 39"/>
                  <a:gd name="T15" fmla="*/ 13 h 14"/>
                  <a:gd name="T16" fmla="*/ 15 w 39"/>
                  <a:gd name="T17" fmla="*/ 12 h 14"/>
                  <a:gd name="T18" fmla="*/ 20 w 39"/>
                  <a:gd name="T19" fmla="*/ 11 h 14"/>
                  <a:gd name="T20" fmla="*/ 21 w 39"/>
                  <a:gd name="T21" fmla="*/ 11 h 14"/>
                  <a:gd name="T22" fmla="*/ 24 w 39"/>
                  <a:gd name="T23" fmla="*/ 11 h 14"/>
                  <a:gd name="T24" fmla="*/ 24 w 39"/>
                  <a:gd name="T25" fmla="*/ 12 h 14"/>
                  <a:gd name="T26" fmla="*/ 26 w 39"/>
                  <a:gd name="T27" fmla="*/ 12 h 14"/>
                  <a:gd name="T28" fmla="*/ 27 w 39"/>
                  <a:gd name="T29" fmla="*/ 12 h 14"/>
                  <a:gd name="T30" fmla="*/ 33 w 39"/>
                  <a:gd name="T31" fmla="*/ 12 h 14"/>
                  <a:gd name="T32" fmla="*/ 34 w 39"/>
                  <a:gd name="T33" fmla="*/ 11 h 14"/>
                  <a:gd name="T34" fmla="*/ 37 w 39"/>
                  <a:gd name="T35" fmla="*/ 11 h 14"/>
                  <a:gd name="T36" fmla="*/ 39 w 39"/>
                  <a:gd name="T37" fmla="*/ 7 h 14"/>
                  <a:gd name="T38" fmla="*/ 39 w 39"/>
                  <a:gd name="T39" fmla="*/ 7 h 14"/>
                  <a:gd name="T40" fmla="*/ 39 w 39"/>
                  <a:gd name="T41" fmla="*/ 6 h 14"/>
                  <a:gd name="T42" fmla="*/ 38 w 39"/>
                  <a:gd name="T43" fmla="*/ 5 h 14"/>
                  <a:gd name="T44" fmla="*/ 38 w 39"/>
                  <a:gd name="T45" fmla="*/ 5 h 14"/>
                  <a:gd name="T46" fmla="*/ 36 w 39"/>
                  <a:gd name="T47" fmla="*/ 4 h 14"/>
                  <a:gd name="T48" fmla="*/ 34 w 39"/>
                  <a:gd name="T49" fmla="*/ 4 h 14"/>
                  <a:gd name="T50" fmla="*/ 30 w 39"/>
                  <a:gd name="T51" fmla="*/ 1 h 14"/>
                  <a:gd name="T52" fmla="*/ 26 w 39"/>
                  <a:gd name="T53" fmla="*/ 1 h 14"/>
                  <a:gd name="T54" fmla="*/ 24 w 39"/>
                  <a:gd name="T55" fmla="*/ 1 h 14"/>
                  <a:gd name="T56" fmla="*/ 21 w 39"/>
                  <a:gd name="T57" fmla="*/ 1 h 14"/>
                  <a:gd name="T58" fmla="*/ 21 w 39"/>
                  <a:gd name="T59" fmla="*/ 1 h 14"/>
                  <a:gd name="T60" fmla="*/ 20 w 39"/>
                  <a:gd name="T61" fmla="*/ 1 h 14"/>
                  <a:gd name="T62" fmla="*/ 14 w 39"/>
                  <a:gd name="T63" fmla="*/ 0 h 14"/>
                  <a:gd name="T64" fmla="*/ 12 w 39"/>
                  <a:gd name="T65" fmla="*/ 0 h 14"/>
                  <a:gd name="T66" fmla="*/ 9 w 39"/>
                  <a:gd name="T67" fmla="*/ 0 h 14"/>
                  <a:gd name="T68" fmla="*/ 4 w 39"/>
                  <a:gd name="T69" fmla="*/ 2 h 14"/>
                  <a:gd name="T70" fmla="*/ 4 w 39"/>
                  <a:gd name="T71" fmla="*/ 2 h 14"/>
                  <a:gd name="T72" fmla="*/ 3 w 39"/>
                  <a:gd name="T73" fmla="*/ 4 h 14"/>
                  <a:gd name="T74" fmla="*/ 1 w 39"/>
                  <a:gd name="T75" fmla="*/ 7 h 14"/>
                  <a:gd name="T76" fmla="*/ 1 w 39"/>
                  <a:gd name="T77" fmla="*/ 7 h 14"/>
                  <a:gd name="T78" fmla="*/ 0 w 39"/>
                  <a:gd name="T79" fmla="*/ 10 h 14"/>
                  <a:gd name="T80" fmla="*/ 1 w 39"/>
                  <a:gd name="T81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14">
                    <a:moveTo>
                      <a:pt x="1" y="11"/>
                    </a:moveTo>
                    <a:lnTo>
                      <a:pt x="3" y="12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2" y="13"/>
                    </a:lnTo>
                    <a:lnTo>
                      <a:pt x="14" y="13"/>
                    </a:lnTo>
                    <a:lnTo>
                      <a:pt x="15" y="12"/>
                    </a:lnTo>
                    <a:lnTo>
                      <a:pt x="20" y="11"/>
                    </a:lnTo>
                    <a:lnTo>
                      <a:pt x="21" y="11"/>
                    </a:lnTo>
                    <a:lnTo>
                      <a:pt x="24" y="11"/>
                    </a:lnTo>
                    <a:lnTo>
                      <a:pt x="24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33" y="12"/>
                    </a:lnTo>
                    <a:lnTo>
                      <a:pt x="34" y="11"/>
                    </a:lnTo>
                    <a:lnTo>
                      <a:pt x="37" y="11"/>
                    </a:lnTo>
                    <a:lnTo>
                      <a:pt x="39" y="7"/>
                    </a:lnTo>
                    <a:lnTo>
                      <a:pt x="39" y="7"/>
                    </a:lnTo>
                    <a:lnTo>
                      <a:pt x="39" y="6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6" y="4"/>
                    </a:lnTo>
                    <a:lnTo>
                      <a:pt x="34" y="4"/>
                    </a:lnTo>
                    <a:lnTo>
                      <a:pt x="30" y="1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9" name="Freeform 330">
                <a:extLst>
                  <a:ext uri="{FF2B5EF4-FFF2-40B4-BE49-F238E27FC236}">
                    <a16:creationId xmlns:a16="http://schemas.microsoft.com/office/drawing/2014/main" id="{BA249D75-1496-4107-8F57-FA0FBCF7E7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9188" y="876300"/>
                <a:ext cx="15875" cy="4762"/>
              </a:xfrm>
              <a:custGeom>
                <a:avLst/>
                <a:gdLst>
                  <a:gd name="T0" fmla="*/ 0 w 54"/>
                  <a:gd name="T1" fmla="*/ 3 h 13"/>
                  <a:gd name="T2" fmla="*/ 0 w 54"/>
                  <a:gd name="T3" fmla="*/ 4 h 13"/>
                  <a:gd name="T4" fmla="*/ 0 w 54"/>
                  <a:gd name="T5" fmla="*/ 4 h 13"/>
                  <a:gd name="T6" fmla="*/ 1 w 54"/>
                  <a:gd name="T7" fmla="*/ 7 h 13"/>
                  <a:gd name="T8" fmla="*/ 2 w 54"/>
                  <a:gd name="T9" fmla="*/ 7 h 13"/>
                  <a:gd name="T10" fmla="*/ 4 w 54"/>
                  <a:gd name="T11" fmla="*/ 9 h 13"/>
                  <a:gd name="T12" fmla="*/ 7 w 54"/>
                  <a:gd name="T13" fmla="*/ 9 h 13"/>
                  <a:gd name="T14" fmla="*/ 9 w 54"/>
                  <a:gd name="T15" fmla="*/ 9 h 13"/>
                  <a:gd name="T16" fmla="*/ 13 w 54"/>
                  <a:gd name="T17" fmla="*/ 9 h 13"/>
                  <a:gd name="T18" fmla="*/ 15 w 54"/>
                  <a:gd name="T19" fmla="*/ 9 h 13"/>
                  <a:gd name="T20" fmla="*/ 16 w 54"/>
                  <a:gd name="T21" fmla="*/ 10 h 13"/>
                  <a:gd name="T22" fmla="*/ 20 w 54"/>
                  <a:gd name="T23" fmla="*/ 11 h 13"/>
                  <a:gd name="T24" fmla="*/ 22 w 54"/>
                  <a:gd name="T25" fmla="*/ 10 h 13"/>
                  <a:gd name="T26" fmla="*/ 25 w 54"/>
                  <a:gd name="T27" fmla="*/ 10 h 13"/>
                  <a:gd name="T28" fmla="*/ 27 w 54"/>
                  <a:gd name="T29" fmla="*/ 11 h 13"/>
                  <a:gd name="T30" fmla="*/ 30 w 54"/>
                  <a:gd name="T31" fmla="*/ 13 h 13"/>
                  <a:gd name="T32" fmla="*/ 33 w 54"/>
                  <a:gd name="T33" fmla="*/ 13 h 13"/>
                  <a:gd name="T34" fmla="*/ 37 w 54"/>
                  <a:gd name="T35" fmla="*/ 13 h 13"/>
                  <a:gd name="T36" fmla="*/ 39 w 54"/>
                  <a:gd name="T37" fmla="*/ 13 h 13"/>
                  <a:gd name="T38" fmla="*/ 42 w 54"/>
                  <a:gd name="T39" fmla="*/ 13 h 13"/>
                  <a:gd name="T40" fmla="*/ 44 w 54"/>
                  <a:gd name="T41" fmla="*/ 13 h 13"/>
                  <a:gd name="T42" fmla="*/ 48 w 54"/>
                  <a:gd name="T43" fmla="*/ 13 h 13"/>
                  <a:gd name="T44" fmla="*/ 49 w 54"/>
                  <a:gd name="T45" fmla="*/ 13 h 13"/>
                  <a:gd name="T46" fmla="*/ 50 w 54"/>
                  <a:gd name="T47" fmla="*/ 12 h 13"/>
                  <a:gd name="T48" fmla="*/ 50 w 54"/>
                  <a:gd name="T49" fmla="*/ 12 h 13"/>
                  <a:gd name="T50" fmla="*/ 53 w 54"/>
                  <a:gd name="T51" fmla="*/ 11 h 13"/>
                  <a:gd name="T52" fmla="*/ 53 w 54"/>
                  <a:gd name="T53" fmla="*/ 11 h 13"/>
                  <a:gd name="T54" fmla="*/ 54 w 54"/>
                  <a:gd name="T55" fmla="*/ 11 h 13"/>
                  <a:gd name="T56" fmla="*/ 54 w 54"/>
                  <a:gd name="T57" fmla="*/ 9 h 13"/>
                  <a:gd name="T58" fmla="*/ 54 w 54"/>
                  <a:gd name="T59" fmla="*/ 9 h 13"/>
                  <a:gd name="T60" fmla="*/ 53 w 54"/>
                  <a:gd name="T61" fmla="*/ 6 h 13"/>
                  <a:gd name="T62" fmla="*/ 53 w 54"/>
                  <a:gd name="T63" fmla="*/ 6 h 13"/>
                  <a:gd name="T64" fmla="*/ 49 w 54"/>
                  <a:gd name="T65" fmla="*/ 5 h 13"/>
                  <a:gd name="T66" fmla="*/ 47 w 54"/>
                  <a:gd name="T67" fmla="*/ 5 h 13"/>
                  <a:gd name="T68" fmla="*/ 44 w 54"/>
                  <a:gd name="T69" fmla="*/ 5 h 13"/>
                  <a:gd name="T70" fmla="*/ 42 w 54"/>
                  <a:gd name="T71" fmla="*/ 5 h 13"/>
                  <a:gd name="T72" fmla="*/ 39 w 54"/>
                  <a:gd name="T73" fmla="*/ 4 h 13"/>
                  <a:gd name="T74" fmla="*/ 37 w 54"/>
                  <a:gd name="T75" fmla="*/ 4 h 13"/>
                  <a:gd name="T76" fmla="*/ 33 w 54"/>
                  <a:gd name="T77" fmla="*/ 4 h 13"/>
                  <a:gd name="T78" fmla="*/ 32 w 54"/>
                  <a:gd name="T79" fmla="*/ 4 h 13"/>
                  <a:gd name="T80" fmla="*/ 28 w 54"/>
                  <a:gd name="T81" fmla="*/ 4 h 13"/>
                  <a:gd name="T82" fmla="*/ 27 w 54"/>
                  <a:gd name="T83" fmla="*/ 5 h 13"/>
                  <a:gd name="T84" fmla="*/ 26 w 54"/>
                  <a:gd name="T85" fmla="*/ 5 h 13"/>
                  <a:gd name="T86" fmla="*/ 25 w 54"/>
                  <a:gd name="T87" fmla="*/ 4 h 13"/>
                  <a:gd name="T88" fmla="*/ 24 w 54"/>
                  <a:gd name="T89" fmla="*/ 3 h 13"/>
                  <a:gd name="T90" fmla="*/ 24 w 54"/>
                  <a:gd name="T91" fmla="*/ 3 h 13"/>
                  <a:gd name="T92" fmla="*/ 19 w 54"/>
                  <a:gd name="T93" fmla="*/ 1 h 13"/>
                  <a:gd name="T94" fmla="*/ 16 w 54"/>
                  <a:gd name="T95" fmla="*/ 1 h 13"/>
                  <a:gd name="T96" fmla="*/ 16 w 54"/>
                  <a:gd name="T97" fmla="*/ 1 h 13"/>
                  <a:gd name="T98" fmla="*/ 12 w 54"/>
                  <a:gd name="T99" fmla="*/ 3 h 13"/>
                  <a:gd name="T100" fmla="*/ 12 w 54"/>
                  <a:gd name="T101" fmla="*/ 3 h 13"/>
                  <a:gd name="T102" fmla="*/ 9 w 54"/>
                  <a:gd name="T103" fmla="*/ 3 h 13"/>
                  <a:gd name="T104" fmla="*/ 8 w 54"/>
                  <a:gd name="T105" fmla="*/ 3 h 13"/>
                  <a:gd name="T106" fmla="*/ 7 w 54"/>
                  <a:gd name="T107" fmla="*/ 1 h 13"/>
                  <a:gd name="T108" fmla="*/ 3 w 54"/>
                  <a:gd name="T109" fmla="*/ 0 h 13"/>
                  <a:gd name="T110" fmla="*/ 0 w 54"/>
                  <a:gd name="T111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4" h="13">
                    <a:moveTo>
                      <a:pt x="0" y="3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3" y="9"/>
                    </a:lnTo>
                    <a:lnTo>
                      <a:pt x="15" y="9"/>
                    </a:lnTo>
                    <a:lnTo>
                      <a:pt x="16" y="10"/>
                    </a:lnTo>
                    <a:lnTo>
                      <a:pt x="20" y="11"/>
                    </a:lnTo>
                    <a:lnTo>
                      <a:pt x="22" y="10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30" y="13"/>
                    </a:lnTo>
                    <a:lnTo>
                      <a:pt x="33" y="13"/>
                    </a:lnTo>
                    <a:lnTo>
                      <a:pt x="37" y="13"/>
                    </a:lnTo>
                    <a:lnTo>
                      <a:pt x="39" y="13"/>
                    </a:lnTo>
                    <a:lnTo>
                      <a:pt x="42" y="13"/>
                    </a:lnTo>
                    <a:lnTo>
                      <a:pt x="44" y="13"/>
                    </a:lnTo>
                    <a:lnTo>
                      <a:pt x="48" y="13"/>
                    </a:lnTo>
                    <a:lnTo>
                      <a:pt x="49" y="13"/>
                    </a:lnTo>
                    <a:lnTo>
                      <a:pt x="50" y="12"/>
                    </a:lnTo>
                    <a:lnTo>
                      <a:pt x="50" y="12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4" y="9"/>
                    </a:lnTo>
                    <a:lnTo>
                      <a:pt x="53" y="6"/>
                    </a:lnTo>
                    <a:lnTo>
                      <a:pt x="53" y="6"/>
                    </a:lnTo>
                    <a:lnTo>
                      <a:pt x="49" y="5"/>
                    </a:lnTo>
                    <a:lnTo>
                      <a:pt x="47" y="5"/>
                    </a:lnTo>
                    <a:lnTo>
                      <a:pt x="44" y="5"/>
                    </a:lnTo>
                    <a:lnTo>
                      <a:pt x="42" y="5"/>
                    </a:lnTo>
                    <a:lnTo>
                      <a:pt x="39" y="4"/>
                    </a:lnTo>
                    <a:lnTo>
                      <a:pt x="37" y="4"/>
                    </a:lnTo>
                    <a:lnTo>
                      <a:pt x="33" y="4"/>
                    </a:lnTo>
                    <a:lnTo>
                      <a:pt x="32" y="4"/>
                    </a:lnTo>
                    <a:lnTo>
                      <a:pt x="28" y="4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4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19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0" name="Freeform 331">
                <a:extLst>
                  <a:ext uri="{FF2B5EF4-FFF2-40B4-BE49-F238E27FC236}">
                    <a16:creationId xmlns:a16="http://schemas.microsoft.com/office/drawing/2014/main" id="{5E64FA51-FAFD-4196-9C9E-DE6C2512DB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9663" y="884238"/>
                <a:ext cx="14288" cy="3175"/>
              </a:xfrm>
              <a:custGeom>
                <a:avLst/>
                <a:gdLst>
                  <a:gd name="T0" fmla="*/ 14 w 43"/>
                  <a:gd name="T1" fmla="*/ 0 h 11"/>
                  <a:gd name="T2" fmla="*/ 11 w 43"/>
                  <a:gd name="T3" fmla="*/ 0 h 11"/>
                  <a:gd name="T4" fmla="*/ 10 w 43"/>
                  <a:gd name="T5" fmla="*/ 0 h 11"/>
                  <a:gd name="T6" fmla="*/ 6 w 43"/>
                  <a:gd name="T7" fmla="*/ 1 h 11"/>
                  <a:gd name="T8" fmla="*/ 6 w 43"/>
                  <a:gd name="T9" fmla="*/ 1 h 11"/>
                  <a:gd name="T10" fmla="*/ 6 w 43"/>
                  <a:gd name="T11" fmla="*/ 1 h 11"/>
                  <a:gd name="T12" fmla="*/ 5 w 43"/>
                  <a:gd name="T13" fmla="*/ 3 h 11"/>
                  <a:gd name="T14" fmla="*/ 6 w 43"/>
                  <a:gd name="T15" fmla="*/ 5 h 11"/>
                  <a:gd name="T16" fmla="*/ 3 w 43"/>
                  <a:gd name="T17" fmla="*/ 6 h 11"/>
                  <a:gd name="T18" fmla="*/ 1 w 43"/>
                  <a:gd name="T19" fmla="*/ 6 h 11"/>
                  <a:gd name="T20" fmla="*/ 1 w 43"/>
                  <a:gd name="T21" fmla="*/ 6 h 11"/>
                  <a:gd name="T22" fmla="*/ 1 w 43"/>
                  <a:gd name="T23" fmla="*/ 6 h 11"/>
                  <a:gd name="T24" fmla="*/ 1 w 43"/>
                  <a:gd name="T25" fmla="*/ 6 h 11"/>
                  <a:gd name="T26" fmla="*/ 0 w 43"/>
                  <a:gd name="T27" fmla="*/ 8 h 11"/>
                  <a:gd name="T28" fmla="*/ 0 w 43"/>
                  <a:gd name="T29" fmla="*/ 8 h 11"/>
                  <a:gd name="T30" fmla="*/ 1 w 43"/>
                  <a:gd name="T31" fmla="*/ 9 h 11"/>
                  <a:gd name="T32" fmla="*/ 2 w 43"/>
                  <a:gd name="T33" fmla="*/ 9 h 11"/>
                  <a:gd name="T34" fmla="*/ 3 w 43"/>
                  <a:gd name="T35" fmla="*/ 9 h 11"/>
                  <a:gd name="T36" fmla="*/ 3 w 43"/>
                  <a:gd name="T37" fmla="*/ 9 h 11"/>
                  <a:gd name="T38" fmla="*/ 3 w 43"/>
                  <a:gd name="T39" fmla="*/ 9 h 11"/>
                  <a:gd name="T40" fmla="*/ 3 w 43"/>
                  <a:gd name="T41" fmla="*/ 9 h 11"/>
                  <a:gd name="T42" fmla="*/ 3 w 43"/>
                  <a:gd name="T43" fmla="*/ 9 h 11"/>
                  <a:gd name="T44" fmla="*/ 3 w 43"/>
                  <a:gd name="T45" fmla="*/ 9 h 11"/>
                  <a:gd name="T46" fmla="*/ 5 w 43"/>
                  <a:gd name="T47" fmla="*/ 9 h 11"/>
                  <a:gd name="T48" fmla="*/ 7 w 43"/>
                  <a:gd name="T49" fmla="*/ 9 h 11"/>
                  <a:gd name="T50" fmla="*/ 12 w 43"/>
                  <a:gd name="T51" fmla="*/ 8 h 11"/>
                  <a:gd name="T52" fmla="*/ 14 w 43"/>
                  <a:gd name="T53" fmla="*/ 9 h 11"/>
                  <a:gd name="T54" fmla="*/ 23 w 43"/>
                  <a:gd name="T55" fmla="*/ 11 h 11"/>
                  <a:gd name="T56" fmla="*/ 25 w 43"/>
                  <a:gd name="T57" fmla="*/ 11 h 11"/>
                  <a:gd name="T58" fmla="*/ 28 w 43"/>
                  <a:gd name="T59" fmla="*/ 9 h 11"/>
                  <a:gd name="T60" fmla="*/ 30 w 43"/>
                  <a:gd name="T61" fmla="*/ 9 h 11"/>
                  <a:gd name="T62" fmla="*/ 32 w 43"/>
                  <a:gd name="T63" fmla="*/ 9 h 11"/>
                  <a:gd name="T64" fmla="*/ 32 w 43"/>
                  <a:gd name="T65" fmla="*/ 11 h 11"/>
                  <a:gd name="T66" fmla="*/ 36 w 43"/>
                  <a:gd name="T67" fmla="*/ 11 h 11"/>
                  <a:gd name="T68" fmla="*/ 37 w 43"/>
                  <a:gd name="T69" fmla="*/ 11 h 11"/>
                  <a:gd name="T70" fmla="*/ 40 w 43"/>
                  <a:gd name="T71" fmla="*/ 11 h 11"/>
                  <a:gd name="T72" fmla="*/ 41 w 43"/>
                  <a:gd name="T73" fmla="*/ 11 h 11"/>
                  <a:gd name="T74" fmla="*/ 41 w 43"/>
                  <a:gd name="T75" fmla="*/ 11 h 11"/>
                  <a:gd name="T76" fmla="*/ 42 w 43"/>
                  <a:gd name="T77" fmla="*/ 11 h 11"/>
                  <a:gd name="T78" fmla="*/ 43 w 43"/>
                  <a:gd name="T79" fmla="*/ 11 h 11"/>
                  <a:gd name="T80" fmla="*/ 42 w 43"/>
                  <a:gd name="T81" fmla="*/ 9 h 11"/>
                  <a:gd name="T82" fmla="*/ 40 w 43"/>
                  <a:gd name="T83" fmla="*/ 7 h 11"/>
                  <a:gd name="T84" fmla="*/ 38 w 43"/>
                  <a:gd name="T85" fmla="*/ 6 h 11"/>
                  <a:gd name="T86" fmla="*/ 36 w 43"/>
                  <a:gd name="T87" fmla="*/ 5 h 11"/>
                  <a:gd name="T88" fmla="*/ 36 w 43"/>
                  <a:gd name="T89" fmla="*/ 3 h 11"/>
                  <a:gd name="T90" fmla="*/ 34 w 43"/>
                  <a:gd name="T91" fmla="*/ 3 h 11"/>
                  <a:gd name="T92" fmla="*/ 31 w 43"/>
                  <a:gd name="T93" fmla="*/ 2 h 11"/>
                  <a:gd name="T94" fmla="*/ 30 w 43"/>
                  <a:gd name="T95" fmla="*/ 2 h 11"/>
                  <a:gd name="T96" fmla="*/ 26 w 43"/>
                  <a:gd name="T97" fmla="*/ 1 h 11"/>
                  <a:gd name="T98" fmla="*/ 20 w 43"/>
                  <a:gd name="T99" fmla="*/ 0 h 11"/>
                  <a:gd name="T100" fmla="*/ 19 w 43"/>
                  <a:gd name="T101" fmla="*/ 0 h 11"/>
                  <a:gd name="T102" fmla="*/ 17 w 43"/>
                  <a:gd name="T103" fmla="*/ 0 h 11"/>
                  <a:gd name="T104" fmla="*/ 14 w 43"/>
                  <a:gd name="T10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3" h="11">
                    <a:moveTo>
                      <a:pt x="14" y="0"/>
                    </a:moveTo>
                    <a:lnTo>
                      <a:pt x="11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12" y="8"/>
                    </a:lnTo>
                    <a:lnTo>
                      <a:pt x="14" y="9"/>
                    </a:lnTo>
                    <a:lnTo>
                      <a:pt x="23" y="11"/>
                    </a:lnTo>
                    <a:lnTo>
                      <a:pt x="25" y="11"/>
                    </a:lnTo>
                    <a:lnTo>
                      <a:pt x="28" y="9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1"/>
                    </a:lnTo>
                    <a:lnTo>
                      <a:pt x="36" y="11"/>
                    </a:lnTo>
                    <a:lnTo>
                      <a:pt x="37" y="11"/>
                    </a:lnTo>
                    <a:lnTo>
                      <a:pt x="40" y="11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42" y="11"/>
                    </a:lnTo>
                    <a:lnTo>
                      <a:pt x="43" y="11"/>
                    </a:lnTo>
                    <a:lnTo>
                      <a:pt x="42" y="9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6" y="5"/>
                    </a:lnTo>
                    <a:lnTo>
                      <a:pt x="36" y="3"/>
                    </a:lnTo>
                    <a:lnTo>
                      <a:pt x="34" y="3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6" y="1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1" name="Freeform 332">
                <a:extLst>
                  <a:ext uri="{FF2B5EF4-FFF2-40B4-BE49-F238E27FC236}">
                    <a16:creationId xmlns:a16="http://schemas.microsoft.com/office/drawing/2014/main" id="{BD5470F7-8D30-46A9-8CCC-DF2DBFBA5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882650"/>
                <a:ext cx="3175" cy="1587"/>
              </a:xfrm>
              <a:custGeom>
                <a:avLst/>
                <a:gdLst>
                  <a:gd name="T0" fmla="*/ 11 w 12"/>
                  <a:gd name="T1" fmla="*/ 6 h 6"/>
                  <a:gd name="T2" fmla="*/ 12 w 12"/>
                  <a:gd name="T3" fmla="*/ 4 h 6"/>
                  <a:gd name="T4" fmla="*/ 11 w 12"/>
                  <a:gd name="T5" fmla="*/ 0 h 6"/>
                  <a:gd name="T6" fmla="*/ 9 w 12"/>
                  <a:gd name="T7" fmla="*/ 0 h 6"/>
                  <a:gd name="T8" fmla="*/ 9 w 12"/>
                  <a:gd name="T9" fmla="*/ 0 h 6"/>
                  <a:gd name="T10" fmla="*/ 6 w 12"/>
                  <a:gd name="T11" fmla="*/ 0 h 6"/>
                  <a:gd name="T12" fmla="*/ 5 w 12"/>
                  <a:gd name="T13" fmla="*/ 0 h 6"/>
                  <a:gd name="T14" fmla="*/ 5 w 12"/>
                  <a:gd name="T15" fmla="*/ 0 h 6"/>
                  <a:gd name="T16" fmla="*/ 3 w 12"/>
                  <a:gd name="T17" fmla="*/ 0 h 6"/>
                  <a:gd name="T18" fmla="*/ 1 w 12"/>
                  <a:gd name="T19" fmla="*/ 0 h 6"/>
                  <a:gd name="T20" fmla="*/ 0 w 12"/>
                  <a:gd name="T21" fmla="*/ 0 h 6"/>
                  <a:gd name="T22" fmla="*/ 0 w 12"/>
                  <a:gd name="T23" fmla="*/ 3 h 6"/>
                  <a:gd name="T24" fmla="*/ 0 w 12"/>
                  <a:gd name="T25" fmla="*/ 3 h 6"/>
                  <a:gd name="T26" fmla="*/ 4 w 12"/>
                  <a:gd name="T27" fmla="*/ 6 h 6"/>
                  <a:gd name="T28" fmla="*/ 5 w 12"/>
                  <a:gd name="T29" fmla="*/ 6 h 6"/>
                  <a:gd name="T30" fmla="*/ 6 w 12"/>
                  <a:gd name="T31" fmla="*/ 6 h 6"/>
                  <a:gd name="T32" fmla="*/ 7 w 12"/>
                  <a:gd name="T33" fmla="*/ 6 h 6"/>
                  <a:gd name="T34" fmla="*/ 10 w 12"/>
                  <a:gd name="T35" fmla="*/ 6 h 6"/>
                  <a:gd name="T36" fmla="*/ 11 w 12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6">
                    <a:moveTo>
                      <a:pt x="11" y="6"/>
                    </a:moveTo>
                    <a:lnTo>
                      <a:pt x="12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2" name="Freeform 333">
                <a:extLst>
                  <a:ext uri="{FF2B5EF4-FFF2-40B4-BE49-F238E27FC236}">
                    <a16:creationId xmlns:a16="http://schemas.microsoft.com/office/drawing/2014/main" id="{6EB38404-12EB-4040-A02A-28CE0017D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0613" y="882650"/>
                <a:ext cx="6350" cy="1587"/>
              </a:xfrm>
              <a:custGeom>
                <a:avLst/>
                <a:gdLst>
                  <a:gd name="T0" fmla="*/ 12 w 16"/>
                  <a:gd name="T1" fmla="*/ 3 h 7"/>
                  <a:gd name="T2" fmla="*/ 11 w 16"/>
                  <a:gd name="T3" fmla="*/ 1 h 7"/>
                  <a:gd name="T4" fmla="*/ 11 w 16"/>
                  <a:gd name="T5" fmla="*/ 1 h 7"/>
                  <a:gd name="T6" fmla="*/ 10 w 16"/>
                  <a:gd name="T7" fmla="*/ 1 h 7"/>
                  <a:gd name="T8" fmla="*/ 9 w 16"/>
                  <a:gd name="T9" fmla="*/ 1 h 7"/>
                  <a:gd name="T10" fmla="*/ 9 w 16"/>
                  <a:gd name="T11" fmla="*/ 1 h 7"/>
                  <a:gd name="T12" fmla="*/ 6 w 16"/>
                  <a:gd name="T13" fmla="*/ 0 h 7"/>
                  <a:gd name="T14" fmla="*/ 5 w 16"/>
                  <a:gd name="T15" fmla="*/ 0 h 7"/>
                  <a:gd name="T16" fmla="*/ 2 w 16"/>
                  <a:gd name="T17" fmla="*/ 0 h 7"/>
                  <a:gd name="T18" fmla="*/ 1 w 16"/>
                  <a:gd name="T19" fmla="*/ 0 h 7"/>
                  <a:gd name="T20" fmla="*/ 0 w 16"/>
                  <a:gd name="T21" fmla="*/ 4 h 7"/>
                  <a:gd name="T22" fmla="*/ 1 w 16"/>
                  <a:gd name="T23" fmla="*/ 4 h 7"/>
                  <a:gd name="T24" fmla="*/ 4 w 16"/>
                  <a:gd name="T25" fmla="*/ 5 h 7"/>
                  <a:gd name="T26" fmla="*/ 5 w 16"/>
                  <a:gd name="T27" fmla="*/ 5 h 7"/>
                  <a:gd name="T28" fmla="*/ 6 w 16"/>
                  <a:gd name="T29" fmla="*/ 5 h 7"/>
                  <a:gd name="T30" fmla="*/ 9 w 16"/>
                  <a:gd name="T31" fmla="*/ 6 h 7"/>
                  <a:gd name="T32" fmla="*/ 11 w 16"/>
                  <a:gd name="T33" fmla="*/ 6 h 7"/>
                  <a:gd name="T34" fmla="*/ 12 w 16"/>
                  <a:gd name="T35" fmla="*/ 6 h 7"/>
                  <a:gd name="T36" fmla="*/ 13 w 16"/>
                  <a:gd name="T37" fmla="*/ 7 h 7"/>
                  <a:gd name="T38" fmla="*/ 15 w 16"/>
                  <a:gd name="T39" fmla="*/ 7 h 7"/>
                  <a:gd name="T40" fmla="*/ 16 w 16"/>
                  <a:gd name="T41" fmla="*/ 7 h 7"/>
                  <a:gd name="T42" fmla="*/ 15 w 16"/>
                  <a:gd name="T43" fmla="*/ 4 h 7"/>
                  <a:gd name="T44" fmla="*/ 12 w 16"/>
                  <a:gd name="T4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7">
                    <a:moveTo>
                      <a:pt x="12" y="3"/>
                    </a:move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2" y="6"/>
                    </a:lnTo>
                    <a:lnTo>
                      <a:pt x="13" y="7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5" y="4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3" name="Freeform 334">
                <a:extLst>
                  <a:ext uri="{FF2B5EF4-FFF2-40B4-BE49-F238E27FC236}">
                    <a16:creationId xmlns:a16="http://schemas.microsoft.com/office/drawing/2014/main" id="{432E6833-5840-4BCE-B422-6AD36F265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675" y="876300"/>
                <a:ext cx="4763" cy="3175"/>
              </a:xfrm>
              <a:custGeom>
                <a:avLst/>
                <a:gdLst>
                  <a:gd name="T0" fmla="*/ 2 w 12"/>
                  <a:gd name="T1" fmla="*/ 2 h 7"/>
                  <a:gd name="T2" fmla="*/ 5 w 12"/>
                  <a:gd name="T3" fmla="*/ 5 h 7"/>
                  <a:gd name="T4" fmla="*/ 5 w 12"/>
                  <a:gd name="T5" fmla="*/ 6 h 7"/>
                  <a:gd name="T6" fmla="*/ 6 w 12"/>
                  <a:gd name="T7" fmla="*/ 7 h 7"/>
                  <a:gd name="T8" fmla="*/ 7 w 12"/>
                  <a:gd name="T9" fmla="*/ 7 h 7"/>
                  <a:gd name="T10" fmla="*/ 12 w 12"/>
                  <a:gd name="T11" fmla="*/ 6 h 7"/>
                  <a:gd name="T12" fmla="*/ 12 w 12"/>
                  <a:gd name="T13" fmla="*/ 6 h 7"/>
                  <a:gd name="T14" fmla="*/ 12 w 12"/>
                  <a:gd name="T15" fmla="*/ 5 h 7"/>
                  <a:gd name="T16" fmla="*/ 12 w 12"/>
                  <a:gd name="T17" fmla="*/ 4 h 7"/>
                  <a:gd name="T18" fmla="*/ 9 w 12"/>
                  <a:gd name="T19" fmla="*/ 1 h 7"/>
                  <a:gd name="T20" fmla="*/ 8 w 12"/>
                  <a:gd name="T21" fmla="*/ 1 h 7"/>
                  <a:gd name="T22" fmla="*/ 7 w 12"/>
                  <a:gd name="T23" fmla="*/ 1 h 7"/>
                  <a:gd name="T24" fmla="*/ 3 w 12"/>
                  <a:gd name="T25" fmla="*/ 0 h 7"/>
                  <a:gd name="T26" fmla="*/ 0 w 12"/>
                  <a:gd name="T27" fmla="*/ 0 h 7"/>
                  <a:gd name="T28" fmla="*/ 1 w 12"/>
                  <a:gd name="T29" fmla="*/ 1 h 7"/>
                  <a:gd name="T30" fmla="*/ 2 w 12"/>
                  <a:gd name="T3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7">
                    <a:moveTo>
                      <a:pt x="2" y="2"/>
                    </a:moveTo>
                    <a:lnTo>
                      <a:pt x="5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7" y="7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2" y="4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4" name="Freeform 335">
                <a:extLst>
                  <a:ext uri="{FF2B5EF4-FFF2-40B4-BE49-F238E27FC236}">
                    <a16:creationId xmlns:a16="http://schemas.microsoft.com/office/drawing/2014/main" id="{A030BE6A-4B48-488C-A667-338EB18BA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7438" y="874713"/>
                <a:ext cx="28575" cy="7937"/>
              </a:xfrm>
              <a:custGeom>
                <a:avLst/>
                <a:gdLst>
                  <a:gd name="T0" fmla="*/ 3 w 86"/>
                  <a:gd name="T1" fmla="*/ 10 h 23"/>
                  <a:gd name="T2" fmla="*/ 6 w 86"/>
                  <a:gd name="T3" fmla="*/ 12 h 23"/>
                  <a:gd name="T4" fmla="*/ 11 w 86"/>
                  <a:gd name="T5" fmla="*/ 16 h 23"/>
                  <a:gd name="T6" fmla="*/ 14 w 86"/>
                  <a:gd name="T7" fmla="*/ 14 h 23"/>
                  <a:gd name="T8" fmla="*/ 17 w 86"/>
                  <a:gd name="T9" fmla="*/ 17 h 23"/>
                  <a:gd name="T10" fmla="*/ 25 w 86"/>
                  <a:gd name="T11" fmla="*/ 20 h 23"/>
                  <a:gd name="T12" fmla="*/ 26 w 86"/>
                  <a:gd name="T13" fmla="*/ 20 h 23"/>
                  <a:gd name="T14" fmla="*/ 28 w 86"/>
                  <a:gd name="T15" fmla="*/ 22 h 23"/>
                  <a:gd name="T16" fmla="*/ 33 w 86"/>
                  <a:gd name="T17" fmla="*/ 22 h 23"/>
                  <a:gd name="T18" fmla="*/ 35 w 86"/>
                  <a:gd name="T19" fmla="*/ 22 h 23"/>
                  <a:gd name="T20" fmla="*/ 37 w 86"/>
                  <a:gd name="T21" fmla="*/ 22 h 23"/>
                  <a:gd name="T22" fmla="*/ 38 w 86"/>
                  <a:gd name="T23" fmla="*/ 22 h 23"/>
                  <a:gd name="T24" fmla="*/ 40 w 86"/>
                  <a:gd name="T25" fmla="*/ 23 h 23"/>
                  <a:gd name="T26" fmla="*/ 43 w 86"/>
                  <a:gd name="T27" fmla="*/ 22 h 23"/>
                  <a:gd name="T28" fmla="*/ 43 w 86"/>
                  <a:gd name="T29" fmla="*/ 19 h 23"/>
                  <a:gd name="T30" fmla="*/ 45 w 86"/>
                  <a:gd name="T31" fmla="*/ 20 h 23"/>
                  <a:gd name="T32" fmla="*/ 47 w 86"/>
                  <a:gd name="T33" fmla="*/ 22 h 23"/>
                  <a:gd name="T34" fmla="*/ 51 w 86"/>
                  <a:gd name="T35" fmla="*/ 19 h 23"/>
                  <a:gd name="T36" fmla="*/ 52 w 86"/>
                  <a:gd name="T37" fmla="*/ 19 h 23"/>
                  <a:gd name="T38" fmla="*/ 56 w 86"/>
                  <a:gd name="T39" fmla="*/ 19 h 23"/>
                  <a:gd name="T40" fmla="*/ 62 w 86"/>
                  <a:gd name="T41" fmla="*/ 18 h 23"/>
                  <a:gd name="T42" fmla="*/ 63 w 86"/>
                  <a:gd name="T43" fmla="*/ 17 h 23"/>
                  <a:gd name="T44" fmla="*/ 67 w 86"/>
                  <a:gd name="T45" fmla="*/ 19 h 23"/>
                  <a:gd name="T46" fmla="*/ 76 w 86"/>
                  <a:gd name="T47" fmla="*/ 19 h 23"/>
                  <a:gd name="T48" fmla="*/ 81 w 86"/>
                  <a:gd name="T49" fmla="*/ 19 h 23"/>
                  <a:gd name="T50" fmla="*/ 84 w 86"/>
                  <a:gd name="T51" fmla="*/ 18 h 23"/>
                  <a:gd name="T52" fmla="*/ 86 w 86"/>
                  <a:gd name="T53" fmla="*/ 13 h 23"/>
                  <a:gd name="T54" fmla="*/ 86 w 86"/>
                  <a:gd name="T55" fmla="*/ 11 h 23"/>
                  <a:gd name="T56" fmla="*/ 86 w 86"/>
                  <a:gd name="T57" fmla="*/ 10 h 23"/>
                  <a:gd name="T58" fmla="*/ 82 w 86"/>
                  <a:gd name="T59" fmla="*/ 7 h 23"/>
                  <a:gd name="T60" fmla="*/ 76 w 86"/>
                  <a:gd name="T61" fmla="*/ 6 h 23"/>
                  <a:gd name="T62" fmla="*/ 69 w 86"/>
                  <a:gd name="T63" fmla="*/ 5 h 23"/>
                  <a:gd name="T64" fmla="*/ 63 w 86"/>
                  <a:gd name="T65" fmla="*/ 2 h 23"/>
                  <a:gd name="T66" fmla="*/ 58 w 86"/>
                  <a:gd name="T67" fmla="*/ 5 h 23"/>
                  <a:gd name="T68" fmla="*/ 58 w 86"/>
                  <a:gd name="T69" fmla="*/ 8 h 23"/>
                  <a:gd name="T70" fmla="*/ 55 w 86"/>
                  <a:gd name="T71" fmla="*/ 8 h 23"/>
                  <a:gd name="T72" fmla="*/ 52 w 86"/>
                  <a:gd name="T73" fmla="*/ 6 h 23"/>
                  <a:gd name="T74" fmla="*/ 51 w 86"/>
                  <a:gd name="T75" fmla="*/ 6 h 23"/>
                  <a:gd name="T76" fmla="*/ 51 w 86"/>
                  <a:gd name="T77" fmla="*/ 5 h 23"/>
                  <a:gd name="T78" fmla="*/ 50 w 86"/>
                  <a:gd name="T79" fmla="*/ 2 h 23"/>
                  <a:gd name="T80" fmla="*/ 47 w 86"/>
                  <a:gd name="T81" fmla="*/ 4 h 23"/>
                  <a:gd name="T82" fmla="*/ 39 w 86"/>
                  <a:gd name="T83" fmla="*/ 1 h 23"/>
                  <a:gd name="T84" fmla="*/ 35 w 86"/>
                  <a:gd name="T85" fmla="*/ 1 h 23"/>
                  <a:gd name="T86" fmla="*/ 34 w 86"/>
                  <a:gd name="T87" fmla="*/ 4 h 23"/>
                  <a:gd name="T88" fmla="*/ 35 w 86"/>
                  <a:gd name="T89" fmla="*/ 7 h 23"/>
                  <a:gd name="T90" fmla="*/ 33 w 86"/>
                  <a:gd name="T91" fmla="*/ 7 h 23"/>
                  <a:gd name="T92" fmla="*/ 29 w 86"/>
                  <a:gd name="T93" fmla="*/ 6 h 23"/>
                  <a:gd name="T94" fmla="*/ 28 w 86"/>
                  <a:gd name="T95" fmla="*/ 5 h 23"/>
                  <a:gd name="T96" fmla="*/ 26 w 86"/>
                  <a:gd name="T97" fmla="*/ 4 h 23"/>
                  <a:gd name="T98" fmla="*/ 20 w 86"/>
                  <a:gd name="T99" fmla="*/ 2 h 23"/>
                  <a:gd name="T100" fmla="*/ 15 w 86"/>
                  <a:gd name="T101" fmla="*/ 1 h 23"/>
                  <a:gd name="T102" fmla="*/ 12 w 86"/>
                  <a:gd name="T103" fmla="*/ 0 h 23"/>
                  <a:gd name="T104" fmla="*/ 6 w 86"/>
                  <a:gd name="T105" fmla="*/ 0 h 23"/>
                  <a:gd name="T106" fmla="*/ 5 w 86"/>
                  <a:gd name="T107" fmla="*/ 1 h 23"/>
                  <a:gd name="T108" fmla="*/ 3 w 86"/>
                  <a:gd name="T109" fmla="*/ 2 h 23"/>
                  <a:gd name="T110" fmla="*/ 0 w 86"/>
                  <a:gd name="T111" fmla="*/ 4 h 23"/>
                  <a:gd name="T112" fmla="*/ 2 w 86"/>
                  <a:gd name="T1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6" h="23">
                    <a:moveTo>
                      <a:pt x="2" y="7"/>
                    </a:moveTo>
                    <a:lnTo>
                      <a:pt x="3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7" y="17"/>
                    </a:lnTo>
                    <a:lnTo>
                      <a:pt x="22" y="19"/>
                    </a:lnTo>
                    <a:lnTo>
                      <a:pt x="25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8" y="22"/>
                    </a:lnTo>
                    <a:lnTo>
                      <a:pt x="29" y="22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5" y="22"/>
                    </a:lnTo>
                    <a:lnTo>
                      <a:pt x="37" y="22"/>
                    </a:lnTo>
                    <a:lnTo>
                      <a:pt x="37" y="22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3"/>
                    </a:lnTo>
                    <a:lnTo>
                      <a:pt x="41" y="23"/>
                    </a:lnTo>
                    <a:lnTo>
                      <a:pt x="43" y="22"/>
                    </a:lnTo>
                    <a:lnTo>
                      <a:pt x="43" y="20"/>
                    </a:lnTo>
                    <a:lnTo>
                      <a:pt x="43" y="19"/>
                    </a:lnTo>
                    <a:lnTo>
                      <a:pt x="44" y="19"/>
                    </a:lnTo>
                    <a:lnTo>
                      <a:pt x="45" y="20"/>
                    </a:lnTo>
                    <a:lnTo>
                      <a:pt x="46" y="20"/>
                    </a:lnTo>
                    <a:lnTo>
                      <a:pt x="47" y="22"/>
                    </a:lnTo>
                    <a:lnTo>
                      <a:pt x="49" y="20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2" y="19"/>
                    </a:lnTo>
                    <a:lnTo>
                      <a:pt x="55" y="19"/>
                    </a:lnTo>
                    <a:lnTo>
                      <a:pt x="56" y="19"/>
                    </a:lnTo>
                    <a:lnTo>
                      <a:pt x="61" y="18"/>
                    </a:lnTo>
                    <a:lnTo>
                      <a:pt x="62" y="18"/>
                    </a:lnTo>
                    <a:lnTo>
                      <a:pt x="63" y="17"/>
                    </a:lnTo>
                    <a:lnTo>
                      <a:pt x="63" y="17"/>
                    </a:lnTo>
                    <a:lnTo>
                      <a:pt x="63" y="17"/>
                    </a:lnTo>
                    <a:lnTo>
                      <a:pt x="67" y="19"/>
                    </a:lnTo>
                    <a:lnTo>
                      <a:pt x="68" y="19"/>
                    </a:lnTo>
                    <a:lnTo>
                      <a:pt x="76" y="19"/>
                    </a:lnTo>
                    <a:lnTo>
                      <a:pt x="79" y="19"/>
                    </a:lnTo>
                    <a:lnTo>
                      <a:pt x="81" y="19"/>
                    </a:lnTo>
                    <a:lnTo>
                      <a:pt x="82" y="18"/>
                    </a:lnTo>
                    <a:lnTo>
                      <a:pt x="84" y="18"/>
                    </a:lnTo>
                    <a:lnTo>
                      <a:pt x="86" y="16"/>
                    </a:lnTo>
                    <a:lnTo>
                      <a:pt x="86" y="13"/>
                    </a:lnTo>
                    <a:lnTo>
                      <a:pt x="86" y="12"/>
                    </a:lnTo>
                    <a:lnTo>
                      <a:pt x="86" y="11"/>
                    </a:lnTo>
                    <a:lnTo>
                      <a:pt x="86" y="11"/>
                    </a:lnTo>
                    <a:lnTo>
                      <a:pt x="86" y="10"/>
                    </a:lnTo>
                    <a:lnTo>
                      <a:pt x="84" y="8"/>
                    </a:lnTo>
                    <a:lnTo>
                      <a:pt x="82" y="7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5"/>
                    </a:lnTo>
                    <a:lnTo>
                      <a:pt x="69" y="5"/>
                    </a:lnTo>
                    <a:lnTo>
                      <a:pt x="68" y="4"/>
                    </a:lnTo>
                    <a:lnTo>
                      <a:pt x="63" y="2"/>
                    </a:lnTo>
                    <a:lnTo>
                      <a:pt x="62" y="2"/>
                    </a:lnTo>
                    <a:lnTo>
                      <a:pt x="58" y="5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7" y="8"/>
                    </a:lnTo>
                    <a:lnTo>
                      <a:pt x="55" y="8"/>
                    </a:lnTo>
                    <a:lnTo>
                      <a:pt x="55" y="7"/>
                    </a:lnTo>
                    <a:lnTo>
                      <a:pt x="52" y="6"/>
                    </a:lnTo>
                    <a:lnTo>
                      <a:pt x="51" y="6"/>
                    </a:lnTo>
                    <a:lnTo>
                      <a:pt x="51" y="6"/>
                    </a:lnTo>
                    <a:lnTo>
                      <a:pt x="51" y="5"/>
                    </a:lnTo>
                    <a:lnTo>
                      <a:pt x="51" y="5"/>
                    </a:lnTo>
                    <a:lnTo>
                      <a:pt x="51" y="4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7" y="4"/>
                    </a:lnTo>
                    <a:lnTo>
                      <a:pt x="46" y="2"/>
                    </a:lnTo>
                    <a:lnTo>
                      <a:pt x="39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5" y="7"/>
                    </a:lnTo>
                    <a:lnTo>
                      <a:pt x="37" y="8"/>
                    </a:lnTo>
                    <a:lnTo>
                      <a:pt x="33" y="7"/>
                    </a:lnTo>
                    <a:lnTo>
                      <a:pt x="31" y="6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28" y="5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5" name="Freeform 336">
                <a:extLst>
                  <a:ext uri="{FF2B5EF4-FFF2-40B4-BE49-F238E27FC236}">
                    <a16:creationId xmlns:a16="http://schemas.microsoft.com/office/drawing/2014/main" id="{02033BBD-3A0A-4285-89DA-F194A2B22D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6013" y="871538"/>
                <a:ext cx="3175" cy="3175"/>
              </a:xfrm>
              <a:custGeom>
                <a:avLst/>
                <a:gdLst>
                  <a:gd name="T0" fmla="*/ 1 w 10"/>
                  <a:gd name="T1" fmla="*/ 7 h 7"/>
                  <a:gd name="T2" fmla="*/ 2 w 10"/>
                  <a:gd name="T3" fmla="*/ 7 h 7"/>
                  <a:gd name="T4" fmla="*/ 6 w 10"/>
                  <a:gd name="T5" fmla="*/ 7 h 7"/>
                  <a:gd name="T6" fmla="*/ 9 w 10"/>
                  <a:gd name="T7" fmla="*/ 5 h 7"/>
                  <a:gd name="T8" fmla="*/ 9 w 10"/>
                  <a:gd name="T9" fmla="*/ 5 h 7"/>
                  <a:gd name="T10" fmla="*/ 10 w 10"/>
                  <a:gd name="T11" fmla="*/ 4 h 7"/>
                  <a:gd name="T12" fmla="*/ 10 w 10"/>
                  <a:gd name="T13" fmla="*/ 3 h 7"/>
                  <a:gd name="T14" fmla="*/ 7 w 10"/>
                  <a:gd name="T15" fmla="*/ 0 h 7"/>
                  <a:gd name="T16" fmla="*/ 7 w 10"/>
                  <a:gd name="T17" fmla="*/ 0 h 7"/>
                  <a:gd name="T18" fmla="*/ 2 w 10"/>
                  <a:gd name="T19" fmla="*/ 3 h 7"/>
                  <a:gd name="T20" fmla="*/ 1 w 10"/>
                  <a:gd name="T21" fmla="*/ 4 h 7"/>
                  <a:gd name="T22" fmla="*/ 0 w 10"/>
                  <a:gd name="T23" fmla="*/ 7 h 7"/>
                  <a:gd name="T24" fmla="*/ 1 w 10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7">
                    <a:moveTo>
                      <a:pt x="1" y="7"/>
                    </a:moveTo>
                    <a:lnTo>
                      <a:pt x="2" y="7"/>
                    </a:lnTo>
                    <a:lnTo>
                      <a:pt x="6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6" name="Freeform 337">
                <a:extLst>
                  <a:ext uri="{FF2B5EF4-FFF2-40B4-BE49-F238E27FC236}">
                    <a16:creationId xmlns:a16="http://schemas.microsoft.com/office/drawing/2014/main" id="{98F1EADE-D0B8-44FE-A911-5AF4A1CC4A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475" y="874713"/>
                <a:ext cx="1588" cy="1587"/>
              </a:xfrm>
              <a:custGeom>
                <a:avLst/>
                <a:gdLst>
                  <a:gd name="T0" fmla="*/ 2 w 3"/>
                  <a:gd name="T1" fmla="*/ 6 h 6"/>
                  <a:gd name="T2" fmla="*/ 3 w 3"/>
                  <a:gd name="T3" fmla="*/ 3 h 6"/>
                  <a:gd name="T4" fmla="*/ 2 w 3"/>
                  <a:gd name="T5" fmla="*/ 0 h 6"/>
                  <a:gd name="T6" fmla="*/ 0 w 3"/>
                  <a:gd name="T7" fmla="*/ 3 h 6"/>
                  <a:gd name="T8" fmla="*/ 2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7" name="Freeform 338">
                <a:extLst>
                  <a:ext uri="{FF2B5EF4-FFF2-40B4-BE49-F238E27FC236}">
                    <a16:creationId xmlns:a16="http://schemas.microsoft.com/office/drawing/2014/main" id="{3A827C47-F998-4B47-BB6B-3A6D9E9ABB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0275" y="855663"/>
                <a:ext cx="30163" cy="11112"/>
              </a:xfrm>
              <a:custGeom>
                <a:avLst/>
                <a:gdLst>
                  <a:gd name="T0" fmla="*/ 4 w 96"/>
                  <a:gd name="T1" fmla="*/ 18 h 33"/>
                  <a:gd name="T2" fmla="*/ 6 w 96"/>
                  <a:gd name="T3" fmla="*/ 21 h 33"/>
                  <a:gd name="T4" fmla="*/ 12 w 96"/>
                  <a:gd name="T5" fmla="*/ 23 h 33"/>
                  <a:gd name="T6" fmla="*/ 16 w 96"/>
                  <a:gd name="T7" fmla="*/ 23 h 33"/>
                  <a:gd name="T8" fmla="*/ 17 w 96"/>
                  <a:gd name="T9" fmla="*/ 21 h 33"/>
                  <a:gd name="T10" fmla="*/ 17 w 96"/>
                  <a:gd name="T11" fmla="*/ 25 h 33"/>
                  <a:gd name="T12" fmla="*/ 18 w 96"/>
                  <a:gd name="T13" fmla="*/ 25 h 33"/>
                  <a:gd name="T14" fmla="*/ 22 w 96"/>
                  <a:gd name="T15" fmla="*/ 24 h 33"/>
                  <a:gd name="T16" fmla="*/ 24 w 96"/>
                  <a:gd name="T17" fmla="*/ 21 h 33"/>
                  <a:gd name="T18" fmla="*/ 26 w 96"/>
                  <a:gd name="T19" fmla="*/ 19 h 33"/>
                  <a:gd name="T20" fmla="*/ 25 w 96"/>
                  <a:gd name="T21" fmla="*/ 20 h 33"/>
                  <a:gd name="T22" fmla="*/ 23 w 96"/>
                  <a:gd name="T23" fmla="*/ 23 h 33"/>
                  <a:gd name="T24" fmla="*/ 23 w 96"/>
                  <a:gd name="T25" fmla="*/ 25 h 33"/>
                  <a:gd name="T26" fmla="*/ 29 w 96"/>
                  <a:gd name="T27" fmla="*/ 23 h 33"/>
                  <a:gd name="T28" fmla="*/ 31 w 96"/>
                  <a:gd name="T29" fmla="*/ 23 h 33"/>
                  <a:gd name="T30" fmla="*/ 34 w 96"/>
                  <a:gd name="T31" fmla="*/ 23 h 33"/>
                  <a:gd name="T32" fmla="*/ 35 w 96"/>
                  <a:gd name="T33" fmla="*/ 24 h 33"/>
                  <a:gd name="T34" fmla="*/ 39 w 96"/>
                  <a:gd name="T35" fmla="*/ 25 h 33"/>
                  <a:gd name="T36" fmla="*/ 46 w 96"/>
                  <a:gd name="T37" fmla="*/ 26 h 33"/>
                  <a:gd name="T38" fmla="*/ 49 w 96"/>
                  <a:gd name="T39" fmla="*/ 29 h 33"/>
                  <a:gd name="T40" fmla="*/ 54 w 96"/>
                  <a:gd name="T41" fmla="*/ 29 h 33"/>
                  <a:gd name="T42" fmla="*/ 59 w 96"/>
                  <a:gd name="T43" fmla="*/ 27 h 33"/>
                  <a:gd name="T44" fmla="*/ 63 w 96"/>
                  <a:gd name="T45" fmla="*/ 27 h 33"/>
                  <a:gd name="T46" fmla="*/ 69 w 96"/>
                  <a:gd name="T47" fmla="*/ 29 h 33"/>
                  <a:gd name="T48" fmla="*/ 77 w 96"/>
                  <a:gd name="T49" fmla="*/ 30 h 33"/>
                  <a:gd name="T50" fmla="*/ 83 w 96"/>
                  <a:gd name="T51" fmla="*/ 31 h 33"/>
                  <a:gd name="T52" fmla="*/ 87 w 96"/>
                  <a:gd name="T53" fmla="*/ 32 h 33"/>
                  <a:gd name="T54" fmla="*/ 95 w 96"/>
                  <a:gd name="T55" fmla="*/ 32 h 33"/>
                  <a:gd name="T56" fmla="*/ 93 w 96"/>
                  <a:gd name="T57" fmla="*/ 25 h 33"/>
                  <a:gd name="T58" fmla="*/ 90 w 96"/>
                  <a:gd name="T59" fmla="*/ 23 h 33"/>
                  <a:gd name="T60" fmla="*/ 89 w 96"/>
                  <a:gd name="T61" fmla="*/ 21 h 33"/>
                  <a:gd name="T62" fmla="*/ 89 w 96"/>
                  <a:gd name="T63" fmla="*/ 20 h 33"/>
                  <a:gd name="T64" fmla="*/ 85 w 96"/>
                  <a:gd name="T65" fmla="*/ 17 h 33"/>
                  <a:gd name="T66" fmla="*/ 78 w 96"/>
                  <a:gd name="T67" fmla="*/ 14 h 33"/>
                  <a:gd name="T68" fmla="*/ 75 w 96"/>
                  <a:gd name="T69" fmla="*/ 12 h 33"/>
                  <a:gd name="T70" fmla="*/ 66 w 96"/>
                  <a:gd name="T71" fmla="*/ 15 h 33"/>
                  <a:gd name="T72" fmla="*/ 65 w 96"/>
                  <a:gd name="T73" fmla="*/ 17 h 33"/>
                  <a:gd name="T74" fmla="*/ 57 w 96"/>
                  <a:gd name="T75" fmla="*/ 13 h 33"/>
                  <a:gd name="T76" fmla="*/ 55 w 96"/>
                  <a:gd name="T77" fmla="*/ 12 h 33"/>
                  <a:gd name="T78" fmla="*/ 53 w 96"/>
                  <a:gd name="T79" fmla="*/ 11 h 33"/>
                  <a:gd name="T80" fmla="*/ 53 w 96"/>
                  <a:gd name="T81" fmla="*/ 8 h 33"/>
                  <a:gd name="T82" fmla="*/ 54 w 96"/>
                  <a:gd name="T83" fmla="*/ 8 h 33"/>
                  <a:gd name="T84" fmla="*/ 53 w 96"/>
                  <a:gd name="T85" fmla="*/ 6 h 33"/>
                  <a:gd name="T86" fmla="*/ 45 w 96"/>
                  <a:gd name="T87" fmla="*/ 6 h 33"/>
                  <a:gd name="T88" fmla="*/ 39 w 96"/>
                  <a:gd name="T89" fmla="*/ 3 h 33"/>
                  <a:gd name="T90" fmla="*/ 37 w 96"/>
                  <a:gd name="T91" fmla="*/ 2 h 33"/>
                  <a:gd name="T92" fmla="*/ 31 w 96"/>
                  <a:gd name="T93" fmla="*/ 1 h 33"/>
                  <a:gd name="T94" fmla="*/ 25 w 96"/>
                  <a:gd name="T95" fmla="*/ 1 h 33"/>
                  <a:gd name="T96" fmla="*/ 24 w 96"/>
                  <a:gd name="T97" fmla="*/ 1 h 33"/>
                  <a:gd name="T98" fmla="*/ 20 w 96"/>
                  <a:gd name="T99" fmla="*/ 3 h 33"/>
                  <a:gd name="T100" fmla="*/ 20 w 96"/>
                  <a:gd name="T101" fmla="*/ 3 h 33"/>
                  <a:gd name="T102" fmla="*/ 17 w 96"/>
                  <a:gd name="T103" fmla="*/ 3 h 33"/>
                  <a:gd name="T104" fmla="*/ 6 w 96"/>
                  <a:gd name="T105" fmla="*/ 5 h 33"/>
                  <a:gd name="T106" fmla="*/ 2 w 96"/>
                  <a:gd name="T107" fmla="*/ 7 h 33"/>
                  <a:gd name="T108" fmla="*/ 7 w 96"/>
                  <a:gd name="T109" fmla="*/ 9 h 33"/>
                  <a:gd name="T110" fmla="*/ 6 w 96"/>
                  <a:gd name="T111" fmla="*/ 11 h 33"/>
                  <a:gd name="T112" fmla="*/ 1 w 96"/>
                  <a:gd name="T113" fmla="*/ 14 h 33"/>
                  <a:gd name="T114" fmla="*/ 0 w 96"/>
                  <a:gd name="T115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6" h="33">
                    <a:moveTo>
                      <a:pt x="1" y="17"/>
                    </a:moveTo>
                    <a:lnTo>
                      <a:pt x="4" y="18"/>
                    </a:lnTo>
                    <a:lnTo>
                      <a:pt x="2" y="19"/>
                    </a:lnTo>
                    <a:lnTo>
                      <a:pt x="6" y="21"/>
                    </a:lnTo>
                    <a:lnTo>
                      <a:pt x="11" y="21"/>
                    </a:lnTo>
                    <a:lnTo>
                      <a:pt x="12" y="23"/>
                    </a:lnTo>
                    <a:lnTo>
                      <a:pt x="14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9" y="25"/>
                    </a:lnTo>
                    <a:lnTo>
                      <a:pt x="22" y="24"/>
                    </a:lnTo>
                    <a:lnTo>
                      <a:pt x="23" y="23"/>
                    </a:lnTo>
                    <a:lnTo>
                      <a:pt x="24" y="21"/>
                    </a:lnTo>
                    <a:lnTo>
                      <a:pt x="24" y="20"/>
                    </a:lnTo>
                    <a:lnTo>
                      <a:pt x="26" y="19"/>
                    </a:lnTo>
                    <a:lnTo>
                      <a:pt x="28" y="19"/>
                    </a:lnTo>
                    <a:lnTo>
                      <a:pt x="25" y="20"/>
                    </a:lnTo>
                    <a:lnTo>
                      <a:pt x="24" y="23"/>
                    </a:lnTo>
                    <a:lnTo>
                      <a:pt x="23" y="23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4"/>
                    </a:lnTo>
                    <a:lnTo>
                      <a:pt x="29" y="23"/>
                    </a:lnTo>
                    <a:lnTo>
                      <a:pt x="30" y="23"/>
                    </a:lnTo>
                    <a:lnTo>
                      <a:pt x="31" y="23"/>
                    </a:lnTo>
                    <a:lnTo>
                      <a:pt x="33" y="23"/>
                    </a:lnTo>
                    <a:lnTo>
                      <a:pt x="34" y="23"/>
                    </a:lnTo>
                    <a:lnTo>
                      <a:pt x="35" y="23"/>
                    </a:lnTo>
                    <a:lnTo>
                      <a:pt x="35" y="24"/>
                    </a:lnTo>
                    <a:lnTo>
                      <a:pt x="37" y="25"/>
                    </a:lnTo>
                    <a:lnTo>
                      <a:pt x="39" y="25"/>
                    </a:lnTo>
                    <a:lnTo>
                      <a:pt x="43" y="26"/>
                    </a:lnTo>
                    <a:lnTo>
                      <a:pt x="46" y="26"/>
                    </a:lnTo>
                    <a:lnTo>
                      <a:pt x="47" y="27"/>
                    </a:lnTo>
                    <a:lnTo>
                      <a:pt x="49" y="29"/>
                    </a:lnTo>
                    <a:lnTo>
                      <a:pt x="51" y="29"/>
                    </a:lnTo>
                    <a:lnTo>
                      <a:pt x="54" y="29"/>
                    </a:lnTo>
                    <a:lnTo>
                      <a:pt x="57" y="27"/>
                    </a:lnTo>
                    <a:lnTo>
                      <a:pt x="59" y="27"/>
                    </a:lnTo>
                    <a:lnTo>
                      <a:pt x="63" y="26"/>
                    </a:lnTo>
                    <a:lnTo>
                      <a:pt x="63" y="27"/>
                    </a:lnTo>
                    <a:lnTo>
                      <a:pt x="63" y="29"/>
                    </a:lnTo>
                    <a:lnTo>
                      <a:pt x="69" y="29"/>
                    </a:lnTo>
                    <a:lnTo>
                      <a:pt x="75" y="30"/>
                    </a:lnTo>
                    <a:lnTo>
                      <a:pt x="77" y="30"/>
                    </a:lnTo>
                    <a:lnTo>
                      <a:pt x="81" y="31"/>
                    </a:lnTo>
                    <a:lnTo>
                      <a:pt x="83" y="31"/>
                    </a:lnTo>
                    <a:lnTo>
                      <a:pt x="85" y="31"/>
                    </a:lnTo>
                    <a:lnTo>
                      <a:pt x="87" y="32"/>
                    </a:lnTo>
                    <a:lnTo>
                      <a:pt x="93" y="33"/>
                    </a:lnTo>
                    <a:lnTo>
                      <a:pt x="95" y="32"/>
                    </a:lnTo>
                    <a:lnTo>
                      <a:pt x="96" y="30"/>
                    </a:lnTo>
                    <a:lnTo>
                      <a:pt x="93" y="25"/>
                    </a:lnTo>
                    <a:lnTo>
                      <a:pt x="90" y="23"/>
                    </a:lnTo>
                    <a:lnTo>
                      <a:pt x="90" y="23"/>
                    </a:lnTo>
                    <a:lnTo>
                      <a:pt x="89" y="21"/>
                    </a:lnTo>
                    <a:lnTo>
                      <a:pt x="89" y="21"/>
                    </a:lnTo>
                    <a:lnTo>
                      <a:pt x="89" y="21"/>
                    </a:lnTo>
                    <a:lnTo>
                      <a:pt x="89" y="20"/>
                    </a:lnTo>
                    <a:lnTo>
                      <a:pt x="89" y="19"/>
                    </a:lnTo>
                    <a:lnTo>
                      <a:pt x="85" y="17"/>
                    </a:lnTo>
                    <a:lnTo>
                      <a:pt x="79" y="15"/>
                    </a:lnTo>
                    <a:lnTo>
                      <a:pt x="78" y="14"/>
                    </a:lnTo>
                    <a:lnTo>
                      <a:pt x="75" y="12"/>
                    </a:lnTo>
                    <a:lnTo>
                      <a:pt x="75" y="12"/>
                    </a:lnTo>
                    <a:lnTo>
                      <a:pt x="67" y="15"/>
                    </a:lnTo>
                    <a:lnTo>
                      <a:pt x="66" y="15"/>
                    </a:lnTo>
                    <a:lnTo>
                      <a:pt x="66" y="15"/>
                    </a:lnTo>
                    <a:lnTo>
                      <a:pt x="65" y="17"/>
                    </a:lnTo>
                    <a:lnTo>
                      <a:pt x="64" y="15"/>
                    </a:lnTo>
                    <a:lnTo>
                      <a:pt x="57" y="13"/>
                    </a:lnTo>
                    <a:lnTo>
                      <a:pt x="57" y="13"/>
                    </a:lnTo>
                    <a:lnTo>
                      <a:pt x="55" y="12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4" y="8"/>
                    </a:lnTo>
                    <a:lnTo>
                      <a:pt x="55" y="7"/>
                    </a:lnTo>
                    <a:lnTo>
                      <a:pt x="53" y="6"/>
                    </a:lnTo>
                    <a:lnTo>
                      <a:pt x="47" y="6"/>
                    </a:lnTo>
                    <a:lnTo>
                      <a:pt x="45" y="6"/>
                    </a:lnTo>
                    <a:lnTo>
                      <a:pt x="40" y="5"/>
                    </a:lnTo>
                    <a:lnTo>
                      <a:pt x="39" y="3"/>
                    </a:lnTo>
                    <a:lnTo>
                      <a:pt x="37" y="3"/>
                    </a:lnTo>
                    <a:lnTo>
                      <a:pt x="37" y="2"/>
                    </a:lnTo>
                    <a:lnTo>
                      <a:pt x="34" y="1"/>
                    </a:lnTo>
                    <a:lnTo>
                      <a:pt x="31" y="1"/>
                    </a:lnTo>
                    <a:lnTo>
                      <a:pt x="28" y="0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4" y="1"/>
                    </a:lnTo>
                    <a:lnTo>
                      <a:pt x="22" y="2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8" name="Freeform 339">
                <a:extLst>
                  <a:ext uri="{FF2B5EF4-FFF2-40B4-BE49-F238E27FC236}">
                    <a16:creationId xmlns:a16="http://schemas.microsoft.com/office/drawing/2014/main" id="{7D05C395-C973-4313-A187-C52E0AFBB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3613" y="862013"/>
                <a:ext cx="15875" cy="7937"/>
              </a:xfrm>
              <a:custGeom>
                <a:avLst/>
                <a:gdLst>
                  <a:gd name="T0" fmla="*/ 0 w 51"/>
                  <a:gd name="T1" fmla="*/ 20 h 22"/>
                  <a:gd name="T2" fmla="*/ 6 w 51"/>
                  <a:gd name="T3" fmla="*/ 21 h 22"/>
                  <a:gd name="T4" fmla="*/ 8 w 51"/>
                  <a:gd name="T5" fmla="*/ 22 h 22"/>
                  <a:gd name="T6" fmla="*/ 13 w 51"/>
                  <a:gd name="T7" fmla="*/ 20 h 22"/>
                  <a:gd name="T8" fmla="*/ 15 w 51"/>
                  <a:gd name="T9" fmla="*/ 17 h 22"/>
                  <a:gd name="T10" fmla="*/ 20 w 51"/>
                  <a:gd name="T11" fmla="*/ 18 h 22"/>
                  <a:gd name="T12" fmla="*/ 21 w 51"/>
                  <a:gd name="T13" fmla="*/ 18 h 22"/>
                  <a:gd name="T14" fmla="*/ 25 w 51"/>
                  <a:gd name="T15" fmla="*/ 18 h 22"/>
                  <a:gd name="T16" fmla="*/ 30 w 51"/>
                  <a:gd name="T17" fmla="*/ 17 h 22"/>
                  <a:gd name="T18" fmla="*/ 34 w 51"/>
                  <a:gd name="T19" fmla="*/ 17 h 22"/>
                  <a:gd name="T20" fmla="*/ 38 w 51"/>
                  <a:gd name="T21" fmla="*/ 16 h 22"/>
                  <a:gd name="T22" fmla="*/ 42 w 51"/>
                  <a:gd name="T23" fmla="*/ 16 h 22"/>
                  <a:gd name="T24" fmla="*/ 48 w 51"/>
                  <a:gd name="T25" fmla="*/ 15 h 22"/>
                  <a:gd name="T26" fmla="*/ 50 w 51"/>
                  <a:gd name="T27" fmla="*/ 14 h 22"/>
                  <a:gd name="T28" fmla="*/ 51 w 51"/>
                  <a:gd name="T29" fmla="*/ 11 h 22"/>
                  <a:gd name="T30" fmla="*/ 45 w 51"/>
                  <a:gd name="T31" fmla="*/ 8 h 22"/>
                  <a:gd name="T32" fmla="*/ 40 w 51"/>
                  <a:gd name="T33" fmla="*/ 8 h 22"/>
                  <a:gd name="T34" fmla="*/ 37 w 51"/>
                  <a:gd name="T35" fmla="*/ 6 h 22"/>
                  <a:gd name="T36" fmla="*/ 34 w 51"/>
                  <a:gd name="T37" fmla="*/ 5 h 22"/>
                  <a:gd name="T38" fmla="*/ 33 w 51"/>
                  <a:gd name="T39" fmla="*/ 5 h 22"/>
                  <a:gd name="T40" fmla="*/ 25 w 51"/>
                  <a:gd name="T41" fmla="*/ 3 h 22"/>
                  <a:gd name="T42" fmla="*/ 21 w 51"/>
                  <a:gd name="T43" fmla="*/ 4 h 22"/>
                  <a:gd name="T44" fmla="*/ 18 w 51"/>
                  <a:gd name="T45" fmla="*/ 8 h 22"/>
                  <a:gd name="T46" fmla="*/ 16 w 51"/>
                  <a:gd name="T47" fmla="*/ 6 h 22"/>
                  <a:gd name="T48" fmla="*/ 16 w 51"/>
                  <a:gd name="T49" fmla="*/ 5 h 22"/>
                  <a:gd name="T50" fmla="*/ 16 w 51"/>
                  <a:gd name="T51" fmla="*/ 2 h 22"/>
                  <a:gd name="T52" fmla="*/ 14 w 51"/>
                  <a:gd name="T53" fmla="*/ 2 h 22"/>
                  <a:gd name="T54" fmla="*/ 12 w 51"/>
                  <a:gd name="T55" fmla="*/ 2 h 22"/>
                  <a:gd name="T56" fmla="*/ 8 w 51"/>
                  <a:gd name="T57" fmla="*/ 2 h 22"/>
                  <a:gd name="T58" fmla="*/ 4 w 51"/>
                  <a:gd name="T59" fmla="*/ 2 h 22"/>
                  <a:gd name="T60" fmla="*/ 0 w 51"/>
                  <a:gd name="T61" fmla="*/ 5 h 22"/>
                  <a:gd name="T62" fmla="*/ 1 w 51"/>
                  <a:gd name="T63" fmla="*/ 8 h 22"/>
                  <a:gd name="T64" fmla="*/ 0 w 51"/>
                  <a:gd name="T65" fmla="*/ 11 h 22"/>
                  <a:gd name="T66" fmla="*/ 2 w 51"/>
                  <a:gd name="T67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22">
                    <a:moveTo>
                      <a:pt x="0" y="17"/>
                    </a:moveTo>
                    <a:lnTo>
                      <a:pt x="0" y="20"/>
                    </a:lnTo>
                    <a:lnTo>
                      <a:pt x="2" y="21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10" y="21"/>
                    </a:lnTo>
                    <a:lnTo>
                      <a:pt x="13" y="20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1" y="18"/>
                    </a:lnTo>
                    <a:lnTo>
                      <a:pt x="24" y="18"/>
                    </a:lnTo>
                    <a:lnTo>
                      <a:pt x="25" y="18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2" y="17"/>
                    </a:lnTo>
                    <a:lnTo>
                      <a:pt x="34" y="17"/>
                    </a:lnTo>
                    <a:lnTo>
                      <a:pt x="36" y="17"/>
                    </a:lnTo>
                    <a:lnTo>
                      <a:pt x="38" y="16"/>
                    </a:lnTo>
                    <a:lnTo>
                      <a:pt x="39" y="16"/>
                    </a:lnTo>
                    <a:lnTo>
                      <a:pt x="42" y="16"/>
                    </a:lnTo>
                    <a:lnTo>
                      <a:pt x="44" y="16"/>
                    </a:lnTo>
                    <a:lnTo>
                      <a:pt x="48" y="15"/>
                    </a:lnTo>
                    <a:lnTo>
                      <a:pt x="50" y="14"/>
                    </a:lnTo>
                    <a:lnTo>
                      <a:pt x="50" y="14"/>
                    </a:lnTo>
                    <a:lnTo>
                      <a:pt x="51" y="12"/>
                    </a:lnTo>
                    <a:lnTo>
                      <a:pt x="51" y="11"/>
                    </a:lnTo>
                    <a:lnTo>
                      <a:pt x="48" y="9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0" y="8"/>
                    </a:lnTo>
                    <a:lnTo>
                      <a:pt x="39" y="8"/>
                    </a:lnTo>
                    <a:lnTo>
                      <a:pt x="37" y="6"/>
                    </a:lnTo>
                    <a:lnTo>
                      <a:pt x="36" y="5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3" y="5"/>
                    </a:lnTo>
                    <a:lnTo>
                      <a:pt x="30" y="4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1" y="4"/>
                    </a:lnTo>
                    <a:lnTo>
                      <a:pt x="20" y="5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5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9" name="Freeform 340">
                <a:extLst>
                  <a:ext uri="{FF2B5EF4-FFF2-40B4-BE49-F238E27FC236}">
                    <a16:creationId xmlns:a16="http://schemas.microsoft.com/office/drawing/2014/main" id="{24C28B8E-DBA1-449E-B531-5D492D141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5675" y="873125"/>
                <a:ext cx="1588" cy="158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0" name="Freeform 341">
                <a:extLst>
                  <a:ext uri="{FF2B5EF4-FFF2-40B4-BE49-F238E27FC236}">
                    <a16:creationId xmlns:a16="http://schemas.microsoft.com/office/drawing/2014/main" id="{6A0BCC69-4841-4CCD-BE5C-162050E26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5675" y="871538"/>
                <a:ext cx="3175" cy="0"/>
              </a:xfrm>
              <a:custGeom>
                <a:avLst/>
                <a:gdLst>
                  <a:gd name="T0" fmla="*/ 12 w 12"/>
                  <a:gd name="T1" fmla="*/ 1 h 2"/>
                  <a:gd name="T2" fmla="*/ 11 w 12"/>
                  <a:gd name="T3" fmla="*/ 0 h 2"/>
                  <a:gd name="T4" fmla="*/ 6 w 12"/>
                  <a:gd name="T5" fmla="*/ 0 h 2"/>
                  <a:gd name="T6" fmla="*/ 1 w 12"/>
                  <a:gd name="T7" fmla="*/ 0 h 2"/>
                  <a:gd name="T8" fmla="*/ 0 w 12"/>
                  <a:gd name="T9" fmla="*/ 1 h 2"/>
                  <a:gd name="T10" fmla="*/ 1 w 12"/>
                  <a:gd name="T11" fmla="*/ 2 h 2"/>
                  <a:gd name="T12" fmla="*/ 6 w 12"/>
                  <a:gd name="T13" fmla="*/ 2 h 2"/>
                  <a:gd name="T14" fmla="*/ 11 w 12"/>
                  <a:gd name="T15" fmla="*/ 2 h 2"/>
                  <a:gd name="T16" fmla="*/ 12 w 12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">
                    <a:moveTo>
                      <a:pt x="12" y="1"/>
                    </a:moveTo>
                    <a:lnTo>
                      <a:pt x="11" y="0"/>
                    </a:lnTo>
                    <a:lnTo>
                      <a:pt x="6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6" y="2"/>
                    </a:lnTo>
                    <a:lnTo>
                      <a:pt x="11" y="2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1" name="Freeform 342">
                <a:extLst>
                  <a:ext uri="{FF2B5EF4-FFF2-40B4-BE49-F238E27FC236}">
                    <a16:creationId xmlns:a16="http://schemas.microsoft.com/office/drawing/2014/main" id="{1BBEDD88-FB5F-440B-8F6A-AA71AD6FD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7263" y="873125"/>
                <a:ext cx="1588" cy="1587"/>
              </a:xfrm>
              <a:custGeom>
                <a:avLst/>
                <a:gdLst>
                  <a:gd name="T0" fmla="*/ 0 w 3"/>
                  <a:gd name="T1" fmla="*/ 2 h 4"/>
                  <a:gd name="T2" fmla="*/ 2 w 3"/>
                  <a:gd name="T3" fmla="*/ 4 h 4"/>
                  <a:gd name="T4" fmla="*/ 3 w 3"/>
                  <a:gd name="T5" fmla="*/ 2 h 4"/>
                  <a:gd name="T6" fmla="*/ 2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2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2" name="Freeform 343">
                <a:extLst>
                  <a:ext uri="{FF2B5EF4-FFF2-40B4-BE49-F238E27FC236}">
                    <a16:creationId xmlns:a16="http://schemas.microsoft.com/office/drawing/2014/main" id="{D739BD88-7D6A-415A-B849-CDAD3CBA8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8850" y="873125"/>
                <a:ext cx="1588" cy="1587"/>
              </a:xfrm>
              <a:custGeom>
                <a:avLst/>
                <a:gdLst>
                  <a:gd name="T0" fmla="*/ 0 w 6"/>
                  <a:gd name="T1" fmla="*/ 2 h 4"/>
                  <a:gd name="T2" fmla="*/ 2 w 6"/>
                  <a:gd name="T3" fmla="*/ 4 h 4"/>
                  <a:gd name="T4" fmla="*/ 6 w 6"/>
                  <a:gd name="T5" fmla="*/ 2 h 4"/>
                  <a:gd name="T6" fmla="*/ 2 w 6"/>
                  <a:gd name="T7" fmla="*/ 0 h 4"/>
                  <a:gd name="T8" fmla="*/ 0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2" y="4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3" name="Freeform 344">
                <a:extLst>
                  <a:ext uri="{FF2B5EF4-FFF2-40B4-BE49-F238E27FC236}">
                    <a16:creationId xmlns:a16="http://schemas.microsoft.com/office/drawing/2014/main" id="{CA20568A-AE74-4D66-BC6A-A6A143E1F4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2025" y="873125"/>
                <a:ext cx="3175" cy="1587"/>
              </a:xfrm>
              <a:custGeom>
                <a:avLst/>
                <a:gdLst>
                  <a:gd name="T0" fmla="*/ 5 w 10"/>
                  <a:gd name="T1" fmla="*/ 4 h 4"/>
                  <a:gd name="T2" fmla="*/ 10 w 10"/>
                  <a:gd name="T3" fmla="*/ 1 h 4"/>
                  <a:gd name="T4" fmla="*/ 5 w 10"/>
                  <a:gd name="T5" fmla="*/ 0 h 4"/>
                  <a:gd name="T6" fmla="*/ 0 w 10"/>
                  <a:gd name="T7" fmla="*/ 1 h 4"/>
                  <a:gd name="T8" fmla="*/ 5 w 10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5" y="4"/>
                    </a:moveTo>
                    <a:lnTo>
                      <a:pt x="10" y="1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4" name="Freeform 345">
                <a:extLst>
                  <a:ext uri="{FF2B5EF4-FFF2-40B4-BE49-F238E27FC236}">
                    <a16:creationId xmlns:a16="http://schemas.microsoft.com/office/drawing/2014/main" id="{3AD49BB3-DAFA-4D89-B904-6415DACBBF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2663" y="866775"/>
                <a:ext cx="1588" cy="0"/>
              </a:xfrm>
              <a:custGeom>
                <a:avLst/>
                <a:gdLst>
                  <a:gd name="T0" fmla="*/ 3 w 6"/>
                  <a:gd name="T1" fmla="*/ 3 h 3"/>
                  <a:gd name="T2" fmla="*/ 6 w 6"/>
                  <a:gd name="T3" fmla="*/ 2 h 3"/>
                  <a:gd name="T4" fmla="*/ 3 w 6"/>
                  <a:gd name="T5" fmla="*/ 0 h 3"/>
                  <a:gd name="T6" fmla="*/ 0 w 6"/>
                  <a:gd name="T7" fmla="*/ 2 h 3"/>
                  <a:gd name="T8" fmla="*/ 3 w 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3" y="3"/>
                    </a:moveTo>
                    <a:lnTo>
                      <a:pt x="6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5" name="Freeform 346">
                <a:extLst>
                  <a:ext uri="{FF2B5EF4-FFF2-40B4-BE49-F238E27FC236}">
                    <a16:creationId xmlns:a16="http://schemas.microsoft.com/office/drawing/2014/main" id="{46E06C36-34C7-4260-80A8-67B2150933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4250" y="866775"/>
                <a:ext cx="4763" cy="0"/>
              </a:xfrm>
              <a:custGeom>
                <a:avLst/>
                <a:gdLst>
                  <a:gd name="T0" fmla="*/ 0 w 15"/>
                  <a:gd name="T1" fmla="*/ 1 h 1"/>
                  <a:gd name="T2" fmla="*/ 0 w 15"/>
                  <a:gd name="T3" fmla="*/ 1 h 1"/>
                  <a:gd name="T4" fmla="*/ 0 w 15"/>
                  <a:gd name="T5" fmla="*/ 1 h 1"/>
                  <a:gd name="T6" fmla="*/ 0 w 15"/>
                  <a:gd name="T7" fmla="*/ 1 h 1"/>
                  <a:gd name="T8" fmla="*/ 2 w 15"/>
                  <a:gd name="T9" fmla="*/ 1 h 1"/>
                  <a:gd name="T10" fmla="*/ 7 w 15"/>
                  <a:gd name="T11" fmla="*/ 1 h 1"/>
                  <a:gd name="T12" fmla="*/ 12 w 15"/>
                  <a:gd name="T13" fmla="*/ 1 h 1"/>
                  <a:gd name="T14" fmla="*/ 14 w 15"/>
                  <a:gd name="T15" fmla="*/ 1 h 1"/>
                  <a:gd name="T16" fmla="*/ 14 w 15"/>
                  <a:gd name="T17" fmla="*/ 1 h 1"/>
                  <a:gd name="T18" fmla="*/ 14 w 15"/>
                  <a:gd name="T19" fmla="*/ 1 h 1"/>
                  <a:gd name="T20" fmla="*/ 15 w 15"/>
                  <a:gd name="T21" fmla="*/ 1 h 1"/>
                  <a:gd name="T22" fmla="*/ 14 w 15"/>
                  <a:gd name="T23" fmla="*/ 0 h 1"/>
                  <a:gd name="T24" fmla="*/ 14 w 15"/>
                  <a:gd name="T25" fmla="*/ 0 h 1"/>
                  <a:gd name="T26" fmla="*/ 14 w 15"/>
                  <a:gd name="T27" fmla="*/ 0 h 1"/>
                  <a:gd name="T28" fmla="*/ 12 w 15"/>
                  <a:gd name="T29" fmla="*/ 0 h 1"/>
                  <a:gd name="T30" fmla="*/ 7 w 15"/>
                  <a:gd name="T31" fmla="*/ 0 h 1"/>
                  <a:gd name="T32" fmla="*/ 2 w 15"/>
                  <a:gd name="T33" fmla="*/ 0 h 1"/>
                  <a:gd name="T34" fmla="*/ 0 w 15"/>
                  <a:gd name="T35" fmla="*/ 0 h 1"/>
                  <a:gd name="T36" fmla="*/ 0 w 15"/>
                  <a:gd name="T37" fmla="*/ 0 h 1"/>
                  <a:gd name="T38" fmla="*/ 0 w 15"/>
                  <a:gd name="T39" fmla="*/ 0 h 1"/>
                  <a:gd name="T40" fmla="*/ 0 w 15"/>
                  <a:gd name="T4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7" y="1"/>
                    </a:lnTo>
                    <a:lnTo>
                      <a:pt x="12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6" name="Freeform 347">
                <a:extLst>
                  <a:ext uri="{FF2B5EF4-FFF2-40B4-BE49-F238E27FC236}">
                    <a16:creationId xmlns:a16="http://schemas.microsoft.com/office/drawing/2014/main" id="{19E105EC-8AA3-49FC-B0D9-5367EC278A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0600" y="869950"/>
                <a:ext cx="1588" cy="1587"/>
              </a:xfrm>
              <a:custGeom>
                <a:avLst/>
                <a:gdLst>
                  <a:gd name="T0" fmla="*/ 4 w 6"/>
                  <a:gd name="T1" fmla="*/ 4 h 4"/>
                  <a:gd name="T2" fmla="*/ 6 w 6"/>
                  <a:gd name="T3" fmla="*/ 3 h 4"/>
                  <a:gd name="T4" fmla="*/ 4 w 6"/>
                  <a:gd name="T5" fmla="*/ 0 h 4"/>
                  <a:gd name="T6" fmla="*/ 0 w 6"/>
                  <a:gd name="T7" fmla="*/ 3 h 4"/>
                  <a:gd name="T8" fmla="*/ 4 w 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lnTo>
                      <a:pt x="6" y="3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7" name="Freeform 348">
                <a:extLst>
                  <a:ext uri="{FF2B5EF4-FFF2-40B4-BE49-F238E27FC236}">
                    <a16:creationId xmlns:a16="http://schemas.microsoft.com/office/drawing/2014/main" id="{8DE2AF82-7D91-4CEF-8A1F-098867D81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5038" y="871538"/>
                <a:ext cx="1588" cy="158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8" name="Freeform 349">
                <a:extLst>
                  <a:ext uri="{FF2B5EF4-FFF2-40B4-BE49-F238E27FC236}">
                    <a16:creationId xmlns:a16="http://schemas.microsoft.com/office/drawing/2014/main" id="{B6B82F73-E046-4B2A-9746-BBFF22BEE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6625" y="869950"/>
                <a:ext cx="1588" cy="1587"/>
              </a:xfrm>
              <a:custGeom>
                <a:avLst/>
                <a:gdLst>
                  <a:gd name="T0" fmla="*/ 6 w 6"/>
                  <a:gd name="T1" fmla="*/ 2 h 3"/>
                  <a:gd name="T2" fmla="*/ 3 w 6"/>
                  <a:gd name="T3" fmla="*/ 0 h 3"/>
                  <a:gd name="T4" fmla="*/ 0 w 6"/>
                  <a:gd name="T5" fmla="*/ 2 h 3"/>
                  <a:gd name="T6" fmla="*/ 3 w 6"/>
                  <a:gd name="T7" fmla="*/ 3 h 3"/>
                  <a:gd name="T8" fmla="*/ 6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9" name="Freeform 350">
                <a:extLst>
                  <a:ext uri="{FF2B5EF4-FFF2-40B4-BE49-F238E27FC236}">
                    <a16:creationId xmlns:a16="http://schemas.microsoft.com/office/drawing/2014/main" id="{3DFA771B-19AB-42E7-AC6C-A51468684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563" y="866775"/>
                <a:ext cx="1588" cy="1587"/>
              </a:xfrm>
              <a:custGeom>
                <a:avLst/>
                <a:gdLst>
                  <a:gd name="T0" fmla="*/ 0 w 6"/>
                  <a:gd name="T1" fmla="*/ 2 h 4"/>
                  <a:gd name="T2" fmla="*/ 2 w 6"/>
                  <a:gd name="T3" fmla="*/ 4 h 4"/>
                  <a:gd name="T4" fmla="*/ 6 w 6"/>
                  <a:gd name="T5" fmla="*/ 2 h 4"/>
                  <a:gd name="T6" fmla="*/ 2 w 6"/>
                  <a:gd name="T7" fmla="*/ 0 h 4"/>
                  <a:gd name="T8" fmla="*/ 0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2" y="4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0" name="Freeform 351">
                <a:extLst>
                  <a:ext uri="{FF2B5EF4-FFF2-40B4-BE49-F238E27FC236}">
                    <a16:creationId xmlns:a16="http://schemas.microsoft.com/office/drawing/2014/main" id="{999C40C5-2E74-4666-A11B-D23D36E5F7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2338" y="855663"/>
                <a:ext cx="4763" cy="1587"/>
              </a:xfrm>
              <a:custGeom>
                <a:avLst/>
                <a:gdLst>
                  <a:gd name="T0" fmla="*/ 9 w 16"/>
                  <a:gd name="T1" fmla="*/ 5 h 5"/>
                  <a:gd name="T2" fmla="*/ 16 w 16"/>
                  <a:gd name="T3" fmla="*/ 3 h 5"/>
                  <a:gd name="T4" fmla="*/ 9 w 16"/>
                  <a:gd name="T5" fmla="*/ 0 h 5"/>
                  <a:gd name="T6" fmla="*/ 0 w 16"/>
                  <a:gd name="T7" fmla="*/ 3 h 5"/>
                  <a:gd name="T8" fmla="*/ 9 w 1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">
                    <a:moveTo>
                      <a:pt x="9" y="5"/>
                    </a:moveTo>
                    <a:lnTo>
                      <a:pt x="16" y="3"/>
                    </a:lnTo>
                    <a:lnTo>
                      <a:pt x="9" y="0"/>
                    </a:lnTo>
                    <a:lnTo>
                      <a:pt x="0" y="3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1" name="Freeform 352">
                <a:extLst>
                  <a:ext uri="{FF2B5EF4-FFF2-40B4-BE49-F238E27FC236}">
                    <a16:creationId xmlns:a16="http://schemas.microsoft.com/office/drawing/2014/main" id="{05EF52DE-E599-4535-9BE7-8F3DF1A82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7575" y="876300"/>
                <a:ext cx="1588" cy="1587"/>
              </a:xfrm>
              <a:custGeom>
                <a:avLst/>
                <a:gdLst>
                  <a:gd name="T0" fmla="*/ 3 w 6"/>
                  <a:gd name="T1" fmla="*/ 3 h 3"/>
                  <a:gd name="T2" fmla="*/ 6 w 6"/>
                  <a:gd name="T3" fmla="*/ 1 h 3"/>
                  <a:gd name="T4" fmla="*/ 3 w 6"/>
                  <a:gd name="T5" fmla="*/ 0 h 3"/>
                  <a:gd name="T6" fmla="*/ 0 w 6"/>
                  <a:gd name="T7" fmla="*/ 1 h 3"/>
                  <a:gd name="T8" fmla="*/ 3 w 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3" y="3"/>
                    </a:moveTo>
                    <a:lnTo>
                      <a:pt x="6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2" name="Freeform 353">
                <a:extLst>
                  <a:ext uri="{FF2B5EF4-FFF2-40B4-BE49-F238E27FC236}">
                    <a16:creationId xmlns:a16="http://schemas.microsoft.com/office/drawing/2014/main" id="{5CEA0A1B-9EB1-4E62-9755-A932D0C44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163" y="874713"/>
                <a:ext cx="3175" cy="1587"/>
              </a:xfrm>
              <a:custGeom>
                <a:avLst/>
                <a:gdLst>
                  <a:gd name="T0" fmla="*/ 6 w 11"/>
                  <a:gd name="T1" fmla="*/ 4 h 4"/>
                  <a:gd name="T2" fmla="*/ 11 w 11"/>
                  <a:gd name="T3" fmla="*/ 3 h 4"/>
                  <a:gd name="T4" fmla="*/ 6 w 11"/>
                  <a:gd name="T5" fmla="*/ 0 h 4"/>
                  <a:gd name="T6" fmla="*/ 0 w 11"/>
                  <a:gd name="T7" fmla="*/ 3 h 4"/>
                  <a:gd name="T8" fmla="*/ 6 w 1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6" y="4"/>
                    </a:moveTo>
                    <a:lnTo>
                      <a:pt x="11" y="3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3" name="Freeform 354">
                <a:extLst>
                  <a:ext uri="{FF2B5EF4-FFF2-40B4-BE49-F238E27FC236}">
                    <a16:creationId xmlns:a16="http://schemas.microsoft.com/office/drawing/2014/main" id="{67502643-0AB0-4EF5-B0B7-9EF867A07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163" y="877888"/>
                <a:ext cx="3175" cy="1587"/>
              </a:xfrm>
              <a:custGeom>
                <a:avLst/>
                <a:gdLst>
                  <a:gd name="T0" fmla="*/ 6 w 11"/>
                  <a:gd name="T1" fmla="*/ 5 h 5"/>
                  <a:gd name="T2" fmla="*/ 11 w 11"/>
                  <a:gd name="T3" fmla="*/ 2 h 5"/>
                  <a:gd name="T4" fmla="*/ 10 w 11"/>
                  <a:gd name="T5" fmla="*/ 1 h 5"/>
                  <a:gd name="T6" fmla="*/ 6 w 11"/>
                  <a:gd name="T7" fmla="*/ 0 h 5"/>
                  <a:gd name="T8" fmla="*/ 3 w 11"/>
                  <a:gd name="T9" fmla="*/ 1 h 5"/>
                  <a:gd name="T10" fmla="*/ 0 w 11"/>
                  <a:gd name="T11" fmla="*/ 2 h 5"/>
                  <a:gd name="T12" fmla="*/ 6 w 1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">
                    <a:moveTo>
                      <a:pt x="6" y="5"/>
                    </a:moveTo>
                    <a:lnTo>
                      <a:pt x="11" y="2"/>
                    </a:lnTo>
                    <a:lnTo>
                      <a:pt x="10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4" name="Freeform 355">
                <a:extLst>
                  <a:ext uri="{FF2B5EF4-FFF2-40B4-BE49-F238E27FC236}">
                    <a16:creationId xmlns:a16="http://schemas.microsoft.com/office/drawing/2014/main" id="{79513083-6302-4F3D-B757-5F47FA3902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4400" y="881063"/>
                <a:ext cx="1588" cy="1587"/>
              </a:xfrm>
              <a:custGeom>
                <a:avLst/>
                <a:gdLst>
                  <a:gd name="T0" fmla="*/ 0 w 9"/>
                  <a:gd name="T1" fmla="*/ 1 h 3"/>
                  <a:gd name="T2" fmla="*/ 5 w 9"/>
                  <a:gd name="T3" fmla="*/ 3 h 3"/>
                  <a:gd name="T4" fmla="*/ 9 w 9"/>
                  <a:gd name="T5" fmla="*/ 1 h 3"/>
                  <a:gd name="T6" fmla="*/ 5 w 9"/>
                  <a:gd name="T7" fmla="*/ 0 h 3"/>
                  <a:gd name="T8" fmla="*/ 0 w 9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0" y="1"/>
                    </a:moveTo>
                    <a:lnTo>
                      <a:pt x="5" y="3"/>
                    </a:lnTo>
                    <a:lnTo>
                      <a:pt x="9" y="1"/>
                    </a:lnTo>
                    <a:lnTo>
                      <a:pt x="5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5" name="Freeform 356">
                <a:extLst>
                  <a:ext uri="{FF2B5EF4-FFF2-40B4-BE49-F238E27FC236}">
                    <a16:creationId xmlns:a16="http://schemas.microsoft.com/office/drawing/2014/main" id="{CB07E99C-2099-4E9B-9573-C15CF5CC2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4875" y="885825"/>
                <a:ext cx="3175" cy="0"/>
              </a:xfrm>
              <a:custGeom>
                <a:avLst/>
                <a:gdLst>
                  <a:gd name="T0" fmla="*/ 4 w 7"/>
                  <a:gd name="T1" fmla="*/ 3 h 3"/>
                  <a:gd name="T2" fmla="*/ 7 w 7"/>
                  <a:gd name="T3" fmla="*/ 1 h 3"/>
                  <a:gd name="T4" fmla="*/ 4 w 7"/>
                  <a:gd name="T5" fmla="*/ 0 h 3"/>
                  <a:gd name="T6" fmla="*/ 0 w 7"/>
                  <a:gd name="T7" fmla="*/ 1 h 3"/>
                  <a:gd name="T8" fmla="*/ 4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7" y="1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6" name="Freeform 357">
                <a:extLst>
                  <a:ext uri="{FF2B5EF4-FFF2-40B4-BE49-F238E27FC236}">
                    <a16:creationId xmlns:a16="http://schemas.microsoft.com/office/drawing/2014/main" id="{968E8A67-44FE-4CE6-A514-B70D5E1207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050" y="885825"/>
                <a:ext cx="3175" cy="1587"/>
              </a:xfrm>
              <a:custGeom>
                <a:avLst/>
                <a:gdLst>
                  <a:gd name="T0" fmla="*/ 5 w 10"/>
                  <a:gd name="T1" fmla="*/ 3 h 3"/>
                  <a:gd name="T2" fmla="*/ 10 w 10"/>
                  <a:gd name="T3" fmla="*/ 1 h 3"/>
                  <a:gd name="T4" fmla="*/ 5 w 10"/>
                  <a:gd name="T5" fmla="*/ 0 h 3"/>
                  <a:gd name="T6" fmla="*/ 0 w 10"/>
                  <a:gd name="T7" fmla="*/ 1 h 3"/>
                  <a:gd name="T8" fmla="*/ 5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5" y="3"/>
                    </a:moveTo>
                    <a:lnTo>
                      <a:pt x="10" y="1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7" name="Freeform 358">
                <a:extLst>
                  <a:ext uri="{FF2B5EF4-FFF2-40B4-BE49-F238E27FC236}">
                    <a16:creationId xmlns:a16="http://schemas.microsoft.com/office/drawing/2014/main" id="{80023151-5941-49C1-B26B-ADF1E6D308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1700" y="887413"/>
                <a:ext cx="3175" cy="1587"/>
              </a:xfrm>
              <a:custGeom>
                <a:avLst/>
                <a:gdLst>
                  <a:gd name="T0" fmla="*/ 5 w 10"/>
                  <a:gd name="T1" fmla="*/ 2 h 2"/>
                  <a:gd name="T2" fmla="*/ 10 w 10"/>
                  <a:gd name="T3" fmla="*/ 1 h 2"/>
                  <a:gd name="T4" fmla="*/ 5 w 10"/>
                  <a:gd name="T5" fmla="*/ 0 h 2"/>
                  <a:gd name="T6" fmla="*/ 0 w 10"/>
                  <a:gd name="T7" fmla="*/ 1 h 2"/>
                  <a:gd name="T8" fmla="*/ 5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5" y="2"/>
                    </a:moveTo>
                    <a:lnTo>
                      <a:pt x="10" y="1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8" name="Freeform 359">
                <a:extLst>
                  <a:ext uri="{FF2B5EF4-FFF2-40B4-BE49-F238E27FC236}">
                    <a16:creationId xmlns:a16="http://schemas.microsoft.com/office/drawing/2014/main" id="{2CA0C2E5-0A50-4EF9-811E-6691BCAB8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13" y="884238"/>
                <a:ext cx="1588" cy="0"/>
              </a:xfrm>
              <a:custGeom>
                <a:avLst/>
                <a:gdLst>
                  <a:gd name="T0" fmla="*/ 0 w 6"/>
                  <a:gd name="T1" fmla="*/ 1 h 2"/>
                  <a:gd name="T2" fmla="*/ 3 w 6"/>
                  <a:gd name="T3" fmla="*/ 2 h 2"/>
                  <a:gd name="T4" fmla="*/ 6 w 6"/>
                  <a:gd name="T5" fmla="*/ 1 h 2"/>
                  <a:gd name="T6" fmla="*/ 3 w 6"/>
                  <a:gd name="T7" fmla="*/ 0 h 2"/>
                  <a:gd name="T8" fmla="*/ 0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lnTo>
                      <a:pt x="3" y="2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9" name="Freeform 360">
                <a:extLst>
                  <a:ext uri="{FF2B5EF4-FFF2-40B4-BE49-F238E27FC236}">
                    <a16:creationId xmlns:a16="http://schemas.microsoft.com/office/drawing/2014/main" id="{CA71CB4D-E3EE-4BC9-99DB-9A5DFAE57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7100" y="884238"/>
                <a:ext cx="4763" cy="0"/>
              </a:xfrm>
              <a:custGeom>
                <a:avLst/>
                <a:gdLst>
                  <a:gd name="T0" fmla="*/ 0 w 12"/>
                  <a:gd name="T1" fmla="*/ 1 h 2"/>
                  <a:gd name="T2" fmla="*/ 1 w 12"/>
                  <a:gd name="T3" fmla="*/ 1 h 2"/>
                  <a:gd name="T4" fmla="*/ 6 w 12"/>
                  <a:gd name="T5" fmla="*/ 2 h 2"/>
                  <a:gd name="T6" fmla="*/ 12 w 12"/>
                  <a:gd name="T7" fmla="*/ 1 h 2"/>
                  <a:gd name="T8" fmla="*/ 12 w 12"/>
                  <a:gd name="T9" fmla="*/ 1 h 2"/>
                  <a:gd name="T10" fmla="*/ 12 w 12"/>
                  <a:gd name="T11" fmla="*/ 0 h 2"/>
                  <a:gd name="T12" fmla="*/ 6 w 12"/>
                  <a:gd name="T13" fmla="*/ 0 h 2"/>
                  <a:gd name="T14" fmla="*/ 1 w 12"/>
                  <a:gd name="T15" fmla="*/ 0 h 2"/>
                  <a:gd name="T16" fmla="*/ 0 w 12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">
                    <a:moveTo>
                      <a:pt x="0" y="1"/>
                    </a:moveTo>
                    <a:lnTo>
                      <a:pt x="1" y="1"/>
                    </a:lnTo>
                    <a:lnTo>
                      <a:pt x="6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0" name="Freeform 361">
                <a:extLst>
                  <a:ext uri="{FF2B5EF4-FFF2-40B4-BE49-F238E27FC236}">
                    <a16:creationId xmlns:a16="http://schemas.microsoft.com/office/drawing/2014/main" id="{7CE7336F-67BC-4087-B438-B53DBB92AD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1863" y="884238"/>
                <a:ext cx="1588" cy="0"/>
              </a:xfrm>
              <a:custGeom>
                <a:avLst/>
                <a:gdLst>
                  <a:gd name="T0" fmla="*/ 7 w 7"/>
                  <a:gd name="T1" fmla="*/ 1 h 2"/>
                  <a:gd name="T2" fmla="*/ 7 w 7"/>
                  <a:gd name="T3" fmla="*/ 0 h 2"/>
                  <a:gd name="T4" fmla="*/ 3 w 7"/>
                  <a:gd name="T5" fmla="*/ 0 h 2"/>
                  <a:gd name="T6" fmla="*/ 1 w 7"/>
                  <a:gd name="T7" fmla="*/ 0 h 2"/>
                  <a:gd name="T8" fmla="*/ 0 w 7"/>
                  <a:gd name="T9" fmla="*/ 1 h 2"/>
                  <a:gd name="T10" fmla="*/ 1 w 7"/>
                  <a:gd name="T11" fmla="*/ 2 h 2"/>
                  <a:gd name="T12" fmla="*/ 3 w 7"/>
                  <a:gd name="T13" fmla="*/ 2 h 2"/>
                  <a:gd name="T14" fmla="*/ 7 w 7"/>
                  <a:gd name="T15" fmla="*/ 2 h 2"/>
                  <a:gd name="T16" fmla="*/ 7 w 7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lnTo>
                      <a:pt x="7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7" y="2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1" name="Freeform 362">
                <a:extLst>
                  <a:ext uri="{FF2B5EF4-FFF2-40B4-BE49-F238E27FC236}">
                    <a16:creationId xmlns:a16="http://schemas.microsoft.com/office/drawing/2014/main" id="{AB9E6CBF-335F-4262-A69D-63B116E4E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5038" y="882650"/>
                <a:ext cx="1588" cy="1587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2" name="Freeform 363">
                <a:extLst>
                  <a:ext uri="{FF2B5EF4-FFF2-40B4-BE49-F238E27FC236}">
                    <a16:creationId xmlns:a16="http://schemas.microsoft.com/office/drawing/2014/main" id="{D53AEC81-2443-4D69-978A-E3247F166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2813" y="869950"/>
                <a:ext cx="3175" cy="1587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4 h 6"/>
                  <a:gd name="T4" fmla="*/ 4 w 7"/>
                  <a:gd name="T5" fmla="*/ 0 h 6"/>
                  <a:gd name="T6" fmla="*/ 0 w 7"/>
                  <a:gd name="T7" fmla="*/ 4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lnTo>
                      <a:pt x="7" y="4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3" name="Freeform 364">
                <a:extLst>
                  <a:ext uri="{FF2B5EF4-FFF2-40B4-BE49-F238E27FC236}">
                    <a16:creationId xmlns:a16="http://schemas.microsoft.com/office/drawing/2014/main" id="{4E55BDEF-C0EF-40A3-8843-478B21AD00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2175" y="857250"/>
                <a:ext cx="4763" cy="1587"/>
              </a:xfrm>
              <a:custGeom>
                <a:avLst/>
                <a:gdLst>
                  <a:gd name="T0" fmla="*/ 7 w 13"/>
                  <a:gd name="T1" fmla="*/ 6 h 6"/>
                  <a:gd name="T2" fmla="*/ 13 w 13"/>
                  <a:gd name="T3" fmla="*/ 4 h 6"/>
                  <a:gd name="T4" fmla="*/ 7 w 13"/>
                  <a:gd name="T5" fmla="*/ 0 h 6"/>
                  <a:gd name="T6" fmla="*/ 0 w 13"/>
                  <a:gd name="T7" fmla="*/ 4 h 6"/>
                  <a:gd name="T8" fmla="*/ 7 w 1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7" y="6"/>
                    </a:moveTo>
                    <a:lnTo>
                      <a:pt x="13" y="4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4" name="Freeform 365">
                <a:extLst>
                  <a:ext uri="{FF2B5EF4-FFF2-40B4-BE49-F238E27FC236}">
                    <a16:creationId xmlns:a16="http://schemas.microsoft.com/office/drawing/2014/main" id="{6AE0854E-EE11-40C5-BC52-EE308462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9000" y="862013"/>
                <a:ext cx="4763" cy="1587"/>
              </a:xfrm>
              <a:custGeom>
                <a:avLst/>
                <a:gdLst>
                  <a:gd name="T0" fmla="*/ 7 w 16"/>
                  <a:gd name="T1" fmla="*/ 5 h 5"/>
                  <a:gd name="T2" fmla="*/ 16 w 16"/>
                  <a:gd name="T3" fmla="*/ 3 h 5"/>
                  <a:gd name="T4" fmla="*/ 7 w 16"/>
                  <a:gd name="T5" fmla="*/ 0 h 5"/>
                  <a:gd name="T6" fmla="*/ 0 w 16"/>
                  <a:gd name="T7" fmla="*/ 3 h 5"/>
                  <a:gd name="T8" fmla="*/ 7 w 1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">
                    <a:moveTo>
                      <a:pt x="7" y="5"/>
                    </a:moveTo>
                    <a:lnTo>
                      <a:pt x="16" y="3"/>
                    </a:lnTo>
                    <a:lnTo>
                      <a:pt x="7" y="0"/>
                    </a:lnTo>
                    <a:lnTo>
                      <a:pt x="0" y="3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5" name="Freeform 366">
                <a:extLst>
                  <a:ext uri="{FF2B5EF4-FFF2-40B4-BE49-F238E27FC236}">
                    <a16:creationId xmlns:a16="http://schemas.microsoft.com/office/drawing/2014/main" id="{A355CC75-37CE-4BDA-A9EA-73124A43A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871538"/>
                <a:ext cx="46038" cy="26987"/>
              </a:xfrm>
              <a:custGeom>
                <a:avLst/>
                <a:gdLst>
                  <a:gd name="T0" fmla="*/ 67 w 143"/>
                  <a:gd name="T1" fmla="*/ 10 h 87"/>
                  <a:gd name="T2" fmla="*/ 64 w 143"/>
                  <a:gd name="T3" fmla="*/ 11 h 87"/>
                  <a:gd name="T4" fmla="*/ 59 w 143"/>
                  <a:gd name="T5" fmla="*/ 14 h 87"/>
                  <a:gd name="T6" fmla="*/ 50 w 143"/>
                  <a:gd name="T7" fmla="*/ 15 h 87"/>
                  <a:gd name="T8" fmla="*/ 41 w 143"/>
                  <a:gd name="T9" fmla="*/ 21 h 87"/>
                  <a:gd name="T10" fmla="*/ 32 w 143"/>
                  <a:gd name="T11" fmla="*/ 22 h 87"/>
                  <a:gd name="T12" fmla="*/ 27 w 143"/>
                  <a:gd name="T13" fmla="*/ 23 h 87"/>
                  <a:gd name="T14" fmla="*/ 26 w 143"/>
                  <a:gd name="T15" fmla="*/ 28 h 87"/>
                  <a:gd name="T16" fmla="*/ 25 w 143"/>
                  <a:gd name="T17" fmla="*/ 32 h 87"/>
                  <a:gd name="T18" fmla="*/ 24 w 143"/>
                  <a:gd name="T19" fmla="*/ 34 h 87"/>
                  <a:gd name="T20" fmla="*/ 19 w 143"/>
                  <a:gd name="T21" fmla="*/ 39 h 87"/>
                  <a:gd name="T22" fmla="*/ 14 w 143"/>
                  <a:gd name="T23" fmla="*/ 41 h 87"/>
                  <a:gd name="T24" fmla="*/ 17 w 143"/>
                  <a:gd name="T25" fmla="*/ 45 h 87"/>
                  <a:gd name="T26" fmla="*/ 17 w 143"/>
                  <a:gd name="T27" fmla="*/ 48 h 87"/>
                  <a:gd name="T28" fmla="*/ 11 w 143"/>
                  <a:gd name="T29" fmla="*/ 51 h 87"/>
                  <a:gd name="T30" fmla="*/ 11 w 143"/>
                  <a:gd name="T31" fmla="*/ 52 h 87"/>
                  <a:gd name="T32" fmla="*/ 11 w 143"/>
                  <a:gd name="T33" fmla="*/ 58 h 87"/>
                  <a:gd name="T34" fmla="*/ 8 w 143"/>
                  <a:gd name="T35" fmla="*/ 62 h 87"/>
                  <a:gd name="T36" fmla="*/ 7 w 143"/>
                  <a:gd name="T37" fmla="*/ 64 h 87"/>
                  <a:gd name="T38" fmla="*/ 0 w 143"/>
                  <a:gd name="T39" fmla="*/ 65 h 87"/>
                  <a:gd name="T40" fmla="*/ 7 w 143"/>
                  <a:gd name="T41" fmla="*/ 74 h 87"/>
                  <a:gd name="T42" fmla="*/ 13 w 143"/>
                  <a:gd name="T43" fmla="*/ 76 h 87"/>
                  <a:gd name="T44" fmla="*/ 24 w 143"/>
                  <a:gd name="T45" fmla="*/ 79 h 87"/>
                  <a:gd name="T46" fmla="*/ 26 w 143"/>
                  <a:gd name="T47" fmla="*/ 79 h 87"/>
                  <a:gd name="T48" fmla="*/ 31 w 143"/>
                  <a:gd name="T49" fmla="*/ 82 h 87"/>
                  <a:gd name="T50" fmla="*/ 41 w 143"/>
                  <a:gd name="T51" fmla="*/ 85 h 87"/>
                  <a:gd name="T52" fmla="*/ 47 w 143"/>
                  <a:gd name="T53" fmla="*/ 86 h 87"/>
                  <a:gd name="T54" fmla="*/ 55 w 143"/>
                  <a:gd name="T55" fmla="*/ 85 h 87"/>
                  <a:gd name="T56" fmla="*/ 65 w 143"/>
                  <a:gd name="T57" fmla="*/ 86 h 87"/>
                  <a:gd name="T58" fmla="*/ 71 w 143"/>
                  <a:gd name="T59" fmla="*/ 82 h 87"/>
                  <a:gd name="T60" fmla="*/ 61 w 143"/>
                  <a:gd name="T61" fmla="*/ 79 h 87"/>
                  <a:gd name="T62" fmla="*/ 54 w 143"/>
                  <a:gd name="T63" fmla="*/ 76 h 87"/>
                  <a:gd name="T64" fmla="*/ 49 w 143"/>
                  <a:gd name="T65" fmla="*/ 74 h 87"/>
                  <a:gd name="T66" fmla="*/ 43 w 143"/>
                  <a:gd name="T67" fmla="*/ 68 h 87"/>
                  <a:gd name="T68" fmla="*/ 38 w 143"/>
                  <a:gd name="T69" fmla="*/ 63 h 87"/>
                  <a:gd name="T70" fmla="*/ 42 w 143"/>
                  <a:gd name="T71" fmla="*/ 57 h 87"/>
                  <a:gd name="T72" fmla="*/ 44 w 143"/>
                  <a:gd name="T73" fmla="*/ 54 h 87"/>
                  <a:gd name="T74" fmla="*/ 49 w 143"/>
                  <a:gd name="T75" fmla="*/ 50 h 87"/>
                  <a:gd name="T76" fmla="*/ 55 w 143"/>
                  <a:gd name="T77" fmla="*/ 42 h 87"/>
                  <a:gd name="T78" fmla="*/ 62 w 143"/>
                  <a:gd name="T79" fmla="*/ 35 h 87"/>
                  <a:gd name="T80" fmla="*/ 65 w 143"/>
                  <a:gd name="T81" fmla="*/ 33 h 87"/>
                  <a:gd name="T82" fmla="*/ 71 w 143"/>
                  <a:gd name="T83" fmla="*/ 32 h 87"/>
                  <a:gd name="T84" fmla="*/ 76 w 143"/>
                  <a:gd name="T85" fmla="*/ 27 h 87"/>
                  <a:gd name="T86" fmla="*/ 79 w 143"/>
                  <a:gd name="T87" fmla="*/ 26 h 87"/>
                  <a:gd name="T88" fmla="*/ 86 w 143"/>
                  <a:gd name="T89" fmla="*/ 24 h 87"/>
                  <a:gd name="T90" fmla="*/ 92 w 143"/>
                  <a:gd name="T91" fmla="*/ 22 h 87"/>
                  <a:gd name="T92" fmla="*/ 107 w 143"/>
                  <a:gd name="T93" fmla="*/ 18 h 87"/>
                  <a:gd name="T94" fmla="*/ 114 w 143"/>
                  <a:gd name="T95" fmla="*/ 18 h 87"/>
                  <a:gd name="T96" fmla="*/ 124 w 143"/>
                  <a:gd name="T97" fmla="*/ 16 h 87"/>
                  <a:gd name="T98" fmla="*/ 138 w 143"/>
                  <a:gd name="T99" fmla="*/ 11 h 87"/>
                  <a:gd name="T100" fmla="*/ 138 w 143"/>
                  <a:gd name="T101" fmla="*/ 5 h 87"/>
                  <a:gd name="T102" fmla="*/ 132 w 143"/>
                  <a:gd name="T103" fmla="*/ 3 h 87"/>
                  <a:gd name="T104" fmla="*/ 123 w 143"/>
                  <a:gd name="T105" fmla="*/ 0 h 87"/>
                  <a:gd name="T106" fmla="*/ 114 w 143"/>
                  <a:gd name="T107" fmla="*/ 3 h 87"/>
                  <a:gd name="T108" fmla="*/ 108 w 143"/>
                  <a:gd name="T109" fmla="*/ 5 h 87"/>
                  <a:gd name="T110" fmla="*/ 96 w 143"/>
                  <a:gd name="T111" fmla="*/ 10 h 87"/>
                  <a:gd name="T112" fmla="*/ 90 w 143"/>
                  <a:gd name="T113" fmla="*/ 9 h 87"/>
                  <a:gd name="T114" fmla="*/ 78 w 143"/>
                  <a:gd name="T115" fmla="*/ 10 h 87"/>
                  <a:gd name="T116" fmla="*/ 74 w 143"/>
                  <a:gd name="T117" fmla="*/ 1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3" h="87">
                    <a:moveTo>
                      <a:pt x="71" y="9"/>
                    </a:moveTo>
                    <a:lnTo>
                      <a:pt x="68" y="9"/>
                    </a:lnTo>
                    <a:lnTo>
                      <a:pt x="67" y="9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5" y="11"/>
                    </a:lnTo>
                    <a:lnTo>
                      <a:pt x="64" y="11"/>
                    </a:lnTo>
                    <a:lnTo>
                      <a:pt x="62" y="12"/>
                    </a:lnTo>
                    <a:lnTo>
                      <a:pt x="62" y="12"/>
                    </a:lnTo>
                    <a:lnTo>
                      <a:pt x="61" y="12"/>
                    </a:lnTo>
                    <a:lnTo>
                      <a:pt x="59" y="14"/>
                    </a:lnTo>
                    <a:lnTo>
                      <a:pt x="58" y="14"/>
                    </a:lnTo>
                    <a:lnTo>
                      <a:pt x="56" y="14"/>
                    </a:lnTo>
                    <a:lnTo>
                      <a:pt x="54" y="14"/>
                    </a:lnTo>
                    <a:lnTo>
                      <a:pt x="50" y="15"/>
                    </a:lnTo>
                    <a:lnTo>
                      <a:pt x="49" y="14"/>
                    </a:lnTo>
                    <a:lnTo>
                      <a:pt x="48" y="14"/>
                    </a:lnTo>
                    <a:lnTo>
                      <a:pt x="46" y="17"/>
                    </a:lnTo>
                    <a:lnTo>
                      <a:pt x="41" y="21"/>
                    </a:lnTo>
                    <a:lnTo>
                      <a:pt x="38" y="20"/>
                    </a:lnTo>
                    <a:lnTo>
                      <a:pt x="37" y="21"/>
                    </a:lnTo>
                    <a:lnTo>
                      <a:pt x="36" y="21"/>
                    </a:lnTo>
                    <a:lnTo>
                      <a:pt x="32" y="22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29" y="23"/>
                    </a:lnTo>
                    <a:lnTo>
                      <a:pt x="27" y="23"/>
                    </a:lnTo>
                    <a:lnTo>
                      <a:pt x="26" y="23"/>
                    </a:lnTo>
                    <a:lnTo>
                      <a:pt x="25" y="23"/>
                    </a:lnTo>
                    <a:lnTo>
                      <a:pt x="25" y="24"/>
                    </a:lnTo>
                    <a:lnTo>
                      <a:pt x="26" y="28"/>
                    </a:lnTo>
                    <a:lnTo>
                      <a:pt x="27" y="29"/>
                    </a:lnTo>
                    <a:lnTo>
                      <a:pt x="27" y="29"/>
                    </a:lnTo>
                    <a:lnTo>
                      <a:pt x="26" y="30"/>
                    </a:lnTo>
                    <a:lnTo>
                      <a:pt x="25" y="32"/>
                    </a:lnTo>
                    <a:lnTo>
                      <a:pt x="25" y="33"/>
                    </a:lnTo>
                    <a:lnTo>
                      <a:pt x="24" y="33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20" y="38"/>
                    </a:lnTo>
                    <a:lnTo>
                      <a:pt x="19" y="39"/>
                    </a:lnTo>
                    <a:lnTo>
                      <a:pt x="19" y="39"/>
                    </a:lnTo>
                    <a:lnTo>
                      <a:pt x="19" y="39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4" y="41"/>
                    </a:lnTo>
                    <a:lnTo>
                      <a:pt x="13" y="41"/>
                    </a:lnTo>
                    <a:lnTo>
                      <a:pt x="11" y="42"/>
                    </a:lnTo>
                    <a:lnTo>
                      <a:pt x="12" y="44"/>
                    </a:lnTo>
                    <a:lnTo>
                      <a:pt x="17" y="45"/>
                    </a:lnTo>
                    <a:lnTo>
                      <a:pt x="20" y="45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17" y="48"/>
                    </a:lnTo>
                    <a:lnTo>
                      <a:pt x="15" y="48"/>
                    </a:lnTo>
                    <a:lnTo>
                      <a:pt x="13" y="48"/>
                    </a:lnTo>
                    <a:lnTo>
                      <a:pt x="12" y="48"/>
                    </a:lnTo>
                    <a:lnTo>
                      <a:pt x="11" y="51"/>
                    </a:lnTo>
                    <a:lnTo>
                      <a:pt x="12" y="52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7" y="57"/>
                    </a:lnTo>
                    <a:lnTo>
                      <a:pt x="7" y="58"/>
                    </a:lnTo>
                    <a:lnTo>
                      <a:pt x="8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1" y="59"/>
                    </a:lnTo>
                    <a:lnTo>
                      <a:pt x="8" y="62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8" y="64"/>
                    </a:lnTo>
                    <a:lnTo>
                      <a:pt x="7" y="64"/>
                    </a:lnTo>
                    <a:lnTo>
                      <a:pt x="7" y="64"/>
                    </a:lnTo>
                    <a:lnTo>
                      <a:pt x="2" y="63"/>
                    </a:lnTo>
                    <a:lnTo>
                      <a:pt x="2" y="63"/>
                    </a:lnTo>
                    <a:lnTo>
                      <a:pt x="1" y="63"/>
                    </a:lnTo>
                    <a:lnTo>
                      <a:pt x="0" y="65"/>
                    </a:lnTo>
                    <a:lnTo>
                      <a:pt x="2" y="69"/>
                    </a:lnTo>
                    <a:lnTo>
                      <a:pt x="2" y="70"/>
                    </a:lnTo>
                    <a:lnTo>
                      <a:pt x="3" y="73"/>
                    </a:lnTo>
                    <a:lnTo>
                      <a:pt x="7" y="74"/>
                    </a:lnTo>
                    <a:lnTo>
                      <a:pt x="13" y="73"/>
                    </a:lnTo>
                    <a:lnTo>
                      <a:pt x="15" y="73"/>
                    </a:lnTo>
                    <a:lnTo>
                      <a:pt x="13" y="74"/>
                    </a:lnTo>
                    <a:lnTo>
                      <a:pt x="13" y="76"/>
                    </a:lnTo>
                    <a:lnTo>
                      <a:pt x="19" y="77"/>
                    </a:lnTo>
                    <a:lnTo>
                      <a:pt x="21" y="80"/>
                    </a:lnTo>
                    <a:lnTo>
                      <a:pt x="24" y="80"/>
                    </a:lnTo>
                    <a:lnTo>
                      <a:pt x="24" y="79"/>
                    </a:lnTo>
                    <a:lnTo>
                      <a:pt x="23" y="76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6" y="79"/>
                    </a:lnTo>
                    <a:lnTo>
                      <a:pt x="27" y="82"/>
                    </a:lnTo>
                    <a:lnTo>
                      <a:pt x="29" y="83"/>
                    </a:lnTo>
                    <a:lnTo>
                      <a:pt x="30" y="83"/>
                    </a:lnTo>
                    <a:lnTo>
                      <a:pt x="31" y="82"/>
                    </a:lnTo>
                    <a:lnTo>
                      <a:pt x="32" y="83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41" y="85"/>
                    </a:lnTo>
                    <a:lnTo>
                      <a:pt x="42" y="85"/>
                    </a:lnTo>
                    <a:lnTo>
                      <a:pt x="43" y="85"/>
                    </a:lnTo>
                    <a:lnTo>
                      <a:pt x="43" y="85"/>
                    </a:lnTo>
                    <a:lnTo>
                      <a:pt x="47" y="86"/>
                    </a:lnTo>
                    <a:lnTo>
                      <a:pt x="49" y="86"/>
                    </a:lnTo>
                    <a:lnTo>
                      <a:pt x="52" y="85"/>
                    </a:lnTo>
                    <a:lnTo>
                      <a:pt x="53" y="85"/>
                    </a:lnTo>
                    <a:lnTo>
                      <a:pt x="55" y="85"/>
                    </a:lnTo>
                    <a:lnTo>
                      <a:pt x="60" y="86"/>
                    </a:lnTo>
                    <a:lnTo>
                      <a:pt x="62" y="86"/>
                    </a:lnTo>
                    <a:lnTo>
                      <a:pt x="64" y="86"/>
                    </a:lnTo>
                    <a:lnTo>
                      <a:pt x="65" y="86"/>
                    </a:lnTo>
                    <a:lnTo>
                      <a:pt x="66" y="86"/>
                    </a:lnTo>
                    <a:lnTo>
                      <a:pt x="68" y="87"/>
                    </a:lnTo>
                    <a:lnTo>
                      <a:pt x="70" y="86"/>
                    </a:lnTo>
                    <a:lnTo>
                      <a:pt x="71" y="82"/>
                    </a:lnTo>
                    <a:lnTo>
                      <a:pt x="71" y="82"/>
                    </a:lnTo>
                    <a:lnTo>
                      <a:pt x="67" y="81"/>
                    </a:lnTo>
                    <a:lnTo>
                      <a:pt x="62" y="79"/>
                    </a:lnTo>
                    <a:lnTo>
                      <a:pt x="61" y="79"/>
                    </a:lnTo>
                    <a:lnTo>
                      <a:pt x="60" y="79"/>
                    </a:lnTo>
                    <a:lnTo>
                      <a:pt x="58" y="77"/>
                    </a:lnTo>
                    <a:lnTo>
                      <a:pt x="56" y="77"/>
                    </a:lnTo>
                    <a:lnTo>
                      <a:pt x="54" y="76"/>
                    </a:lnTo>
                    <a:lnTo>
                      <a:pt x="53" y="75"/>
                    </a:lnTo>
                    <a:lnTo>
                      <a:pt x="50" y="74"/>
                    </a:lnTo>
                    <a:lnTo>
                      <a:pt x="50" y="74"/>
                    </a:lnTo>
                    <a:lnTo>
                      <a:pt x="49" y="74"/>
                    </a:lnTo>
                    <a:lnTo>
                      <a:pt x="49" y="74"/>
                    </a:lnTo>
                    <a:lnTo>
                      <a:pt x="48" y="73"/>
                    </a:lnTo>
                    <a:lnTo>
                      <a:pt x="44" y="69"/>
                    </a:lnTo>
                    <a:lnTo>
                      <a:pt x="43" y="68"/>
                    </a:lnTo>
                    <a:lnTo>
                      <a:pt x="41" y="65"/>
                    </a:lnTo>
                    <a:lnTo>
                      <a:pt x="41" y="64"/>
                    </a:lnTo>
                    <a:lnTo>
                      <a:pt x="40" y="63"/>
                    </a:lnTo>
                    <a:lnTo>
                      <a:pt x="38" y="63"/>
                    </a:lnTo>
                    <a:lnTo>
                      <a:pt x="40" y="62"/>
                    </a:lnTo>
                    <a:lnTo>
                      <a:pt x="40" y="60"/>
                    </a:lnTo>
                    <a:lnTo>
                      <a:pt x="41" y="59"/>
                    </a:lnTo>
                    <a:lnTo>
                      <a:pt x="42" y="57"/>
                    </a:lnTo>
                    <a:lnTo>
                      <a:pt x="42" y="56"/>
                    </a:lnTo>
                    <a:lnTo>
                      <a:pt x="42" y="56"/>
                    </a:lnTo>
                    <a:lnTo>
                      <a:pt x="43" y="56"/>
                    </a:lnTo>
                    <a:lnTo>
                      <a:pt x="44" y="54"/>
                    </a:lnTo>
                    <a:lnTo>
                      <a:pt x="46" y="52"/>
                    </a:lnTo>
                    <a:lnTo>
                      <a:pt x="46" y="51"/>
                    </a:lnTo>
                    <a:lnTo>
                      <a:pt x="46" y="51"/>
                    </a:lnTo>
                    <a:lnTo>
                      <a:pt x="49" y="50"/>
                    </a:lnTo>
                    <a:lnTo>
                      <a:pt x="49" y="48"/>
                    </a:lnTo>
                    <a:lnTo>
                      <a:pt x="52" y="46"/>
                    </a:lnTo>
                    <a:lnTo>
                      <a:pt x="54" y="44"/>
                    </a:lnTo>
                    <a:lnTo>
                      <a:pt x="55" y="42"/>
                    </a:lnTo>
                    <a:lnTo>
                      <a:pt x="56" y="42"/>
                    </a:lnTo>
                    <a:lnTo>
                      <a:pt x="59" y="40"/>
                    </a:lnTo>
                    <a:lnTo>
                      <a:pt x="60" y="38"/>
                    </a:lnTo>
                    <a:lnTo>
                      <a:pt x="62" y="35"/>
                    </a:lnTo>
                    <a:lnTo>
                      <a:pt x="62" y="34"/>
                    </a:lnTo>
                    <a:lnTo>
                      <a:pt x="62" y="33"/>
                    </a:lnTo>
                    <a:lnTo>
                      <a:pt x="64" y="33"/>
                    </a:lnTo>
                    <a:lnTo>
                      <a:pt x="65" y="33"/>
                    </a:lnTo>
                    <a:lnTo>
                      <a:pt x="65" y="33"/>
                    </a:lnTo>
                    <a:lnTo>
                      <a:pt x="66" y="33"/>
                    </a:lnTo>
                    <a:lnTo>
                      <a:pt x="70" y="32"/>
                    </a:lnTo>
                    <a:lnTo>
                      <a:pt x="71" y="32"/>
                    </a:lnTo>
                    <a:lnTo>
                      <a:pt x="72" y="29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6" y="27"/>
                    </a:lnTo>
                    <a:lnTo>
                      <a:pt x="77" y="26"/>
                    </a:lnTo>
                    <a:lnTo>
                      <a:pt x="77" y="26"/>
                    </a:lnTo>
                    <a:lnTo>
                      <a:pt x="78" y="26"/>
                    </a:lnTo>
                    <a:lnTo>
                      <a:pt x="79" y="26"/>
                    </a:lnTo>
                    <a:lnTo>
                      <a:pt x="82" y="26"/>
                    </a:lnTo>
                    <a:lnTo>
                      <a:pt x="82" y="24"/>
                    </a:lnTo>
                    <a:lnTo>
                      <a:pt x="83" y="24"/>
                    </a:lnTo>
                    <a:lnTo>
                      <a:pt x="86" y="24"/>
                    </a:lnTo>
                    <a:lnTo>
                      <a:pt x="88" y="23"/>
                    </a:lnTo>
                    <a:lnTo>
                      <a:pt x="90" y="23"/>
                    </a:lnTo>
                    <a:lnTo>
                      <a:pt x="91" y="22"/>
                    </a:lnTo>
                    <a:lnTo>
                      <a:pt x="92" y="22"/>
                    </a:lnTo>
                    <a:lnTo>
                      <a:pt x="96" y="21"/>
                    </a:lnTo>
                    <a:lnTo>
                      <a:pt x="99" y="21"/>
                    </a:lnTo>
                    <a:lnTo>
                      <a:pt x="101" y="21"/>
                    </a:lnTo>
                    <a:lnTo>
                      <a:pt x="107" y="18"/>
                    </a:lnTo>
                    <a:lnTo>
                      <a:pt x="108" y="18"/>
                    </a:lnTo>
                    <a:lnTo>
                      <a:pt x="111" y="18"/>
                    </a:lnTo>
                    <a:lnTo>
                      <a:pt x="111" y="18"/>
                    </a:lnTo>
                    <a:lnTo>
                      <a:pt x="114" y="18"/>
                    </a:lnTo>
                    <a:lnTo>
                      <a:pt x="115" y="17"/>
                    </a:lnTo>
                    <a:lnTo>
                      <a:pt x="118" y="17"/>
                    </a:lnTo>
                    <a:lnTo>
                      <a:pt x="120" y="17"/>
                    </a:lnTo>
                    <a:lnTo>
                      <a:pt x="124" y="16"/>
                    </a:lnTo>
                    <a:lnTo>
                      <a:pt x="126" y="16"/>
                    </a:lnTo>
                    <a:lnTo>
                      <a:pt x="131" y="14"/>
                    </a:lnTo>
                    <a:lnTo>
                      <a:pt x="133" y="14"/>
                    </a:lnTo>
                    <a:lnTo>
                      <a:pt x="138" y="11"/>
                    </a:lnTo>
                    <a:lnTo>
                      <a:pt x="141" y="10"/>
                    </a:lnTo>
                    <a:lnTo>
                      <a:pt x="143" y="8"/>
                    </a:lnTo>
                    <a:lnTo>
                      <a:pt x="142" y="6"/>
                    </a:lnTo>
                    <a:lnTo>
                      <a:pt x="138" y="5"/>
                    </a:lnTo>
                    <a:lnTo>
                      <a:pt x="137" y="4"/>
                    </a:lnTo>
                    <a:lnTo>
                      <a:pt x="135" y="4"/>
                    </a:lnTo>
                    <a:lnTo>
                      <a:pt x="132" y="3"/>
                    </a:lnTo>
                    <a:lnTo>
                      <a:pt x="132" y="3"/>
                    </a:lnTo>
                    <a:lnTo>
                      <a:pt x="129" y="3"/>
                    </a:lnTo>
                    <a:lnTo>
                      <a:pt x="126" y="0"/>
                    </a:lnTo>
                    <a:lnTo>
                      <a:pt x="125" y="0"/>
                    </a:lnTo>
                    <a:lnTo>
                      <a:pt x="123" y="0"/>
                    </a:lnTo>
                    <a:lnTo>
                      <a:pt x="121" y="0"/>
                    </a:lnTo>
                    <a:lnTo>
                      <a:pt x="118" y="0"/>
                    </a:lnTo>
                    <a:lnTo>
                      <a:pt x="115" y="1"/>
                    </a:lnTo>
                    <a:lnTo>
                      <a:pt x="114" y="3"/>
                    </a:lnTo>
                    <a:lnTo>
                      <a:pt x="113" y="4"/>
                    </a:lnTo>
                    <a:lnTo>
                      <a:pt x="112" y="4"/>
                    </a:lnTo>
                    <a:lnTo>
                      <a:pt x="111" y="5"/>
                    </a:lnTo>
                    <a:lnTo>
                      <a:pt x="108" y="5"/>
                    </a:lnTo>
                    <a:lnTo>
                      <a:pt x="106" y="6"/>
                    </a:lnTo>
                    <a:lnTo>
                      <a:pt x="103" y="8"/>
                    </a:lnTo>
                    <a:lnTo>
                      <a:pt x="100" y="10"/>
                    </a:lnTo>
                    <a:lnTo>
                      <a:pt x="96" y="10"/>
                    </a:lnTo>
                    <a:lnTo>
                      <a:pt x="92" y="10"/>
                    </a:lnTo>
                    <a:lnTo>
                      <a:pt x="91" y="10"/>
                    </a:lnTo>
                    <a:lnTo>
                      <a:pt x="91" y="9"/>
                    </a:lnTo>
                    <a:lnTo>
                      <a:pt x="90" y="9"/>
                    </a:lnTo>
                    <a:lnTo>
                      <a:pt x="88" y="10"/>
                    </a:lnTo>
                    <a:lnTo>
                      <a:pt x="85" y="10"/>
                    </a:lnTo>
                    <a:lnTo>
                      <a:pt x="83" y="10"/>
                    </a:lnTo>
                    <a:lnTo>
                      <a:pt x="78" y="10"/>
                    </a:lnTo>
                    <a:lnTo>
                      <a:pt x="78" y="10"/>
                    </a:lnTo>
                    <a:lnTo>
                      <a:pt x="77" y="10"/>
                    </a:lnTo>
                    <a:lnTo>
                      <a:pt x="76" y="10"/>
                    </a:lnTo>
                    <a:lnTo>
                      <a:pt x="74" y="10"/>
                    </a:lnTo>
                    <a:lnTo>
                      <a:pt x="73" y="9"/>
                    </a:lnTo>
                    <a:lnTo>
                      <a:pt x="7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6" name="Freeform 367">
                <a:extLst>
                  <a:ext uri="{FF2B5EF4-FFF2-40B4-BE49-F238E27FC236}">
                    <a16:creationId xmlns:a16="http://schemas.microsoft.com/office/drawing/2014/main" id="{9499FB3E-3EB6-4AB7-97AF-A44535AE6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5500" y="903288"/>
                <a:ext cx="7938" cy="4762"/>
              </a:xfrm>
              <a:custGeom>
                <a:avLst/>
                <a:gdLst>
                  <a:gd name="T0" fmla="*/ 0 w 21"/>
                  <a:gd name="T1" fmla="*/ 10 h 14"/>
                  <a:gd name="T2" fmla="*/ 1 w 21"/>
                  <a:gd name="T3" fmla="*/ 11 h 14"/>
                  <a:gd name="T4" fmla="*/ 2 w 21"/>
                  <a:gd name="T5" fmla="*/ 12 h 14"/>
                  <a:gd name="T6" fmla="*/ 3 w 21"/>
                  <a:gd name="T7" fmla="*/ 12 h 14"/>
                  <a:gd name="T8" fmla="*/ 4 w 21"/>
                  <a:gd name="T9" fmla="*/ 13 h 14"/>
                  <a:gd name="T10" fmla="*/ 6 w 21"/>
                  <a:gd name="T11" fmla="*/ 13 h 14"/>
                  <a:gd name="T12" fmla="*/ 7 w 21"/>
                  <a:gd name="T13" fmla="*/ 13 h 14"/>
                  <a:gd name="T14" fmla="*/ 8 w 21"/>
                  <a:gd name="T15" fmla="*/ 13 h 14"/>
                  <a:gd name="T16" fmla="*/ 10 w 21"/>
                  <a:gd name="T17" fmla="*/ 14 h 14"/>
                  <a:gd name="T18" fmla="*/ 12 w 21"/>
                  <a:gd name="T19" fmla="*/ 13 h 14"/>
                  <a:gd name="T20" fmla="*/ 14 w 21"/>
                  <a:gd name="T21" fmla="*/ 11 h 14"/>
                  <a:gd name="T22" fmla="*/ 19 w 21"/>
                  <a:gd name="T23" fmla="*/ 10 h 14"/>
                  <a:gd name="T24" fmla="*/ 19 w 21"/>
                  <a:gd name="T25" fmla="*/ 10 h 14"/>
                  <a:gd name="T26" fmla="*/ 19 w 21"/>
                  <a:gd name="T27" fmla="*/ 10 h 14"/>
                  <a:gd name="T28" fmla="*/ 19 w 21"/>
                  <a:gd name="T29" fmla="*/ 8 h 14"/>
                  <a:gd name="T30" fmla="*/ 19 w 21"/>
                  <a:gd name="T31" fmla="*/ 8 h 14"/>
                  <a:gd name="T32" fmla="*/ 20 w 21"/>
                  <a:gd name="T33" fmla="*/ 8 h 14"/>
                  <a:gd name="T34" fmla="*/ 21 w 21"/>
                  <a:gd name="T35" fmla="*/ 8 h 14"/>
                  <a:gd name="T36" fmla="*/ 21 w 21"/>
                  <a:gd name="T37" fmla="*/ 5 h 14"/>
                  <a:gd name="T38" fmla="*/ 21 w 21"/>
                  <a:gd name="T39" fmla="*/ 5 h 14"/>
                  <a:gd name="T40" fmla="*/ 16 w 21"/>
                  <a:gd name="T41" fmla="*/ 2 h 14"/>
                  <a:gd name="T42" fmla="*/ 15 w 21"/>
                  <a:gd name="T43" fmla="*/ 2 h 14"/>
                  <a:gd name="T44" fmla="*/ 15 w 21"/>
                  <a:gd name="T45" fmla="*/ 2 h 14"/>
                  <a:gd name="T46" fmla="*/ 14 w 21"/>
                  <a:gd name="T47" fmla="*/ 2 h 14"/>
                  <a:gd name="T48" fmla="*/ 13 w 21"/>
                  <a:gd name="T49" fmla="*/ 1 h 14"/>
                  <a:gd name="T50" fmla="*/ 12 w 21"/>
                  <a:gd name="T51" fmla="*/ 1 h 14"/>
                  <a:gd name="T52" fmla="*/ 12 w 21"/>
                  <a:gd name="T53" fmla="*/ 0 h 14"/>
                  <a:gd name="T54" fmla="*/ 7 w 21"/>
                  <a:gd name="T55" fmla="*/ 0 h 14"/>
                  <a:gd name="T56" fmla="*/ 6 w 21"/>
                  <a:gd name="T57" fmla="*/ 0 h 14"/>
                  <a:gd name="T58" fmla="*/ 3 w 21"/>
                  <a:gd name="T59" fmla="*/ 0 h 14"/>
                  <a:gd name="T60" fmla="*/ 2 w 21"/>
                  <a:gd name="T61" fmla="*/ 1 h 14"/>
                  <a:gd name="T62" fmla="*/ 0 w 21"/>
                  <a:gd name="T63" fmla="*/ 4 h 14"/>
                  <a:gd name="T64" fmla="*/ 0 w 21"/>
                  <a:gd name="T65" fmla="*/ 4 h 14"/>
                  <a:gd name="T66" fmla="*/ 0 w 21"/>
                  <a:gd name="T67" fmla="*/ 6 h 14"/>
                  <a:gd name="T68" fmla="*/ 0 w 21"/>
                  <a:gd name="T69" fmla="*/ 7 h 14"/>
                  <a:gd name="T70" fmla="*/ 0 w 21"/>
                  <a:gd name="T71" fmla="*/ 8 h 14"/>
                  <a:gd name="T72" fmla="*/ 0 w 21"/>
                  <a:gd name="T7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4">
                    <a:moveTo>
                      <a:pt x="0" y="10"/>
                    </a:moveTo>
                    <a:lnTo>
                      <a:pt x="1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10" y="14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7" name="Freeform 368">
                <a:extLst>
                  <a:ext uri="{FF2B5EF4-FFF2-40B4-BE49-F238E27FC236}">
                    <a16:creationId xmlns:a16="http://schemas.microsoft.com/office/drawing/2014/main" id="{7EA9EDEF-E88F-4E4E-82AB-77F60D483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7563" y="854075"/>
                <a:ext cx="38100" cy="7937"/>
              </a:xfrm>
              <a:custGeom>
                <a:avLst/>
                <a:gdLst>
                  <a:gd name="T0" fmla="*/ 8 w 120"/>
                  <a:gd name="T1" fmla="*/ 20 h 24"/>
                  <a:gd name="T2" fmla="*/ 14 w 120"/>
                  <a:gd name="T3" fmla="*/ 20 h 24"/>
                  <a:gd name="T4" fmla="*/ 16 w 120"/>
                  <a:gd name="T5" fmla="*/ 22 h 24"/>
                  <a:gd name="T6" fmla="*/ 24 w 120"/>
                  <a:gd name="T7" fmla="*/ 18 h 24"/>
                  <a:gd name="T8" fmla="*/ 28 w 120"/>
                  <a:gd name="T9" fmla="*/ 19 h 24"/>
                  <a:gd name="T10" fmla="*/ 28 w 120"/>
                  <a:gd name="T11" fmla="*/ 22 h 24"/>
                  <a:gd name="T12" fmla="*/ 35 w 120"/>
                  <a:gd name="T13" fmla="*/ 18 h 24"/>
                  <a:gd name="T14" fmla="*/ 36 w 120"/>
                  <a:gd name="T15" fmla="*/ 18 h 24"/>
                  <a:gd name="T16" fmla="*/ 36 w 120"/>
                  <a:gd name="T17" fmla="*/ 20 h 24"/>
                  <a:gd name="T18" fmla="*/ 42 w 120"/>
                  <a:gd name="T19" fmla="*/ 23 h 24"/>
                  <a:gd name="T20" fmla="*/ 49 w 120"/>
                  <a:gd name="T21" fmla="*/ 20 h 24"/>
                  <a:gd name="T22" fmla="*/ 54 w 120"/>
                  <a:gd name="T23" fmla="*/ 20 h 24"/>
                  <a:gd name="T24" fmla="*/ 54 w 120"/>
                  <a:gd name="T25" fmla="*/ 22 h 24"/>
                  <a:gd name="T26" fmla="*/ 63 w 120"/>
                  <a:gd name="T27" fmla="*/ 19 h 24"/>
                  <a:gd name="T28" fmla="*/ 63 w 120"/>
                  <a:gd name="T29" fmla="*/ 23 h 24"/>
                  <a:gd name="T30" fmla="*/ 65 w 120"/>
                  <a:gd name="T31" fmla="*/ 24 h 24"/>
                  <a:gd name="T32" fmla="*/ 69 w 120"/>
                  <a:gd name="T33" fmla="*/ 24 h 24"/>
                  <a:gd name="T34" fmla="*/ 73 w 120"/>
                  <a:gd name="T35" fmla="*/ 23 h 24"/>
                  <a:gd name="T36" fmla="*/ 77 w 120"/>
                  <a:gd name="T37" fmla="*/ 20 h 24"/>
                  <a:gd name="T38" fmla="*/ 84 w 120"/>
                  <a:gd name="T39" fmla="*/ 17 h 24"/>
                  <a:gd name="T40" fmla="*/ 88 w 120"/>
                  <a:gd name="T41" fmla="*/ 16 h 24"/>
                  <a:gd name="T42" fmla="*/ 93 w 120"/>
                  <a:gd name="T43" fmla="*/ 14 h 24"/>
                  <a:gd name="T44" fmla="*/ 99 w 120"/>
                  <a:gd name="T45" fmla="*/ 14 h 24"/>
                  <a:gd name="T46" fmla="*/ 108 w 120"/>
                  <a:gd name="T47" fmla="*/ 14 h 24"/>
                  <a:gd name="T48" fmla="*/ 114 w 120"/>
                  <a:gd name="T49" fmla="*/ 12 h 24"/>
                  <a:gd name="T50" fmla="*/ 119 w 120"/>
                  <a:gd name="T51" fmla="*/ 13 h 24"/>
                  <a:gd name="T52" fmla="*/ 119 w 120"/>
                  <a:gd name="T53" fmla="*/ 8 h 24"/>
                  <a:gd name="T54" fmla="*/ 110 w 120"/>
                  <a:gd name="T55" fmla="*/ 6 h 24"/>
                  <a:gd name="T56" fmla="*/ 105 w 120"/>
                  <a:gd name="T57" fmla="*/ 6 h 24"/>
                  <a:gd name="T58" fmla="*/ 99 w 120"/>
                  <a:gd name="T59" fmla="*/ 10 h 24"/>
                  <a:gd name="T60" fmla="*/ 94 w 120"/>
                  <a:gd name="T61" fmla="*/ 8 h 24"/>
                  <a:gd name="T62" fmla="*/ 89 w 120"/>
                  <a:gd name="T63" fmla="*/ 10 h 24"/>
                  <a:gd name="T64" fmla="*/ 83 w 120"/>
                  <a:gd name="T65" fmla="*/ 8 h 24"/>
                  <a:gd name="T66" fmla="*/ 81 w 120"/>
                  <a:gd name="T67" fmla="*/ 7 h 24"/>
                  <a:gd name="T68" fmla="*/ 73 w 120"/>
                  <a:gd name="T69" fmla="*/ 7 h 24"/>
                  <a:gd name="T70" fmla="*/ 69 w 120"/>
                  <a:gd name="T71" fmla="*/ 7 h 24"/>
                  <a:gd name="T72" fmla="*/ 65 w 120"/>
                  <a:gd name="T73" fmla="*/ 6 h 24"/>
                  <a:gd name="T74" fmla="*/ 60 w 120"/>
                  <a:gd name="T75" fmla="*/ 5 h 24"/>
                  <a:gd name="T76" fmla="*/ 57 w 120"/>
                  <a:gd name="T77" fmla="*/ 4 h 24"/>
                  <a:gd name="T78" fmla="*/ 57 w 120"/>
                  <a:gd name="T79" fmla="*/ 0 h 24"/>
                  <a:gd name="T80" fmla="*/ 48 w 120"/>
                  <a:gd name="T81" fmla="*/ 0 h 24"/>
                  <a:gd name="T82" fmla="*/ 43 w 120"/>
                  <a:gd name="T83" fmla="*/ 0 h 24"/>
                  <a:gd name="T84" fmla="*/ 37 w 120"/>
                  <a:gd name="T85" fmla="*/ 5 h 24"/>
                  <a:gd name="T86" fmla="*/ 34 w 120"/>
                  <a:gd name="T87" fmla="*/ 5 h 24"/>
                  <a:gd name="T88" fmla="*/ 25 w 120"/>
                  <a:gd name="T89" fmla="*/ 7 h 24"/>
                  <a:gd name="T90" fmla="*/ 22 w 120"/>
                  <a:gd name="T91" fmla="*/ 7 h 24"/>
                  <a:gd name="T92" fmla="*/ 20 w 120"/>
                  <a:gd name="T93" fmla="*/ 8 h 24"/>
                  <a:gd name="T94" fmla="*/ 14 w 120"/>
                  <a:gd name="T95" fmla="*/ 12 h 24"/>
                  <a:gd name="T96" fmla="*/ 12 w 120"/>
                  <a:gd name="T97" fmla="*/ 12 h 24"/>
                  <a:gd name="T98" fmla="*/ 8 w 120"/>
                  <a:gd name="T99" fmla="*/ 14 h 24"/>
                  <a:gd name="T100" fmla="*/ 7 w 120"/>
                  <a:gd name="T101" fmla="*/ 16 h 24"/>
                  <a:gd name="T102" fmla="*/ 4 w 120"/>
                  <a:gd name="T103" fmla="*/ 16 h 24"/>
                  <a:gd name="T104" fmla="*/ 0 w 120"/>
                  <a:gd name="T10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0" h="24">
                    <a:moveTo>
                      <a:pt x="2" y="20"/>
                    </a:moveTo>
                    <a:lnTo>
                      <a:pt x="6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3" y="20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20" y="20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5" y="18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28" y="20"/>
                    </a:lnTo>
                    <a:lnTo>
                      <a:pt x="28" y="22"/>
                    </a:lnTo>
                    <a:lnTo>
                      <a:pt x="29" y="22"/>
                    </a:lnTo>
                    <a:lnTo>
                      <a:pt x="30" y="22"/>
                    </a:lnTo>
                    <a:lnTo>
                      <a:pt x="35" y="18"/>
                    </a:lnTo>
                    <a:lnTo>
                      <a:pt x="35" y="18"/>
                    </a:lnTo>
                    <a:lnTo>
                      <a:pt x="35" y="18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5" y="19"/>
                    </a:lnTo>
                    <a:lnTo>
                      <a:pt x="36" y="20"/>
                    </a:lnTo>
                    <a:lnTo>
                      <a:pt x="36" y="22"/>
                    </a:lnTo>
                    <a:lnTo>
                      <a:pt x="40" y="22"/>
                    </a:lnTo>
                    <a:lnTo>
                      <a:pt x="42" y="23"/>
                    </a:lnTo>
                    <a:lnTo>
                      <a:pt x="47" y="22"/>
                    </a:lnTo>
                    <a:lnTo>
                      <a:pt x="49" y="20"/>
                    </a:lnTo>
                    <a:lnTo>
                      <a:pt x="49" y="20"/>
                    </a:lnTo>
                    <a:lnTo>
                      <a:pt x="49" y="20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8" y="20"/>
                    </a:lnTo>
                    <a:lnTo>
                      <a:pt x="61" y="19"/>
                    </a:lnTo>
                    <a:lnTo>
                      <a:pt x="63" y="19"/>
                    </a:lnTo>
                    <a:lnTo>
                      <a:pt x="64" y="19"/>
                    </a:lnTo>
                    <a:lnTo>
                      <a:pt x="63" y="19"/>
                    </a:lnTo>
                    <a:lnTo>
                      <a:pt x="63" y="23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5" y="24"/>
                    </a:lnTo>
                    <a:lnTo>
                      <a:pt x="66" y="24"/>
                    </a:lnTo>
                    <a:lnTo>
                      <a:pt x="67" y="24"/>
                    </a:lnTo>
                    <a:lnTo>
                      <a:pt x="69" y="24"/>
                    </a:lnTo>
                    <a:lnTo>
                      <a:pt x="71" y="24"/>
                    </a:lnTo>
                    <a:lnTo>
                      <a:pt x="72" y="23"/>
                    </a:lnTo>
                    <a:lnTo>
                      <a:pt x="73" y="23"/>
                    </a:lnTo>
                    <a:lnTo>
                      <a:pt x="75" y="22"/>
                    </a:lnTo>
                    <a:lnTo>
                      <a:pt x="76" y="22"/>
                    </a:lnTo>
                    <a:lnTo>
                      <a:pt x="77" y="20"/>
                    </a:lnTo>
                    <a:lnTo>
                      <a:pt x="79" y="19"/>
                    </a:lnTo>
                    <a:lnTo>
                      <a:pt x="81" y="19"/>
                    </a:lnTo>
                    <a:lnTo>
                      <a:pt x="84" y="17"/>
                    </a:lnTo>
                    <a:lnTo>
                      <a:pt x="87" y="16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90" y="16"/>
                    </a:lnTo>
                    <a:lnTo>
                      <a:pt x="92" y="14"/>
                    </a:lnTo>
                    <a:lnTo>
                      <a:pt x="93" y="14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4"/>
                    </a:lnTo>
                    <a:lnTo>
                      <a:pt x="101" y="14"/>
                    </a:lnTo>
                    <a:lnTo>
                      <a:pt x="105" y="14"/>
                    </a:lnTo>
                    <a:lnTo>
                      <a:pt x="108" y="14"/>
                    </a:lnTo>
                    <a:lnTo>
                      <a:pt x="111" y="14"/>
                    </a:lnTo>
                    <a:lnTo>
                      <a:pt x="113" y="13"/>
                    </a:lnTo>
                    <a:lnTo>
                      <a:pt x="114" y="12"/>
                    </a:lnTo>
                    <a:lnTo>
                      <a:pt x="118" y="13"/>
                    </a:lnTo>
                    <a:lnTo>
                      <a:pt x="119" y="13"/>
                    </a:lnTo>
                    <a:lnTo>
                      <a:pt x="119" y="13"/>
                    </a:lnTo>
                    <a:lnTo>
                      <a:pt x="120" y="11"/>
                    </a:lnTo>
                    <a:lnTo>
                      <a:pt x="119" y="10"/>
                    </a:lnTo>
                    <a:lnTo>
                      <a:pt x="119" y="8"/>
                    </a:lnTo>
                    <a:lnTo>
                      <a:pt x="118" y="7"/>
                    </a:lnTo>
                    <a:lnTo>
                      <a:pt x="113" y="7"/>
                    </a:lnTo>
                    <a:lnTo>
                      <a:pt x="110" y="6"/>
                    </a:lnTo>
                    <a:lnTo>
                      <a:pt x="107" y="6"/>
                    </a:lnTo>
                    <a:lnTo>
                      <a:pt x="107" y="6"/>
                    </a:lnTo>
                    <a:lnTo>
                      <a:pt x="105" y="6"/>
                    </a:lnTo>
                    <a:lnTo>
                      <a:pt x="101" y="8"/>
                    </a:lnTo>
                    <a:lnTo>
                      <a:pt x="100" y="10"/>
                    </a:lnTo>
                    <a:lnTo>
                      <a:pt x="99" y="10"/>
                    </a:lnTo>
                    <a:lnTo>
                      <a:pt x="98" y="8"/>
                    </a:lnTo>
                    <a:lnTo>
                      <a:pt x="96" y="8"/>
                    </a:lnTo>
                    <a:lnTo>
                      <a:pt x="94" y="8"/>
                    </a:lnTo>
                    <a:lnTo>
                      <a:pt x="90" y="1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7" y="8"/>
                    </a:lnTo>
                    <a:lnTo>
                      <a:pt x="86" y="8"/>
                    </a:lnTo>
                    <a:lnTo>
                      <a:pt x="83" y="8"/>
                    </a:lnTo>
                    <a:lnTo>
                      <a:pt x="82" y="7"/>
                    </a:lnTo>
                    <a:lnTo>
                      <a:pt x="81" y="7"/>
                    </a:lnTo>
                    <a:lnTo>
                      <a:pt x="81" y="7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7"/>
                    </a:lnTo>
                    <a:lnTo>
                      <a:pt x="70" y="7"/>
                    </a:lnTo>
                    <a:lnTo>
                      <a:pt x="70" y="7"/>
                    </a:lnTo>
                    <a:lnTo>
                      <a:pt x="69" y="7"/>
                    </a:lnTo>
                    <a:lnTo>
                      <a:pt x="67" y="6"/>
                    </a:lnTo>
                    <a:lnTo>
                      <a:pt x="67" y="6"/>
                    </a:lnTo>
                    <a:lnTo>
                      <a:pt x="65" y="6"/>
                    </a:lnTo>
                    <a:lnTo>
                      <a:pt x="65" y="5"/>
                    </a:lnTo>
                    <a:lnTo>
                      <a:pt x="61" y="5"/>
                    </a:lnTo>
                    <a:lnTo>
                      <a:pt x="60" y="5"/>
                    </a:lnTo>
                    <a:lnTo>
                      <a:pt x="59" y="5"/>
                    </a:lnTo>
                    <a:lnTo>
                      <a:pt x="58" y="5"/>
                    </a:lnTo>
                    <a:lnTo>
                      <a:pt x="57" y="4"/>
                    </a:lnTo>
                    <a:lnTo>
                      <a:pt x="58" y="4"/>
                    </a:lnTo>
                    <a:lnTo>
                      <a:pt x="58" y="2"/>
                    </a:lnTo>
                    <a:lnTo>
                      <a:pt x="57" y="0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0" y="2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36" y="4"/>
                    </a:lnTo>
                    <a:lnTo>
                      <a:pt x="34" y="5"/>
                    </a:lnTo>
                    <a:lnTo>
                      <a:pt x="28" y="8"/>
                    </a:lnTo>
                    <a:lnTo>
                      <a:pt x="27" y="7"/>
                    </a:lnTo>
                    <a:lnTo>
                      <a:pt x="25" y="7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8"/>
                    </a:lnTo>
                    <a:lnTo>
                      <a:pt x="18" y="10"/>
                    </a:lnTo>
                    <a:lnTo>
                      <a:pt x="14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4" y="16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8" name="Freeform 369">
                <a:extLst>
                  <a:ext uri="{FF2B5EF4-FFF2-40B4-BE49-F238E27FC236}">
                    <a16:creationId xmlns:a16="http://schemas.microsoft.com/office/drawing/2014/main" id="{5E8E1E84-BE66-482E-ACFB-60122908C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2963" y="854075"/>
                <a:ext cx="4763" cy="1587"/>
              </a:xfrm>
              <a:custGeom>
                <a:avLst/>
                <a:gdLst>
                  <a:gd name="T0" fmla="*/ 0 w 16"/>
                  <a:gd name="T1" fmla="*/ 3 h 5"/>
                  <a:gd name="T2" fmla="*/ 0 w 16"/>
                  <a:gd name="T3" fmla="*/ 4 h 5"/>
                  <a:gd name="T4" fmla="*/ 3 w 16"/>
                  <a:gd name="T5" fmla="*/ 4 h 5"/>
                  <a:gd name="T6" fmla="*/ 5 w 16"/>
                  <a:gd name="T7" fmla="*/ 4 h 5"/>
                  <a:gd name="T8" fmla="*/ 7 w 16"/>
                  <a:gd name="T9" fmla="*/ 3 h 5"/>
                  <a:gd name="T10" fmla="*/ 7 w 16"/>
                  <a:gd name="T11" fmla="*/ 3 h 5"/>
                  <a:gd name="T12" fmla="*/ 10 w 16"/>
                  <a:gd name="T13" fmla="*/ 5 h 5"/>
                  <a:gd name="T14" fmla="*/ 10 w 16"/>
                  <a:gd name="T15" fmla="*/ 5 h 5"/>
                  <a:gd name="T16" fmla="*/ 13 w 16"/>
                  <a:gd name="T17" fmla="*/ 5 h 5"/>
                  <a:gd name="T18" fmla="*/ 14 w 16"/>
                  <a:gd name="T19" fmla="*/ 5 h 5"/>
                  <a:gd name="T20" fmla="*/ 16 w 16"/>
                  <a:gd name="T21" fmla="*/ 4 h 5"/>
                  <a:gd name="T22" fmla="*/ 16 w 16"/>
                  <a:gd name="T23" fmla="*/ 3 h 5"/>
                  <a:gd name="T24" fmla="*/ 16 w 16"/>
                  <a:gd name="T25" fmla="*/ 3 h 5"/>
                  <a:gd name="T26" fmla="*/ 16 w 16"/>
                  <a:gd name="T27" fmla="*/ 3 h 5"/>
                  <a:gd name="T28" fmla="*/ 14 w 16"/>
                  <a:gd name="T29" fmla="*/ 0 h 5"/>
                  <a:gd name="T30" fmla="*/ 2 w 16"/>
                  <a:gd name="T31" fmla="*/ 0 h 5"/>
                  <a:gd name="T32" fmla="*/ 2 w 16"/>
                  <a:gd name="T33" fmla="*/ 0 h 5"/>
                  <a:gd name="T34" fmla="*/ 0 w 16"/>
                  <a:gd name="T35" fmla="*/ 3 h 5"/>
                  <a:gd name="T36" fmla="*/ 0 w 16"/>
                  <a:gd name="T3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5">
                    <a:moveTo>
                      <a:pt x="0" y="3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6" y="4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9" name="Freeform 370">
                <a:extLst>
                  <a:ext uri="{FF2B5EF4-FFF2-40B4-BE49-F238E27FC236}">
                    <a16:creationId xmlns:a16="http://schemas.microsoft.com/office/drawing/2014/main" id="{C9638298-E11D-4E7E-B1DD-06FEB8A44E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6925" y="855663"/>
                <a:ext cx="20638" cy="6350"/>
              </a:xfrm>
              <a:custGeom>
                <a:avLst/>
                <a:gdLst>
                  <a:gd name="T0" fmla="*/ 2 w 66"/>
                  <a:gd name="T1" fmla="*/ 10 h 17"/>
                  <a:gd name="T2" fmla="*/ 6 w 66"/>
                  <a:gd name="T3" fmla="*/ 9 h 17"/>
                  <a:gd name="T4" fmla="*/ 7 w 66"/>
                  <a:gd name="T5" fmla="*/ 9 h 17"/>
                  <a:gd name="T6" fmla="*/ 11 w 66"/>
                  <a:gd name="T7" fmla="*/ 10 h 17"/>
                  <a:gd name="T8" fmla="*/ 15 w 66"/>
                  <a:gd name="T9" fmla="*/ 11 h 17"/>
                  <a:gd name="T10" fmla="*/ 18 w 66"/>
                  <a:gd name="T11" fmla="*/ 9 h 17"/>
                  <a:gd name="T12" fmla="*/ 20 w 66"/>
                  <a:gd name="T13" fmla="*/ 9 h 17"/>
                  <a:gd name="T14" fmla="*/ 24 w 66"/>
                  <a:gd name="T15" fmla="*/ 6 h 17"/>
                  <a:gd name="T16" fmla="*/ 21 w 66"/>
                  <a:gd name="T17" fmla="*/ 9 h 17"/>
                  <a:gd name="T18" fmla="*/ 19 w 66"/>
                  <a:gd name="T19" fmla="*/ 10 h 17"/>
                  <a:gd name="T20" fmla="*/ 21 w 66"/>
                  <a:gd name="T21" fmla="*/ 12 h 17"/>
                  <a:gd name="T22" fmla="*/ 29 w 66"/>
                  <a:gd name="T23" fmla="*/ 13 h 17"/>
                  <a:gd name="T24" fmla="*/ 30 w 66"/>
                  <a:gd name="T25" fmla="*/ 13 h 17"/>
                  <a:gd name="T26" fmla="*/ 35 w 66"/>
                  <a:gd name="T27" fmla="*/ 15 h 17"/>
                  <a:gd name="T28" fmla="*/ 38 w 66"/>
                  <a:gd name="T29" fmla="*/ 15 h 17"/>
                  <a:gd name="T30" fmla="*/ 42 w 66"/>
                  <a:gd name="T31" fmla="*/ 16 h 17"/>
                  <a:gd name="T32" fmla="*/ 43 w 66"/>
                  <a:gd name="T33" fmla="*/ 15 h 17"/>
                  <a:gd name="T34" fmla="*/ 44 w 66"/>
                  <a:gd name="T35" fmla="*/ 12 h 17"/>
                  <a:gd name="T36" fmla="*/ 50 w 66"/>
                  <a:gd name="T37" fmla="*/ 16 h 17"/>
                  <a:gd name="T38" fmla="*/ 52 w 66"/>
                  <a:gd name="T39" fmla="*/ 17 h 17"/>
                  <a:gd name="T40" fmla="*/ 53 w 66"/>
                  <a:gd name="T41" fmla="*/ 17 h 17"/>
                  <a:gd name="T42" fmla="*/ 55 w 66"/>
                  <a:gd name="T43" fmla="*/ 17 h 17"/>
                  <a:gd name="T44" fmla="*/ 60 w 66"/>
                  <a:gd name="T45" fmla="*/ 16 h 17"/>
                  <a:gd name="T46" fmla="*/ 61 w 66"/>
                  <a:gd name="T47" fmla="*/ 16 h 17"/>
                  <a:gd name="T48" fmla="*/ 64 w 66"/>
                  <a:gd name="T49" fmla="*/ 17 h 17"/>
                  <a:gd name="T50" fmla="*/ 65 w 66"/>
                  <a:gd name="T51" fmla="*/ 15 h 17"/>
                  <a:gd name="T52" fmla="*/ 64 w 66"/>
                  <a:gd name="T53" fmla="*/ 12 h 17"/>
                  <a:gd name="T54" fmla="*/ 62 w 66"/>
                  <a:gd name="T55" fmla="*/ 12 h 17"/>
                  <a:gd name="T56" fmla="*/ 61 w 66"/>
                  <a:gd name="T57" fmla="*/ 12 h 17"/>
                  <a:gd name="T58" fmla="*/ 59 w 66"/>
                  <a:gd name="T59" fmla="*/ 12 h 17"/>
                  <a:gd name="T60" fmla="*/ 58 w 66"/>
                  <a:gd name="T61" fmla="*/ 12 h 17"/>
                  <a:gd name="T62" fmla="*/ 55 w 66"/>
                  <a:gd name="T63" fmla="*/ 13 h 17"/>
                  <a:gd name="T64" fmla="*/ 54 w 66"/>
                  <a:gd name="T65" fmla="*/ 12 h 17"/>
                  <a:gd name="T66" fmla="*/ 54 w 66"/>
                  <a:gd name="T67" fmla="*/ 11 h 17"/>
                  <a:gd name="T68" fmla="*/ 56 w 66"/>
                  <a:gd name="T69" fmla="*/ 10 h 17"/>
                  <a:gd name="T70" fmla="*/ 58 w 66"/>
                  <a:gd name="T71" fmla="*/ 10 h 17"/>
                  <a:gd name="T72" fmla="*/ 61 w 66"/>
                  <a:gd name="T73" fmla="*/ 9 h 17"/>
                  <a:gd name="T74" fmla="*/ 58 w 66"/>
                  <a:gd name="T75" fmla="*/ 5 h 17"/>
                  <a:gd name="T76" fmla="*/ 55 w 66"/>
                  <a:gd name="T77" fmla="*/ 5 h 17"/>
                  <a:gd name="T78" fmla="*/ 52 w 66"/>
                  <a:gd name="T79" fmla="*/ 4 h 17"/>
                  <a:gd name="T80" fmla="*/ 53 w 66"/>
                  <a:gd name="T81" fmla="*/ 3 h 17"/>
                  <a:gd name="T82" fmla="*/ 49 w 66"/>
                  <a:gd name="T83" fmla="*/ 1 h 17"/>
                  <a:gd name="T84" fmla="*/ 48 w 66"/>
                  <a:gd name="T85" fmla="*/ 1 h 17"/>
                  <a:gd name="T86" fmla="*/ 47 w 66"/>
                  <a:gd name="T87" fmla="*/ 4 h 17"/>
                  <a:gd name="T88" fmla="*/ 43 w 66"/>
                  <a:gd name="T89" fmla="*/ 4 h 17"/>
                  <a:gd name="T90" fmla="*/ 38 w 66"/>
                  <a:gd name="T91" fmla="*/ 4 h 17"/>
                  <a:gd name="T92" fmla="*/ 38 w 66"/>
                  <a:gd name="T93" fmla="*/ 6 h 17"/>
                  <a:gd name="T94" fmla="*/ 36 w 66"/>
                  <a:gd name="T95" fmla="*/ 6 h 17"/>
                  <a:gd name="T96" fmla="*/ 34 w 66"/>
                  <a:gd name="T97" fmla="*/ 4 h 17"/>
                  <a:gd name="T98" fmla="*/ 34 w 66"/>
                  <a:gd name="T99" fmla="*/ 4 h 17"/>
                  <a:gd name="T100" fmla="*/ 30 w 66"/>
                  <a:gd name="T101" fmla="*/ 4 h 17"/>
                  <a:gd name="T102" fmla="*/ 27 w 66"/>
                  <a:gd name="T103" fmla="*/ 3 h 17"/>
                  <a:gd name="T104" fmla="*/ 24 w 66"/>
                  <a:gd name="T105" fmla="*/ 3 h 17"/>
                  <a:gd name="T106" fmla="*/ 21 w 66"/>
                  <a:gd name="T107" fmla="*/ 4 h 17"/>
                  <a:gd name="T108" fmla="*/ 21 w 66"/>
                  <a:gd name="T109" fmla="*/ 4 h 17"/>
                  <a:gd name="T110" fmla="*/ 20 w 66"/>
                  <a:gd name="T111" fmla="*/ 4 h 17"/>
                  <a:gd name="T112" fmla="*/ 17 w 66"/>
                  <a:gd name="T113" fmla="*/ 5 h 17"/>
                  <a:gd name="T114" fmla="*/ 15 w 66"/>
                  <a:gd name="T115" fmla="*/ 6 h 17"/>
                  <a:gd name="T116" fmla="*/ 13 w 66"/>
                  <a:gd name="T117" fmla="*/ 5 h 17"/>
                  <a:gd name="T118" fmla="*/ 11 w 66"/>
                  <a:gd name="T119" fmla="*/ 5 h 17"/>
                  <a:gd name="T120" fmla="*/ 7 w 66"/>
                  <a:gd name="T121" fmla="*/ 4 h 17"/>
                  <a:gd name="T122" fmla="*/ 2 w 66"/>
                  <a:gd name="T123" fmla="*/ 5 h 17"/>
                  <a:gd name="T124" fmla="*/ 0 w 66"/>
                  <a:gd name="T125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6" h="17">
                    <a:moveTo>
                      <a:pt x="1" y="9"/>
                    </a:moveTo>
                    <a:lnTo>
                      <a:pt x="2" y="10"/>
                    </a:lnTo>
                    <a:lnTo>
                      <a:pt x="3" y="10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2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20" y="9"/>
                    </a:lnTo>
                    <a:lnTo>
                      <a:pt x="23" y="7"/>
                    </a:lnTo>
                    <a:lnTo>
                      <a:pt x="24" y="6"/>
                    </a:lnTo>
                    <a:lnTo>
                      <a:pt x="26" y="6"/>
                    </a:lnTo>
                    <a:lnTo>
                      <a:pt x="21" y="9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21" y="12"/>
                    </a:lnTo>
                    <a:lnTo>
                      <a:pt x="25" y="13"/>
                    </a:lnTo>
                    <a:lnTo>
                      <a:pt x="29" y="13"/>
                    </a:lnTo>
                    <a:lnTo>
                      <a:pt x="30" y="12"/>
                    </a:lnTo>
                    <a:lnTo>
                      <a:pt x="30" y="13"/>
                    </a:lnTo>
                    <a:lnTo>
                      <a:pt x="32" y="15"/>
                    </a:lnTo>
                    <a:lnTo>
                      <a:pt x="35" y="15"/>
                    </a:lnTo>
                    <a:lnTo>
                      <a:pt x="36" y="15"/>
                    </a:lnTo>
                    <a:lnTo>
                      <a:pt x="38" y="15"/>
                    </a:lnTo>
                    <a:lnTo>
                      <a:pt x="40" y="15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3" y="15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6" y="13"/>
                    </a:lnTo>
                    <a:lnTo>
                      <a:pt x="50" y="16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3" y="17"/>
                    </a:lnTo>
                    <a:lnTo>
                      <a:pt x="54" y="17"/>
                    </a:lnTo>
                    <a:lnTo>
                      <a:pt x="55" y="17"/>
                    </a:lnTo>
                    <a:lnTo>
                      <a:pt x="58" y="17"/>
                    </a:lnTo>
                    <a:lnTo>
                      <a:pt x="60" y="16"/>
                    </a:lnTo>
                    <a:lnTo>
                      <a:pt x="61" y="16"/>
                    </a:lnTo>
                    <a:lnTo>
                      <a:pt x="61" y="16"/>
                    </a:lnTo>
                    <a:lnTo>
                      <a:pt x="62" y="17"/>
                    </a:lnTo>
                    <a:lnTo>
                      <a:pt x="64" y="17"/>
                    </a:lnTo>
                    <a:lnTo>
                      <a:pt x="66" y="16"/>
                    </a:lnTo>
                    <a:lnTo>
                      <a:pt x="65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2" y="12"/>
                    </a:lnTo>
                    <a:lnTo>
                      <a:pt x="61" y="12"/>
                    </a:lnTo>
                    <a:lnTo>
                      <a:pt x="61" y="12"/>
                    </a:lnTo>
                    <a:lnTo>
                      <a:pt x="60" y="12"/>
                    </a:lnTo>
                    <a:lnTo>
                      <a:pt x="59" y="12"/>
                    </a:lnTo>
                    <a:lnTo>
                      <a:pt x="59" y="12"/>
                    </a:lnTo>
                    <a:lnTo>
                      <a:pt x="58" y="12"/>
                    </a:lnTo>
                    <a:lnTo>
                      <a:pt x="55" y="13"/>
                    </a:lnTo>
                    <a:lnTo>
                      <a:pt x="55" y="13"/>
                    </a:lnTo>
                    <a:lnTo>
                      <a:pt x="54" y="13"/>
                    </a:lnTo>
                    <a:lnTo>
                      <a:pt x="54" y="12"/>
                    </a:lnTo>
                    <a:lnTo>
                      <a:pt x="55" y="11"/>
                    </a:lnTo>
                    <a:lnTo>
                      <a:pt x="54" y="11"/>
                    </a:lnTo>
                    <a:lnTo>
                      <a:pt x="55" y="11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5" y="5"/>
                    </a:lnTo>
                    <a:lnTo>
                      <a:pt x="53" y="4"/>
                    </a:lnTo>
                    <a:lnTo>
                      <a:pt x="52" y="4"/>
                    </a:lnTo>
                    <a:lnTo>
                      <a:pt x="53" y="4"/>
                    </a:lnTo>
                    <a:lnTo>
                      <a:pt x="53" y="3"/>
                    </a:lnTo>
                    <a:lnTo>
                      <a:pt x="53" y="1"/>
                    </a:lnTo>
                    <a:lnTo>
                      <a:pt x="49" y="1"/>
                    </a:lnTo>
                    <a:lnTo>
                      <a:pt x="49" y="0"/>
                    </a:lnTo>
                    <a:lnTo>
                      <a:pt x="48" y="1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3" y="4"/>
                    </a:lnTo>
                    <a:lnTo>
                      <a:pt x="41" y="4"/>
                    </a:lnTo>
                    <a:lnTo>
                      <a:pt x="38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5" y="5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7" y="3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3" y="4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0" name="Freeform 371">
                <a:extLst>
                  <a:ext uri="{FF2B5EF4-FFF2-40B4-BE49-F238E27FC236}">
                    <a16:creationId xmlns:a16="http://schemas.microsoft.com/office/drawing/2014/main" id="{449A75E2-E0B2-4F57-8B5A-B92D61D8D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0738" y="855663"/>
                <a:ext cx="3175" cy="1587"/>
              </a:xfrm>
              <a:custGeom>
                <a:avLst/>
                <a:gdLst>
                  <a:gd name="T0" fmla="*/ 4 w 6"/>
                  <a:gd name="T1" fmla="*/ 5 h 5"/>
                  <a:gd name="T2" fmla="*/ 6 w 6"/>
                  <a:gd name="T3" fmla="*/ 2 h 5"/>
                  <a:gd name="T4" fmla="*/ 4 w 6"/>
                  <a:gd name="T5" fmla="*/ 0 h 5"/>
                  <a:gd name="T6" fmla="*/ 0 w 6"/>
                  <a:gd name="T7" fmla="*/ 2 h 5"/>
                  <a:gd name="T8" fmla="*/ 4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1" name="Freeform 372">
                <a:extLst>
                  <a:ext uri="{FF2B5EF4-FFF2-40B4-BE49-F238E27FC236}">
                    <a16:creationId xmlns:a16="http://schemas.microsoft.com/office/drawing/2014/main" id="{00507FBA-A925-4673-AE2A-F15010DE6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8663" y="957263"/>
                <a:ext cx="4763" cy="6350"/>
              </a:xfrm>
              <a:custGeom>
                <a:avLst/>
                <a:gdLst>
                  <a:gd name="T0" fmla="*/ 12 w 16"/>
                  <a:gd name="T1" fmla="*/ 5 h 19"/>
                  <a:gd name="T2" fmla="*/ 12 w 16"/>
                  <a:gd name="T3" fmla="*/ 5 h 19"/>
                  <a:gd name="T4" fmla="*/ 15 w 16"/>
                  <a:gd name="T5" fmla="*/ 1 h 19"/>
                  <a:gd name="T6" fmla="*/ 16 w 16"/>
                  <a:gd name="T7" fmla="*/ 1 h 19"/>
                  <a:gd name="T8" fmla="*/ 16 w 16"/>
                  <a:gd name="T9" fmla="*/ 0 h 19"/>
                  <a:gd name="T10" fmla="*/ 15 w 16"/>
                  <a:gd name="T11" fmla="*/ 0 h 19"/>
                  <a:gd name="T12" fmla="*/ 11 w 16"/>
                  <a:gd name="T13" fmla="*/ 0 h 19"/>
                  <a:gd name="T14" fmla="*/ 9 w 16"/>
                  <a:gd name="T15" fmla="*/ 0 h 19"/>
                  <a:gd name="T16" fmla="*/ 9 w 16"/>
                  <a:gd name="T17" fmla="*/ 0 h 19"/>
                  <a:gd name="T18" fmla="*/ 9 w 16"/>
                  <a:gd name="T19" fmla="*/ 0 h 19"/>
                  <a:gd name="T20" fmla="*/ 6 w 16"/>
                  <a:gd name="T21" fmla="*/ 1 h 19"/>
                  <a:gd name="T22" fmla="*/ 6 w 16"/>
                  <a:gd name="T23" fmla="*/ 1 h 19"/>
                  <a:gd name="T24" fmla="*/ 5 w 16"/>
                  <a:gd name="T25" fmla="*/ 2 h 19"/>
                  <a:gd name="T26" fmla="*/ 4 w 16"/>
                  <a:gd name="T27" fmla="*/ 3 h 19"/>
                  <a:gd name="T28" fmla="*/ 3 w 16"/>
                  <a:gd name="T29" fmla="*/ 5 h 19"/>
                  <a:gd name="T30" fmla="*/ 1 w 16"/>
                  <a:gd name="T31" fmla="*/ 6 h 19"/>
                  <a:gd name="T32" fmla="*/ 0 w 16"/>
                  <a:gd name="T33" fmla="*/ 7 h 19"/>
                  <a:gd name="T34" fmla="*/ 0 w 16"/>
                  <a:gd name="T35" fmla="*/ 7 h 19"/>
                  <a:gd name="T36" fmla="*/ 1 w 16"/>
                  <a:gd name="T37" fmla="*/ 9 h 19"/>
                  <a:gd name="T38" fmla="*/ 1 w 16"/>
                  <a:gd name="T39" fmla="*/ 11 h 19"/>
                  <a:gd name="T40" fmla="*/ 1 w 16"/>
                  <a:gd name="T41" fmla="*/ 12 h 19"/>
                  <a:gd name="T42" fmla="*/ 1 w 16"/>
                  <a:gd name="T43" fmla="*/ 13 h 19"/>
                  <a:gd name="T44" fmla="*/ 1 w 16"/>
                  <a:gd name="T45" fmla="*/ 14 h 19"/>
                  <a:gd name="T46" fmla="*/ 1 w 16"/>
                  <a:gd name="T47" fmla="*/ 15 h 19"/>
                  <a:gd name="T48" fmla="*/ 1 w 16"/>
                  <a:gd name="T49" fmla="*/ 17 h 19"/>
                  <a:gd name="T50" fmla="*/ 1 w 16"/>
                  <a:gd name="T51" fmla="*/ 18 h 19"/>
                  <a:gd name="T52" fmla="*/ 1 w 16"/>
                  <a:gd name="T53" fmla="*/ 19 h 19"/>
                  <a:gd name="T54" fmla="*/ 3 w 16"/>
                  <a:gd name="T55" fmla="*/ 19 h 19"/>
                  <a:gd name="T56" fmla="*/ 3 w 16"/>
                  <a:gd name="T57" fmla="*/ 19 h 19"/>
                  <a:gd name="T58" fmla="*/ 4 w 16"/>
                  <a:gd name="T59" fmla="*/ 19 h 19"/>
                  <a:gd name="T60" fmla="*/ 6 w 16"/>
                  <a:gd name="T61" fmla="*/ 18 h 19"/>
                  <a:gd name="T62" fmla="*/ 8 w 16"/>
                  <a:gd name="T63" fmla="*/ 17 h 19"/>
                  <a:gd name="T64" fmla="*/ 8 w 16"/>
                  <a:gd name="T65" fmla="*/ 14 h 19"/>
                  <a:gd name="T66" fmla="*/ 9 w 16"/>
                  <a:gd name="T67" fmla="*/ 13 h 19"/>
                  <a:gd name="T68" fmla="*/ 9 w 16"/>
                  <a:gd name="T69" fmla="*/ 13 h 19"/>
                  <a:gd name="T70" fmla="*/ 11 w 16"/>
                  <a:gd name="T71" fmla="*/ 11 h 19"/>
                  <a:gd name="T72" fmla="*/ 11 w 16"/>
                  <a:gd name="T73" fmla="*/ 9 h 19"/>
                  <a:gd name="T74" fmla="*/ 11 w 16"/>
                  <a:gd name="T75" fmla="*/ 7 h 19"/>
                  <a:gd name="T76" fmla="*/ 11 w 16"/>
                  <a:gd name="T77" fmla="*/ 6 h 19"/>
                  <a:gd name="T78" fmla="*/ 11 w 16"/>
                  <a:gd name="T79" fmla="*/ 6 h 19"/>
                  <a:gd name="T80" fmla="*/ 11 w 16"/>
                  <a:gd name="T81" fmla="*/ 6 h 19"/>
                  <a:gd name="T82" fmla="*/ 12 w 16"/>
                  <a:gd name="T8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" h="19">
                    <a:moveTo>
                      <a:pt x="12" y="5"/>
                    </a:moveTo>
                    <a:lnTo>
                      <a:pt x="12" y="5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6" y="18"/>
                    </a:lnTo>
                    <a:lnTo>
                      <a:pt x="8" y="17"/>
                    </a:lnTo>
                    <a:lnTo>
                      <a:pt x="8" y="14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1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2" name="Freeform 373">
                <a:extLst>
                  <a:ext uri="{FF2B5EF4-FFF2-40B4-BE49-F238E27FC236}">
                    <a16:creationId xmlns:a16="http://schemas.microsoft.com/office/drawing/2014/main" id="{5AB4ED52-F3E8-47CD-8397-3311B0B26A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5963" y="969963"/>
                <a:ext cx="3175" cy="1587"/>
              </a:xfrm>
              <a:custGeom>
                <a:avLst/>
                <a:gdLst>
                  <a:gd name="T0" fmla="*/ 1 w 8"/>
                  <a:gd name="T1" fmla="*/ 5 h 7"/>
                  <a:gd name="T2" fmla="*/ 3 w 8"/>
                  <a:gd name="T3" fmla="*/ 6 h 7"/>
                  <a:gd name="T4" fmla="*/ 6 w 8"/>
                  <a:gd name="T5" fmla="*/ 7 h 7"/>
                  <a:gd name="T6" fmla="*/ 6 w 8"/>
                  <a:gd name="T7" fmla="*/ 7 h 7"/>
                  <a:gd name="T8" fmla="*/ 8 w 8"/>
                  <a:gd name="T9" fmla="*/ 5 h 7"/>
                  <a:gd name="T10" fmla="*/ 7 w 8"/>
                  <a:gd name="T11" fmla="*/ 3 h 7"/>
                  <a:gd name="T12" fmla="*/ 6 w 8"/>
                  <a:gd name="T13" fmla="*/ 3 h 7"/>
                  <a:gd name="T14" fmla="*/ 6 w 8"/>
                  <a:gd name="T15" fmla="*/ 2 h 7"/>
                  <a:gd name="T16" fmla="*/ 5 w 8"/>
                  <a:gd name="T17" fmla="*/ 2 h 7"/>
                  <a:gd name="T18" fmla="*/ 5 w 8"/>
                  <a:gd name="T19" fmla="*/ 2 h 7"/>
                  <a:gd name="T20" fmla="*/ 2 w 8"/>
                  <a:gd name="T21" fmla="*/ 0 h 7"/>
                  <a:gd name="T22" fmla="*/ 2 w 8"/>
                  <a:gd name="T23" fmla="*/ 0 h 7"/>
                  <a:gd name="T24" fmla="*/ 1 w 8"/>
                  <a:gd name="T25" fmla="*/ 0 h 7"/>
                  <a:gd name="T26" fmla="*/ 0 w 8"/>
                  <a:gd name="T27" fmla="*/ 2 h 7"/>
                  <a:gd name="T28" fmla="*/ 0 w 8"/>
                  <a:gd name="T29" fmla="*/ 2 h 7"/>
                  <a:gd name="T30" fmla="*/ 1 w 8"/>
                  <a:gd name="T31" fmla="*/ 5 h 7"/>
                  <a:gd name="T32" fmla="*/ 1 w 8"/>
                  <a:gd name="T3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7">
                    <a:moveTo>
                      <a:pt x="1" y="5"/>
                    </a:moveTo>
                    <a:lnTo>
                      <a:pt x="3" y="6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3" name="Freeform 374">
                <a:extLst>
                  <a:ext uri="{FF2B5EF4-FFF2-40B4-BE49-F238E27FC236}">
                    <a16:creationId xmlns:a16="http://schemas.microsoft.com/office/drawing/2014/main" id="{404ABF7E-689F-4C43-9A8E-F6BBF292B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7325" y="1196975"/>
                <a:ext cx="3175" cy="11112"/>
              </a:xfrm>
              <a:custGeom>
                <a:avLst/>
                <a:gdLst>
                  <a:gd name="T0" fmla="*/ 14 w 14"/>
                  <a:gd name="T1" fmla="*/ 33 h 33"/>
                  <a:gd name="T2" fmla="*/ 8 w 14"/>
                  <a:gd name="T3" fmla="*/ 17 h 33"/>
                  <a:gd name="T4" fmla="*/ 0 w 14"/>
                  <a:gd name="T5" fmla="*/ 0 h 33"/>
                  <a:gd name="T6" fmla="*/ 0 w 14"/>
                  <a:gd name="T7" fmla="*/ 33 h 33"/>
                  <a:gd name="T8" fmla="*/ 14 w 14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3">
                    <a:moveTo>
                      <a:pt x="14" y="33"/>
                    </a:moveTo>
                    <a:lnTo>
                      <a:pt x="8" y="17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1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1A674BA-86A2-44D3-934A-F8B1A8B6AE8A}"/>
                </a:ext>
              </a:extLst>
            </p:cNvPr>
            <p:cNvSpPr txBox="1"/>
            <p:nvPr/>
          </p:nvSpPr>
          <p:spPr>
            <a:xfrm>
              <a:off x="2089009" y="2013843"/>
              <a:ext cx="42964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Increased trade</a:t>
              </a:r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 – Greater choice of goods 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3EDBE28-1855-4362-A774-D7D01ED6E007}"/>
                </a:ext>
              </a:extLst>
            </p:cNvPr>
            <p:cNvSpPr txBox="1"/>
            <p:nvPr/>
          </p:nvSpPr>
          <p:spPr>
            <a:xfrm>
              <a:off x="2089009" y="2681387"/>
              <a:ext cx="3227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Greater competition</a:t>
              </a:r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 – lower prices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72C2E25-8F24-45A6-8DC6-D215936D3E31}"/>
                </a:ext>
              </a:extLst>
            </p:cNvPr>
            <p:cNvSpPr txBox="1"/>
            <p:nvPr/>
          </p:nvSpPr>
          <p:spPr>
            <a:xfrm>
              <a:off x="2089009" y="3339405"/>
              <a:ext cx="41955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Economics of scale</a:t>
              </a:r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 – more efficient production 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71FA975-9F1C-4029-A385-F57779992E50}"/>
                </a:ext>
              </a:extLst>
            </p:cNvPr>
            <p:cNvSpPr txBox="1"/>
            <p:nvPr/>
          </p:nvSpPr>
          <p:spPr>
            <a:xfrm>
              <a:off x="2089008" y="4005362"/>
              <a:ext cx="3784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Increased capital and labour mobility 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A3FD245-F736-4F71-B3E9-1766A4422D62}"/>
                </a:ext>
              </a:extLst>
            </p:cNvPr>
            <p:cNvSpPr txBox="1"/>
            <p:nvPr/>
          </p:nvSpPr>
          <p:spPr>
            <a:xfrm>
              <a:off x="2089009" y="4663380"/>
              <a:ext cx="3227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Tax avoidance</a:t>
              </a:r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 – easier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8CFE29D-DEFB-43DC-BA9E-0AC90F0238A0}"/>
                </a:ext>
              </a:extLst>
            </p:cNvPr>
            <p:cNvSpPr txBox="1"/>
            <p:nvPr/>
          </p:nvSpPr>
          <p:spPr>
            <a:xfrm>
              <a:off x="2089008" y="5321400"/>
              <a:ext cx="4361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cs typeface="Arial" pitchFamily="34" charset="0"/>
                </a:rPr>
                <a:t>Structural unemployment</a:t>
              </a:r>
              <a:r>
                <a:rPr lang="en-US" sz="1600" dirty="0">
                  <a:cs typeface="Arial" pitchFamily="34" charset="0"/>
                </a:rPr>
                <a:t> – from shifting sectors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BCF0FC2-99A5-49F2-9532-F559016D4349}"/>
                </a:ext>
              </a:extLst>
            </p:cNvPr>
            <p:cNvSpPr txBox="1"/>
            <p:nvPr/>
          </p:nvSpPr>
          <p:spPr>
            <a:xfrm>
              <a:off x="2089009" y="5979418"/>
              <a:ext cx="3227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cs typeface="Arial" pitchFamily="34" charset="0"/>
                </a:rPr>
                <a:t>Monopoly power of multinationals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891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6BFD1A-7636-4FCB-BD48-DC8F41DF2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GLOBALIZATION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3F8B6C-0E79-47ED-8410-21CF6C093F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Impact of Globalization </a:t>
            </a:r>
          </a:p>
        </p:txBody>
      </p:sp>
      <p:sp>
        <p:nvSpPr>
          <p:cNvPr id="23" name="AutoShape 3">
            <a:extLst>
              <a:ext uri="{FF2B5EF4-FFF2-40B4-BE49-F238E27FC236}">
                <a16:creationId xmlns:a16="http://schemas.microsoft.com/office/drawing/2014/main" id="{FE4A1AA8-5CB2-4340-9DB6-82DFF7D8B9C9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54200" y="655638"/>
            <a:ext cx="5256213" cy="611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1B4103B-A38C-4608-8DFD-786440F21015}"/>
              </a:ext>
            </a:extLst>
          </p:cNvPr>
          <p:cNvGrpSpPr/>
          <p:nvPr/>
        </p:nvGrpSpPr>
        <p:grpSpPr>
          <a:xfrm>
            <a:off x="1943894" y="717818"/>
            <a:ext cx="5256213" cy="5945189"/>
            <a:chOff x="1943894" y="638306"/>
            <a:chExt cx="5256213" cy="5945189"/>
          </a:xfrm>
        </p:grpSpPr>
        <p:sp>
          <p:nvSpPr>
            <p:cNvPr id="216" name="Freeform 27">
              <a:extLst>
                <a:ext uri="{FF2B5EF4-FFF2-40B4-BE49-F238E27FC236}">
                  <a16:creationId xmlns:a16="http://schemas.microsoft.com/office/drawing/2014/main" id="{B99B8013-B0DA-4100-8CC9-53F8923E1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5494" y="1424118"/>
              <a:ext cx="3346450" cy="463589"/>
            </a:xfrm>
            <a:custGeom>
              <a:avLst/>
              <a:gdLst>
                <a:gd name="T0" fmla="*/ 2635 w 10539"/>
                <a:gd name="T1" fmla="*/ 0 h 1060"/>
                <a:gd name="T2" fmla="*/ 10539 w 10539"/>
                <a:gd name="T3" fmla="*/ 0 h 1060"/>
                <a:gd name="T4" fmla="*/ 7905 w 10539"/>
                <a:gd name="T5" fmla="*/ 1060 h 1060"/>
                <a:gd name="T6" fmla="*/ 0 w 10539"/>
                <a:gd name="T7" fmla="*/ 1060 h 1060"/>
                <a:gd name="T8" fmla="*/ 2635 w 10539"/>
                <a:gd name="T9" fmla="*/ 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39" h="1060">
                  <a:moveTo>
                    <a:pt x="2635" y="0"/>
                  </a:moveTo>
                  <a:lnTo>
                    <a:pt x="10539" y="0"/>
                  </a:lnTo>
                  <a:lnTo>
                    <a:pt x="7905" y="1060"/>
                  </a:lnTo>
                  <a:lnTo>
                    <a:pt x="0" y="1060"/>
                  </a:lnTo>
                  <a:lnTo>
                    <a:pt x="2635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9" name="Freeform 30">
              <a:extLst>
                <a:ext uri="{FF2B5EF4-FFF2-40B4-BE49-F238E27FC236}">
                  <a16:creationId xmlns:a16="http://schemas.microsoft.com/office/drawing/2014/main" id="{0F813689-35F3-41A8-A8AF-C5DC449007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4957" y="2413130"/>
              <a:ext cx="2976563" cy="242815"/>
            </a:xfrm>
            <a:custGeom>
              <a:avLst/>
              <a:gdLst>
                <a:gd name="T0" fmla="*/ 1473 w 9377"/>
                <a:gd name="T1" fmla="*/ 0 h 432"/>
                <a:gd name="T2" fmla="*/ 9377 w 9377"/>
                <a:gd name="T3" fmla="*/ 0 h 432"/>
                <a:gd name="T4" fmla="*/ 7904 w 9377"/>
                <a:gd name="T5" fmla="*/ 432 h 432"/>
                <a:gd name="T6" fmla="*/ 0 w 9377"/>
                <a:gd name="T7" fmla="*/ 432 h 432"/>
                <a:gd name="T8" fmla="*/ 1473 w 9377"/>
                <a:gd name="T9" fmla="*/ 0 h 432"/>
                <a:gd name="T10" fmla="*/ 5426 w 9377"/>
                <a:gd name="T11" fmla="*/ 0 h 432"/>
                <a:gd name="T12" fmla="*/ 5426 w 9377"/>
                <a:gd name="T13" fmla="*/ 0 h 432"/>
                <a:gd name="T14" fmla="*/ 8641 w 9377"/>
                <a:gd name="T15" fmla="*/ 215 h 432"/>
                <a:gd name="T16" fmla="*/ 8641 w 9377"/>
                <a:gd name="T17" fmla="*/ 215 h 432"/>
                <a:gd name="T18" fmla="*/ 3952 w 9377"/>
                <a:gd name="T19" fmla="*/ 432 h 432"/>
                <a:gd name="T20" fmla="*/ 3952 w 9377"/>
                <a:gd name="T21" fmla="*/ 432 h 432"/>
                <a:gd name="T22" fmla="*/ 736 w 9377"/>
                <a:gd name="T23" fmla="*/ 215 h 432"/>
                <a:gd name="T24" fmla="*/ 736 w 9377"/>
                <a:gd name="T25" fmla="*/ 21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7" h="432">
                  <a:moveTo>
                    <a:pt x="1473" y="0"/>
                  </a:moveTo>
                  <a:lnTo>
                    <a:pt x="9377" y="0"/>
                  </a:lnTo>
                  <a:lnTo>
                    <a:pt x="7904" y="432"/>
                  </a:lnTo>
                  <a:lnTo>
                    <a:pt x="0" y="432"/>
                  </a:lnTo>
                  <a:lnTo>
                    <a:pt x="1473" y="0"/>
                  </a:lnTo>
                  <a:close/>
                  <a:moveTo>
                    <a:pt x="5426" y="0"/>
                  </a:moveTo>
                  <a:lnTo>
                    <a:pt x="5426" y="0"/>
                  </a:lnTo>
                  <a:close/>
                  <a:moveTo>
                    <a:pt x="8641" y="215"/>
                  </a:moveTo>
                  <a:lnTo>
                    <a:pt x="8641" y="215"/>
                  </a:lnTo>
                  <a:close/>
                  <a:moveTo>
                    <a:pt x="3952" y="432"/>
                  </a:moveTo>
                  <a:lnTo>
                    <a:pt x="3952" y="432"/>
                  </a:lnTo>
                  <a:close/>
                  <a:moveTo>
                    <a:pt x="736" y="215"/>
                  </a:moveTo>
                  <a:lnTo>
                    <a:pt x="736" y="21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4" name="Freeform 5">
              <a:extLst>
                <a:ext uri="{FF2B5EF4-FFF2-40B4-BE49-F238E27FC236}">
                  <a16:creationId xmlns:a16="http://schemas.microsoft.com/office/drawing/2014/main" id="{F6628622-D827-4040-AE7A-57EA787F4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5482" y="638306"/>
              <a:ext cx="5254625" cy="906462"/>
            </a:xfrm>
            <a:custGeom>
              <a:avLst/>
              <a:gdLst>
                <a:gd name="T0" fmla="*/ 8275 w 16550"/>
                <a:gd name="T1" fmla="*/ 0 h 2855"/>
                <a:gd name="T2" fmla="*/ 16550 w 16550"/>
                <a:gd name="T3" fmla="*/ 2855 h 2855"/>
                <a:gd name="T4" fmla="*/ 0 w 16550"/>
                <a:gd name="T5" fmla="*/ 2855 h 2855"/>
                <a:gd name="T6" fmla="*/ 8275 w 16550"/>
                <a:gd name="T7" fmla="*/ 0 h 2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50" h="2855">
                  <a:moveTo>
                    <a:pt x="8275" y="0"/>
                  </a:moveTo>
                  <a:lnTo>
                    <a:pt x="16550" y="2855"/>
                  </a:lnTo>
                  <a:lnTo>
                    <a:pt x="0" y="2855"/>
                  </a:lnTo>
                  <a:lnTo>
                    <a:pt x="827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5" name="Freeform 6">
              <a:extLst>
                <a:ext uri="{FF2B5EF4-FFF2-40B4-BE49-F238E27FC236}">
                  <a16:creationId xmlns:a16="http://schemas.microsoft.com/office/drawing/2014/main" id="{D97A93CF-F13F-4FB8-BF95-41715E545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3894" y="1886081"/>
              <a:ext cx="5256213" cy="528637"/>
            </a:xfrm>
            <a:custGeom>
              <a:avLst/>
              <a:gdLst>
                <a:gd name="T0" fmla="*/ 16301 w 16555"/>
                <a:gd name="T1" fmla="*/ 1 h 1662"/>
                <a:gd name="T2" fmla="*/ 16341 w 16555"/>
                <a:gd name="T3" fmla="*/ 6 h 1662"/>
                <a:gd name="T4" fmla="*/ 16379 w 16555"/>
                <a:gd name="T5" fmla="*/ 17 h 1662"/>
                <a:gd name="T6" fmla="*/ 16414 w 16555"/>
                <a:gd name="T7" fmla="*/ 33 h 1662"/>
                <a:gd name="T8" fmla="*/ 16447 w 16555"/>
                <a:gd name="T9" fmla="*/ 54 h 1662"/>
                <a:gd name="T10" fmla="*/ 16477 w 16555"/>
                <a:gd name="T11" fmla="*/ 80 h 1662"/>
                <a:gd name="T12" fmla="*/ 16502 w 16555"/>
                <a:gd name="T13" fmla="*/ 109 h 1662"/>
                <a:gd name="T14" fmla="*/ 16522 w 16555"/>
                <a:gd name="T15" fmla="*/ 141 h 1662"/>
                <a:gd name="T16" fmla="*/ 16538 w 16555"/>
                <a:gd name="T17" fmla="*/ 177 h 1662"/>
                <a:gd name="T18" fmla="*/ 16549 w 16555"/>
                <a:gd name="T19" fmla="*/ 215 h 1662"/>
                <a:gd name="T20" fmla="*/ 16555 w 16555"/>
                <a:gd name="T21" fmla="*/ 254 h 1662"/>
                <a:gd name="T22" fmla="*/ 16555 w 16555"/>
                <a:gd name="T23" fmla="*/ 1408 h 1662"/>
                <a:gd name="T24" fmla="*/ 16549 w 16555"/>
                <a:gd name="T25" fmla="*/ 1448 h 1662"/>
                <a:gd name="T26" fmla="*/ 16538 w 16555"/>
                <a:gd name="T27" fmla="*/ 1486 h 1662"/>
                <a:gd name="T28" fmla="*/ 16522 w 16555"/>
                <a:gd name="T29" fmla="*/ 1521 h 1662"/>
                <a:gd name="T30" fmla="*/ 16502 w 16555"/>
                <a:gd name="T31" fmla="*/ 1554 h 1662"/>
                <a:gd name="T32" fmla="*/ 16477 w 16555"/>
                <a:gd name="T33" fmla="*/ 1584 h 1662"/>
                <a:gd name="T34" fmla="*/ 16447 w 16555"/>
                <a:gd name="T35" fmla="*/ 1609 h 1662"/>
                <a:gd name="T36" fmla="*/ 16414 w 16555"/>
                <a:gd name="T37" fmla="*/ 1629 h 1662"/>
                <a:gd name="T38" fmla="*/ 16379 w 16555"/>
                <a:gd name="T39" fmla="*/ 1645 h 1662"/>
                <a:gd name="T40" fmla="*/ 16341 w 16555"/>
                <a:gd name="T41" fmla="*/ 1656 h 1662"/>
                <a:gd name="T42" fmla="*/ 16301 w 16555"/>
                <a:gd name="T43" fmla="*/ 1662 h 1662"/>
                <a:gd name="T44" fmla="*/ 254 w 16555"/>
                <a:gd name="T45" fmla="*/ 1662 h 1662"/>
                <a:gd name="T46" fmla="*/ 214 w 16555"/>
                <a:gd name="T47" fmla="*/ 1656 h 1662"/>
                <a:gd name="T48" fmla="*/ 176 w 16555"/>
                <a:gd name="T49" fmla="*/ 1645 h 1662"/>
                <a:gd name="T50" fmla="*/ 141 w 16555"/>
                <a:gd name="T51" fmla="*/ 1629 h 1662"/>
                <a:gd name="T52" fmla="*/ 108 w 16555"/>
                <a:gd name="T53" fmla="*/ 1609 h 1662"/>
                <a:gd name="T54" fmla="*/ 78 w 16555"/>
                <a:gd name="T55" fmla="*/ 1584 h 1662"/>
                <a:gd name="T56" fmla="*/ 53 w 16555"/>
                <a:gd name="T57" fmla="*/ 1554 h 1662"/>
                <a:gd name="T58" fmla="*/ 33 w 16555"/>
                <a:gd name="T59" fmla="*/ 1521 h 1662"/>
                <a:gd name="T60" fmla="*/ 17 w 16555"/>
                <a:gd name="T61" fmla="*/ 1486 h 1662"/>
                <a:gd name="T62" fmla="*/ 6 w 16555"/>
                <a:gd name="T63" fmla="*/ 1448 h 1662"/>
                <a:gd name="T64" fmla="*/ 0 w 16555"/>
                <a:gd name="T65" fmla="*/ 1408 h 1662"/>
                <a:gd name="T66" fmla="*/ 0 w 16555"/>
                <a:gd name="T67" fmla="*/ 254 h 1662"/>
                <a:gd name="T68" fmla="*/ 6 w 16555"/>
                <a:gd name="T69" fmla="*/ 215 h 1662"/>
                <a:gd name="T70" fmla="*/ 17 w 16555"/>
                <a:gd name="T71" fmla="*/ 177 h 1662"/>
                <a:gd name="T72" fmla="*/ 33 w 16555"/>
                <a:gd name="T73" fmla="*/ 141 h 1662"/>
                <a:gd name="T74" fmla="*/ 53 w 16555"/>
                <a:gd name="T75" fmla="*/ 109 h 1662"/>
                <a:gd name="T76" fmla="*/ 78 w 16555"/>
                <a:gd name="T77" fmla="*/ 80 h 1662"/>
                <a:gd name="T78" fmla="*/ 108 w 16555"/>
                <a:gd name="T79" fmla="*/ 54 h 1662"/>
                <a:gd name="T80" fmla="*/ 141 w 16555"/>
                <a:gd name="T81" fmla="*/ 33 h 1662"/>
                <a:gd name="T82" fmla="*/ 176 w 16555"/>
                <a:gd name="T83" fmla="*/ 17 h 1662"/>
                <a:gd name="T84" fmla="*/ 214 w 16555"/>
                <a:gd name="T85" fmla="*/ 6 h 1662"/>
                <a:gd name="T86" fmla="*/ 254 w 16555"/>
                <a:gd name="T87" fmla="*/ 1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2">
                  <a:moveTo>
                    <a:pt x="268" y="0"/>
                  </a:moveTo>
                  <a:lnTo>
                    <a:pt x="16287" y="0"/>
                  </a:lnTo>
                  <a:lnTo>
                    <a:pt x="16301" y="1"/>
                  </a:lnTo>
                  <a:lnTo>
                    <a:pt x="16314" y="3"/>
                  </a:lnTo>
                  <a:lnTo>
                    <a:pt x="16327" y="4"/>
                  </a:lnTo>
                  <a:lnTo>
                    <a:pt x="16341" y="6"/>
                  </a:lnTo>
                  <a:lnTo>
                    <a:pt x="16354" y="9"/>
                  </a:lnTo>
                  <a:lnTo>
                    <a:pt x="16366" y="12"/>
                  </a:lnTo>
                  <a:lnTo>
                    <a:pt x="16379" y="17"/>
                  </a:lnTo>
                  <a:lnTo>
                    <a:pt x="16391" y="22"/>
                  </a:lnTo>
                  <a:lnTo>
                    <a:pt x="16403" y="27"/>
                  </a:lnTo>
                  <a:lnTo>
                    <a:pt x="16414" y="33"/>
                  </a:lnTo>
                  <a:lnTo>
                    <a:pt x="16426" y="40"/>
                  </a:lnTo>
                  <a:lnTo>
                    <a:pt x="16437" y="46"/>
                  </a:lnTo>
                  <a:lnTo>
                    <a:pt x="16447" y="54"/>
                  </a:lnTo>
                  <a:lnTo>
                    <a:pt x="16457" y="62"/>
                  </a:lnTo>
                  <a:lnTo>
                    <a:pt x="16467" y="70"/>
                  </a:lnTo>
                  <a:lnTo>
                    <a:pt x="16477" y="80"/>
                  </a:lnTo>
                  <a:lnTo>
                    <a:pt x="16485" y="88"/>
                  </a:lnTo>
                  <a:lnTo>
                    <a:pt x="16494" y="99"/>
                  </a:lnTo>
                  <a:lnTo>
                    <a:pt x="16502" y="109"/>
                  </a:lnTo>
                  <a:lnTo>
                    <a:pt x="16509" y="119"/>
                  </a:lnTo>
                  <a:lnTo>
                    <a:pt x="16516" y="130"/>
                  </a:lnTo>
                  <a:lnTo>
                    <a:pt x="16522" y="141"/>
                  </a:lnTo>
                  <a:lnTo>
                    <a:pt x="16529" y="153"/>
                  </a:lnTo>
                  <a:lnTo>
                    <a:pt x="16533" y="164"/>
                  </a:lnTo>
                  <a:lnTo>
                    <a:pt x="16538" y="177"/>
                  </a:lnTo>
                  <a:lnTo>
                    <a:pt x="16543" y="189"/>
                  </a:lnTo>
                  <a:lnTo>
                    <a:pt x="16547" y="201"/>
                  </a:lnTo>
                  <a:lnTo>
                    <a:pt x="16549" y="215"/>
                  </a:lnTo>
                  <a:lnTo>
                    <a:pt x="16551" y="228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9"/>
                  </a:lnTo>
                  <a:lnTo>
                    <a:pt x="16555" y="1393"/>
                  </a:lnTo>
                  <a:lnTo>
                    <a:pt x="16555" y="1408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8"/>
                  </a:lnTo>
                  <a:lnTo>
                    <a:pt x="16547" y="1461"/>
                  </a:lnTo>
                  <a:lnTo>
                    <a:pt x="16543" y="1473"/>
                  </a:lnTo>
                  <a:lnTo>
                    <a:pt x="16538" y="1486"/>
                  </a:lnTo>
                  <a:lnTo>
                    <a:pt x="16533" y="1498"/>
                  </a:lnTo>
                  <a:lnTo>
                    <a:pt x="16529" y="1510"/>
                  </a:lnTo>
                  <a:lnTo>
                    <a:pt x="16522" y="1521"/>
                  </a:lnTo>
                  <a:lnTo>
                    <a:pt x="16516" y="1533"/>
                  </a:lnTo>
                  <a:lnTo>
                    <a:pt x="16509" y="1544"/>
                  </a:lnTo>
                  <a:lnTo>
                    <a:pt x="16502" y="1554"/>
                  </a:lnTo>
                  <a:lnTo>
                    <a:pt x="16494" y="1564"/>
                  </a:lnTo>
                  <a:lnTo>
                    <a:pt x="16485" y="1574"/>
                  </a:lnTo>
                  <a:lnTo>
                    <a:pt x="16477" y="1584"/>
                  </a:lnTo>
                  <a:lnTo>
                    <a:pt x="16467" y="1592"/>
                  </a:lnTo>
                  <a:lnTo>
                    <a:pt x="16457" y="1600"/>
                  </a:lnTo>
                  <a:lnTo>
                    <a:pt x="16447" y="1609"/>
                  </a:lnTo>
                  <a:lnTo>
                    <a:pt x="16437" y="1616"/>
                  </a:lnTo>
                  <a:lnTo>
                    <a:pt x="16426" y="1623"/>
                  </a:lnTo>
                  <a:lnTo>
                    <a:pt x="16414" y="1629"/>
                  </a:lnTo>
                  <a:lnTo>
                    <a:pt x="16403" y="1635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50"/>
                  </a:lnTo>
                  <a:lnTo>
                    <a:pt x="16354" y="1653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61"/>
                  </a:lnTo>
                  <a:lnTo>
                    <a:pt x="16301" y="1662"/>
                  </a:lnTo>
                  <a:lnTo>
                    <a:pt x="16287" y="1662"/>
                  </a:lnTo>
                  <a:lnTo>
                    <a:pt x="268" y="1662"/>
                  </a:lnTo>
                  <a:lnTo>
                    <a:pt x="254" y="1662"/>
                  </a:lnTo>
                  <a:lnTo>
                    <a:pt x="241" y="1661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3"/>
                  </a:lnTo>
                  <a:lnTo>
                    <a:pt x="189" y="1650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5"/>
                  </a:lnTo>
                  <a:lnTo>
                    <a:pt x="141" y="1629"/>
                  </a:lnTo>
                  <a:lnTo>
                    <a:pt x="129" y="1623"/>
                  </a:lnTo>
                  <a:lnTo>
                    <a:pt x="118" y="1616"/>
                  </a:lnTo>
                  <a:lnTo>
                    <a:pt x="108" y="1609"/>
                  </a:lnTo>
                  <a:lnTo>
                    <a:pt x="98" y="1600"/>
                  </a:lnTo>
                  <a:lnTo>
                    <a:pt x="88" y="1592"/>
                  </a:lnTo>
                  <a:lnTo>
                    <a:pt x="78" y="1584"/>
                  </a:lnTo>
                  <a:lnTo>
                    <a:pt x="70" y="1574"/>
                  </a:lnTo>
                  <a:lnTo>
                    <a:pt x="61" y="1564"/>
                  </a:lnTo>
                  <a:lnTo>
                    <a:pt x="53" y="1554"/>
                  </a:lnTo>
                  <a:lnTo>
                    <a:pt x="46" y="1544"/>
                  </a:lnTo>
                  <a:lnTo>
                    <a:pt x="39" y="1533"/>
                  </a:lnTo>
                  <a:lnTo>
                    <a:pt x="33" y="1521"/>
                  </a:lnTo>
                  <a:lnTo>
                    <a:pt x="26" y="1510"/>
                  </a:lnTo>
                  <a:lnTo>
                    <a:pt x="22" y="1498"/>
                  </a:lnTo>
                  <a:lnTo>
                    <a:pt x="17" y="1486"/>
                  </a:lnTo>
                  <a:lnTo>
                    <a:pt x="12" y="1473"/>
                  </a:lnTo>
                  <a:lnTo>
                    <a:pt x="8" y="1461"/>
                  </a:lnTo>
                  <a:lnTo>
                    <a:pt x="6" y="1448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8"/>
                  </a:lnTo>
                  <a:lnTo>
                    <a:pt x="0" y="1393"/>
                  </a:lnTo>
                  <a:lnTo>
                    <a:pt x="0" y="269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8"/>
                  </a:lnTo>
                  <a:lnTo>
                    <a:pt x="6" y="215"/>
                  </a:lnTo>
                  <a:lnTo>
                    <a:pt x="8" y="201"/>
                  </a:lnTo>
                  <a:lnTo>
                    <a:pt x="12" y="189"/>
                  </a:lnTo>
                  <a:lnTo>
                    <a:pt x="17" y="177"/>
                  </a:lnTo>
                  <a:lnTo>
                    <a:pt x="22" y="164"/>
                  </a:lnTo>
                  <a:lnTo>
                    <a:pt x="26" y="153"/>
                  </a:lnTo>
                  <a:lnTo>
                    <a:pt x="33" y="141"/>
                  </a:lnTo>
                  <a:lnTo>
                    <a:pt x="39" y="130"/>
                  </a:lnTo>
                  <a:lnTo>
                    <a:pt x="46" y="119"/>
                  </a:lnTo>
                  <a:lnTo>
                    <a:pt x="53" y="109"/>
                  </a:lnTo>
                  <a:lnTo>
                    <a:pt x="61" y="99"/>
                  </a:lnTo>
                  <a:lnTo>
                    <a:pt x="70" y="88"/>
                  </a:lnTo>
                  <a:lnTo>
                    <a:pt x="78" y="80"/>
                  </a:lnTo>
                  <a:lnTo>
                    <a:pt x="88" y="70"/>
                  </a:lnTo>
                  <a:lnTo>
                    <a:pt x="98" y="62"/>
                  </a:lnTo>
                  <a:lnTo>
                    <a:pt x="108" y="54"/>
                  </a:lnTo>
                  <a:lnTo>
                    <a:pt x="118" y="46"/>
                  </a:lnTo>
                  <a:lnTo>
                    <a:pt x="129" y="40"/>
                  </a:lnTo>
                  <a:lnTo>
                    <a:pt x="141" y="33"/>
                  </a:lnTo>
                  <a:lnTo>
                    <a:pt x="152" y="27"/>
                  </a:lnTo>
                  <a:lnTo>
                    <a:pt x="164" y="22"/>
                  </a:lnTo>
                  <a:lnTo>
                    <a:pt x="176" y="17"/>
                  </a:lnTo>
                  <a:lnTo>
                    <a:pt x="189" y="12"/>
                  </a:lnTo>
                  <a:lnTo>
                    <a:pt x="201" y="9"/>
                  </a:lnTo>
                  <a:lnTo>
                    <a:pt x="214" y="6"/>
                  </a:lnTo>
                  <a:lnTo>
                    <a:pt x="228" y="4"/>
                  </a:lnTo>
                  <a:lnTo>
                    <a:pt x="241" y="3"/>
                  </a:lnTo>
                  <a:lnTo>
                    <a:pt x="254" y="1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7" name="Freeform 8">
              <a:extLst>
                <a:ext uri="{FF2B5EF4-FFF2-40B4-BE49-F238E27FC236}">
                  <a16:creationId xmlns:a16="http://schemas.microsoft.com/office/drawing/2014/main" id="{98C68B01-FE2D-4AB1-BB92-F1E472FB2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3894" y="2554418"/>
              <a:ext cx="5256213" cy="527050"/>
            </a:xfrm>
            <a:custGeom>
              <a:avLst/>
              <a:gdLst>
                <a:gd name="T0" fmla="*/ 16301 w 16555"/>
                <a:gd name="T1" fmla="*/ 1 h 1661"/>
                <a:gd name="T2" fmla="*/ 16341 w 16555"/>
                <a:gd name="T3" fmla="*/ 6 h 1661"/>
                <a:gd name="T4" fmla="*/ 16379 w 16555"/>
                <a:gd name="T5" fmla="*/ 17 h 1661"/>
                <a:gd name="T6" fmla="*/ 16414 w 16555"/>
                <a:gd name="T7" fmla="*/ 32 h 1661"/>
                <a:gd name="T8" fmla="*/ 16447 w 16555"/>
                <a:gd name="T9" fmla="*/ 54 h 1661"/>
                <a:gd name="T10" fmla="*/ 16477 w 16555"/>
                <a:gd name="T11" fmla="*/ 79 h 1661"/>
                <a:gd name="T12" fmla="*/ 16502 w 16555"/>
                <a:gd name="T13" fmla="*/ 108 h 1661"/>
                <a:gd name="T14" fmla="*/ 16522 w 16555"/>
                <a:gd name="T15" fmla="*/ 141 h 1661"/>
                <a:gd name="T16" fmla="*/ 16538 w 16555"/>
                <a:gd name="T17" fmla="*/ 177 h 1661"/>
                <a:gd name="T18" fmla="*/ 16549 w 16555"/>
                <a:gd name="T19" fmla="*/ 214 h 1661"/>
                <a:gd name="T20" fmla="*/ 16555 w 16555"/>
                <a:gd name="T21" fmla="*/ 255 h 1661"/>
                <a:gd name="T22" fmla="*/ 16555 w 16555"/>
                <a:gd name="T23" fmla="*/ 1407 h 1661"/>
                <a:gd name="T24" fmla="*/ 16549 w 16555"/>
                <a:gd name="T25" fmla="*/ 1447 h 1661"/>
                <a:gd name="T26" fmla="*/ 16538 w 16555"/>
                <a:gd name="T27" fmla="*/ 1486 h 1661"/>
                <a:gd name="T28" fmla="*/ 16522 w 16555"/>
                <a:gd name="T29" fmla="*/ 1520 h 1661"/>
                <a:gd name="T30" fmla="*/ 16502 w 16555"/>
                <a:gd name="T31" fmla="*/ 1554 h 1661"/>
                <a:gd name="T32" fmla="*/ 16477 w 16555"/>
                <a:gd name="T33" fmla="*/ 1583 h 1661"/>
                <a:gd name="T34" fmla="*/ 16447 w 16555"/>
                <a:gd name="T35" fmla="*/ 1608 h 1661"/>
                <a:gd name="T36" fmla="*/ 16414 w 16555"/>
                <a:gd name="T37" fmla="*/ 1629 h 1661"/>
                <a:gd name="T38" fmla="*/ 16379 w 16555"/>
                <a:gd name="T39" fmla="*/ 1646 h 1661"/>
                <a:gd name="T40" fmla="*/ 16341 w 16555"/>
                <a:gd name="T41" fmla="*/ 1657 h 1661"/>
                <a:gd name="T42" fmla="*/ 16301 w 16555"/>
                <a:gd name="T43" fmla="*/ 1661 h 1661"/>
                <a:gd name="T44" fmla="*/ 254 w 16555"/>
                <a:gd name="T45" fmla="*/ 1661 h 1661"/>
                <a:gd name="T46" fmla="*/ 214 w 16555"/>
                <a:gd name="T47" fmla="*/ 1657 h 1661"/>
                <a:gd name="T48" fmla="*/ 176 w 16555"/>
                <a:gd name="T49" fmla="*/ 1646 h 1661"/>
                <a:gd name="T50" fmla="*/ 141 w 16555"/>
                <a:gd name="T51" fmla="*/ 1629 h 1661"/>
                <a:gd name="T52" fmla="*/ 108 w 16555"/>
                <a:gd name="T53" fmla="*/ 1608 h 1661"/>
                <a:gd name="T54" fmla="*/ 78 w 16555"/>
                <a:gd name="T55" fmla="*/ 1583 h 1661"/>
                <a:gd name="T56" fmla="*/ 53 w 16555"/>
                <a:gd name="T57" fmla="*/ 1554 h 1661"/>
                <a:gd name="T58" fmla="*/ 33 w 16555"/>
                <a:gd name="T59" fmla="*/ 1520 h 1661"/>
                <a:gd name="T60" fmla="*/ 17 w 16555"/>
                <a:gd name="T61" fmla="*/ 1486 h 1661"/>
                <a:gd name="T62" fmla="*/ 6 w 16555"/>
                <a:gd name="T63" fmla="*/ 1447 h 1661"/>
                <a:gd name="T64" fmla="*/ 0 w 16555"/>
                <a:gd name="T65" fmla="*/ 1407 h 1661"/>
                <a:gd name="T66" fmla="*/ 0 w 16555"/>
                <a:gd name="T67" fmla="*/ 255 h 1661"/>
                <a:gd name="T68" fmla="*/ 6 w 16555"/>
                <a:gd name="T69" fmla="*/ 214 h 1661"/>
                <a:gd name="T70" fmla="*/ 17 w 16555"/>
                <a:gd name="T71" fmla="*/ 177 h 1661"/>
                <a:gd name="T72" fmla="*/ 33 w 16555"/>
                <a:gd name="T73" fmla="*/ 141 h 1661"/>
                <a:gd name="T74" fmla="*/ 53 w 16555"/>
                <a:gd name="T75" fmla="*/ 108 h 1661"/>
                <a:gd name="T76" fmla="*/ 78 w 16555"/>
                <a:gd name="T77" fmla="*/ 79 h 1661"/>
                <a:gd name="T78" fmla="*/ 108 w 16555"/>
                <a:gd name="T79" fmla="*/ 54 h 1661"/>
                <a:gd name="T80" fmla="*/ 141 w 16555"/>
                <a:gd name="T81" fmla="*/ 32 h 1661"/>
                <a:gd name="T82" fmla="*/ 176 w 16555"/>
                <a:gd name="T83" fmla="*/ 17 h 1661"/>
                <a:gd name="T84" fmla="*/ 214 w 16555"/>
                <a:gd name="T85" fmla="*/ 6 h 1661"/>
                <a:gd name="T86" fmla="*/ 254 w 16555"/>
                <a:gd name="T87" fmla="*/ 1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1">
                  <a:moveTo>
                    <a:pt x="268" y="0"/>
                  </a:moveTo>
                  <a:lnTo>
                    <a:pt x="16287" y="0"/>
                  </a:lnTo>
                  <a:lnTo>
                    <a:pt x="16301" y="1"/>
                  </a:lnTo>
                  <a:lnTo>
                    <a:pt x="16314" y="2"/>
                  </a:lnTo>
                  <a:lnTo>
                    <a:pt x="16327" y="3"/>
                  </a:lnTo>
                  <a:lnTo>
                    <a:pt x="16341" y="6"/>
                  </a:lnTo>
                  <a:lnTo>
                    <a:pt x="16354" y="9"/>
                  </a:lnTo>
                  <a:lnTo>
                    <a:pt x="16366" y="13"/>
                  </a:lnTo>
                  <a:lnTo>
                    <a:pt x="16379" y="17"/>
                  </a:lnTo>
                  <a:lnTo>
                    <a:pt x="16391" y="21"/>
                  </a:lnTo>
                  <a:lnTo>
                    <a:pt x="16403" y="27"/>
                  </a:lnTo>
                  <a:lnTo>
                    <a:pt x="16414" y="32"/>
                  </a:lnTo>
                  <a:lnTo>
                    <a:pt x="16426" y="39"/>
                  </a:lnTo>
                  <a:lnTo>
                    <a:pt x="16437" y="47"/>
                  </a:lnTo>
                  <a:lnTo>
                    <a:pt x="16447" y="54"/>
                  </a:lnTo>
                  <a:lnTo>
                    <a:pt x="16457" y="61"/>
                  </a:lnTo>
                  <a:lnTo>
                    <a:pt x="16467" y="70"/>
                  </a:lnTo>
                  <a:lnTo>
                    <a:pt x="16477" y="79"/>
                  </a:lnTo>
                  <a:lnTo>
                    <a:pt x="16485" y="89"/>
                  </a:lnTo>
                  <a:lnTo>
                    <a:pt x="16494" y="98"/>
                  </a:lnTo>
                  <a:lnTo>
                    <a:pt x="16502" y="108"/>
                  </a:lnTo>
                  <a:lnTo>
                    <a:pt x="16509" y="119"/>
                  </a:lnTo>
                  <a:lnTo>
                    <a:pt x="16516" y="130"/>
                  </a:lnTo>
                  <a:lnTo>
                    <a:pt x="16522" y="141"/>
                  </a:lnTo>
                  <a:lnTo>
                    <a:pt x="16529" y="153"/>
                  </a:lnTo>
                  <a:lnTo>
                    <a:pt x="16533" y="165"/>
                  </a:lnTo>
                  <a:lnTo>
                    <a:pt x="16538" y="177"/>
                  </a:lnTo>
                  <a:lnTo>
                    <a:pt x="16543" y="189"/>
                  </a:lnTo>
                  <a:lnTo>
                    <a:pt x="16547" y="202"/>
                  </a:lnTo>
                  <a:lnTo>
                    <a:pt x="16549" y="214"/>
                  </a:lnTo>
                  <a:lnTo>
                    <a:pt x="16551" y="227"/>
                  </a:lnTo>
                  <a:lnTo>
                    <a:pt x="16554" y="241"/>
                  </a:lnTo>
                  <a:lnTo>
                    <a:pt x="16555" y="255"/>
                  </a:lnTo>
                  <a:lnTo>
                    <a:pt x="16555" y="268"/>
                  </a:lnTo>
                  <a:lnTo>
                    <a:pt x="16555" y="1394"/>
                  </a:lnTo>
                  <a:lnTo>
                    <a:pt x="16555" y="1407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60"/>
                  </a:lnTo>
                  <a:lnTo>
                    <a:pt x="16543" y="1474"/>
                  </a:lnTo>
                  <a:lnTo>
                    <a:pt x="16538" y="1486"/>
                  </a:lnTo>
                  <a:lnTo>
                    <a:pt x="16533" y="1498"/>
                  </a:lnTo>
                  <a:lnTo>
                    <a:pt x="16529" y="1510"/>
                  </a:lnTo>
                  <a:lnTo>
                    <a:pt x="16522" y="1520"/>
                  </a:lnTo>
                  <a:lnTo>
                    <a:pt x="16516" y="1533"/>
                  </a:lnTo>
                  <a:lnTo>
                    <a:pt x="16509" y="1543"/>
                  </a:lnTo>
                  <a:lnTo>
                    <a:pt x="16502" y="1554"/>
                  </a:lnTo>
                  <a:lnTo>
                    <a:pt x="16494" y="1564"/>
                  </a:lnTo>
                  <a:lnTo>
                    <a:pt x="16485" y="1573"/>
                  </a:lnTo>
                  <a:lnTo>
                    <a:pt x="16477" y="1583"/>
                  </a:lnTo>
                  <a:lnTo>
                    <a:pt x="16467" y="1592"/>
                  </a:lnTo>
                  <a:lnTo>
                    <a:pt x="16457" y="1600"/>
                  </a:lnTo>
                  <a:lnTo>
                    <a:pt x="16447" y="1608"/>
                  </a:lnTo>
                  <a:lnTo>
                    <a:pt x="16437" y="1616"/>
                  </a:lnTo>
                  <a:lnTo>
                    <a:pt x="16426" y="1623"/>
                  </a:lnTo>
                  <a:lnTo>
                    <a:pt x="16414" y="1629"/>
                  </a:lnTo>
                  <a:lnTo>
                    <a:pt x="16403" y="1635"/>
                  </a:lnTo>
                  <a:lnTo>
                    <a:pt x="16391" y="1641"/>
                  </a:lnTo>
                  <a:lnTo>
                    <a:pt x="16379" y="1646"/>
                  </a:lnTo>
                  <a:lnTo>
                    <a:pt x="16366" y="1649"/>
                  </a:lnTo>
                  <a:lnTo>
                    <a:pt x="16354" y="1653"/>
                  </a:lnTo>
                  <a:lnTo>
                    <a:pt x="16341" y="1657"/>
                  </a:lnTo>
                  <a:lnTo>
                    <a:pt x="16327" y="1659"/>
                  </a:lnTo>
                  <a:lnTo>
                    <a:pt x="16314" y="1660"/>
                  </a:lnTo>
                  <a:lnTo>
                    <a:pt x="16301" y="1661"/>
                  </a:lnTo>
                  <a:lnTo>
                    <a:pt x="16287" y="1661"/>
                  </a:lnTo>
                  <a:lnTo>
                    <a:pt x="268" y="1661"/>
                  </a:lnTo>
                  <a:lnTo>
                    <a:pt x="254" y="1661"/>
                  </a:lnTo>
                  <a:lnTo>
                    <a:pt x="241" y="1660"/>
                  </a:lnTo>
                  <a:lnTo>
                    <a:pt x="228" y="1659"/>
                  </a:lnTo>
                  <a:lnTo>
                    <a:pt x="214" y="1657"/>
                  </a:lnTo>
                  <a:lnTo>
                    <a:pt x="201" y="1653"/>
                  </a:lnTo>
                  <a:lnTo>
                    <a:pt x="189" y="1649"/>
                  </a:lnTo>
                  <a:lnTo>
                    <a:pt x="176" y="1646"/>
                  </a:lnTo>
                  <a:lnTo>
                    <a:pt x="164" y="1641"/>
                  </a:lnTo>
                  <a:lnTo>
                    <a:pt x="152" y="1635"/>
                  </a:lnTo>
                  <a:lnTo>
                    <a:pt x="141" y="1629"/>
                  </a:lnTo>
                  <a:lnTo>
                    <a:pt x="129" y="1623"/>
                  </a:lnTo>
                  <a:lnTo>
                    <a:pt x="118" y="1616"/>
                  </a:lnTo>
                  <a:lnTo>
                    <a:pt x="108" y="1608"/>
                  </a:lnTo>
                  <a:lnTo>
                    <a:pt x="98" y="1600"/>
                  </a:lnTo>
                  <a:lnTo>
                    <a:pt x="88" y="1592"/>
                  </a:lnTo>
                  <a:lnTo>
                    <a:pt x="78" y="1583"/>
                  </a:lnTo>
                  <a:lnTo>
                    <a:pt x="70" y="1573"/>
                  </a:lnTo>
                  <a:lnTo>
                    <a:pt x="61" y="1564"/>
                  </a:lnTo>
                  <a:lnTo>
                    <a:pt x="53" y="1554"/>
                  </a:lnTo>
                  <a:lnTo>
                    <a:pt x="46" y="1543"/>
                  </a:lnTo>
                  <a:lnTo>
                    <a:pt x="39" y="1533"/>
                  </a:lnTo>
                  <a:lnTo>
                    <a:pt x="33" y="1520"/>
                  </a:lnTo>
                  <a:lnTo>
                    <a:pt x="26" y="1510"/>
                  </a:lnTo>
                  <a:lnTo>
                    <a:pt x="22" y="1498"/>
                  </a:lnTo>
                  <a:lnTo>
                    <a:pt x="17" y="1486"/>
                  </a:lnTo>
                  <a:lnTo>
                    <a:pt x="12" y="1474"/>
                  </a:lnTo>
                  <a:lnTo>
                    <a:pt x="8" y="1460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7"/>
                  </a:lnTo>
                  <a:lnTo>
                    <a:pt x="0" y="1394"/>
                  </a:lnTo>
                  <a:lnTo>
                    <a:pt x="0" y="268"/>
                  </a:lnTo>
                  <a:lnTo>
                    <a:pt x="0" y="255"/>
                  </a:lnTo>
                  <a:lnTo>
                    <a:pt x="1" y="241"/>
                  </a:lnTo>
                  <a:lnTo>
                    <a:pt x="4" y="227"/>
                  </a:lnTo>
                  <a:lnTo>
                    <a:pt x="6" y="214"/>
                  </a:lnTo>
                  <a:lnTo>
                    <a:pt x="8" y="202"/>
                  </a:lnTo>
                  <a:lnTo>
                    <a:pt x="12" y="189"/>
                  </a:lnTo>
                  <a:lnTo>
                    <a:pt x="17" y="177"/>
                  </a:lnTo>
                  <a:lnTo>
                    <a:pt x="22" y="165"/>
                  </a:lnTo>
                  <a:lnTo>
                    <a:pt x="26" y="153"/>
                  </a:lnTo>
                  <a:lnTo>
                    <a:pt x="33" y="141"/>
                  </a:lnTo>
                  <a:lnTo>
                    <a:pt x="39" y="130"/>
                  </a:lnTo>
                  <a:lnTo>
                    <a:pt x="46" y="119"/>
                  </a:lnTo>
                  <a:lnTo>
                    <a:pt x="53" y="108"/>
                  </a:lnTo>
                  <a:lnTo>
                    <a:pt x="61" y="98"/>
                  </a:lnTo>
                  <a:lnTo>
                    <a:pt x="70" y="89"/>
                  </a:lnTo>
                  <a:lnTo>
                    <a:pt x="78" y="79"/>
                  </a:lnTo>
                  <a:lnTo>
                    <a:pt x="88" y="70"/>
                  </a:lnTo>
                  <a:lnTo>
                    <a:pt x="98" y="61"/>
                  </a:lnTo>
                  <a:lnTo>
                    <a:pt x="108" y="54"/>
                  </a:lnTo>
                  <a:lnTo>
                    <a:pt x="118" y="47"/>
                  </a:lnTo>
                  <a:lnTo>
                    <a:pt x="129" y="39"/>
                  </a:lnTo>
                  <a:lnTo>
                    <a:pt x="141" y="32"/>
                  </a:lnTo>
                  <a:lnTo>
                    <a:pt x="152" y="27"/>
                  </a:lnTo>
                  <a:lnTo>
                    <a:pt x="164" y="21"/>
                  </a:lnTo>
                  <a:lnTo>
                    <a:pt x="176" y="17"/>
                  </a:lnTo>
                  <a:lnTo>
                    <a:pt x="189" y="13"/>
                  </a:lnTo>
                  <a:lnTo>
                    <a:pt x="201" y="9"/>
                  </a:lnTo>
                  <a:lnTo>
                    <a:pt x="214" y="6"/>
                  </a:lnTo>
                  <a:lnTo>
                    <a:pt x="228" y="3"/>
                  </a:lnTo>
                  <a:lnTo>
                    <a:pt x="241" y="2"/>
                  </a:lnTo>
                  <a:lnTo>
                    <a:pt x="254" y="1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9" name="Freeform 10">
              <a:extLst>
                <a:ext uri="{FF2B5EF4-FFF2-40B4-BE49-F238E27FC236}">
                  <a16:creationId xmlns:a16="http://schemas.microsoft.com/office/drawing/2014/main" id="{125B7FD2-0154-43AF-8A4A-53A6886A6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3894" y="3211643"/>
              <a:ext cx="5256213" cy="528637"/>
            </a:xfrm>
            <a:custGeom>
              <a:avLst/>
              <a:gdLst>
                <a:gd name="T0" fmla="*/ 16301 w 16555"/>
                <a:gd name="T1" fmla="*/ 1 h 1662"/>
                <a:gd name="T2" fmla="*/ 16341 w 16555"/>
                <a:gd name="T3" fmla="*/ 6 h 1662"/>
                <a:gd name="T4" fmla="*/ 16379 w 16555"/>
                <a:gd name="T5" fmla="*/ 17 h 1662"/>
                <a:gd name="T6" fmla="*/ 16414 w 16555"/>
                <a:gd name="T7" fmla="*/ 32 h 1662"/>
                <a:gd name="T8" fmla="*/ 16447 w 16555"/>
                <a:gd name="T9" fmla="*/ 54 h 1662"/>
                <a:gd name="T10" fmla="*/ 16477 w 16555"/>
                <a:gd name="T11" fmla="*/ 79 h 1662"/>
                <a:gd name="T12" fmla="*/ 16502 w 16555"/>
                <a:gd name="T13" fmla="*/ 108 h 1662"/>
                <a:gd name="T14" fmla="*/ 16522 w 16555"/>
                <a:gd name="T15" fmla="*/ 141 h 1662"/>
                <a:gd name="T16" fmla="*/ 16538 w 16555"/>
                <a:gd name="T17" fmla="*/ 177 h 1662"/>
                <a:gd name="T18" fmla="*/ 16549 w 16555"/>
                <a:gd name="T19" fmla="*/ 214 h 1662"/>
                <a:gd name="T20" fmla="*/ 16555 w 16555"/>
                <a:gd name="T21" fmla="*/ 254 h 1662"/>
                <a:gd name="T22" fmla="*/ 16555 w 16555"/>
                <a:gd name="T23" fmla="*/ 1408 h 1662"/>
                <a:gd name="T24" fmla="*/ 16549 w 16555"/>
                <a:gd name="T25" fmla="*/ 1447 h 1662"/>
                <a:gd name="T26" fmla="*/ 16538 w 16555"/>
                <a:gd name="T27" fmla="*/ 1486 h 1662"/>
                <a:gd name="T28" fmla="*/ 16522 w 16555"/>
                <a:gd name="T29" fmla="*/ 1521 h 1662"/>
                <a:gd name="T30" fmla="*/ 16502 w 16555"/>
                <a:gd name="T31" fmla="*/ 1553 h 1662"/>
                <a:gd name="T32" fmla="*/ 16477 w 16555"/>
                <a:gd name="T33" fmla="*/ 1583 h 1662"/>
                <a:gd name="T34" fmla="*/ 16447 w 16555"/>
                <a:gd name="T35" fmla="*/ 1609 h 1662"/>
                <a:gd name="T36" fmla="*/ 16414 w 16555"/>
                <a:gd name="T37" fmla="*/ 1629 h 1662"/>
                <a:gd name="T38" fmla="*/ 16379 w 16555"/>
                <a:gd name="T39" fmla="*/ 1645 h 1662"/>
                <a:gd name="T40" fmla="*/ 16341 w 16555"/>
                <a:gd name="T41" fmla="*/ 1656 h 1662"/>
                <a:gd name="T42" fmla="*/ 16301 w 16555"/>
                <a:gd name="T43" fmla="*/ 1662 h 1662"/>
                <a:gd name="T44" fmla="*/ 254 w 16555"/>
                <a:gd name="T45" fmla="*/ 1662 h 1662"/>
                <a:gd name="T46" fmla="*/ 214 w 16555"/>
                <a:gd name="T47" fmla="*/ 1656 h 1662"/>
                <a:gd name="T48" fmla="*/ 176 w 16555"/>
                <a:gd name="T49" fmla="*/ 1645 h 1662"/>
                <a:gd name="T50" fmla="*/ 141 w 16555"/>
                <a:gd name="T51" fmla="*/ 1629 h 1662"/>
                <a:gd name="T52" fmla="*/ 108 w 16555"/>
                <a:gd name="T53" fmla="*/ 1609 h 1662"/>
                <a:gd name="T54" fmla="*/ 78 w 16555"/>
                <a:gd name="T55" fmla="*/ 1583 h 1662"/>
                <a:gd name="T56" fmla="*/ 53 w 16555"/>
                <a:gd name="T57" fmla="*/ 1553 h 1662"/>
                <a:gd name="T58" fmla="*/ 33 w 16555"/>
                <a:gd name="T59" fmla="*/ 1521 h 1662"/>
                <a:gd name="T60" fmla="*/ 17 w 16555"/>
                <a:gd name="T61" fmla="*/ 1486 h 1662"/>
                <a:gd name="T62" fmla="*/ 6 w 16555"/>
                <a:gd name="T63" fmla="*/ 1447 h 1662"/>
                <a:gd name="T64" fmla="*/ 0 w 16555"/>
                <a:gd name="T65" fmla="*/ 1408 h 1662"/>
                <a:gd name="T66" fmla="*/ 0 w 16555"/>
                <a:gd name="T67" fmla="*/ 254 h 1662"/>
                <a:gd name="T68" fmla="*/ 6 w 16555"/>
                <a:gd name="T69" fmla="*/ 214 h 1662"/>
                <a:gd name="T70" fmla="*/ 17 w 16555"/>
                <a:gd name="T71" fmla="*/ 177 h 1662"/>
                <a:gd name="T72" fmla="*/ 33 w 16555"/>
                <a:gd name="T73" fmla="*/ 141 h 1662"/>
                <a:gd name="T74" fmla="*/ 53 w 16555"/>
                <a:gd name="T75" fmla="*/ 108 h 1662"/>
                <a:gd name="T76" fmla="*/ 78 w 16555"/>
                <a:gd name="T77" fmla="*/ 79 h 1662"/>
                <a:gd name="T78" fmla="*/ 108 w 16555"/>
                <a:gd name="T79" fmla="*/ 54 h 1662"/>
                <a:gd name="T80" fmla="*/ 141 w 16555"/>
                <a:gd name="T81" fmla="*/ 32 h 1662"/>
                <a:gd name="T82" fmla="*/ 176 w 16555"/>
                <a:gd name="T83" fmla="*/ 17 h 1662"/>
                <a:gd name="T84" fmla="*/ 214 w 16555"/>
                <a:gd name="T85" fmla="*/ 6 h 1662"/>
                <a:gd name="T86" fmla="*/ 254 w 16555"/>
                <a:gd name="T87" fmla="*/ 1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2">
                  <a:moveTo>
                    <a:pt x="268" y="0"/>
                  </a:moveTo>
                  <a:lnTo>
                    <a:pt x="16287" y="0"/>
                  </a:lnTo>
                  <a:lnTo>
                    <a:pt x="16301" y="1"/>
                  </a:lnTo>
                  <a:lnTo>
                    <a:pt x="16314" y="2"/>
                  </a:lnTo>
                  <a:lnTo>
                    <a:pt x="16327" y="4"/>
                  </a:lnTo>
                  <a:lnTo>
                    <a:pt x="16341" y="6"/>
                  </a:lnTo>
                  <a:lnTo>
                    <a:pt x="16354" y="8"/>
                  </a:lnTo>
                  <a:lnTo>
                    <a:pt x="16366" y="12"/>
                  </a:lnTo>
                  <a:lnTo>
                    <a:pt x="16379" y="17"/>
                  </a:lnTo>
                  <a:lnTo>
                    <a:pt x="16391" y="22"/>
                  </a:lnTo>
                  <a:lnTo>
                    <a:pt x="16403" y="26"/>
                  </a:lnTo>
                  <a:lnTo>
                    <a:pt x="16414" y="32"/>
                  </a:lnTo>
                  <a:lnTo>
                    <a:pt x="16426" y="40"/>
                  </a:lnTo>
                  <a:lnTo>
                    <a:pt x="16437" y="47"/>
                  </a:lnTo>
                  <a:lnTo>
                    <a:pt x="16447" y="54"/>
                  </a:lnTo>
                  <a:lnTo>
                    <a:pt x="16457" y="61"/>
                  </a:lnTo>
                  <a:lnTo>
                    <a:pt x="16467" y="70"/>
                  </a:lnTo>
                  <a:lnTo>
                    <a:pt x="16477" y="79"/>
                  </a:lnTo>
                  <a:lnTo>
                    <a:pt x="16485" y="88"/>
                  </a:lnTo>
                  <a:lnTo>
                    <a:pt x="16494" y="99"/>
                  </a:lnTo>
                  <a:lnTo>
                    <a:pt x="16502" y="108"/>
                  </a:lnTo>
                  <a:lnTo>
                    <a:pt x="16509" y="119"/>
                  </a:lnTo>
                  <a:lnTo>
                    <a:pt x="16516" y="130"/>
                  </a:lnTo>
                  <a:lnTo>
                    <a:pt x="16522" y="141"/>
                  </a:lnTo>
                  <a:lnTo>
                    <a:pt x="16529" y="153"/>
                  </a:lnTo>
                  <a:lnTo>
                    <a:pt x="16533" y="164"/>
                  </a:lnTo>
                  <a:lnTo>
                    <a:pt x="16538" y="177"/>
                  </a:lnTo>
                  <a:lnTo>
                    <a:pt x="16543" y="189"/>
                  </a:lnTo>
                  <a:lnTo>
                    <a:pt x="16547" y="201"/>
                  </a:lnTo>
                  <a:lnTo>
                    <a:pt x="16549" y="214"/>
                  </a:lnTo>
                  <a:lnTo>
                    <a:pt x="16551" y="228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8"/>
                  </a:lnTo>
                  <a:lnTo>
                    <a:pt x="16555" y="1393"/>
                  </a:lnTo>
                  <a:lnTo>
                    <a:pt x="16555" y="1408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60"/>
                  </a:lnTo>
                  <a:lnTo>
                    <a:pt x="16543" y="1473"/>
                  </a:lnTo>
                  <a:lnTo>
                    <a:pt x="16538" y="1486"/>
                  </a:lnTo>
                  <a:lnTo>
                    <a:pt x="16533" y="1498"/>
                  </a:lnTo>
                  <a:lnTo>
                    <a:pt x="16529" y="1510"/>
                  </a:lnTo>
                  <a:lnTo>
                    <a:pt x="16522" y="1521"/>
                  </a:lnTo>
                  <a:lnTo>
                    <a:pt x="16516" y="1533"/>
                  </a:lnTo>
                  <a:lnTo>
                    <a:pt x="16509" y="1544"/>
                  </a:lnTo>
                  <a:lnTo>
                    <a:pt x="16502" y="1553"/>
                  </a:lnTo>
                  <a:lnTo>
                    <a:pt x="16494" y="1564"/>
                  </a:lnTo>
                  <a:lnTo>
                    <a:pt x="16485" y="1574"/>
                  </a:lnTo>
                  <a:lnTo>
                    <a:pt x="16477" y="1583"/>
                  </a:lnTo>
                  <a:lnTo>
                    <a:pt x="16467" y="1592"/>
                  </a:lnTo>
                  <a:lnTo>
                    <a:pt x="16457" y="1600"/>
                  </a:lnTo>
                  <a:lnTo>
                    <a:pt x="16447" y="1609"/>
                  </a:lnTo>
                  <a:lnTo>
                    <a:pt x="16437" y="1616"/>
                  </a:lnTo>
                  <a:lnTo>
                    <a:pt x="16426" y="1623"/>
                  </a:lnTo>
                  <a:lnTo>
                    <a:pt x="16414" y="1629"/>
                  </a:lnTo>
                  <a:lnTo>
                    <a:pt x="16403" y="1635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50"/>
                  </a:lnTo>
                  <a:lnTo>
                    <a:pt x="16354" y="1653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60"/>
                  </a:lnTo>
                  <a:lnTo>
                    <a:pt x="16301" y="1662"/>
                  </a:lnTo>
                  <a:lnTo>
                    <a:pt x="16287" y="1662"/>
                  </a:lnTo>
                  <a:lnTo>
                    <a:pt x="268" y="1662"/>
                  </a:lnTo>
                  <a:lnTo>
                    <a:pt x="254" y="1662"/>
                  </a:lnTo>
                  <a:lnTo>
                    <a:pt x="241" y="1660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3"/>
                  </a:lnTo>
                  <a:lnTo>
                    <a:pt x="189" y="1650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5"/>
                  </a:lnTo>
                  <a:lnTo>
                    <a:pt x="141" y="1629"/>
                  </a:lnTo>
                  <a:lnTo>
                    <a:pt x="129" y="1623"/>
                  </a:lnTo>
                  <a:lnTo>
                    <a:pt x="118" y="1616"/>
                  </a:lnTo>
                  <a:lnTo>
                    <a:pt x="108" y="1609"/>
                  </a:lnTo>
                  <a:lnTo>
                    <a:pt x="98" y="1600"/>
                  </a:lnTo>
                  <a:lnTo>
                    <a:pt x="88" y="1592"/>
                  </a:lnTo>
                  <a:lnTo>
                    <a:pt x="78" y="1583"/>
                  </a:lnTo>
                  <a:lnTo>
                    <a:pt x="70" y="1574"/>
                  </a:lnTo>
                  <a:lnTo>
                    <a:pt x="61" y="1564"/>
                  </a:lnTo>
                  <a:lnTo>
                    <a:pt x="53" y="1553"/>
                  </a:lnTo>
                  <a:lnTo>
                    <a:pt x="46" y="1544"/>
                  </a:lnTo>
                  <a:lnTo>
                    <a:pt x="39" y="1533"/>
                  </a:lnTo>
                  <a:lnTo>
                    <a:pt x="33" y="1521"/>
                  </a:lnTo>
                  <a:lnTo>
                    <a:pt x="26" y="1510"/>
                  </a:lnTo>
                  <a:lnTo>
                    <a:pt x="22" y="1498"/>
                  </a:lnTo>
                  <a:lnTo>
                    <a:pt x="17" y="1486"/>
                  </a:lnTo>
                  <a:lnTo>
                    <a:pt x="12" y="1473"/>
                  </a:lnTo>
                  <a:lnTo>
                    <a:pt x="8" y="1460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8"/>
                  </a:lnTo>
                  <a:lnTo>
                    <a:pt x="0" y="1393"/>
                  </a:lnTo>
                  <a:lnTo>
                    <a:pt x="0" y="268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8"/>
                  </a:lnTo>
                  <a:lnTo>
                    <a:pt x="6" y="214"/>
                  </a:lnTo>
                  <a:lnTo>
                    <a:pt x="8" y="201"/>
                  </a:lnTo>
                  <a:lnTo>
                    <a:pt x="12" y="189"/>
                  </a:lnTo>
                  <a:lnTo>
                    <a:pt x="17" y="177"/>
                  </a:lnTo>
                  <a:lnTo>
                    <a:pt x="22" y="164"/>
                  </a:lnTo>
                  <a:lnTo>
                    <a:pt x="26" y="153"/>
                  </a:lnTo>
                  <a:lnTo>
                    <a:pt x="33" y="141"/>
                  </a:lnTo>
                  <a:lnTo>
                    <a:pt x="39" y="130"/>
                  </a:lnTo>
                  <a:lnTo>
                    <a:pt x="46" y="119"/>
                  </a:lnTo>
                  <a:lnTo>
                    <a:pt x="53" y="108"/>
                  </a:lnTo>
                  <a:lnTo>
                    <a:pt x="61" y="99"/>
                  </a:lnTo>
                  <a:lnTo>
                    <a:pt x="70" y="88"/>
                  </a:lnTo>
                  <a:lnTo>
                    <a:pt x="78" y="79"/>
                  </a:lnTo>
                  <a:lnTo>
                    <a:pt x="88" y="70"/>
                  </a:lnTo>
                  <a:lnTo>
                    <a:pt x="98" y="61"/>
                  </a:lnTo>
                  <a:lnTo>
                    <a:pt x="108" y="54"/>
                  </a:lnTo>
                  <a:lnTo>
                    <a:pt x="118" y="47"/>
                  </a:lnTo>
                  <a:lnTo>
                    <a:pt x="129" y="40"/>
                  </a:lnTo>
                  <a:lnTo>
                    <a:pt x="141" y="32"/>
                  </a:lnTo>
                  <a:lnTo>
                    <a:pt x="152" y="26"/>
                  </a:lnTo>
                  <a:lnTo>
                    <a:pt x="164" y="22"/>
                  </a:lnTo>
                  <a:lnTo>
                    <a:pt x="176" y="17"/>
                  </a:lnTo>
                  <a:lnTo>
                    <a:pt x="189" y="12"/>
                  </a:lnTo>
                  <a:lnTo>
                    <a:pt x="201" y="8"/>
                  </a:lnTo>
                  <a:lnTo>
                    <a:pt x="214" y="6"/>
                  </a:lnTo>
                  <a:lnTo>
                    <a:pt x="228" y="4"/>
                  </a:lnTo>
                  <a:lnTo>
                    <a:pt x="241" y="2"/>
                  </a:lnTo>
                  <a:lnTo>
                    <a:pt x="254" y="1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8" name="Freeform 19">
              <a:extLst>
                <a:ext uri="{FF2B5EF4-FFF2-40B4-BE49-F238E27FC236}">
                  <a16:creationId xmlns:a16="http://schemas.microsoft.com/office/drawing/2014/main" id="{BC993683-2B5C-40CB-B15B-CC999FDC6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3894" y="3878393"/>
              <a:ext cx="5256213" cy="527050"/>
            </a:xfrm>
            <a:custGeom>
              <a:avLst/>
              <a:gdLst>
                <a:gd name="T0" fmla="*/ 16301 w 16555"/>
                <a:gd name="T1" fmla="*/ 2 h 1662"/>
                <a:gd name="T2" fmla="*/ 16341 w 16555"/>
                <a:gd name="T3" fmla="*/ 6 h 1662"/>
                <a:gd name="T4" fmla="*/ 16379 w 16555"/>
                <a:gd name="T5" fmla="*/ 17 h 1662"/>
                <a:gd name="T6" fmla="*/ 16414 w 16555"/>
                <a:gd name="T7" fmla="*/ 33 h 1662"/>
                <a:gd name="T8" fmla="*/ 16447 w 16555"/>
                <a:gd name="T9" fmla="*/ 55 h 1662"/>
                <a:gd name="T10" fmla="*/ 16477 w 16555"/>
                <a:gd name="T11" fmla="*/ 80 h 1662"/>
                <a:gd name="T12" fmla="*/ 16502 w 16555"/>
                <a:gd name="T13" fmla="*/ 109 h 1662"/>
                <a:gd name="T14" fmla="*/ 16522 w 16555"/>
                <a:gd name="T15" fmla="*/ 141 h 1662"/>
                <a:gd name="T16" fmla="*/ 16538 w 16555"/>
                <a:gd name="T17" fmla="*/ 177 h 1662"/>
                <a:gd name="T18" fmla="*/ 16549 w 16555"/>
                <a:gd name="T19" fmla="*/ 215 h 1662"/>
                <a:gd name="T20" fmla="*/ 16555 w 16555"/>
                <a:gd name="T21" fmla="*/ 254 h 1662"/>
                <a:gd name="T22" fmla="*/ 16555 w 16555"/>
                <a:gd name="T23" fmla="*/ 1408 h 1662"/>
                <a:gd name="T24" fmla="*/ 16549 w 16555"/>
                <a:gd name="T25" fmla="*/ 1448 h 1662"/>
                <a:gd name="T26" fmla="*/ 16538 w 16555"/>
                <a:gd name="T27" fmla="*/ 1486 h 1662"/>
                <a:gd name="T28" fmla="*/ 16522 w 16555"/>
                <a:gd name="T29" fmla="*/ 1521 h 1662"/>
                <a:gd name="T30" fmla="*/ 16502 w 16555"/>
                <a:gd name="T31" fmla="*/ 1554 h 1662"/>
                <a:gd name="T32" fmla="*/ 16477 w 16555"/>
                <a:gd name="T33" fmla="*/ 1584 h 1662"/>
                <a:gd name="T34" fmla="*/ 16447 w 16555"/>
                <a:gd name="T35" fmla="*/ 1609 h 1662"/>
                <a:gd name="T36" fmla="*/ 16414 w 16555"/>
                <a:gd name="T37" fmla="*/ 1630 h 1662"/>
                <a:gd name="T38" fmla="*/ 16379 w 16555"/>
                <a:gd name="T39" fmla="*/ 1645 h 1662"/>
                <a:gd name="T40" fmla="*/ 16341 w 16555"/>
                <a:gd name="T41" fmla="*/ 1656 h 1662"/>
                <a:gd name="T42" fmla="*/ 16301 w 16555"/>
                <a:gd name="T43" fmla="*/ 1662 h 1662"/>
                <a:gd name="T44" fmla="*/ 254 w 16555"/>
                <a:gd name="T45" fmla="*/ 1662 h 1662"/>
                <a:gd name="T46" fmla="*/ 214 w 16555"/>
                <a:gd name="T47" fmla="*/ 1656 h 1662"/>
                <a:gd name="T48" fmla="*/ 176 w 16555"/>
                <a:gd name="T49" fmla="*/ 1645 h 1662"/>
                <a:gd name="T50" fmla="*/ 141 w 16555"/>
                <a:gd name="T51" fmla="*/ 1630 h 1662"/>
                <a:gd name="T52" fmla="*/ 108 w 16555"/>
                <a:gd name="T53" fmla="*/ 1609 h 1662"/>
                <a:gd name="T54" fmla="*/ 78 w 16555"/>
                <a:gd name="T55" fmla="*/ 1584 h 1662"/>
                <a:gd name="T56" fmla="*/ 53 w 16555"/>
                <a:gd name="T57" fmla="*/ 1554 h 1662"/>
                <a:gd name="T58" fmla="*/ 33 w 16555"/>
                <a:gd name="T59" fmla="*/ 1521 h 1662"/>
                <a:gd name="T60" fmla="*/ 17 w 16555"/>
                <a:gd name="T61" fmla="*/ 1486 h 1662"/>
                <a:gd name="T62" fmla="*/ 6 w 16555"/>
                <a:gd name="T63" fmla="*/ 1448 h 1662"/>
                <a:gd name="T64" fmla="*/ 0 w 16555"/>
                <a:gd name="T65" fmla="*/ 1408 h 1662"/>
                <a:gd name="T66" fmla="*/ 0 w 16555"/>
                <a:gd name="T67" fmla="*/ 254 h 1662"/>
                <a:gd name="T68" fmla="*/ 6 w 16555"/>
                <a:gd name="T69" fmla="*/ 215 h 1662"/>
                <a:gd name="T70" fmla="*/ 17 w 16555"/>
                <a:gd name="T71" fmla="*/ 177 h 1662"/>
                <a:gd name="T72" fmla="*/ 33 w 16555"/>
                <a:gd name="T73" fmla="*/ 141 h 1662"/>
                <a:gd name="T74" fmla="*/ 53 w 16555"/>
                <a:gd name="T75" fmla="*/ 109 h 1662"/>
                <a:gd name="T76" fmla="*/ 78 w 16555"/>
                <a:gd name="T77" fmla="*/ 80 h 1662"/>
                <a:gd name="T78" fmla="*/ 108 w 16555"/>
                <a:gd name="T79" fmla="*/ 55 h 1662"/>
                <a:gd name="T80" fmla="*/ 141 w 16555"/>
                <a:gd name="T81" fmla="*/ 33 h 1662"/>
                <a:gd name="T82" fmla="*/ 176 w 16555"/>
                <a:gd name="T83" fmla="*/ 17 h 1662"/>
                <a:gd name="T84" fmla="*/ 214 w 16555"/>
                <a:gd name="T85" fmla="*/ 6 h 1662"/>
                <a:gd name="T86" fmla="*/ 254 w 16555"/>
                <a:gd name="T87" fmla="*/ 2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2">
                  <a:moveTo>
                    <a:pt x="268" y="0"/>
                  </a:moveTo>
                  <a:lnTo>
                    <a:pt x="16287" y="0"/>
                  </a:lnTo>
                  <a:lnTo>
                    <a:pt x="16301" y="2"/>
                  </a:lnTo>
                  <a:lnTo>
                    <a:pt x="16314" y="2"/>
                  </a:lnTo>
                  <a:lnTo>
                    <a:pt x="16327" y="4"/>
                  </a:lnTo>
                  <a:lnTo>
                    <a:pt x="16341" y="6"/>
                  </a:lnTo>
                  <a:lnTo>
                    <a:pt x="16354" y="9"/>
                  </a:lnTo>
                  <a:lnTo>
                    <a:pt x="16366" y="12"/>
                  </a:lnTo>
                  <a:lnTo>
                    <a:pt x="16379" y="17"/>
                  </a:lnTo>
                  <a:lnTo>
                    <a:pt x="16391" y="22"/>
                  </a:lnTo>
                  <a:lnTo>
                    <a:pt x="16403" y="27"/>
                  </a:lnTo>
                  <a:lnTo>
                    <a:pt x="16414" y="33"/>
                  </a:lnTo>
                  <a:lnTo>
                    <a:pt x="16426" y="40"/>
                  </a:lnTo>
                  <a:lnTo>
                    <a:pt x="16437" y="46"/>
                  </a:lnTo>
                  <a:lnTo>
                    <a:pt x="16447" y="55"/>
                  </a:lnTo>
                  <a:lnTo>
                    <a:pt x="16457" y="62"/>
                  </a:lnTo>
                  <a:lnTo>
                    <a:pt x="16467" y="70"/>
                  </a:lnTo>
                  <a:lnTo>
                    <a:pt x="16477" y="80"/>
                  </a:lnTo>
                  <a:lnTo>
                    <a:pt x="16485" y="88"/>
                  </a:lnTo>
                  <a:lnTo>
                    <a:pt x="16494" y="98"/>
                  </a:lnTo>
                  <a:lnTo>
                    <a:pt x="16502" y="109"/>
                  </a:lnTo>
                  <a:lnTo>
                    <a:pt x="16509" y="120"/>
                  </a:lnTo>
                  <a:lnTo>
                    <a:pt x="16516" y="130"/>
                  </a:lnTo>
                  <a:lnTo>
                    <a:pt x="16522" y="141"/>
                  </a:lnTo>
                  <a:lnTo>
                    <a:pt x="16529" y="153"/>
                  </a:lnTo>
                  <a:lnTo>
                    <a:pt x="16533" y="164"/>
                  </a:lnTo>
                  <a:lnTo>
                    <a:pt x="16538" y="177"/>
                  </a:lnTo>
                  <a:lnTo>
                    <a:pt x="16543" y="189"/>
                  </a:lnTo>
                  <a:lnTo>
                    <a:pt x="16547" y="202"/>
                  </a:lnTo>
                  <a:lnTo>
                    <a:pt x="16549" y="215"/>
                  </a:lnTo>
                  <a:lnTo>
                    <a:pt x="16551" y="228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9"/>
                  </a:lnTo>
                  <a:lnTo>
                    <a:pt x="16555" y="1394"/>
                  </a:lnTo>
                  <a:lnTo>
                    <a:pt x="16555" y="1408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8"/>
                  </a:lnTo>
                  <a:lnTo>
                    <a:pt x="16547" y="1461"/>
                  </a:lnTo>
                  <a:lnTo>
                    <a:pt x="16543" y="1473"/>
                  </a:lnTo>
                  <a:lnTo>
                    <a:pt x="16538" y="1486"/>
                  </a:lnTo>
                  <a:lnTo>
                    <a:pt x="16533" y="1498"/>
                  </a:lnTo>
                  <a:lnTo>
                    <a:pt x="16529" y="1510"/>
                  </a:lnTo>
                  <a:lnTo>
                    <a:pt x="16522" y="1521"/>
                  </a:lnTo>
                  <a:lnTo>
                    <a:pt x="16516" y="1533"/>
                  </a:lnTo>
                  <a:lnTo>
                    <a:pt x="16509" y="1544"/>
                  </a:lnTo>
                  <a:lnTo>
                    <a:pt x="16502" y="1554"/>
                  </a:lnTo>
                  <a:lnTo>
                    <a:pt x="16494" y="1565"/>
                  </a:lnTo>
                  <a:lnTo>
                    <a:pt x="16485" y="1574"/>
                  </a:lnTo>
                  <a:lnTo>
                    <a:pt x="16477" y="1584"/>
                  </a:lnTo>
                  <a:lnTo>
                    <a:pt x="16467" y="1592"/>
                  </a:lnTo>
                  <a:lnTo>
                    <a:pt x="16457" y="1601"/>
                  </a:lnTo>
                  <a:lnTo>
                    <a:pt x="16447" y="1609"/>
                  </a:lnTo>
                  <a:lnTo>
                    <a:pt x="16437" y="1616"/>
                  </a:lnTo>
                  <a:lnTo>
                    <a:pt x="16426" y="1624"/>
                  </a:lnTo>
                  <a:lnTo>
                    <a:pt x="16414" y="1630"/>
                  </a:lnTo>
                  <a:lnTo>
                    <a:pt x="16403" y="1636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50"/>
                  </a:lnTo>
                  <a:lnTo>
                    <a:pt x="16354" y="1654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61"/>
                  </a:lnTo>
                  <a:lnTo>
                    <a:pt x="16301" y="1662"/>
                  </a:lnTo>
                  <a:lnTo>
                    <a:pt x="16287" y="1662"/>
                  </a:lnTo>
                  <a:lnTo>
                    <a:pt x="268" y="1662"/>
                  </a:lnTo>
                  <a:lnTo>
                    <a:pt x="254" y="1662"/>
                  </a:lnTo>
                  <a:lnTo>
                    <a:pt x="241" y="1661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4"/>
                  </a:lnTo>
                  <a:lnTo>
                    <a:pt x="189" y="1650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6"/>
                  </a:lnTo>
                  <a:lnTo>
                    <a:pt x="141" y="1630"/>
                  </a:lnTo>
                  <a:lnTo>
                    <a:pt x="129" y="1624"/>
                  </a:lnTo>
                  <a:lnTo>
                    <a:pt x="118" y="1616"/>
                  </a:lnTo>
                  <a:lnTo>
                    <a:pt x="108" y="1609"/>
                  </a:lnTo>
                  <a:lnTo>
                    <a:pt x="98" y="1601"/>
                  </a:lnTo>
                  <a:lnTo>
                    <a:pt x="88" y="1592"/>
                  </a:lnTo>
                  <a:lnTo>
                    <a:pt x="78" y="1584"/>
                  </a:lnTo>
                  <a:lnTo>
                    <a:pt x="70" y="1574"/>
                  </a:lnTo>
                  <a:lnTo>
                    <a:pt x="61" y="1565"/>
                  </a:lnTo>
                  <a:lnTo>
                    <a:pt x="53" y="1554"/>
                  </a:lnTo>
                  <a:lnTo>
                    <a:pt x="46" y="1544"/>
                  </a:lnTo>
                  <a:lnTo>
                    <a:pt x="39" y="1533"/>
                  </a:lnTo>
                  <a:lnTo>
                    <a:pt x="33" y="1521"/>
                  </a:lnTo>
                  <a:lnTo>
                    <a:pt x="26" y="1510"/>
                  </a:lnTo>
                  <a:lnTo>
                    <a:pt x="22" y="1498"/>
                  </a:lnTo>
                  <a:lnTo>
                    <a:pt x="17" y="1486"/>
                  </a:lnTo>
                  <a:lnTo>
                    <a:pt x="12" y="1473"/>
                  </a:lnTo>
                  <a:lnTo>
                    <a:pt x="8" y="1461"/>
                  </a:lnTo>
                  <a:lnTo>
                    <a:pt x="6" y="1448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8"/>
                  </a:lnTo>
                  <a:lnTo>
                    <a:pt x="0" y="1394"/>
                  </a:lnTo>
                  <a:lnTo>
                    <a:pt x="0" y="269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8"/>
                  </a:lnTo>
                  <a:lnTo>
                    <a:pt x="6" y="215"/>
                  </a:lnTo>
                  <a:lnTo>
                    <a:pt x="8" y="202"/>
                  </a:lnTo>
                  <a:lnTo>
                    <a:pt x="12" y="189"/>
                  </a:lnTo>
                  <a:lnTo>
                    <a:pt x="17" y="177"/>
                  </a:lnTo>
                  <a:lnTo>
                    <a:pt x="22" y="164"/>
                  </a:lnTo>
                  <a:lnTo>
                    <a:pt x="26" y="153"/>
                  </a:lnTo>
                  <a:lnTo>
                    <a:pt x="33" y="141"/>
                  </a:lnTo>
                  <a:lnTo>
                    <a:pt x="39" y="130"/>
                  </a:lnTo>
                  <a:lnTo>
                    <a:pt x="46" y="120"/>
                  </a:lnTo>
                  <a:lnTo>
                    <a:pt x="53" y="109"/>
                  </a:lnTo>
                  <a:lnTo>
                    <a:pt x="61" y="98"/>
                  </a:lnTo>
                  <a:lnTo>
                    <a:pt x="70" y="88"/>
                  </a:lnTo>
                  <a:lnTo>
                    <a:pt x="78" y="80"/>
                  </a:lnTo>
                  <a:lnTo>
                    <a:pt x="88" y="70"/>
                  </a:lnTo>
                  <a:lnTo>
                    <a:pt x="98" y="62"/>
                  </a:lnTo>
                  <a:lnTo>
                    <a:pt x="108" y="55"/>
                  </a:lnTo>
                  <a:lnTo>
                    <a:pt x="118" y="46"/>
                  </a:lnTo>
                  <a:lnTo>
                    <a:pt x="129" y="40"/>
                  </a:lnTo>
                  <a:lnTo>
                    <a:pt x="141" y="33"/>
                  </a:lnTo>
                  <a:lnTo>
                    <a:pt x="152" y="27"/>
                  </a:lnTo>
                  <a:lnTo>
                    <a:pt x="164" y="22"/>
                  </a:lnTo>
                  <a:lnTo>
                    <a:pt x="176" y="17"/>
                  </a:lnTo>
                  <a:lnTo>
                    <a:pt x="189" y="12"/>
                  </a:lnTo>
                  <a:lnTo>
                    <a:pt x="201" y="9"/>
                  </a:lnTo>
                  <a:lnTo>
                    <a:pt x="214" y="6"/>
                  </a:lnTo>
                  <a:lnTo>
                    <a:pt x="228" y="4"/>
                  </a:lnTo>
                  <a:lnTo>
                    <a:pt x="241" y="2"/>
                  </a:lnTo>
                  <a:lnTo>
                    <a:pt x="254" y="2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0" name="Freeform 21">
              <a:extLst>
                <a:ext uri="{FF2B5EF4-FFF2-40B4-BE49-F238E27FC236}">
                  <a16:creationId xmlns:a16="http://schemas.microsoft.com/office/drawing/2014/main" id="{1E407E4F-6E8B-4C1B-89FF-D0A38288A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3894" y="4535618"/>
              <a:ext cx="5256213" cy="528637"/>
            </a:xfrm>
            <a:custGeom>
              <a:avLst/>
              <a:gdLst>
                <a:gd name="T0" fmla="*/ 16301 w 16555"/>
                <a:gd name="T1" fmla="*/ 0 h 1661"/>
                <a:gd name="T2" fmla="*/ 16341 w 16555"/>
                <a:gd name="T3" fmla="*/ 6 h 1661"/>
                <a:gd name="T4" fmla="*/ 16379 w 16555"/>
                <a:gd name="T5" fmla="*/ 16 h 1661"/>
                <a:gd name="T6" fmla="*/ 16414 w 16555"/>
                <a:gd name="T7" fmla="*/ 32 h 1661"/>
                <a:gd name="T8" fmla="*/ 16447 w 16555"/>
                <a:gd name="T9" fmla="*/ 54 h 1661"/>
                <a:gd name="T10" fmla="*/ 16477 w 16555"/>
                <a:gd name="T11" fmla="*/ 79 h 1661"/>
                <a:gd name="T12" fmla="*/ 16502 w 16555"/>
                <a:gd name="T13" fmla="*/ 108 h 1661"/>
                <a:gd name="T14" fmla="*/ 16522 w 16555"/>
                <a:gd name="T15" fmla="*/ 140 h 1661"/>
                <a:gd name="T16" fmla="*/ 16538 w 16555"/>
                <a:gd name="T17" fmla="*/ 175 h 1661"/>
                <a:gd name="T18" fmla="*/ 16549 w 16555"/>
                <a:gd name="T19" fmla="*/ 214 h 1661"/>
                <a:gd name="T20" fmla="*/ 16555 w 16555"/>
                <a:gd name="T21" fmla="*/ 254 h 1661"/>
                <a:gd name="T22" fmla="*/ 16555 w 16555"/>
                <a:gd name="T23" fmla="*/ 1407 h 1661"/>
                <a:gd name="T24" fmla="*/ 16549 w 16555"/>
                <a:gd name="T25" fmla="*/ 1447 h 1661"/>
                <a:gd name="T26" fmla="*/ 16538 w 16555"/>
                <a:gd name="T27" fmla="*/ 1485 h 1661"/>
                <a:gd name="T28" fmla="*/ 16522 w 16555"/>
                <a:gd name="T29" fmla="*/ 1520 h 1661"/>
                <a:gd name="T30" fmla="*/ 16502 w 16555"/>
                <a:gd name="T31" fmla="*/ 1553 h 1661"/>
                <a:gd name="T32" fmla="*/ 16477 w 16555"/>
                <a:gd name="T33" fmla="*/ 1582 h 1661"/>
                <a:gd name="T34" fmla="*/ 16447 w 16555"/>
                <a:gd name="T35" fmla="*/ 1607 h 1661"/>
                <a:gd name="T36" fmla="*/ 16414 w 16555"/>
                <a:gd name="T37" fmla="*/ 1629 h 1661"/>
                <a:gd name="T38" fmla="*/ 16379 w 16555"/>
                <a:gd name="T39" fmla="*/ 1644 h 1661"/>
                <a:gd name="T40" fmla="*/ 16341 w 16555"/>
                <a:gd name="T41" fmla="*/ 1655 h 1661"/>
                <a:gd name="T42" fmla="*/ 16301 w 16555"/>
                <a:gd name="T43" fmla="*/ 1661 h 1661"/>
                <a:gd name="T44" fmla="*/ 254 w 16555"/>
                <a:gd name="T45" fmla="*/ 1661 h 1661"/>
                <a:gd name="T46" fmla="*/ 214 w 16555"/>
                <a:gd name="T47" fmla="*/ 1655 h 1661"/>
                <a:gd name="T48" fmla="*/ 176 w 16555"/>
                <a:gd name="T49" fmla="*/ 1644 h 1661"/>
                <a:gd name="T50" fmla="*/ 141 w 16555"/>
                <a:gd name="T51" fmla="*/ 1629 h 1661"/>
                <a:gd name="T52" fmla="*/ 108 w 16555"/>
                <a:gd name="T53" fmla="*/ 1607 h 1661"/>
                <a:gd name="T54" fmla="*/ 78 w 16555"/>
                <a:gd name="T55" fmla="*/ 1582 h 1661"/>
                <a:gd name="T56" fmla="*/ 53 w 16555"/>
                <a:gd name="T57" fmla="*/ 1553 h 1661"/>
                <a:gd name="T58" fmla="*/ 33 w 16555"/>
                <a:gd name="T59" fmla="*/ 1520 h 1661"/>
                <a:gd name="T60" fmla="*/ 17 w 16555"/>
                <a:gd name="T61" fmla="*/ 1485 h 1661"/>
                <a:gd name="T62" fmla="*/ 6 w 16555"/>
                <a:gd name="T63" fmla="*/ 1447 h 1661"/>
                <a:gd name="T64" fmla="*/ 0 w 16555"/>
                <a:gd name="T65" fmla="*/ 1407 h 1661"/>
                <a:gd name="T66" fmla="*/ 0 w 16555"/>
                <a:gd name="T67" fmla="*/ 254 h 1661"/>
                <a:gd name="T68" fmla="*/ 6 w 16555"/>
                <a:gd name="T69" fmla="*/ 214 h 1661"/>
                <a:gd name="T70" fmla="*/ 17 w 16555"/>
                <a:gd name="T71" fmla="*/ 175 h 1661"/>
                <a:gd name="T72" fmla="*/ 33 w 16555"/>
                <a:gd name="T73" fmla="*/ 140 h 1661"/>
                <a:gd name="T74" fmla="*/ 53 w 16555"/>
                <a:gd name="T75" fmla="*/ 108 h 1661"/>
                <a:gd name="T76" fmla="*/ 78 w 16555"/>
                <a:gd name="T77" fmla="*/ 79 h 1661"/>
                <a:gd name="T78" fmla="*/ 108 w 16555"/>
                <a:gd name="T79" fmla="*/ 54 h 1661"/>
                <a:gd name="T80" fmla="*/ 141 w 16555"/>
                <a:gd name="T81" fmla="*/ 32 h 1661"/>
                <a:gd name="T82" fmla="*/ 176 w 16555"/>
                <a:gd name="T83" fmla="*/ 16 h 1661"/>
                <a:gd name="T84" fmla="*/ 214 w 16555"/>
                <a:gd name="T85" fmla="*/ 6 h 1661"/>
                <a:gd name="T86" fmla="*/ 254 w 16555"/>
                <a:gd name="T87" fmla="*/ 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1">
                  <a:moveTo>
                    <a:pt x="268" y="0"/>
                  </a:moveTo>
                  <a:lnTo>
                    <a:pt x="16287" y="0"/>
                  </a:lnTo>
                  <a:lnTo>
                    <a:pt x="16301" y="0"/>
                  </a:lnTo>
                  <a:lnTo>
                    <a:pt x="16314" y="1"/>
                  </a:lnTo>
                  <a:lnTo>
                    <a:pt x="16327" y="3"/>
                  </a:lnTo>
                  <a:lnTo>
                    <a:pt x="16341" y="6"/>
                  </a:lnTo>
                  <a:lnTo>
                    <a:pt x="16354" y="8"/>
                  </a:lnTo>
                  <a:lnTo>
                    <a:pt x="16366" y="12"/>
                  </a:lnTo>
                  <a:lnTo>
                    <a:pt x="16379" y="16"/>
                  </a:lnTo>
                  <a:lnTo>
                    <a:pt x="16391" y="21"/>
                  </a:lnTo>
                  <a:lnTo>
                    <a:pt x="16403" y="26"/>
                  </a:lnTo>
                  <a:lnTo>
                    <a:pt x="16414" y="32"/>
                  </a:lnTo>
                  <a:lnTo>
                    <a:pt x="16426" y="39"/>
                  </a:lnTo>
                  <a:lnTo>
                    <a:pt x="16437" y="45"/>
                  </a:lnTo>
                  <a:lnTo>
                    <a:pt x="16447" y="54"/>
                  </a:lnTo>
                  <a:lnTo>
                    <a:pt x="16457" y="61"/>
                  </a:lnTo>
                  <a:lnTo>
                    <a:pt x="16467" y="69"/>
                  </a:lnTo>
                  <a:lnTo>
                    <a:pt x="16477" y="79"/>
                  </a:lnTo>
                  <a:lnTo>
                    <a:pt x="16485" y="88"/>
                  </a:lnTo>
                  <a:lnTo>
                    <a:pt x="16494" y="97"/>
                  </a:lnTo>
                  <a:lnTo>
                    <a:pt x="16502" y="108"/>
                  </a:lnTo>
                  <a:lnTo>
                    <a:pt x="16509" y="119"/>
                  </a:lnTo>
                  <a:lnTo>
                    <a:pt x="16516" y="130"/>
                  </a:lnTo>
                  <a:lnTo>
                    <a:pt x="16522" y="140"/>
                  </a:lnTo>
                  <a:lnTo>
                    <a:pt x="16529" y="151"/>
                  </a:lnTo>
                  <a:lnTo>
                    <a:pt x="16533" y="163"/>
                  </a:lnTo>
                  <a:lnTo>
                    <a:pt x="16538" y="175"/>
                  </a:lnTo>
                  <a:lnTo>
                    <a:pt x="16543" y="189"/>
                  </a:lnTo>
                  <a:lnTo>
                    <a:pt x="16547" y="201"/>
                  </a:lnTo>
                  <a:lnTo>
                    <a:pt x="16549" y="214"/>
                  </a:lnTo>
                  <a:lnTo>
                    <a:pt x="16551" y="227"/>
                  </a:lnTo>
                  <a:lnTo>
                    <a:pt x="16554" y="240"/>
                  </a:lnTo>
                  <a:lnTo>
                    <a:pt x="16555" y="254"/>
                  </a:lnTo>
                  <a:lnTo>
                    <a:pt x="16555" y="268"/>
                  </a:lnTo>
                  <a:lnTo>
                    <a:pt x="16555" y="1393"/>
                  </a:lnTo>
                  <a:lnTo>
                    <a:pt x="16555" y="1407"/>
                  </a:lnTo>
                  <a:lnTo>
                    <a:pt x="16554" y="1420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60"/>
                  </a:lnTo>
                  <a:lnTo>
                    <a:pt x="16543" y="1472"/>
                  </a:lnTo>
                  <a:lnTo>
                    <a:pt x="16538" y="1485"/>
                  </a:lnTo>
                  <a:lnTo>
                    <a:pt x="16533" y="1497"/>
                  </a:lnTo>
                  <a:lnTo>
                    <a:pt x="16529" y="1510"/>
                  </a:lnTo>
                  <a:lnTo>
                    <a:pt x="16522" y="1520"/>
                  </a:lnTo>
                  <a:lnTo>
                    <a:pt x="16516" y="1531"/>
                  </a:lnTo>
                  <a:lnTo>
                    <a:pt x="16509" y="1542"/>
                  </a:lnTo>
                  <a:lnTo>
                    <a:pt x="16502" y="1553"/>
                  </a:lnTo>
                  <a:lnTo>
                    <a:pt x="16494" y="1564"/>
                  </a:lnTo>
                  <a:lnTo>
                    <a:pt x="16485" y="1573"/>
                  </a:lnTo>
                  <a:lnTo>
                    <a:pt x="16477" y="1582"/>
                  </a:lnTo>
                  <a:lnTo>
                    <a:pt x="16467" y="1591"/>
                  </a:lnTo>
                  <a:lnTo>
                    <a:pt x="16457" y="1600"/>
                  </a:lnTo>
                  <a:lnTo>
                    <a:pt x="16447" y="1607"/>
                  </a:lnTo>
                  <a:lnTo>
                    <a:pt x="16437" y="1615"/>
                  </a:lnTo>
                  <a:lnTo>
                    <a:pt x="16426" y="1621"/>
                  </a:lnTo>
                  <a:lnTo>
                    <a:pt x="16414" y="1629"/>
                  </a:lnTo>
                  <a:lnTo>
                    <a:pt x="16403" y="1635"/>
                  </a:lnTo>
                  <a:lnTo>
                    <a:pt x="16391" y="1640"/>
                  </a:lnTo>
                  <a:lnTo>
                    <a:pt x="16379" y="1644"/>
                  </a:lnTo>
                  <a:lnTo>
                    <a:pt x="16366" y="1649"/>
                  </a:lnTo>
                  <a:lnTo>
                    <a:pt x="16354" y="1653"/>
                  </a:lnTo>
                  <a:lnTo>
                    <a:pt x="16341" y="1655"/>
                  </a:lnTo>
                  <a:lnTo>
                    <a:pt x="16327" y="1658"/>
                  </a:lnTo>
                  <a:lnTo>
                    <a:pt x="16314" y="1660"/>
                  </a:lnTo>
                  <a:lnTo>
                    <a:pt x="16301" y="1661"/>
                  </a:lnTo>
                  <a:lnTo>
                    <a:pt x="16287" y="1661"/>
                  </a:lnTo>
                  <a:lnTo>
                    <a:pt x="268" y="1661"/>
                  </a:lnTo>
                  <a:lnTo>
                    <a:pt x="254" y="1661"/>
                  </a:lnTo>
                  <a:lnTo>
                    <a:pt x="241" y="1660"/>
                  </a:lnTo>
                  <a:lnTo>
                    <a:pt x="228" y="1658"/>
                  </a:lnTo>
                  <a:lnTo>
                    <a:pt x="214" y="1655"/>
                  </a:lnTo>
                  <a:lnTo>
                    <a:pt x="201" y="1653"/>
                  </a:lnTo>
                  <a:lnTo>
                    <a:pt x="189" y="1649"/>
                  </a:lnTo>
                  <a:lnTo>
                    <a:pt x="176" y="1644"/>
                  </a:lnTo>
                  <a:lnTo>
                    <a:pt x="164" y="1640"/>
                  </a:lnTo>
                  <a:lnTo>
                    <a:pt x="152" y="1635"/>
                  </a:lnTo>
                  <a:lnTo>
                    <a:pt x="141" y="1629"/>
                  </a:lnTo>
                  <a:lnTo>
                    <a:pt x="129" y="1621"/>
                  </a:lnTo>
                  <a:lnTo>
                    <a:pt x="118" y="1615"/>
                  </a:lnTo>
                  <a:lnTo>
                    <a:pt x="108" y="1607"/>
                  </a:lnTo>
                  <a:lnTo>
                    <a:pt x="98" y="1600"/>
                  </a:lnTo>
                  <a:lnTo>
                    <a:pt x="88" y="1591"/>
                  </a:lnTo>
                  <a:lnTo>
                    <a:pt x="78" y="1582"/>
                  </a:lnTo>
                  <a:lnTo>
                    <a:pt x="70" y="1573"/>
                  </a:lnTo>
                  <a:lnTo>
                    <a:pt x="61" y="1564"/>
                  </a:lnTo>
                  <a:lnTo>
                    <a:pt x="53" y="1553"/>
                  </a:lnTo>
                  <a:lnTo>
                    <a:pt x="46" y="1542"/>
                  </a:lnTo>
                  <a:lnTo>
                    <a:pt x="39" y="1531"/>
                  </a:lnTo>
                  <a:lnTo>
                    <a:pt x="33" y="1520"/>
                  </a:lnTo>
                  <a:lnTo>
                    <a:pt x="26" y="1510"/>
                  </a:lnTo>
                  <a:lnTo>
                    <a:pt x="22" y="1497"/>
                  </a:lnTo>
                  <a:lnTo>
                    <a:pt x="17" y="1485"/>
                  </a:lnTo>
                  <a:lnTo>
                    <a:pt x="12" y="1472"/>
                  </a:lnTo>
                  <a:lnTo>
                    <a:pt x="8" y="1460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0"/>
                  </a:lnTo>
                  <a:lnTo>
                    <a:pt x="0" y="1407"/>
                  </a:lnTo>
                  <a:lnTo>
                    <a:pt x="0" y="1393"/>
                  </a:lnTo>
                  <a:lnTo>
                    <a:pt x="0" y="268"/>
                  </a:lnTo>
                  <a:lnTo>
                    <a:pt x="0" y="254"/>
                  </a:lnTo>
                  <a:lnTo>
                    <a:pt x="1" y="240"/>
                  </a:lnTo>
                  <a:lnTo>
                    <a:pt x="4" y="227"/>
                  </a:lnTo>
                  <a:lnTo>
                    <a:pt x="6" y="214"/>
                  </a:lnTo>
                  <a:lnTo>
                    <a:pt x="8" y="201"/>
                  </a:lnTo>
                  <a:lnTo>
                    <a:pt x="12" y="189"/>
                  </a:lnTo>
                  <a:lnTo>
                    <a:pt x="17" y="175"/>
                  </a:lnTo>
                  <a:lnTo>
                    <a:pt x="22" y="163"/>
                  </a:lnTo>
                  <a:lnTo>
                    <a:pt x="26" y="151"/>
                  </a:lnTo>
                  <a:lnTo>
                    <a:pt x="33" y="140"/>
                  </a:lnTo>
                  <a:lnTo>
                    <a:pt x="39" y="130"/>
                  </a:lnTo>
                  <a:lnTo>
                    <a:pt x="46" y="119"/>
                  </a:lnTo>
                  <a:lnTo>
                    <a:pt x="53" y="108"/>
                  </a:lnTo>
                  <a:lnTo>
                    <a:pt x="61" y="97"/>
                  </a:lnTo>
                  <a:lnTo>
                    <a:pt x="70" y="88"/>
                  </a:lnTo>
                  <a:lnTo>
                    <a:pt x="78" y="79"/>
                  </a:lnTo>
                  <a:lnTo>
                    <a:pt x="88" y="69"/>
                  </a:lnTo>
                  <a:lnTo>
                    <a:pt x="98" y="61"/>
                  </a:lnTo>
                  <a:lnTo>
                    <a:pt x="108" y="54"/>
                  </a:lnTo>
                  <a:lnTo>
                    <a:pt x="118" y="45"/>
                  </a:lnTo>
                  <a:lnTo>
                    <a:pt x="129" y="39"/>
                  </a:lnTo>
                  <a:lnTo>
                    <a:pt x="141" y="32"/>
                  </a:lnTo>
                  <a:lnTo>
                    <a:pt x="152" y="26"/>
                  </a:lnTo>
                  <a:lnTo>
                    <a:pt x="164" y="21"/>
                  </a:lnTo>
                  <a:lnTo>
                    <a:pt x="176" y="16"/>
                  </a:lnTo>
                  <a:lnTo>
                    <a:pt x="189" y="12"/>
                  </a:lnTo>
                  <a:lnTo>
                    <a:pt x="201" y="8"/>
                  </a:lnTo>
                  <a:lnTo>
                    <a:pt x="214" y="6"/>
                  </a:lnTo>
                  <a:lnTo>
                    <a:pt x="228" y="3"/>
                  </a:lnTo>
                  <a:lnTo>
                    <a:pt x="241" y="1"/>
                  </a:lnTo>
                  <a:lnTo>
                    <a:pt x="254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2" name="Freeform 23">
              <a:extLst>
                <a:ext uri="{FF2B5EF4-FFF2-40B4-BE49-F238E27FC236}">
                  <a16:creationId xmlns:a16="http://schemas.microsoft.com/office/drawing/2014/main" id="{14F42307-FD4F-453E-8B23-B52B5595E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3894" y="5194431"/>
              <a:ext cx="5256213" cy="527050"/>
            </a:xfrm>
            <a:custGeom>
              <a:avLst/>
              <a:gdLst>
                <a:gd name="T0" fmla="*/ 16301 w 16555"/>
                <a:gd name="T1" fmla="*/ 0 h 1660"/>
                <a:gd name="T2" fmla="*/ 16341 w 16555"/>
                <a:gd name="T3" fmla="*/ 5 h 1660"/>
                <a:gd name="T4" fmla="*/ 16379 w 16555"/>
                <a:gd name="T5" fmla="*/ 16 h 1660"/>
                <a:gd name="T6" fmla="*/ 16414 w 16555"/>
                <a:gd name="T7" fmla="*/ 33 h 1660"/>
                <a:gd name="T8" fmla="*/ 16447 w 16555"/>
                <a:gd name="T9" fmla="*/ 53 h 1660"/>
                <a:gd name="T10" fmla="*/ 16477 w 16555"/>
                <a:gd name="T11" fmla="*/ 78 h 1660"/>
                <a:gd name="T12" fmla="*/ 16502 w 16555"/>
                <a:gd name="T13" fmla="*/ 107 h 1660"/>
                <a:gd name="T14" fmla="*/ 16522 w 16555"/>
                <a:gd name="T15" fmla="*/ 141 h 1660"/>
                <a:gd name="T16" fmla="*/ 16538 w 16555"/>
                <a:gd name="T17" fmla="*/ 176 h 1660"/>
                <a:gd name="T18" fmla="*/ 16549 w 16555"/>
                <a:gd name="T19" fmla="*/ 214 h 1660"/>
                <a:gd name="T20" fmla="*/ 16555 w 16555"/>
                <a:gd name="T21" fmla="*/ 254 h 1660"/>
                <a:gd name="T22" fmla="*/ 16555 w 16555"/>
                <a:gd name="T23" fmla="*/ 1406 h 1660"/>
                <a:gd name="T24" fmla="*/ 16549 w 16555"/>
                <a:gd name="T25" fmla="*/ 1447 h 1660"/>
                <a:gd name="T26" fmla="*/ 16538 w 16555"/>
                <a:gd name="T27" fmla="*/ 1485 h 1660"/>
                <a:gd name="T28" fmla="*/ 16522 w 16555"/>
                <a:gd name="T29" fmla="*/ 1521 h 1660"/>
                <a:gd name="T30" fmla="*/ 16502 w 16555"/>
                <a:gd name="T31" fmla="*/ 1553 h 1660"/>
                <a:gd name="T32" fmla="*/ 16477 w 16555"/>
                <a:gd name="T33" fmla="*/ 1582 h 1660"/>
                <a:gd name="T34" fmla="*/ 16447 w 16555"/>
                <a:gd name="T35" fmla="*/ 1607 h 1660"/>
                <a:gd name="T36" fmla="*/ 16414 w 16555"/>
                <a:gd name="T37" fmla="*/ 1629 h 1660"/>
                <a:gd name="T38" fmla="*/ 16379 w 16555"/>
                <a:gd name="T39" fmla="*/ 1645 h 1660"/>
                <a:gd name="T40" fmla="*/ 16341 w 16555"/>
                <a:gd name="T41" fmla="*/ 1656 h 1660"/>
                <a:gd name="T42" fmla="*/ 16301 w 16555"/>
                <a:gd name="T43" fmla="*/ 1660 h 1660"/>
                <a:gd name="T44" fmla="*/ 254 w 16555"/>
                <a:gd name="T45" fmla="*/ 1660 h 1660"/>
                <a:gd name="T46" fmla="*/ 214 w 16555"/>
                <a:gd name="T47" fmla="*/ 1656 h 1660"/>
                <a:gd name="T48" fmla="*/ 176 w 16555"/>
                <a:gd name="T49" fmla="*/ 1645 h 1660"/>
                <a:gd name="T50" fmla="*/ 141 w 16555"/>
                <a:gd name="T51" fmla="*/ 1629 h 1660"/>
                <a:gd name="T52" fmla="*/ 108 w 16555"/>
                <a:gd name="T53" fmla="*/ 1607 h 1660"/>
                <a:gd name="T54" fmla="*/ 78 w 16555"/>
                <a:gd name="T55" fmla="*/ 1582 h 1660"/>
                <a:gd name="T56" fmla="*/ 53 w 16555"/>
                <a:gd name="T57" fmla="*/ 1553 h 1660"/>
                <a:gd name="T58" fmla="*/ 33 w 16555"/>
                <a:gd name="T59" fmla="*/ 1521 h 1660"/>
                <a:gd name="T60" fmla="*/ 17 w 16555"/>
                <a:gd name="T61" fmla="*/ 1485 h 1660"/>
                <a:gd name="T62" fmla="*/ 6 w 16555"/>
                <a:gd name="T63" fmla="*/ 1447 h 1660"/>
                <a:gd name="T64" fmla="*/ 0 w 16555"/>
                <a:gd name="T65" fmla="*/ 1406 h 1660"/>
                <a:gd name="T66" fmla="*/ 0 w 16555"/>
                <a:gd name="T67" fmla="*/ 254 h 1660"/>
                <a:gd name="T68" fmla="*/ 6 w 16555"/>
                <a:gd name="T69" fmla="*/ 214 h 1660"/>
                <a:gd name="T70" fmla="*/ 17 w 16555"/>
                <a:gd name="T71" fmla="*/ 176 h 1660"/>
                <a:gd name="T72" fmla="*/ 33 w 16555"/>
                <a:gd name="T73" fmla="*/ 141 h 1660"/>
                <a:gd name="T74" fmla="*/ 53 w 16555"/>
                <a:gd name="T75" fmla="*/ 107 h 1660"/>
                <a:gd name="T76" fmla="*/ 78 w 16555"/>
                <a:gd name="T77" fmla="*/ 78 h 1660"/>
                <a:gd name="T78" fmla="*/ 108 w 16555"/>
                <a:gd name="T79" fmla="*/ 53 h 1660"/>
                <a:gd name="T80" fmla="*/ 141 w 16555"/>
                <a:gd name="T81" fmla="*/ 33 h 1660"/>
                <a:gd name="T82" fmla="*/ 176 w 16555"/>
                <a:gd name="T83" fmla="*/ 16 h 1660"/>
                <a:gd name="T84" fmla="*/ 214 w 16555"/>
                <a:gd name="T85" fmla="*/ 5 h 1660"/>
                <a:gd name="T86" fmla="*/ 254 w 16555"/>
                <a:gd name="T87" fmla="*/ 0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0">
                  <a:moveTo>
                    <a:pt x="268" y="0"/>
                  </a:moveTo>
                  <a:lnTo>
                    <a:pt x="16287" y="0"/>
                  </a:lnTo>
                  <a:lnTo>
                    <a:pt x="16301" y="0"/>
                  </a:lnTo>
                  <a:lnTo>
                    <a:pt x="16314" y="1"/>
                  </a:lnTo>
                  <a:lnTo>
                    <a:pt x="16327" y="2"/>
                  </a:lnTo>
                  <a:lnTo>
                    <a:pt x="16341" y="5"/>
                  </a:lnTo>
                  <a:lnTo>
                    <a:pt x="16354" y="8"/>
                  </a:lnTo>
                  <a:lnTo>
                    <a:pt x="16366" y="12"/>
                  </a:lnTo>
                  <a:lnTo>
                    <a:pt x="16379" y="16"/>
                  </a:lnTo>
                  <a:lnTo>
                    <a:pt x="16391" y="20"/>
                  </a:lnTo>
                  <a:lnTo>
                    <a:pt x="16403" y="27"/>
                  </a:lnTo>
                  <a:lnTo>
                    <a:pt x="16414" y="33"/>
                  </a:lnTo>
                  <a:lnTo>
                    <a:pt x="16426" y="39"/>
                  </a:lnTo>
                  <a:lnTo>
                    <a:pt x="16437" y="46"/>
                  </a:lnTo>
                  <a:lnTo>
                    <a:pt x="16447" y="53"/>
                  </a:lnTo>
                  <a:lnTo>
                    <a:pt x="16457" y="61"/>
                  </a:lnTo>
                  <a:lnTo>
                    <a:pt x="16467" y="70"/>
                  </a:lnTo>
                  <a:lnTo>
                    <a:pt x="16477" y="78"/>
                  </a:lnTo>
                  <a:lnTo>
                    <a:pt x="16485" y="88"/>
                  </a:lnTo>
                  <a:lnTo>
                    <a:pt x="16494" y="98"/>
                  </a:lnTo>
                  <a:lnTo>
                    <a:pt x="16502" y="107"/>
                  </a:lnTo>
                  <a:lnTo>
                    <a:pt x="16509" y="118"/>
                  </a:lnTo>
                  <a:lnTo>
                    <a:pt x="16516" y="129"/>
                  </a:lnTo>
                  <a:lnTo>
                    <a:pt x="16522" y="141"/>
                  </a:lnTo>
                  <a:lnTo>
                    <a:pt x="16529" y="152"/>
                  </a:lnTo>
                  <a:lnTo>
                    <a:pt x="16533" y="164"/>
                  </a:lnTo>
                  <a:lnTo>
                    <a:pt x="16538" y="176"/>
                  </a:lnTo>
                  <a:lnTo>
                    <a:pt x="16543" y="188"/>
                  </a:lnTo>
                  <a:lnTo>
                    <a:pt x="16547" y="201"/>
                  </a:lnTo>
                  <a:lnTo>
                    <a:pt x="16549" y="214"/>
                  </a:lnTo>
                  <a:lnTo>
                    <a:pt x="16551" y="228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7"/>
                  </a:lnTo>
                  <a:lnTo>
                    <a:pt x="16555" y="1393"/>
                  </a:lnTo>
                  <a:lnTo>
                    <a:pt x="16555" y="1406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59"/>
                  </a:lnTo>
                  <a:lnTo>
                    <a:pt x="16543" y="1473"/>
                  </a:lnTo>
                  <a:lnTo>
                    <a:pt x="16538" y="1485"/>
                  </a:lnTo>
                  <a:lnTo>
                    <a:pt x="16533" y="1497"/>
                  </a:lnTo>
                  <a:lnTo>
                    <a:pt x="16529" y="1509"/>
                  </a:lnTo>
                  <a:lnTo>
                    <a:pt x="16522" y="1521"/>
                  </a:lnTo>
                  <a:lnTo>
                    <a:pt x="16516" y="1532"/>
                  </a:lnTo>
                  <a:lnTo>
                    <a:pt x="16509" y="1542"/>
                  </a:lnTo>
                  <a:lnTo>
                    <a:pt x="16502" y="1553"/>
                  </a:lnTo>
                  <a:lnTo>
                    <a:pt x="16494" y="1563"/>
                  </a:lnTo>
                  <a:lnTo>
                    <a:pt x="16485" y="1573"/>
                  </a:lnTo>
                  <a:lnTo>
                    <a:pt x="16477" y="1582"/>
                  </a:lnTo>
                  <a:lnTo>
                    <a:pt x="16467" y="1591"/>
                  </a:lnTo>
                  <a:lnTo>
                    <a:pt x="16457" y="1600"/>
                  </a:lnTo>
                  <a:lnTo>
                    <a:pt x="16447" y="1607"/>
                  </a:lnTo>
                  <a:lnTo>
                    <a:pt x="16437" y="1615"/>
                  </a:lnTo>
                  <a:lnTo>
                    <a:pt x="16426" y="1622"/>
                  </a:lnTo>
                  <a:lnTo>
                    <a:pt x="16414" y="1629"/>
                  </a:lnTo>
                  <a:lnTo>
                    <a:pt x="16403" y="1634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48"/>
                  </a:lnTo>
                  <a:lnTo>
                    <a:pt x="16354" y="1652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59"/>
                  </a:lnTo>
                  <a:lnTo>
                    <a:pt x="16301" y="1660"/>
                  </a:lnTo>
                  <a:lnTo>
                    <a:pt x="16287" y="1660"/>
                  </a:lnTo>
                  <a:lnTo>
                    <a:pt x="268" y="1660"/>
                  </a:lnTo>
                  <a:lnTo>
                    <a:pt x="254" y="1660"/>
                  </a:lnTo>
                  <a:lnTo>
                    <a:pt x="241" y="1659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2"/>
                  </a:lnTo>
                  <a:lnTo>
                    <a:pt x="189" y="1648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4"/>
                  </a:lnTo>
                  <a:lnTo>
                    <a:pt x="141" y="1629"/>
                  </a:lnTo>
                  <a:lnTo>
                    <a:pt x="129" y="1622"/>
                  </a:lnTo>
                  <a:lnTo>
                    <a:pt x="118" y="1615"/>
                  </a:lnTo>
                  <a:lnTo>
                    <a:pt x="108" y="1607"/>
                  </a:lnTo>
                  <a:lnTo>
                    <a:pt x="98" y="1600"/>
                  </a:lnTo>
                  <a:lnTo>
                    <a:pt x="88" y="1591"/>
                  </a:lnTo>
                  <a:lnTo>
                    <a:pt x="78" y="1582"/>
                  </a:lnTo>
                  <a:lnTo>
                    <a:pt x="70" y="1573"/>
                  </a:lnTo>
                  <a:lnTo>
                    <a:pt x="61" y="1563"/>
                  </a:lnTo>
                  <a:lnTo>
                    <a:pt x="53" y="1553"/>
                  </a:lnTo>
                  <a:lnTo>
                    <a:pt x="46" y="1542"/>
                  </a:lnTo>
                  <a:lnTo>
                    <a:pt x="39" y="1532"/>
                  </a:lnTo>
                  <a:lnTo>
                    <a:pt x="33" y="1521"/>
                  </a:lnTo>
                  <a:lnTo>
                    <a:pt x="26" y="1509"/>
                  </a:lnTo>
                  <a:lnTo>
                    <a:pt x="22" y="1497"/>
                  </a:lnTo>
                  <a:lnTo>
                    <a:pt x="17" y="1485"/>
                  </a:lnTo>
                  <a:lnTo>
                    <a:pt x="12" y="1473"/>
                  </a:lnTo>
                  <a:lnTo>
                    <a:pt x="8" y="1459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6"/>
                  </a:lnTo>
                  <a:lnTo>
                    <a:pt x="0" y="1393"/>
                  </a:lnTo>
                  <a:lnTo>
                    <a:pt x="0" y="267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8"/>
                  </a:lnTo>
                  <a:lnTo>
                    <a:pt x="6" y="214"/>
                  </a:lnTo>
                  <a:lnTo>
                    <a:pt x="8" y="201"/>
                  </a:lnTo>
                  <a:lnTo>
                    <a:pt x="12" y="188"/>
                  </a:lnTo>
                  <a:lnTo>
                    <a:pt x="17" y="176"/>
                  </a:lnTo>
                  <a:lnTo>
                    <a:pt x="22" y="164"/>
                  </a:lnTo>
                  <a:lnTo>
                    <a:pt x="26" y="152"/>
                  </a:lnTo>
                  <a:lnTo>
                    <a:pt x="33" y="141"/>
                  </a:lnTo>
                  <a:lnTo>
                    <a:pt x="39" y="129"/>
                  </a:lnTo>
                  <a:lnTo>
                    <a:pt x="46" y="118"/>
                  </a:lnTo>
                  <a:lnTo>
                    <a:pt x="53" y="107"/>
                  </a:lnTo>
                  <a:lnTo>
                    <a:pt x="61" y="98"/>
                  </a:lnTo>
                  <a:lnTo>
                    <a:pt x="70" y="88"/>
                  </a:lnTo>
                  <a:lnTo>
                    <a:pt x="78" y="78"/>
                  </a:lnTo>
                  <a:lnTo>
                    <a:pt x="88" y="70"/>
                  </a:lnTo>
                  <a:lnTo>
                    <a:pt x="98" y="61"/>
                  </a:lnTo>
                  <a:lnTo>
                    <a:pt x="108" y="53"/>
                  </a:lnTo>
                  <a:lnTo>
                    <a:pt x="118" y="46"/>
                  </a:lnTo>
                  <a:lnTo>
                    <a:pt x="129" y="39"/>
                  </a:lnTo>
                  <a:lnTo>
                    <a:pt x="141" y="33"/>
                  </a:lnTo>
                  <a:lnTo>
                    <a:pt x="152" y="27"/>
                  </a:lnTo>
                  <a:lnTo>
                    <a:pt x="164" y="20"/>
                  </a:lnTo>
                  <a:lnTo>
                    <a:pt x="176" y="16"/>
                  </a:lnTo>
                  <a:lnTo>
                    <a:pt x="189" y="12"/>
                  </a:lnTo>
                  <a:lnTo>
                    <a:pt x="201" y="8"/>
                  </a:lnTo>
                  <a:lnTo>
                    <a:pt x="214" y="5"/>
                  </a:lnTo>
                  <a:lnTo>
                    <a:pt x="228" y="2"/>
                  </a:lnTo>
                  <a:lnTo>
                    <a:pt x="241" y="1"/>
                  </a:lnTo>
                  <a:lnTo>
                    <a:pt x="254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4" name="Freeform 25">
              <a:extLst>
                <a:ext uri="{FF2B5EF4-FFF2-40B4-BE49-F238E27FC236}">
                  <a16:creationId xmlns:a16="http://schemas.microsoft.com/office/drawing/2014/main" id="{67DAC136-AEAD-4DA3-95CC-927CB66B7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3894" y="5851656"/>
              <a:ext cx="5256213" cy="528637"/>
            </a:xfrm>
            <a:custGeom>
              <a:avLst/>
              <a:gdLst>
                <a:gd name="T0" fmla="*/ 16301 w 16555"/>
                <a:gd name="T1" fmla="*/ 0 h 1661"/>
                <a:gd name="T2" fmla="*/ 16341 w 16555"/>
                <a:gd name="T3" fmla="*/ 5 h 1661"/>
                <a:gd name="T4" fmla="*/ 16379 w 16555"/>
                <a:gd name="T5" fmla="*/ 16 h 1661"/>
                <a:gd name="T6" fmla="*/ 16414 w 16555"/>
                <a:gd name="T7" fmla="*/ 33 h 1661"/>
                <a:gd name="T8" fmla="*/ 16447 w 16555"/>
                <a:gd name="T9" fmla="*/ 53 h 1661"/>
                <a:gd name="T10" fmla="*/ 16477 w 16555"/>
                <a:gd name="T11" fmla="*/ 78 h 1661"/>
                <a:gd name="T12" fmla="*/ 16502 w 16555"/>
                <a:gd name="T13" fmla="*/ 107 h 1661"/>
                <a:gd name="T14" fmla="*/ 16522 w 16555"/>
                <a:gd name="T15" fmla="*/ 140 h 1661"/>
                <a:gd name="T16" fmla="*/ 16538 w 16555"/>
                <a:gd name="T17" fmla="*/ 176 h 1661"/>
                <a:gd name="T18" fmla="*/ 16549 w 16555"/>
                <a:gd name="T19" fmla="*/ 215 h 1661"/>
                <a:gd name="T20" fmla="*/ 16555 w 16555"/>
                <a:gd name="T21" fmla="*/ 254 h 1661"/>
                <a:gd name="T22" fmla="*/ 16555 w 16555"/>
                <a:gd name="T23" fmla="*/ 1407 h 1661"/>
                <a:gd name="T24" fmla="*/ 16549 w 16555"/>
                <a:gd name="T25" fmla="*/ 1447 h 1661"/>
                <a:gd name="T26" fmla="*/ 16538 w 16555"/>
                <a:gd name="T27" fmla="*/ 1485 h 1661"/>
                <a:gd name="T28" fmla="*/ 16522 w 16555"/>
                <a:gd name="T29" fmla="*/ 1521 h 1661"/>
                <a:gd name="T30" fmla="*/ 16502 w 16555"/>
                <a:gd name="T31" fmla="*/ 1553 h 1661"/>
                <a:gd name="T32" fmla="*/ 16477 w 16555"/>
                <a:gd name="T33" fmla="*/ 1582 h 1661"/>
                <a:gd name="T34" fmla="*/ 16447 w 16555"/>
                <a:gd name="T35" fmla="*/ 1608 h 1661"/>
                <a:gd name="T36" fmla="*/ 16414 w 16555"/>
                <a:gd name="T37" fmla="*/ 1628 h 1661"/>
                <a:gd name="T38" fmla="*/ 16379 w 16555"/>
                <a:gd name="T39" fmla="*/ 1645 h 1661"/>
                <a:gd name="T40" fmla="*/ 16341 w 16555"/>
                <a:gd name="T41" fmla="*/ 1656 h 1661"/>
                <a:gd name="T42" fmla="*/ 16301 w 16555"/>
                <a:gd name="T43" fmla="*/ 1661 h 1661"/>
                <a:gd name="T44" fmla="*/ 254 w 16555"/>
                <a:gd name="T45" fmla="*/ 1661 h 1661"/>
                <a:gd name="T46" fmla="*/ 214 w 16555"/>
                <a:gd name="T47" fmla="*/ 1656 h 1661"/>
                <a:gd name="T48" fmla="*/ 176 w 16555"/>
                <a:gd name="T49" fmla="*/ 1645 h 1661"/>
                <a:gd name="T50" fmla="*/ 141 w 16555"/>
                <a:gd name="T51" fmla="*/ 1628 h 1661"/>
                <a:gd name="T52" fmla="*/ 108 w 16555"/>
                <a:gd name="T53" fmla="*/ 1608 h 1661"/>
                <a:gd name="T54" fmla="*/ 78 w 16555"/>
                <a:gd name="T55" fmla="*/ 1582 h 1661"/>
                <a:gd name="T56" fmla="*/ 53 w 16555"/>
                <a:gd name="T57" fmla="*/ 1553 h 1661"/>
                <a:gd name="T58" fmla="*/ 33 w 16555"/>
                <a:gd name="T59" fmla="*/ 1521 h 1661"/>
                <a:gd name="T60" fmla="*/ 17 w 16555"/>
                <a:gd name="T61" fmla="*/ 1485 h 1661"/>
                <a:gd name="T62" fmla="*/ 6 w 16555"/>
                <a:gd name="T63" fmla="*/ 1447 h 1661"/>
                <a:gd name="T64" fmla="*/ 0 w 16555"/>
                <a:gd name="T65" fmla="*/ 1407 h 1661"/>
                <a:gd name="T66" fmla="*/ 0 w 16555"/>
                <a:gd name="T67" fmla="*/ 254 h 1661"/>
                <a:gd name="T68" fmla="*/ 6 w 16555"/>
                <a:gd name="T69" fmla="*/ 215 h 1661"/>
                <a:gd name="T70" fmla="*/ 17 w 16555"/>
                <a:gd name="T71" fmla="*/ 176 h 1661"/>
                <a:gd name="T72" fmla="*/ 33 w 16555"/>
                <a:gd name="T73" fmla="*/ 140 h 1661"/>
                <a:gd name="T74" fmla="*/ 53 w 16555"/>
                <a:gd name="T75" fmla="*/ 107 h 1661"/>
                <a:gd name="T76" fmla="*/ 78 w 16555"/>
                <a:gd name="T77" fmla="*/ 78 h 1661"/>
                <a:gd name="T78" fmla="*/ 108 w 16555"/>
                <a:gd name="T79" fmla="*/ 53 h 1661"/>
                <a:gd name="T80" fmla="*/ 141 w 16555"/>
                <a:gd name="T81" fmla="*/ 33 h 1661"/>
                <a:gd name="T82" fmla="*/ 176 w 16555"/>
                <a:gd name="T83" fmla="*/ 16 h 1661"/>
                <a:gd name="T84" fmla="*/ 214 w 16555"/>
                <a:gd name="T85" fmla="*/ 5 h 1661"/>
                <a:gd name="T86" fmla="*/ 254 w 16555"/>
                <a:gd name="T87" fmla="*/ 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1">
                  <a:moveTo>
                    <a:pt x="268" y="0"/>
                  </a:moveTo>
                  <a:lnTo>
                    <a:pt x="16287" y="0"/>
                  </a:lnTo>
                  <a:lnTo>
                    <a:pt x="16301" y="0"/>
                  </a:lnTo>
                  <a:lnTo>
                    <a:pt x="16314" y="1"/>
                  </a:lnTo>
                  <a:lnTo>
                    <a:pt x="16327" y="3"/>
                  </a:lnTo>
                  <a:lnTo>
                    <a:pt x="16341" y="5"/>
                  </a:lnTo>
                  <a:lnTo>
                    <a:pt x="16354" y="9"/>
                  </a:lnTo>
                  <a:lnTo>
                    <a:pt x="16366" y="12"/>
                  </a:lnTo>
                  <a:lnTo>
                    <a:pt x="16379" y="16"/>
                  </a:lnTo>
                  <a:lnTo>
                    <a:pt x="16391" y="21"/>
                  </a:lnTo>
                  <a:lnTo>
                    <a:pt x="16403" y="27"/>
                  </a:lnTo>
                  <a:lnTo>
                    <a:pt x="16414" y="33"/>
                  </a:lnTo>
                  <a:lnTo>
                    <a:pt x="16426" y="39"/>
                  </a:lnTo>
                  <a:lnTo>
                    <a:pt x="16437" y="46"/>
                  </a:lnTo>
                  <a:lnTo>
                    <a:pt x="16447" y="53"/>
                  </a:lnTo>
                  <a:lnTo>
                    <a:pt x="16457" y="62"/>
                  </a:lnTo>
                  <a:lnTo>
                    <a:pt x="16467" y="70"/>
                  </a:lnTo>
                  <a:lnTo>
                    <a:pt x="16477" y="78"/>
                  </a:lnTo>
                  <a:lnTo>
                    <a:pt x="16485" y="88"/>
                  </a:lnTo>
                  <a:lnTo>
                    <a:pt x="16494" y="98"/>
                  </a:lnTo>
                  <a:lnTo>
                    <a:pt x="16502" y="107"/>
                  </a:lnTo>
                  <a:lnTo>
                    <a:pt x="16509" y="118"/>
                  </a:lnTo>
                  <a:lnTo>
                    <a:pt x="16516" y="129"/>
                  </a:lnTo>
                  <a:lnTo>
                    <a:pt x="16522" y="140"/>
                  </a:lnTo>
                  <a:lnTo>
                    <a:pt x="16529" y="152"/>
                  </a:lnTo>
                  <a:lnTo>
                    <a:pt x="16533" y="164"/>
                  </a:lnTo>
                  <a:lnTo>
                    <a:pt x="16538" y="176"/>
                  </a:lnTo>
                  <a:lnTo>
                    <a:pt x="16543" y="188"/>
                  </a:lnTo>
                  <a:lnTo>
                    <a:pt x="16547" y="201"/>
                  </a:lnTo>
                  <a:lnTo>
                    <a:pt x="16549" y="215"/>
                  </a:lnTo>
                  <a:lnTo>
                    <a:pt x="16551" y="227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8"/>
                  </a:lnTo>
                  <a:lnTo>
                    <a:pt x="16555" y="1393"/>
                  </a:lnTo>
                  <a:lnTo>
                    <a:pt x="16555" y="1407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60"/>
                  </a:lnTo>
                  <a:lnTo>
                    <a:pt x="16543" y="1473"/>
                  </a:lnTo>
                  <a:lnTo>
                    <a:pt x="16538" y="1485"/>
                  </a:lnTo>
                  <a:lnTo>
                    <a:pt x="16533" y="1497"/>
                  </a:lnTo>
                  <a:lnTo>
                    <a:pt x="16529" y="1509"/>
                  </a:lnTo>
                  <a:lnTo>
                    <a:pt x="16522" y="1521"/>
                  </a:lnTo>
                  <a:lnTo>
                    <a:pt x="16516" y="1532"/>
                  </a:lnTo>
                  <a:lnTo>
                    <a:pt x="16509" y="1543"/>
                  </a:lnTo>
                  <a:lnTo>
                    <a:pt x="16502" y="1553"/>
                  </a:lnTo>
                  <a:lnTo>
                    <a:pt x="16494" y="1563"/>
                  </a:lnTo>
                  <a:lnTo>
                    <a:pt x="16485" y="1573"/>
                  </a:lnTo>
                  <a:lnTo>
                    <a:pt x="16477" y="1582"/>
                  </a:lnTo>
                  <a:lnTo>
                    <a:pt x="16467" y="1591"/>
                  </a:lnTo>
                  <a:lnTo>
                    <a:pt x="16457" y="1599"/>
                  </a:lnTo>
                  <a:lnTo>
                    <a:pt x="16447" y="1608"/>
                  </a:lnTo>
                  <a:lnTo>
                    <a:pt x="16437" y="1615"/>
                  </a:lnTo>
                  <a:lnTo>
                    <a:pt x="16426" y="1622"/>
                  </a:lnTo>
                  <a:lnTo>
                    <a:pt x="16414" y="1628"/>
                  </a:lnTo>
                  <a:lnTo>
                    <a:pt x="16403" y="1634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49"/>
                  </a:lnTo>
                  <a:lnTo>
                    <a:pt x="16354" y="1652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59"/>
                  </a:lnTo>
                  <a:lnTo>
                    <a:pt x="16301" y="1661"/>
                  </a:lnTo>
                  <a:lnTo>
                    <a:pt x="16287" y="1661"/>
                  </a:lnTo>
                  <a:lnTo>
                    <a:pt x="268" y="1661"/>
                  </a:lnTo>
                  <a:lnTo>
                    <a:pt x="254" y="1661"/>
                  </a:lnTo>
                  <a:lnTo>
                    <a:pt x="241" y="1659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2"/>
                  </a:lnTo>
                  <a:lnTo>
                    <a:pt x="189" y="1649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4"/>
                  </a:lnTo>
                  <a:lnTo>
                    <a:pt x="141" y="1628"/>
                  </a:lnTo>
                  <a:lnTo>
                    <a:pt x="129" y="1622"/>
                  </a:lnTo>
                  <a:lnTo>
                    <a:pt x="118" y="1615"/>
                  </a:lnTo>
                  <a:lnTo>
                    <a:pt x="108" y="1608"/>
                  </a:lnTo>
                  <a:lnTo>
                    <a:pt x="98" y="1599"/>
                  </a:lnTo>
                  <a:lnTo>
                    <a:pt x="88" y="1591"/>
                  </a:lnTo>
                  <a:lnTo>
                    <a:pt x="78" y="1582"/>
                  </a:lnTo>
                  <a:lnTo>
                    <a:pt x="70" y="1573"/>
                  </a:lnTo>
                  <a:lnTo>
                    <a:pt x="61" y="1563"/>
                  </a:lnTo>
                  <a:lnTo>
                    <a:pt x="53" y="1553"/>
                  </a:lnTo>
                  <a:lnTo>
                    <a:pt x="46" y="1543"/>
                  </a:lnTo>
                  <a:lnTo>
                    <a:pt x="39" y="1532"/>
                  </a:lnTo>
                  <a:lnTo>
                    <a:pt x="33" y="1521"/>
                  </a:lnTo>
                  <a:lnTo>
                    <a:pt x="26" y="1509"/>
                  </a:lnTo>
                  <a:lnTo>
                    <a:pt x="22" y="1497"/>
                  </a:lnTo>
                  <a:lnTo>
                    <a:pt x="17" y="1485"/>
                  </a:lnTo>
                  <a:lnTo>
                    <a:pt x="12" y="1473"/>
                  </a:lnTo>
                  <a:lnTo>
                    <a:pt x="8" y="1460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7"/>
                  </a:lnTo>
                  <a:lnTo>
                    <a:pt x="0" y="1393"/>
                  </a:lnTo>
                  <a:lnTo>
                    <a:pt x="0" y="268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7"/>
                  </a:lnTo>
                  <a:lnTo>
                    <a:pt x="6" y="215"/>
                  </a:lnTo>
                  <a:lnTo>
                    <a:pt x="8" y="201"/>
                  </a:lnTo>
                  <a:lnTo>
                    <a:pt x="12" y="188"/>
                  </a:lnTo>
                  <a:lnTo>
                    <a:pt x="17" y="176"/>
                  </a:lnTo>
                  <a:lnTo>
                    <a:pt x="22" y="164"/>
                  </a:lnTo>
                  <a:lnTo>
                    <a:pt x="26" y="152"/>
                  </a:lnTo>
                  <a:lnTo>
                    <a:pt x="33" y="140"/>
                  </a:lnTo>
                  <a:lnTo>
                    <a:pt x="39" y="129"/>
                  </a:lnTo>
                  <a:lnTo>
                    <a:pt x="46" y="118"/>
                  </a:lnTo>
                  <a:lnTo>
                    <a:pt x="53" y="107"/>
                  </a:lnTo>
                  <a:lnTo>
                    <a:pt x="61" y="98"/>
                  </a:lnTo>
                  <a:lnTo>
                    <a:pt x="70" y="88"/>
                  </a:lnTo>
                  <a:lnTo>
                    <a:pt x="78" y="78"/>
                  </a:lnTo>
                  <a:lnTo>
                    <a:pt x="88" y="70"/>
                  </a:lnTo>
                  <a:lnTo>
                    <a:pt x="98" y="62"/>
                  </a:lnTo>
                  <a:lnTo>
                    <a:pt x="108" y="53"/>
                  </a:lnTo>
                  <a:lnTo>
                    <a:pt x="118" y="46"/>
                  </a:lnTo>
                  <a:lnTo>
                    <a:pt x="129" y="39"/>
                  </a:lnTo>
                  <a:lnTo>
                    <a:pt x="141" y="33"/>
                  </a:lnTo>
                  <a:lnTo>
                    <a:pt x="152" y="27"/>
                  </a:lnTo>
                  <a:lnTo>
                    <a:pt x="164" y="21"/>
                  </a:lnTo>
                  <a:lnTo>
                    <a:pt x="176" y="16"/>
                  </a:lnTo>
                  <a:lnTo>
                    <a:pt x="189" y="12"/>
                  </a:lnTo>
                  <a:lnTo>
                    <a:pt x="201" y="9"/>
                  </a:lnTo>
                  <a:lnTo>
                    <a:pt x="214" y="5"/>
                  </a:lnTo>
                  <a:lnTo>
                    <a:pt x="228" y="3"/>
                  </a:lnTo>
                  <a:lnTo>
                    <a:pt x="241" y="1"/>
                  </a:lnTo>
                  <a:lnTo>
                    <a:pt x="254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7" name="Freeform 28">
              <a:extLst>
                <a:ext uri="{FF2B5EF4-FFF2-40B4-BE49-F238E27FC236}">
                  <a16:creationId xmlns:a16="http://schemas.microsoft.com/office/drawing/2014/main" id="{5788E279-07C2-4BD6-8882-D19731E0BF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1269" y="6372357"/>
              <a:ext cx="3346450" cy="211138"/>
            </a:xfrm>
            <a:custGeom>
              <a:avLst/>
              <a:gdLst>
                <a:gd name="T0" fmla="*/ 2636 w 10540"/>
                <a:gd name="T1" fmla="*/ 0 h 1205"/>
                <a:gd name="T2" fmla="*/ 10540 w 10540"/>
                <a:gd name="T3" fmla="*/ 0 h 1205"/>
                <a:gd name="T4" fmla="*/ 7905 w 10540"/>
                <a:gd name="T5" fmla="*/ 1205 h 1205"/>
                <a:gd name="T6" fmla="*/ 0 w 10540"/>
                <a:gd name="T7" fmla="*/ 1205 h 1205"/>
                <a:gd name="T8" fmla="*/ 2636 w 10540"/>
                <a:gd name="T9" fmla="*/ 0 h 1205"/>
                <a:gd name="T10" fmla="*/ 6588 w 10540"/>
                <a:gd name="T11" fmla="*/ 0 h 1205"/>
                <a:gd name="T12" fmla="*/ 6588 w 10540"/>
                <a:gd name="T13" fmla="*/ 0 h 1205"/>
                <a:gd name="T14" fmla="*/ 9223 w 10540"/>
                <a:gd name="T15" fmla="*/ 603 h 1205"/>
                <a:gd name="T16" fmla="*/ 9223 w 10540"/>
                <a:gd name="T17" fmla="*/ 603 h 1205"/>
                <a:gd name="T18" fmla="*/ 3953 w 10540"/>
                <a:gd name="T19" fmla="*/ 1205 h 1205"/>
                <a:gd name="T20" fmla="*/ 3953 w 10540"/>
                <a:gd name="T21" fmla="*/ 1205 h 1205"/>
                <a:gd name="T22" fmla="*/ 1318 w 10540"/>
                <a:gd name="T23" fmla="*/ 603 h 1205"/>
                <a:gd name="T24" fmla="*/ 1318 w 10540"/>
                <a:gd name="T25" fmla="*/ 603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40" h="1205">
                  <a:moveTo>
                    <a:pt x="2636" y="0"/>
                  </a:moveTo>
                  <a:lnTo>
                    <a:pt x="10540" y="0"/>
                  </a:lnTo>
                  <a:lnTo>
                    <a:pt x="7905" y="1205"/>
                  </a:lnTo>
                  <a:lnTo>
                    <a:pt x="0" y="1205"/>
                  </a:lnTo>
                  <a:lnTo>
                    <a:pt x="2636" y="0"/>
                  </a:lnTo>
                  <a:close/>
                  <a:moveTo>
                    <a:pt x="6588" y="0"/>
                  </a:moveTo>
                  <a:lnTo>
                    <a:pt x="6588" y="0"/>
                  </a:lnTo>
                  <a:close/>
                  <a:moveTo>
                    <a:pt x="9223" y="603"/>
                  </a:moveTo>
                  <a:lnTo>
                    <a:pt x="9223" y="603"/>
                  </a:lnTo>
                  <a:close/>
                  <a:moveTo>
                    <a:pt x="3953" y="1205"/>
                  </a:moveTo>
                  <a:lnTo>
                    <a:pt x="3953" y="1205"/>
                  </a:lnTo>
                  <a:close/>
                  <a:moveTo>
                    <a:pt x="1318" y="603"/>
                  </a:moveTo>
                  <a:lnTo>
                    <a:pt x="1318" y="60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8" name="Freeform 29">
              <a:extLst>
                <a:ext uri="{FF2B5EF4-FFF2-40B4-BE49-F238E27FC236}">
                  <a16:creationId xmlns:a16="http://schemas.microsoft.com/office/drawing/2014/main" id="{6192A993-8655-402D-9DB9-17F012F8E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4382" y="3083056"/>
              <a:ext cx="2976563" cy="133350"/>
            </a:xfrm>
            <a:custGeom>
              <a:avLst/>
              <a:gdLst>
                <a:gd name="T0" fmla="*/ 1474 w 9378"/>
                <a:gd name="T1" fmla="*/ 0 h 421"/>
                <a:gd name="T2" fmla="*/ 9378 w 9378"/>
                <a:gd name="T3" fmla="*/ 0 h 421"/>
                <a:gd name="T4" fmla="*/ 7904 w 9378"/>
                <a:gd name="T5" fmla="*/ 421 h 421"/>
                <a:gd name="T6" fmla="*/ 0 w 9378"/>
                <a:gd name="T7" fmla="*/ 421 h 421"/>
                <a:gd name="T8" fmla="*/ 1474 w 9378"/>
                <a:gd name="T9" fmla="*/ 0 h 421"/>
                <a:gd name="T10" fmla="*/ 5427 w 9378"/>
                <a:gd name="T11" fmla="*/ 0 h 421"/>
                <a:gd name="T12" fmla="*/ 5427 w 9378"/>
                <a:gd name="T13" fmla="*/ 0 h 421"/>
                <a:gd name="T14" fmla="*/ 8641 w 9378"/>
                <a:gd name="T15" fmla="*/ 210 h 421"/>
                <a:gd name="T16" fmla="*/ 8641 w 9378"/>
                <a:gd name="T17" fmla="*/ 210 h 421"/>
                <a:gd name="T18" fmla="*/ 3953 w 9378"/>
                <a:gd name="T19" fmla="*/ 421 h 421"/>
                <a:gd name="T20" fmla="*/ 3953 w 9378"/>
                <a:gd name="T21" fmla="*/ 421 h 421"/>
                <a:gd name="T22" fmla="*/ 737 w 9378"/>
                <a:gd name="T23" fmla="*/ 210 h 421"/>
                <a:gd name="T24" fmla="*/ 737 w 9378"/>
                <a:gd name="T25" fmla="*/ 21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8" h="421">
                  <a:moveTo>
                    <a:pt x="1474" y="0"/>
                  </a:moveTo>
                  <a:lnTo>
                    <a:pt x="9378" y="0"/>
                  </a:lnTo>
                  <a:lnTo>
                    <a:pt x="7904" y="421"/>
                  </a:lnTo>
                  <a:lnTo>
                    <a:pt x="0" y="421"/>
                  </a:lnTo>
                  <a:lnTo>
                    <a:pt x="1474" y="0"/>
                  </a:lnTo>
                  <a:close/>
                  <a:moveTo>
                    <a:pt x="5427" y="0"/>
                  </a:moveTo>
                  <a:lnTo>
                    <a:pt x="5427" y="0"/>
                  </a:lnTo>
                  <a:close/>
                  <a:moveTo>
                    <a:pt x="8641" y="210"/>
                  </a:moveTo>
                  <a:lnTo>
                    <a:pt x="8641" y="210"/>
                  </a:lnTo>
                  <a:close/>
                  <a:moveTo>
                    <a:pt x="3953" y="421"/>
                  </a:moveTo>
                  <a:lnTo>
                    <a:pt x="3953" y="421"/>
                  </a:lnTo>
                  <a:close/>
                  <a:moveTo>
                    <a:pt x="737" y="210"/>
                  </a:moveTo>
                  <a:lnTo>
                    <a:pt x="737" y="21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0" name="Freeform 31">
              <a:extLst>
                <a:ext uri="{FF2B5EF4-FFF2-40B4-BE49-F238E27FC236}">
                  <a16:creationId xmlns:a16="http://schemas.microsoft.com/office/drawing/2014/main" id="{7B84A14D-5778-43B6-AC60-EFF0B05AAA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4382" y="4405443"/>
              <a:ext cx="2976563" cy="134937"/>
            </a:xfrm>
            <a:custGeom>
              <a:avLst/>
              <a:gdLst>
                <a:gd name="T0" fmla="*/ 1474 w 9378"/>
                <a:gd name="T1" fmla="*/ 0 h 423"/>
                <a:gd name="T2" fmla="*/ 9378 w 9378"/>
                <a:gd name="T3" fmla="*/ 0 h 423"/>
                <a:gd name="T4" fmla="*/ 7904 w 9378"/>
                <a:gd name="T5" fmla="*/ 423 h 423"/>
                <a:gd name="T6" fmla="*/ 0 w 9378"/>
                <a:gd name="T7" fmla="*/ 423 h 423"/>
                <a:gd name="T8" fmla="*/ 1474 w 9378"/>
                <a:gd name="T9" fmla="*/ 0 h 423"/>
                <a:gd name="T10" fmla="*/ 5427 w 9378"/>
                <a:gd name="T11" fmla="*/ 0 h 423"/>
                <a:gd name="T12" fmla="*/ 5427 w 9378"/>
                <a:gd name="T13" fmla="*/ 0 h 423"/>
                <a:gd name="T14" fmla="*/ 8641 w 9378"/>
                <a:gd name="T15" fmla="*/ 212 h 423"/>
                <a:gd name="T16" fmla="*/ 8641 w 9378"/>
                <a:gd name="T17" fmla="*/ 212 h 423"/>
                <a:gd name="T18" fmla="*/ 3953 w 9378"/>
                <a:gd name="T19" fmla="*/ 423 h 423"/>
                <a:gd name="T20" fmla="*/ 3953 w 9378"/>
                <a:gd name="T21" fmla="*/ 423 h 423"/>
                <a:gd name="T22" fmla="*/ 737 w 9378"/>
                <a:gd name="T23" fmla="*/ 212 h 423"/>
                <a:gd name="T24" fmla="*/ 737 w 9378"/>
                <a:gd name="T25" fmla="*/ 21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8" h="423">
                  <a:moveTo>
                    <a:pt x="1474" y="0"/>
                  </a:moveTo>
                  <a:lnTo>
                    <a:pt x="9378" y="0"/>
                  </a:lnTo>
                  <a:lnTo>
                    <a:pt x="7904" y="423"/>
                  </a:lnTo>
                  <a:lnTo>
                    <a:pt x="0" y="423"/>
                  </a:lnTo>
                  <a:lnTo>
                    <a:pt x="1474" y="0"/>
                  </a:lnTo>
                  <a:close/>
                  <a:moveTo>
                    <a:pt x="5427" y="0"/>
                  </a:moveTo>
                  <a:lnTo>
                    <a:pt x="5427" y="0"/>
                  </a:lnTo>
                  <a:close/>
                  <a:moveTo>
                    <a:pt x="8641" y="212"/>
                  </a:moveTo>
                  <a:lnTo>
                    <a:pt x="8641" y="212"/>
                  </a:lnTo>
                  <a:close/>
                  <a:moveTo>
                    <a:pt x="3953" y="423"/>
                  </a:moveTo>
                  <a:lnTo>
                    <a:pt x="3953" y="423"/>
                  </a:lnTo>
                  <a:close/>
                  <a:moveTo>
                    <a:pt x="737" y="212"/>
                  </a:moveTo>
                  <a:lnTo>
                    <a:pt x="737" y="21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1" name="Freeform 32">
              <a:extLst>
                <a:ext uri="{FF2B5EF4-FFF2-40B4-BE49-F238E27FC236}">
                  <a16:creationId xmlns:a16="http://schemas.microsoft.com/office/drawing/2014/main" id="{31073628-D868-454F-BADF-28D2D087D4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4957" y="3737106"/>
              <a:ext cx="2976563" cy="136525"/>
            </a:xfrm>
            <a:custGeom>
              <a:avLst/>
              <a:gdLst>
                <a:gd name="T0" fmla="*/ 1473 w 9377"/>
                <a:gd name="T1" fmla="*/ 0 h 432"/>
                <a:gd name="T2" fmla="*/ 9377 w 9377"/>
                <a:gd name="T3" fmla="*/ 0 h 432"/>
                <a:gd name="T4" fmla="*/ 7904 w 9377"/>
                <a:gd name="T5" fmla="*/ 432 h 432"/>
                <a:gd name="T6" fmla="*/ 0 w 9377"/>
                <a:gd name="T7" fmla="*/ 432 h 432"/>
                <a:gd name="T8" fmla="*/ 1473 w 9377"/>
                <a:gd name="T9" fmla="*/ 0 h 432"/>
                <a:gd name="T10" fmla="*/ 5426 w 9377"/>
                <a:gd name="T11" fmla="*/ 0 h 432"/>
                <a:gd name="T12" fmla="*/ 5426 w 9377"/>
                <a:gd name="T13" fmla="*/ 0 h 432"/>
                <a:gd name="T14" fmla="*/ 8641 w 9377"/>
                <a:gd name="T15" fmla="*/ 217 h 432"/>
                <a:gd name="T16" fmla="*/ 8641 w 9377"/>
                <a:gd name="T17" fmla="*/ 217 h 432"/>
                <a:gd name="T18" fmla="*/ 3952 w 9377"/>
                <a:gd name="T19" fmla="*/ 432 h 432"/>
                <a:gd name="T20" fmla="*/ 3952 w 9377"/>
                <a:gd name="T21" fmla="*/ 432 h 432"/>
                <a:gd name="T22" fmla="*/ 736 w 9377"/>
                <a:gd name="T23" fmla="*/ 217 h 432"/>
                <a:gd name="T24" fmla="*/ 736 w 9377"/>
                <a:gd name="T25" fmla="*/ 21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7" h="432">
                  <a:moveTo>
                    <a:pt x="1473" y="0"/>
                  </a:moveTo>
                  <a:lnTo>
                    <a:pt x="9377" y="0"/>
                  </a:lnTo>
                  <a:lnTo>
                    <a:pt x="7904" y="432"/>
                  </a:lnTo>
                  <a:lnTo>
                    <a:pt x="0" y="432"/>
                  </a:lnTo>
                  <a:lnTo>
                    <a:pt x="1473" y="0"/>
                  </a:lnTo>
                  <a:close/>
                  <a:moveTo>
                    <a:pt x="5426" y="0"/>
                  </a:moveTo>
                  <a:lnTo>
                    <a:pt x="5426" y="0"/>
                  </a:lnTo>
                  <a:close/>
                  <a:moveTo>
                    <a:pt x="8641" y="217"/>
                  </a:moveTo>
                  <a:lnTo>
                    <a:pt x="8641" y="217"/>
                  </a:lnTo>
                  <a:close/>
                  <a:moveTo>
                    <a:pt x="3952" y="432"/>
                  </a:moveTo>
                  <a:lnTo>
                    <a:pt x="3952" y="432"/>
                  </a:lnTo>
                  <a:close/>
                  <a:moveTo>
                    <a:pt x="736" y="217"/>
                  </a:moveTo>
                  <a:lnTo>
                    <a:pt x="736" y="21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2" name="Freeform 33">
              <a:extLst>
                <a:ext uri="{FF2B5EF4-FFF2-40B4-BE49-F238E27FC236}">
                  <a16:creationId xmlns:a16="http://schemas.microsoft.com/office/drawing/2014/main" id="{8A57B579-5E3E-4217-A44E-01C8ABD55E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4382" y="5723068"/>
              <a:ext cx="2976563" cy="133350"/>
            </a:xfrm>
            <a:custGeom>
              <a:avLst/>
              <a:gdLst>
                <a:gd name="T0" fmla="*/ 1474 w 9378"/>
                <a:gd name="T1" fmla="*/ 0 h 421"/>
                <a:gd name="T2" fmla="*/ 9378 w 9378"/>
                <a:gd name="T3" fmla="*/ 0 h 421"/>
                <a:gd name="T4" fmla="*/ 7904 w 9378"/>
                <a:gd name="T5" fmla="*/ 421 h 421"/>
                <a:gd name="T6" fmla="*/ 0 w 9378"/>
                <a:gd name="T7" fmla="*/ 421 h 421"/>
                <a:gd name="T8" fmla="*/ 1474 w 9378"/>
                <a:gd name="T9" fmla="*/ 0 h 421"/>
                <a:gd name="T10" fmla="*/ 5427 w 9378"/>
                <a:gd name="T11" fmla="*/ 0 h 421"/>
                <a:gd name="T12" fmla="*/ 5427 w 9378"/>
                <a:gd name="T13" fmla="*/ 0 h 421"/>
                <a:gd name="T14" fmla="*/ 8641 w 9378"/>
                <a:gd name="T15" fmla="*/ 211 h 421"/>
                <a:gd name="T16" fmla="*/ 8641 w 9378"/>
                <a:gd name="T17" fmla="*/ 211 h 421"/>
                <a:gd name="T18" fmla="*/ 3953 w 9378"/>
                <a:gd name="T19" fmla="*/ 421 h 421"/>
                <a:gd name="T20" fmla="*/ 3953 w 9378"/>
                <a:gd name="T21" fmla="*/ 421 h 421"/>
                <a:gd name="T22" fmla="*/ 737 w 9378"/>
                <a:gd name="T23" fmla="*/ 211 h 421"/>
                <a:gd name="T24" fmla="*/ 737 w 9378"/>
                <a:gd name="T25" fmla="*/ 21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8" h="421">
                  <a:moveTo>
                    <a:pt x="1474" y="0"/>
                  </a:moveTo>
                  <a:lnTo>
                    <a:pt x="9378" y="0"/>
                  </a:lnTo>
                  <a:lnTo>
                    <a:pt x="7904" y="421"/>
                  </a:lnTo>
                  <a:lnTo>
                    <a:pt x="0" y="421"/>
                  </a:lnTo>
                  <a:lnTo>
                    <a:pt x="1474" y="0"/>
                  </a:lnTo>
                  <a:close/>
                  <a:moveTo>
                    <a:pt x="5427" y="0"/>
                  </a:moveTo>
                  <a:lnTo>
                    <a:pt x="5427" y="0"/>
                  </a:lnTo>
                  <a:close/>
                  <a:moveTo>
                    <a:pt x="8641" y="211"/>
                  </a:moveTo>
                  <a:lnTo>
                    <a:pt x="8641" y="211"/>
                  </a:lnTo>
                  <a:close/>
                  <a:moveTo>
                    <a:pt x="3953" y="421"/>
                  </a:moveTo>
                  <a:lnTo>
                    <a:pt x="3953" y="421"/>
                  </a:lnTo>
                  <a:close/>
                  <a:moveTo>
                    <a:pt x="737" y="211"/>
                  </a:moveTo>
                  <a:lnTo>
                    <a:pt x="737" y="211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3" name="Freeform 34">
              <a:extLst>
                <a:ext uri="{FF2B5EF4-FFF2-40B4-BE49-F238E27FC236}">
                  <a16:creationId xmlns:a16="http://schemas.microsoft.com/office/drawing/2014/main" id="{C1279D85-050D-4FAF-9C60-3CD1EA8AF3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4957" y="5053143"/>
              <a:ext cx="2976563" cy="138112"/>
            </a:xfrm>
            <a:custGeom>
              <a:avLst/>
              <a:gdLst>
                <a:gd name="T0" fmla="*/ 1473 w 9377"/>
                <a:gd name="T1" fmla="*/ 0 h 432"/>
                <a:gd name="T2" fmla="*/ 9377 w 9377"/>
                <a:gd name="T3" fmla="*/ 0 h 432"/>
                <a:gd name="T4" fmla="*/ 7904 w 9377"/>
                <a:gd name="T5" fmla="*/ 432 h 432"/>
                <a:gd name="T6" fmla="*/ 0 w 9377"/>
                <a:gd name="T7" fmla="*/ 432 h 432"/>
                <a:gd name="T8" fmla="*/ 1473 w 9377"/>
                <a:gd name="T9" fmla="*/ 0 h 432"/>
                <a:gd name="T10" fmla="*/ 5426 w 9377"/>
                <a:gd name="T11" fmla="*/ 0 h 432"/>
                <a:gd name="T12" fmla="*/ 5426 w 9377"/>
                <a:gd name="T13" fmla="*/ 0 h 432"/>
                <a:gd name="T14" fmla="*/ 8641 w 9377"/>
                <a:gd name="T15" fmla="*/ 215 h 432"/>
                <a:gd name="T16" fmla="*/ 8641 w 9377"/>
                <a:gd name="T17" fmla="*/ 215 h 432"/>
                <a:gd name="T18" fmla="*/ 3952 w 9377"/>
                <a:gd name="T19" fmla="*/ 432 h 432"/>
                <a:gd name="T20" fmla="*/ 3952 w 9377"/>
                <a:gd name="T21" fmla="*/ 432 h 432"/>
                <a:gd name="T22" fmla="*/ 736 w 9377"/>
                <a:gd name="T23" fmla="*/ 215 h 432"/>
                <a:gd name="T24" fmla="*/ 736 w 9377"/>
                <a:gd name="T25" fmla="*/ 21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7" h="432">
                  <a:moveTo>
                    <a:pt x="1473" y="0"/>
                  </a:moveTo>
                  <a:lnTo>
                    <a:pt x="9377" y="0"/>
                  </a:lnTo>
                  <a:lnTo>
                    <a:pt x="7904" y="432"/>
                  </a:lnTo>
                  <a:lnTo>
                    <a:pt x="0" y="432"/>
                  </a:lnTo>
                  <a:lnTo>
                    <a:pt x="1473" y="0"/>
                  </a:lnTo>
                  <a:close/>
                  <a:moveTo>
                    <a:pt x="5426" y="0"/>
                  </a:moveTo>
                  <a:lnTo>
                    <a:pt x="5426" y="0"/>
                  </a:lnTo>
                  <a:close/>
                  <a:moveTo>
                    <a:pt x="8641" y="215"/>
                  </a:moveTo>
                  <a:lnTo>
                    <a:pt x="8641" y="215"/>
                  </a:lnTo>
                  <a:close/>
                  <a:moveTo>
                    <a:pt x="3952" y="432"/>
                  </a:moveTo>
                  <a:lnTo>
                    <a:pt x="3952" y="432"/>
                  </a:lnTo>
                  <a:close/>
                  <a:moveTo>
                    <a:pt x="736" y="215"/>
                  </a:moveTo>
                  <a:lnTo>
                    <a:pt x="736" y="21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21" name="Group 720">
              <a:extLst>
                <a:ext uri="{FF2B5EF4-FFF2-40B4-BE49-F238E27FC236}">
                  <a16:creationId xmlns:a16="http://schemas.microsoft.com/office/drawing/2014/main" id="{4CCF9550-2838-4107-A3DB-05ACA28C308A}"/>
                </a:ext>
              </a:extLst>
            </p:cNvPr>
            <p:cNvGrpSpPr/>
            <p:nvPr/>
          </p:nvGrpSpPr>
          <p:grpSpPr>
            <a:xfrm>
              <a:off x="6738668" y="2032290"/>
              <a:ext cx="215900" cy="209550"/>
              <a:chOff x="6677025" y="6051550"/>
              <a:chExt cx="215900" cy="209550"/>
            </a:xfrm>
          </p:grpSpPr>
          <p:sp>
            <p:nvSpPr>
              <p:cNvPr id="232" name="Freeform 43">
                <a:extLst>
                  <a:ext uri="{FF2B5EF4-FFF2-40B4-BE49-F238E27FC236}">
                    <a16:creationId xmlns:a16="http://schemas.microsoft.com/office/drawing/2014/main" id="{66B23969-984E-4B16-BCBE-6E066466B3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6051550"/>
                <a:ext cx="119063" cy="209550"/>
              </a:xfrm>
              <a:custGeom>
                <a:avLst/>
                <a:gdLst>
                  <a:gd name="T0" fmla="*/ 376 w 376"/>
                  <a:gd name="T1" fmla="*/ 441 h 662"/>
                  <a:gd name="T2" fmla="*/ 373 w 376"/>
                  <a:gd name="T3" fmla="*/ 503 h 662"/>
                  <a:gd name="T4" fmla="*/ 367 w 376"/>
                  <a:gd name="T5" fmla="*/ 547 h 662"/>
                  <a:gd name="T6" fmla="*/ 355 w 376"/>
                  <a:gd name="T7" fmla="*/ 579 h 662"/>
                  <a:gd name="T8" fmla="*/ 335 w 376"/>
                  <a:gd name="T9" fmla="*/ 609 h 662"/>
                  <a:gd name="T10" fmla="*/ 307 w 376"/>
                  <a:gd name="T11" fmla="*/ 633 h 662"/>
                  <a:gd name="T12" fmla="*/ 291 w 376"/>
                  <a:gd name="T13" fmla="*/ 643 h 662"/>
                  <a:gd name="T14" fmla="*/ 274 w 376"/>
                  <a:gd name="T15" fmla="*/ 650 h 662"/>
                  <a:gd name="T16" fmla="*/ 238 w 376"/>
                  <a:gd name="T17" fmla="*/ 660 h 662"/>
                  <a:gd name="T18" fmla="*/ 196 w 376"/>
                  <a:gd name="T19" fmla="*/ 662 h 662"/>
                  <a:gd name="T20" fmla="*/ 144 w 376"/>
                  <a:gd name="T21" fmla="*/ 660 h 662"/>
                  <a:gd name="T22" fmla="*/ 101 w 376"/>
                  <a:gd name="T23" fmla="*/ 649 h 662"/>
                  <a:gd name="T24" fmla="*/ 83 w 376"/>
                  <a:gd name="T25" fmla="*/ 642 h 662"/>
                  <a:gd name="T26" fmla="*/ 67 w 376"/>
                  <a:gd name="T27" fmla="*/ 632 h 662"/>
                  <a:gd name="T28" fmla="*/ 53 w 376"/>
                  <a:gd name="T29" fmla="*/ 621 h 662"/>
                  <a:gd name="T30" fmla="*/ 41 w 376"/>
                  <a:gd name="T31" fmla="*/ 608 h 662"/>
                  <a:gd name="T32" fmla="*/ 22 w 376"/>
                  <a:gd name="T33" fmla="*/ 579 h 662"/>
                  <a:gd name="T34" fmla="*/ 10 w 376"/>
                  <a:gd name="T35" fmla="*/ 549 h 662"/>
                  <a:gd name="T36" fmla="*/ 2 w 376"/>
                  <a:gd name="T37" fmla="*/ 509 h 662"/>
                  <a:gd name="T38" fmla="*/ 0 w 376"/>
                  <a:gd name="T39" fmla="*/ 450 h 662"/>
                  <a:gd name="T40" fmla="*/ 1 w 376"/>
                  <a:gd name="T41" fmla="*/ 187 h 662"/>
                  <a:gd name="T42" fmla="*/ 6 w 376"/>
                  <a:gd name="T43" fmla="*/ 135 h 662"/>
                  <a:gd name="T44" fmla="*/ 12 w 376"/>
                  <a:gd name="T45" fmla="*/ 107 h 662"/>
                  <a:gd name="T46" fmla="*/ 19 w 376"/>
                  <a:gd name="T47" fmla="*/ 86 h 662"/>
                  <a:gd name="T48" fmla="*/ 31 w 376"/>
                  <a:gd name="T49" fmla="*/ 66 h 662"/>
                  <a:gd name="T50" fmla="*/ 46 w 376"/>
                  <a:gd name="T51" fmla="*/ 48 h 662"/>
                  <a:gd name="T52" fmla="*/ 65 w 376"/>
                  <a:gd name="T53" fmla="*/ 33 h 662"/>
                  <a:gd name="T54" fmla="*/ 87 w 376"/>
                  <a:gd name="T55" fmla="*/ 19 h 662"/>
                  <a:gd name="T56" fmla="*/ 112 w 376"/>
                  <a:gd name="T57" fmla="*/ 10 h 662"/>
                  <a:gd name="T58" fmla="*/ 140 w 376"/>
                  <a:gd name="T59" fmla="*/ 4 h 662"/>
                  <a:gd name="T60" fmla="*/ 168 w 376"/>
                  <a:gd name="T61" fmla="*/ 0 h 662"/>
                  <a:gd name="T62" fmla="*/ 211 w 376"/>
                  <a:gd name="T63" fmla="*/ 0 h 662"/>
                  <a:gd name="T64" fmla="*/ 245 w 376"/>
                  <a:gd name="T65" fmla="*/ 6 h 662"/>
                  <a:gd name="T66" fmla="*/ 268 w 376"/>
                  <a:gd name="T67" fmla="*/ 13 h 662"/>
                  <a:gd name="T68" fmla="*/ 298 w 376"/>
                  <a:gd name="T69" fmla="*/ 28 h 662"/>
                  <a:gd name="T70" fmla="*/ 323 w 376"/>
                  <a:gd name="T71" fmla="*/ 43 h 662"/>
                  <a:gd name="T72" fmla="*/ 335 w 376"/>
                  <a:gd name="T73" fmla="*/ 57 h 662"/>
                  <a:gd name="T74" fmla="*/ 350 w 376"/>
                  <a:gd name="T75" fmla="*/ 76 h 662"/>
                  <a:gd name="T76" fmla="*/ 363 w 376"/>
                  <a:gd name="T77" fmla="*/ 106 h 662"/>
                  <a:gd name="T78" fmla="*/ 372 w 376"/>
                  <a:gd name="T79" fmla="*/ 141 h 662"/>
                  <a:gd name="T80" fmla="*/ 376 w 376"/>
                  <a:gd name="T81" fmla="*/ 194 h 662"/>
                  <a:gd name="T82" fmla="*/ 217 w 376"/>
                  <a:gd name="T83" fmla="*/ 175 h 662"/>
                  <a:gd name="T84" fmla="*/ 215 w 376"/>
                  <a:gd name="T85" fmla="*/ 134 h 662"/>
                  <a:gd name="T86" fmla="*/ 212 w 376"/>
                  <a:gd name="T87" fmla="*/ 111 h 662"/>
                  <a:gd name="T88" fmla="*/ 203 w 376"/>
                  <a:gd name="T89" fmla="*/ 101 h 662"/>
                  <a:gd name="T90" fmla="*/ 188 w 376"/>
                  <a:gd name="T91" fmla="*/ 98 h 662"/>
                  <a:gd name="T92" fmla="*/ 173 w 376"/>
                  <a:gd name="T93" fmla="*/ 101 h 662"/>
                  <a:gd name="T94" fmla="*/ 165 w 376"/>
                  <a:gd name="T95" fmla="*/ 112 h 662"/>
                  <a:gd name="T96" fmla="*/ 160 w 376"/>
                  <a:gd name="T97" fmla="*/ 134 h 662"/>
                  <a:gd name="T98" fmla="*/ 159 w 376"/>
                  <a:gd name="T99" fmla="*/ 175 h 662"/>
                  <a:gd name="T100" fmla="*/ 159 w 376"/>
                  <a:gd name="T101" fmla="*/ 511 h 662"/>
                  <a:gd name="T102" fmla="*/ 162 w 376"/>
                  <a:gd name="T103" fmla="*/ 544 h 662"/>
                  <a:gd name="T104" fmla="*/ 167 w 376"/>
                  <a:gd name="T105" fmla="*/ 558 h 662"/>
                  <a:gd name="T106" fmla="*/ 179 w 376"/>
                  <a:gd name="T107" fmla="*/ 564 h 662"/>
                  <a:gd name="T108" fmla="*/ 196 w 376"/>
                  <a:gd name="T109" fmla="*/ 564 h 662"/>
                  <a:gd name="T110" fmla="*/ 207 w 376"/>
                  <a:gd name="T111" fmla="*/ 556 h 662"/>
                  <a:gd name="T112" fmla="*/ 213 w 376"/>
                  <a:gd name="T113" fmla="*/ 542 h 662"/>
                  <a:gd name="T114" fmla="*/ 215 w 376"/>
                  <a:gd name="T115" fmla="*/ 512 h 662"/>
                  <a:gd name="T116" fmla="*/ 217 w 376"/>
                  <a:gd name="T117" fmla="*/ 175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2">
                    <a:moveTo>
                      <a:pt x="376" y="228"/>
                    </a:moveTo>
                    <a:lnTo>
                      <a:pt x="376" y="441"/>
                    </a:lnTo>
                    <a:lnTo>
                      <a:pt x="376" y="475"/>
                    </a:lnTo>
                    <a:lnTo>
                      <a:pt x="373" y="503"/>
                    </a:lnTo>
                    <a:lnTo>
                      <a:pt x="371" y="528"/>
                    </a:lnTo>
                    <a:lnTo>
                      <a:pt x="367" y="547"/>
                    </a:lnTo>
                    <a:lnTo>
                      <a:pt x="362" y="564"/>
                    </a:lnTo>
                    <a:lnTo>
                      <a:pt x="355" y="579"/>
                    </a:lnTo>
                    <a:lnTo>
                      <a:pt x="347" y="594"/>
                    </a:lnTo>
                    <a:lnTo>
                      <a:pt x="335" y="609"/>
                    </a:lnTo>
                    <a:lnTo>
                      <a:pt x="321" y="623"/>
                    </a:lnTo>
                    <a:lnTo>
                      <a:pt x="307" y="633"/>
                    </a:lnTo>
                    <a:lnTo>
                      <a:pt x="300" y="638"/>
                    </a:lnTo>
                    <a:lnTo>
                      <a:pt x="291" y="643"/>
                    </a:lnTo>
                    <a:lnTo>
                      <a:pt x="284" y="647"/>
                    </a:lnTo>
                    <a:lnTo>
                      <a:pt x="274" y="650"/>
                    </a:lnTo>
                    <a:lnTo>
                      <a:pt x="256" y="656"/>
                    </a:lnTo>
                    <a:lnTo>
                      <a:pt x="238" y="660"/>
                    </a:lnTo>
                    <a:lnTo>
                      <a:pt x="218" y="662"/>
                    </a:lnTo>
                    <a:lnTo>
                      <a:pt x="196" y="662"/>
                    </a:lnTo>
                    <a:lnTo>
                      <a:pt x="170" y="662"/>
                    </a:lnTo>
                    <a:lnTo>
                      <a:pt x="144" y="660"/>
                    </a:lnTo>
                    <a:lnTo>
                      <a:pt x="121" y="655"/>
                    </a:lnTo>
                    <a:lnTo>
                      <a:pt x="101" y="649"/>
                    </a:lnTo>
                    <a:lnTo>
                      <a:pt x="93" y="646"/>
                    </a:lnTo>
                    <a:lnTo>
                      <a:pt x="83" y="642"/>
                    </a:lnTo>
                    <a:lnTo>
                      <a:pt x="76" y="637"/>
                    </a:lnTo>
                    <a:lnTo>
                      <a:pt x="67" y="632"/>
                    </a:lnTo>
                    <a:lnTo>
                      <a:pt x="60" y="627"/>
                    </a:lnTo>
                    <a:lnTo>
                      <a:pt x="53" y="621"/>
                    </a:lnTo>
                    <a:lnTo>
                      <a:pt x="47" y="615"/>
                    </a:lnTo>
                    <a:lnTo>
                      <a:pt x="41" y="608"/>
                    </a:lnTo>
                    <a:lnTo>
                      <a:pt x="31" y="594"/>
                    </a:lnTo>
                    <a:lnTo>
                      <a:pt x="22" y="579"/>
                    </a:lnTo>
                    <a:lnTo>
                      <a:pt x="14" y="565"/>
                    </a:lnTo>
                    <a:lnTo>
                      <a:pt x="10" y="549"/>
                    </a:lnTo>
                    <a:lnTo>
                      <a:pt x="5" y="531"/>
                    </a:lnTo>
                    <a:lnTo>
                      <a:pt x="2" y="509"/>
                    </a:lnTo>
                    <a:lnTo>
                      <a:pt x="0" y="483"/>
                    </a:lnTo>
                    <a:lnTo>
                      <a:pt x="0" y="450"/>
                    </a:lnTo>
                    <a:lnTo>
                      <a:pt x="0" y="228"/>
                    </a:lnTo>
                    <a:lnTo>
                      <a:pt x="1" y="187"/>
                    </a:lnTo>
                    <a:lnTo>
                      <a:pt x="3" y="151"/>
                    </a:lnTo>
                    <a:lnTo>
                      <a:pt x="6" y="135"/>
                    </a:lnTo>
                    <a:lnTo>
                      <a:pt x="8" y="121"/>
                    </a:lnTo>
                    <a:lnTo>
                      <a:pt x="12" y="107"/>
                    </a:lnTo>
                    <a:lnTo>
                      <a:pt x="16" y="96"/>
                    </a:lnTo>
                    <a:lnTo>
                      <a:pt x="19" y="86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7"/>
                    </a:lnTo>
                    <a:lnTo>
                      <a:pt x="46" y="48"/>
                    </a:lnTo>
                    <a:lnTo>
                      <a:pt x="54" y="40"/>
                    </a:lnTo>
                    <a:lnTo>
                      <a:pt x="65" y="33"/>
                    </a:lnTo>
                    <a:lnTo>
                      <a:pt x="76" y="25"/>
                    </a:lnTo>
                    <a:lnTo>
                      <a:pt x="87" y="19"/>
                    </a:lnTo>
                    <a:lnTo>
                      <a:pt x="99" y="15"/>
                    </a:lnTo>
                    <a:lnTo>
                      <a:pt x="112" y="10"/>
                    </a:lnTo>
                    <a:lnTo>
                      <a:pt x="125" y="6"/>
                    </a:lnTo>
                    <a:lnTo>
                      <a:pt x="140" y="4"/>
                    </a:lnTo>
                    <a:lnTo>
                      <a:pt x="154" y="1"/>
                    </a:lnTo>
                    <a:lnTo>
                      <a:pt x="168" y="0"/>
                    </a:lnTo>
                    <a:lnTo>
                      <a:pt x="184" y="0"/>
                    </a:lnTo>
                    <a:lnTo>
                      <a:pt x="211" y="0"/>
                    </a:lnTo>
                    <a:lnTo>
                      <a:pt x="235" y="4"/>
                    </a:lnTo>
                    <a:lnTo>
                      <a:pt x="245" y="6"/>
                    </a:lnTo>
                    <a:lnTo>
                      <a:pt x="258" y="10"/>
                    </a:lnTo>
                    <a:lnTo>
                      <a:pt x="268" y="13"/>
                    </a:lnTo>
                    <a:lnTo>
                      <a:pt x="278" y="18"/>
                    </a:lnTo>
                    <a:lnTo>
                      <a:pt x="298" y="28"/>
                    </a:lnTo>
                    <a:lnTo>
                      <a:pt x="314" y="39"/>
                    </a:lnTo>
                    <a:lnTo>
                      <a:pt x="323" y="43"/>
                    </a:lnTo>
                    <a:lnTo>
                      <a:pt x="329" y="50"/>
                    </a:lnTo>
                    <a:lnTo>
                      <a:pt x="335" y="57"/>
                    </a:lnTo>
                    <a:lnTo>
                      <a:pt x="341" y="63"/>
                    </a:lnTo>
                    <a:lnTo>
                      <a:pt x="350" y="76"/>
                    </a:lnTo>
                    <a:lnTo>
                      <a:pt x="357" y="90"/>
                    </a:lnTo>
                    <a:lnTo>
                      <a:pt x="363" y="106"/>
                    </a:lnTo>
                    <a:lnTo>
                      <a:pt x="368" y="122"/>
                    </a:lnTo>
                    <a:lnTo>
                      <a:pt x="372" y="141"/>
                    </a:lnTo>
                    <a:lnTo>
                      <a:pt x="373" y="165"/>
                    </a:lnTo>
                    <a:lnTo>
                      <a:pt x="376" y="194"/>
                    </a:lnTo>
                    <a:lnTo>
                      <a:pt x="376" y="228"/>
                    </a:lnTo>
                    <a:close/>
                    <a:moveTo>
                      <a:pt x="217" y="175"/>
                    </a:moveTo>
                    <a:lnTo>
                      <a:pt x="217" y="152"/>
                    </a:lnTo>
                    <a:lnTo>
                      <a:pt x="215" y="134"/>
                    </a:lnTo>
                    <a:lnTo>
                      <a:pt x="213" y="119"/>
                    </a:lnTo>
                    <a:lnTo>
                      <a:pt x="212" y="111"/>
                    </a:lnTo>
                    <a:lnTo>
                      <a:pt x="208" y="105"/>
                    </a:lnTo>
                    <a:lnTo>
                      <a:pt x="203" y="101"/>
                    </a:lnTo>
                    <a:lnTo>
                      <a:pt x="196" y="99"/>
                    </a:lnTo>
                    <a:lnTo>
                      <a:pt x="188" y="98"/>
                    </a:lnTo>
                    <a:lnTo>
                      <a:pt x="180" y="99"/>
                    </a:lnTo>
                    <a:lnTo>
                      <a:pt x="173" y="101"/>
                    </a:lnTo>
                    <a:lnTo>
                      <a:pt x="168" y="106"/>
                    </a:lnTo>
                    <a:lnTo>
                      <a:pt x="165" y="112"/>
                    </a:lnTo>
                    <a:lnTo>
                      <a:pt x="162" y="121"/>
                    </a:lnTo>
                    <a:lnTo>
                      <a:pt x="160" y="134"/>
                    </a:lnTo>
                    <a:lnTo>
                      <a:pt x="159" y="152"/>
                    </a:lnTo>
                    <a:lnTo>
                      <a:pt x="159" y="175"/>
                    </a:lnTo>
                    <a:lnTo>
                      <a:pt x="159" y="485"/>
                    </a:lnTo>
                    <a:lnTo>
                      <a:pt x="159" y="511"/>
                    </a:lnTo>
                    <a:lnTo>
                      <a:pt x="160" y="530"/>
                    </a:lnTo>
                    <a:lnTo>
                      <a:pt x="162" y="544"/>
                    </a:lnTo>
                    <a:lnTo>
                      <a:pt x="165" y="553"/>
                    </a:lnTo>
                    <a:lnTo>
                      <a:pt x="167" y="558"/>
                    </a:lnTo>
                    <a:lnTo>
                      <a:pt x="173" y="561"/>
                    </a:lnTo>
                    <a:lnTo>
                      <a:pt x="179" y="564"/>
                    </a:lnTo>
                    <a:lnTo>
                      <a:pt x="188" y="565"/>
                    </a:lnTo>
                    <a:lnTo>
                      <a:pt x="196" y="564"/>
                    </a:lnTo>
                    <a:lnTo>
                      <a:pt x="202" y="561"/>
                    </a:lnTo>
                    <a:lnTo>
                      <a:pt x="207" y="556"/>
                    </a:lnTo>
                    <a:lnTo>
                      <a:pt x="211" y="550"/>
                    </a:lnTo>
                    <a:lnTo>
                      <a:pt x="213" y="542"/>
                    </a:lnTo>
                    <a:lnTo>
                      <a:pt x="215" y="529"/>
                    </a:lnTo>
                    <a:lnTo>
                      <a:pt x="215" y="512"/>
                    </a:lnTo>
                    <a:lnTo>
                      <a:pt x="217" y="490"/>
                    </a:lnTo>
                    <a:lnTo>
                      <a:pt x="217" y="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3" name="Freeform 44">
                <a:extLst>
                  <a:ext uri="{FF2B5EF4-FFF2-40B4-BE49-F238E27FC236}">
                    <a16:creationId xmlns:a16="http://schemas.microsoft.com/office/drawing/2014/main" id="{F08C95C5-CA0F-41CE-907C-221C60F76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7200" y="6054725"/>
                <a:ext cx="85725" cy="203200"/>
              </a:xfrm>
              <a:custGeom>
                <a:avLst/>
                <a:gdLst>
                  <a:gd name="T0" fmla="*/ 270 w 270"/>
                  <a:gd name="T1" fmla="*/ 0 h 638"/>
                  <a:gd name="T2" fmla="*/ 270 w 270"/>
                  <a:gd name="T3" fmla="*/ 638 h 638"/>
                  <a:gd name="T4" fmla="*/ 111 w 270"/>
                  <a:gd name="T5" fmla="*/ 638 h 638"/>
                  <a:gd name="T6" fmla="*/ 111 w 270"/>
                  <a:gd name="T7" fmla="*/ 295 h 638"/>
                  <a:gd name="T8" fmla="*/ 110 w 270"/>
                  <a:gd name="T9" fmla="*/ 263 h 638"/>
                  <a:gd name="T10" fmla="*/ 110 w 270"/>
                  <a:gd name="T11" fmla="*/ 236 h 638"/>
                  <a:gd name="T12" fmla="*/ 109 w 270"/>
                  <a:gd name="T13" fmla="*/ 217 h 638"/>
                  <a:gd name="T14" fmla="*/ 107 w 270"/>
                  <a:gd name="T15" fmla="*/ 206 h 638"/>
                  <a:gd name="T16" fmla="*/ 104 w 270"/>
                  <a:gd name="T17" fmla="*/ 199 h 638"/>
                  <a:gd name="T18" fmla="*/ 100 w 270"/>
                  <a:gd name="T19" fmla="*/ 193 h 638"/>
                  <a:gd name="T20" fmla="*/ 94 w 270"/>
                  <a:gd name="T21" fmla="*/ 188 h 638"/>
                  <a:gd name="T22" fmla="*/ 87 w 270"/>
                  <a:gd name="T23" fmla="*/ 183 h 638"/>
                  <a:gd name="T24" fmla="*/ 77 w 270"/>
                  <a:gd name="T25" fmla="*/ 180 h 638"/>
                  <a:gd name="T26" fmla="*/ 62 w 270"/>
                  <a:gd name="T27" fmla="*/ 177 h 638"/>
                  <a:gd name="T28" fmla="*/ 41 w 270"/>
                  <a:gd name="T29" fmla="*/ 176 h 638"/>
                  <a:gd name="T30" fmla="*/ 16 w 270"/>
                  <a:gd name="T31" fmla="*/ 176 h 638"/>
                  <a:gd name="T32" fmla="*/ 0 w 270"/>
                  <a:gd name="T33" fmla="*/ 176 h 638"/>
                  <a:gd name="T34" fmla="*/ 0 w 270"/>
                  <a:gd name="T35" fmla="*/ 101 h 638"/>
                  <a:gd name="T36" fmla="*/ 29 w 270"/>
                  <a:gd name="T37" fmla="*/ 94 h 638"/>
                  <a:gd name="T38" fmla="*/ 54 w 270"/>
                  <a:gd name="T39" fmla="*/ 86 h 638"/>
                  <a:gd name="T40" fmla="*/ 80 w 270"/>
                  <a:gd name="T41" fmla="*/ 76 h 638"/>
                  <a:gd name="T42" fmla="*/ 103 w 270"/>
                  <a:gd name="T43" fmla="*/ 64 h 638"/>
                  <a:gd name="T44" fmla="*/ 123 w 270"/>
                  <a:gd name="T45" fmla="*/ 51 h 638"/>
                  <a:gd name="T46" fmla="*/ 142 w 270"/>
                  <a:gd name="T47" fmla="*/ 35 h 638"/>
                  <a:gd name="T48" fmla="*/ 160 w 270"/>
                  <a:gd name="T49" fmla="*/ 18 h 638"/>
                  <a:gd name="T50" fmla="*/ 176 w 270"/>
                  <a:gd name="T51" fmla="*/ 0 h 638"/>
                  <a:gd name="T52" fmla="*/ 270 w 270"/>
                  <a:gd name="T53" fmla="*/ 0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0" h="638">
                    <a:moveTo>
                      <a:pt x="270" y="0"/>
                    </a:moveTo>
                    <a:lnTo>
                      <a:pt x="270" y="638"/>
                    </a:lnTo>
                    <a:lnTo>
                      <a:pt x="111" y="638"/>
                    </a:lnTo>
                    <a:lnTo>
                      <a:pt x="111" y="295"/>
                    </a:lnTo>
                    <a:lnTo>
                      <a:pt x="110" y="263"/>
                    </a:lnTo>
                    <a:lnTo>
                      <a:pt x="110" y="236"/>
                    </a:lnTo>
                    <a:lnTo>
                      <a:pt x="109" y="217"/>
                    </a:lnTo>
                    <a:lnTo>
                      <a:pt x="107" y="206"/>
                    </a:lnTo>
                    <a:lnTo>
                      <a:pt x="104" y="199"/>
                    </a:lnTo>
                    <a:lnTo>
                      <a:pt x="100" y="193"/>
                    </a:lnTo>
                    <a:lnTo>
                      <a:pt x="94" y="188"/>
                    </a:lnTo>
                    <a:lnTo>
                      <a:pt x="87" y="183"/>
                    </a:lnTo>
                    <a:lnTo>
                      <a:pt x="77" y="180"/>
                    </a:lnTo>
                    <a:lnTo>
                      <a:pt x="62" y="177"/>
                    </a:lnTo>
                    <a:lnTo>
                      <a:pt x="41" y="176"/>
                    </a:lnTo>
                    <a:lnTo>
                      <a:pt x="16" y="176"/>
                    </a:lnTo>
                    <a:lnTo>
                      <a:pt x="0" y="176"/>
                    </a:lnTo>
                    <a:lnTo>
                      <a:pt x="0" y="101"/>
                    </a:lnTo>
                    <a:lnTo>
                      <a:pt x="29" y="94"/>
                    </a:lnTo>
                    <a:lnTo>
                      <a:pt x="54" y="86"/>
                    </a:lnTo>
                    <a:lnTo>
                      <a:pt x="80" y="76"/>
                    </a:lnTo>
                    <a:lnTo>
                      <a:pt x="103" y="64"/>
                    </a:lnTo>
                    <a:lnTo>
                      <a:pt x="123" y="51"/>
                    </a:lnTo>
                    <a:lnTo>
                      <a:pt x="142" y="35"/>
                    </a:lnTo>
                    <a:lnTo>
                      <a:pt x="160" y="18"/>
                    </a:lnTo>
                    <a:lnTo>
                      <a:pt x="176" y="0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22" name="Group 721">
              <a:extLst>
                <a:ext uri="{FF2B5EF4-FFF2-40B4-BE49-F238E27FC236}">
                  <a16:creationId xmlns:a16="http://schemas.microsoft.com/office/drawing/2014/main" id="{53CC9DC9-D342-4665-B022-E9FD85C9A442}"/>
                </a:ext>
              </a:extLst>
            </p:cNvPr>
            <p:cNvGrpSpPr/>
            <p:nvPr/>
          </p:nvGrpSpPr>
          <p:grpSpPr>
            <a:xfrm>
              <a:off x="6703742" y="2728845"/>
              <a:ext cx="250826" cy="209550"/>
              <a:chOff x="6677025" y="5378450"/>
              <a:chExt cx="250826" cy="209550"/>
            </a:xfrm>
          </p:grpSpPr>
          <p:sp>
            <p:nvSpPr>
              <p:cNvPr id="234" name="Freeform 45">
                <a:extLst>
                  <a:ext uri="{FF2B5EF4-FFF2-40B4-BE49-F238E27FC236}">
                    <a16:creationId xmlns:a16="http://schemas.microsoft.com/office/drawing/2014/main" id="{EBCBD837-39C8-4A58-AAEC-0D4E91DC50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5378450"/>
                <a:ext cx="119063" cy="209550"/>
              </a:xfrm>
              <a:custGeom>
                <a:avLst/>
                <a:gdLst>
                  <a:gd name="T0" fmla="*/ 376 w 376"/>
                  <a:gd name="T1" fmla="*/ 442 h 663"/>
                  <a:gd name="T2" fmla="*/ 373 w 376"/>
                  <a:gd name="T3" fmla="*/ 504 h 663"/>
                  <a:gd name="T4" fmla="*/ 367 w 376"/>
                  <a:gd name="T5" fmla="*/ 546 h 663"/>
                  <a:gd name="T6" fmla="*/ 355 w 376"/>
                  <a:gd name="T7" fmla="*/ 579 h 663"/>
                  <a:gd name="T8" fmla="*/ 335 w 376"/>
                  <a:gd name="T9" fmla="*/ 609 h 663"/>
                  <a:gd name="T10" fmla="*/ 307 w 376"/>
                  <a:gd name="T11" fmla="*/ 634 h 663"/>
                  <a:gd name="T12" fmla="*/ 291 w 376"/>
                  <a:gd name="T13" fmla="*/ 643 h 663"/>
                  <a:gd name="T14" fmla="*/ 274 w 376"/>
                  <a:gd name="T15" fmla="*/ 650 h 663"/>
                  <a:gd name="T16" fmla="*/ 238 w 376"/>
                  <a:gd name="T17" fmla="*/ 660 h 663"/>
                  <a:gd name="T18" fmla="*/ 196 w 376"/>
                  <a:gd name="T19" fmla="*/ 663 h 663"/>
                  <a:gd name="T20" fmla="*/ 144 w 376"/>
                  <a:gd name="T21" fmla="*/ 660 h 663"/>
                  <a:gd name="T22" fmla="*/ 101 w 376"/>
                  <a:gd name="T23" fmla="*/ 650 h 663"/>
                  <a:gd name="T24" fmla="*/ 83 w 376"/>
                  <a:gd name="T25" fmla="*/ 643 h 663"/>
                  <a:gd name="T26" fmla="*/ 67 w 376"/>
                  <a:gd name="T27" fmla="*/ 633 h 663"/>
                  <a:gd name="T28" fmla="*/ 53 w 376"/>
                  <a:gd name="T29" fmla="*/ 622 h 663"/>
                  <a:gd name="T30" fmla="*/ 41 w 376"/>
                  <a:gd name="T31" fmla="*/ 609 h 663"/>
                  <a:gd name="T32" fmla="*/ 22 w 376"/>
                  <a:gd name="T33" fmla="*/ 580 h 663"/>
                  <a:gd name="T34" fmla="*/ 10 w 376"/>
                  <a:gd name="T35" fmla="*/ 550 h 663"/>
                  <a:gd name="T36" fmla="*/ 2 w 376"/>
                  <a:gd name="T37" fmla="*/ 509 h 663"/>
                  <a:gd name="T38" fmla="*/ 0 w 376"/>
                  <a:gd name="T39" fmla="*/ 451 h 663"/>
                  <a:gd name="T40" fmla="*/ 1 w 376"/>
                  <a:gd name="T41" fmla="*/ 188 h 663"/>
                  <a:gd name="T42" fmla="*/ 6 w 376"/>
                  <a:gd name="T43" fmla="*/ 136 h 663"/>
                  <a:gd name="T44" fmla="*/ 12 w 376"/>
                  <a:gd name="T45" fmla="*/ 108 h 663"/>
                  <a:gd name="T46" fmla="*/ 19 w 376"/>
                  <a:gd name="T47" fmla="*/ 85 h 663"/>
                  <a:gd name="T48" fmla="*/ 31 w 376"/>
                  <a:gd name="T49" fmla="*/ 66 h 663"/>
                  <a:gd name="T50" fmla="*/ 46 w 376"/>
                  <a:gd name="T51" fmla="*/ 48 h 663"/>
                  <a:gd name="T52" fmla="*/ 65 w 376"/>
                  <a:gd name="T53" fmla="*/ 33 h 663"/>
                  <a:gd name="T54" fmla="*/ 87 w 376"/>
                  <a:gd name="T55" fmla="*/ 20 h 663"/>
                  <a:gd name="T56" fmla="*/ 112 w 376"/>
                  <a:gd name="T57" fmla="*/ 11 h 663"/>
                  <a:gd name="T58" fmla="*/ 140 w 376"/>
                  <a:gd name="T59" fmla="*/ 3 h 663"/>
                  <a:gd name="T60" fmla="*/ 168 w 376"/>
                  <a:gd name="T61" fmla="*/ 0 h 663"/>
                  <a:gd name="T62" fmla="*/ 211 w 376"/>
                  <a:gd name="T63" fmla="*/ 1 h 663"/>
                  <a:gd name="T64" fmla="*/ 245 w 376"/>
                  <a:gd name="T65" fmla="*/ 7 h 663"/>
                  <a:gd name="T66" fmla="*/ 268 w 376"/>
                  <a:gd name="T67" fmla="*/ 14 h 663"/>
                  <a:gd name="T68" fmla="*/ 298 w 376"/>
                  <a:gd name="T69" fmla="*/ 27 h 663"/>
                  <a:gd name="T70" fmla="*/ 323 w 376"/>
                  <a:gd name="T71" fmla="*/ 44 h 663"/>
                  <a:gd name="T72" fmla="*/ 335 w 376"/>
                  <a:gd name="T73" fmla="*/ 56 h 663"/>
                  <a:gd name="T74" fmla="*/ 350 w 376"/>
                  <a:gd name="T75" fmla="*/ 77 h 663"/>
                  <a:gd name="T76" fmla="*/ 363 w 376"/>
                  <a:gd name="T77" fmla="*/ 106 h 663"/>
                  <a:gd name="T78" fmla="*/ 372 w 376"/>
                  <a:gd name="T79" fmla="*/ 142 h 663"/>
                  <a:gd name="T80" fmla="*/ 376 w 376"/>
                  <a:gd name="T81" fmla="*/ 195 h 663"/>
                  <a:gd name="T82" fmla="*/ 217 w 376"/>
                  <a:gd name="T83" fmla="*/ 174 h 663"/>
                  <a:gd name="T84" fmla="*/ 215 w 376"/>
                  <a:gd name="T85" fmla="*/ 133 h 663"/>
                  <a:gd name="T86" fmla="*/ 212 w 376"/>
                  <a:gd name="T87" fmla="*/ 112 h 663"/>
                  <a:gd name="T88" fmla="*/ 203 w 376"/>
                  <a:gd name="T89" fmla="*/ 102 h 663"/>
                  <a:gd name="T90" fmla="*/ 188 w 376"/>
                  <a:gd name="T91" fmla="*/ 99 h 663"/>
                  <a:gd name="T92" fmla="*/ 173 w 376"/>
                  <a:gd name="T93" fmla="*/ 102 h 663"/>
                  <a:gd name="T94" fmla="*/ 165 w 376"/>
                  <a:gd name="T95" fmla="*/ 112 h 663"/>
                  <a:gd name="T96" fmla="*/ 160 w 376"/>
                  <a:gd name="T97" fmla="*/ 135 h 663"/>
                  <a:gd name="T98" fmla="*/ 159 w 376"/>
                  <a:gd name="T99" fmla="*/ 174 h 663"/>
                  <a:gd name="T100" fmla="*/ 159 w 376"/>
                  <a:gd name="T101" fmla="*/ 512 h 663"/>
                  <a:gd name="T102" fmla="*/ 162 w 376"/>
                  <a:gd name="T103" fmla="*/ 545 h 663"/>
                  <a:gd name="T104" fmla="*/ 167 w 376"/>
                  <a:gd name="T105" fmla="*/ 558 h 663"/>
                  <a:gd name="T106" fmla="*/ 179 w 376"/>
                  <a:gd name="T107" fmla="*/ 563 h 663"/>
                  <a:gd name="T108" fmla="*/ 196 w 376"/>
                  <a:gd name="T109" fmla="*/ 563 h 663"/>
                  <a:gd name="T110" fmla="*/ 207 w 376"/>
                  <a:gd name="T111" fmla="*/ 557 h 663"/>
                  <a:gd name="T112" fmla="*/ 213 w 376"/>
                  <a:gd name="T113" fmla="*/ 543 h 663"/>
                  <a:gd name="T114" fmla="*/ 215 w 376"/>
                  <a:gd name="T115" fmla="*/ 513 h 663"/>
                  <a:gd name="T116" fmla="*/ 217 w 376"/>
                  <a:gd name="T117" fmla="*/ 174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3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5"/>
                    </a:lnTo>
                    <a:lnTo>
                      <a:pt x="373" y="504"/>
                    </a:lnTo>
                    <a:lnTo>
                      <a:pt x="371" y="528"/>
                    </a:lnTo>
                    <a:lnTo>
                      <a:pt x="367" y="546"/>
                    </a:lnTo>
                    <a:lnTo>
                      <a:pt x="362" y="563"/>
                    </a:lnTo>
                    <a:lnTo>
                      <a:pt x="355" y="579"/>
                    </a:lnTo>
                    <a:lnTo>
                      <a:pt x="347" y="595"/>
                    </a:lnTo>
                    <a:lnTo>
                      <a:pt x="335" y="609"/>
                    </a:lnTo>
                    <a:lnTo>
                      <a:pt x="321" y="622"/>
                    </a:lnTo>
                    <a:lnTo>
                      <a:pt x="307" y="634"/>
                    </a:lnTo>
                    <a:lnTo>
                      <a:pt x="300" y="639"/>
                    </a:lnTo>
                    <a:lnTo>
                      <a:pt x="291" y="643"/>
                    </a:lnTo>
                    <a:lnTo>
                      <a:pt x="284" y="648"/>
                    </a:lnTo>
                    <a:lnTo>
                      <a:pt x="274" y="650"/>
                    </a:lnTo>
                    <a:lnTo>
                      <a:pt x="256" y="656"/>
                    </a:lnTo>
                    <a:lnTo>
                      <a:pt x="238" y="660"/>
                    </a:lnTo>
                    <a:lnTo>
                      <a:pt x="218" y="662"/>
                    </a:lnTo>
                    <a:lnTo>
                      <a:pt x="196" y="663"/>
                    </a:lnTo>
                    <a:lnTo>
                      <a:pt x="170" y="662"/>
                    </a:lnTo>
                    <a:lnTo>
                      <a:pt x="144" y="660"/>
                    </a:lnTo>
                    <a:lnTo>
                      <a:pt x="121" y="656"/>
                    </a:lnTo>
                    <a:lnTo>
                      <a:pt x="101" y="650"/>
                    </a:lnTo>
                    <a:lnTo>
                      <a:pt x="93" y="646"/>
                    </a:lnTo>
                    <a:lnTo>
                      <a:pt x="83" y="643"/>
                    </a:lnTo>
                    <a:lnTo>
                      <a:pt x="76" y="638"/>
                    </a:lnTo>
                    <a:lnTo>
                      <a:pt x="67" y="633"/>
                    </a:lnTo>
                    <a:lnTo>
                      <a:pt x="60" y="627"/>
                    </a:lnTo>
                    <a:lnTo>
                      <a:pt x="53" y="622"/>
                    </a:lnTo>
                    <a:lnTo>
                      <a:pt x="47" y="615"/>
                    </a:lnTo>
                    <a:lnTo>
                      <a:pt x="41" y="609"/>
                    </a:lnTo>
                    <a:lnTo>
                      <a:pt x="31" y="595"/>
                    </a:lnTo>
                    <a:lnTo>
                      <a:pt x="22" y="580"/>
                    </a:lnTo>
                    <a:lnTo>
                      <a:pt x="14" y="564"/>
                    </a:lnTo>
                    <a:lnTo>
                      <a:pt x="10" y="550"/>
                    </a:lnTo>
                    <a:lnTo>
                      <a:pt x="5" y="532"/>
                    </a:lnTo>
                    <a:lnTo>
                      <a:pt x="2" y="509"/>
                    </a:lnTo>
                    <a:lnTo>
                      <a:pt x="0" y="483"/>
                    </a:lnTo>
                    <a:lnTo>
                      <a:pt x="0" y="451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1"/>
                    </a:lnTo>
                    <a:lnTo>
                      <a:pt x="6" y="136"/>
                    </a:lnTo>
                    <a:lnTo>
                      <a:pt x="8" y="121"/>
                    </a:lnTo>
                    <a:lnTo>
                      <a:pt x="12" y="108"/>
                    </a:lnTo>
                    <a:lnTo>
                      <a:pt x="16" y="96"/>
                    </a:lnTo>
                    <a:lnTo>
                      <a:pt x="19" y="85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8"/>
                    </a:lnTo>
                    <a:lnTo>
                      <a:pt x="46" y="48"/>
                    </a:lnTo>
                    <a:lnTo>
                      <a:pt x="54" y="41"/>
                    </a:lnTo>
                    <a:lnTo>
                      <a:pt x="65" y="33"/>
                    </a:lnTo>
                    <a:lnTo>
                      <a:pt x="76" y="26"/>
                    </a:lnTo>
                    <a:lnTo>
                      <a:pt x="87" y="20"/>
                    </a:lnTo>
                    <a:lnTo>
                      <a:pt x="99" y="14"/>
                    </a:lnTo>
                    <a:lnTo>
                      <a:pt x="112" y="11"/>
                    </a:lnTo>
                    <a:lnTo>
                      <a:pt x="125" y="6"/>
                    </a:lnTo>
                    <a:lnTo>
                      <a:pt x="140" y="3"/>
                    </a:lnTo>
                    <a:lnTo>
                      <a:pt x="154" y="1"/>
                    </a:lnTo>
                    <a:lnTo>
                      <a:pt x="168" y="0"/>
                    </a:lnTo>
                    <a:lnTo>
                      <a:pt x="184" y="0"/>
                    </a:lnTo>
                    <a:lnTo>
                      <a:pt x="211" y="1"/>
                    </a:lnTo>
                    <a:lnTo>
                      <a:pt x="235" y="5"/>
                    </a:lnTo>
                    <a:lnTo>
                      <a:pt x="245" y="7"/>
                    </a:lnTo>
                    <a:lnTo>
                      <a:pt x="258" y="11"/>
                    </a:lnTo>
                    <a:lnTo>
                      <a:pt x="268" y="14"/>
                    </a:lnTo>
                    <a:lnTo>
                      <a:pt x="278" y="18"/>
                    </a:lnTo>
                    <a:lnTo>
                      <a:pt x="298" y="27"/>
                    </a:lnTo>
                    <a:lnTo>
                      <a:pt x="314" y="38"/>
                    </a:lnTo>
                    <a:lnTo>
                      <a:pt x="323" y="44"/>
                    </a:lnTo>
                    <a:lnTo>
                      <a:pt x="329" y="50"/>
                    </a:lnTo>
                    <a:lnTo>
                      <a:pt x="335" y="56"/>
                    </a:lnTo>
                    <a:lnTo>
                      <a:pt x="341" y="62"/>
                    </a:lnTo>
                    <a:lnTo>
                      <a:pt x="350" y="77"/>
                    </a:lnTo>
                    <a:lnTo>
                      <a:pt x="357" y="91"/>
                    </a:lnTo>
                    <a:lnTo>
                      <a:pt x="363" y="106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6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4"/>
                    </a:moveTo>
                    <a:lnTo>
                      <a:pt x="217" y="151"/>
                    </a:lnTo>
                    <a:lnTo>
                      <a:pt x="215" y="133"/>
                    </a:lnTo>
                    <a:lnTo>
                      <a:pt x="213" y="120"/>
                    </a:lnTo>
                    <a:lnTo>
                      <a:pt x="212" y="112"/>
                    </a:lnTo>
                    <a:lnTo>
                      <a:pt x="208" y="106"/>
                    </a:lnTo>
                    <a:lnTo>
                      <a:pt x="203" y="102"/>
                    </a:lnTo>
                    <a:lnTo>
                      <a:pt x="196" y="100"/>
                    </a:lnTo>
                    <a:lnTo>
                      <a:pt x="188" y="99"/>
                    </a:lnTo>
                    <a:lnTo>
                      <a:pt x="180" y="100"/>
                    </a:lnTo>
                    <a:lnTo>
                      <a:pt x="173" y="102"/>
                    </a:lnTo>
                    <a:lnTo>
                      <a:pt x="168" y="106"/>
                    </a:lnTo>
                    <a:lnTo>
                      <a:pt x="165" y="112"/>
                    </a:lnTo>
                    <a:lnTo>
                      <a:pt x="162" y="121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4"/>
                    </a:lnTo>
                    <a:lnTo>
                      <a:pt x="159" y="486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5"/>
                    </a:lnTo>
                    <a:lnTo>
                      <a:pt x="165" y="554"/>
                    </a:lnTo>
                    <a:lnTo>
                      <a:pt x="167" y="558"/>
                    </a:lnTo>
                    <a:lnTo>
                      <a:pt x="173" y="562"/>
                    </a:lnTo>
                    <a:lnTo>
                      <a:pt x="179" y="563"/>
                    </a:lnTo>
                    <a:lnTo>
                      <a:pt x="188" y="564"/>
                    </a:lnTo>
                    <a:lnTo>
                      <a:pt x="196" y="563"/>
                    </a:lnTo>
                    <a:lnTo>
                      <a:pt x="202" y="561"/>
                    </a:lnTo>
                    <a:lnTo>
                      <a:pt x="207" y="557"/>
                    </a:lnTo>
                    <a:lnTo>
                      <a:pt x="211" y="551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1"/>
                    </a:lnTo>
                    <a:lnTo>
                      <a:pt x="217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5" name="Freeform 46">
                <a:extLst>
                  <a:ext uri="{FF2B5EF4-FFF2-40B4-BE49-F238E27FC236}">
                    <a16:creationId xmlns:a16="http://schemas.microsoft.com/office/drawing/2014/main" id="{EC5C872B-0026-4020-8099-99C21B252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1963" y="5378450"/>
                <a:ext cx="115888" cy="206375"/>
              </a:xfrm>
              <a:custGeom>
                <a:avLst/>
                <a:gdLst>
                  <a:gd name="T0" fmla="*/ 350 w 365"/>
                  <a:gd name="T1" fmla="*/ 651 h 651"/>
                  <a:gd name="T2" fmla="*/ 0 w 365"/>
                  <a:gd name="T3" fmla="*/ 560 h 651"/>
                  <a:gd name="T4" fmla="*/ 70 w 365"/>
                  <a:gd name="T5" fmla="*/ 444 h 651"/>
                  <a:gd name="T6" fmla="*/ 124 w 365"/>
                  <a:gd name="T7" fmla="*/ 354 h 651"/>
                  <a:gd name="T8" fmla="*/ 163 w 365"/>
                  <a:gd name="T9" fmla="*/ 286 h 651"/>
                  <a:gd name="T10" fmla="*/ 186 w 365"/>
                  <a:gd name="T11" fmla="*/ 244 h 651"/>
                  <a:gd name="T12" fmla="*/ 207 w 365"/>
                  <a:gd name="T13" fmla="*/ 190 h 651"/>
                  <a:gd name="T14" fmla="*/ 213 w 365"/>
                  <a:gd name="T15" fmla="*/ 168 h 651"/>
                  <a:gd name="T16" fmla="*/ 214 w 365"/>
                  <a:gd name="T17" fmla="*/ 150 h 651"/>
                  <a:gd name="T18" fmla="*/ 212 w 365"/>
                  <a:gd name="T19" fmla="*/ 127 h 651"/>
                  <a:gd name="T20" fmla="*/ 206 w 365"/>
                  <a:gd name="T21" fmla="*/ 112 h 651"/>
                  <a:gd name="T22" fmla="*/ 195 w 365"/>
                  <a:gd name="T23" fmla="*/ 102 h 651"/>
                  <a:gd name="T24" fmla="*/ 178 w 365"/>
                  <a:gd name="T25" fmla="*/ 99 h 651"/>
                  <a:gd name="T26" fmla="*/ 163 w 365"/>
                  <a:gd name="T27" fmla="*/ 102 h 651"/>
                  <a:gd name="T28" fmla="*/ 152 w 365"/>
                  <a:gd name="T29" fmla="*/ 113 h 651"/>
                  <a:gd name="T30" fmla="*/ 145 w 365"/>
                  <a:gd name="T31" fmla="*/ 133 h 651"/>
                  <a:gd name="T32" fmla="*/ 142 w 365"/>
                  <a:gd name="T33" fmla="*/ 168 h 651"/>
                  <a:gd name="T34" fmla="*/ 0 w 365"/>
                  <a:gd name="T35" fmla="*/ 230 h 651"/>
                  <a:gd name="T36" fmla="*/ 0 w 365"/>
                  <a:gd name="T37" fmla="*/ 180 h 651"/>
                  <a:gd name="T38" fmla="*/ 2 w 365"/>
                  <a:gd name="T39" fmla="*/ 138 h 651"/>
                  <a:gd name="T40" fmla="*/ 9 w 365"/>
                  <a:gd name="T41" fmla="*/ 106 h 651"/>
                  <a:gd name="T42" fmla="*/ 23 w 365"/>
                  <a:gd name="T43" fmla="*/ 76 h 651"/>
                  <a:gd name="T44" fmla="*/ 39 w 365"/>
                  <a:gd name="T45" fmla="*/ 53 h 651"/>
                  <a:gd name="T46" fmla="*/ 51 w 365"/>
                  <a:gd name="T47" fmla="*/ 40 h 651"/>
                  <a:gd name="T48" fmla="*/ 65 w 365"/>
                  <a:gd name="T49" fmla="*/ 29 h 651"/>
                  <a:gd name="T50" fmla="*/ 81 w 365"/>
                  <a:gd name="T51" fmla="*/ 19 h 651"/>
                  <a:gd name="T52" fmla="*/ 107 w 365"/>
                  <a:gd name="T53" fmla="*/ 8 h 651"/>
                  <a:gd name="T54" fmla="*/ 149 w 365"/>
                  <a:gd name="T55" fmla="*/ 1 h 651"/>
                  <a:gd name="T56" fmla="*/ 195 w 365"/>
                  <a:gd name="T57" fmla="*/ 1 h 651"/>
                  <a:gd name="T58" fmla="*/ 237 w 365"/>
                  <a:gd name="T59" fmla="*/ 7 h 651"/>
                  <a:gd name="T60" fmla="*/ 273 w 365"/>
                  <a:gd name="T61" fmla="*/ 18 h 651"/>
                  <a:gd name="T62" fmla="*/ 303 w 365"/>
                  <a:gd name="T63" fmla="*/ 36 h 651"/>
                  <a:gd name="T64" fmla="*/ 328 w 365"/>
                  <a:gd name="T65" fmla="*/ 59 h 651"/>
                  <a:gd name="T66" fmla="*/ 346 w 365"/>
                  <a:gd name="T67" fmla="*/ 85 h 651"/>
                  <a:gd name="T68" fmla="*/ 358 w 365"/>
                  <a:gd name="T69" fmla="*/ 115 h 651"/>
                  <a:gd name="T70" fmla="*/ 364 w 365"/>
                  <a:gd name="T71" fmla="*/ 149 h 651"/>
                  <a:gd name="T72" fmla="*/ 365 w 365"/>
                  <a:gd name="T73" fmla="*/ 180 h 651"/>
                  <a:gd name="T74" fmla="*/ 361 w 365"/>
                  <a:gd name="T75" fmla="*/ 208 h 651"/>
                  <a:gd name="T76" fmla="*/ 354 w 365"/>
                  <a:gd name="T77" fmla="*/ 237 h 651"/>
                  <a:gd name="T78" fmla="*/ 344 w 365"/>
                  <a:gd name="T79" fmla="*/ 267 h 651"/>
                  <a:gd name="T80" fmla="*/ 329 w 365"/>
                  <a:gd name="T81" fmla="*/ 300 h 651"/>
                  <a:gd name="T82" fmla="*/ 302 w 365"/>
                  <a:gd name="T83" fmla="*/ 348 h 651"/>
                  <a:gd name="T84" fmla="*/ 261 w 365"/>
                  <a:gd name="T85" fmla="*/ 413 h 651"/>
                  <a:gd name="T86" fmla="*/ 207 w 365"/>
                  <a:gd name="T87" fmla="*/ 495 h 651"/>
                  <a:gd name="T88" fmla="*/ 350 w 365"/>
                  <a:gd name="T89" fmla="*/ 542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5" h="651">
                    <a:moveTo>
                      <a:pt x="350" y="542"/>
                    </a:moveTo>
                    <a:lnTo>
                      <a:pt x="350" y="651"/>
                    </a:lnTo>
                    <a:lnTo>
                      <a:pt x="0" y="651"/>
                    </a:lnTo>
                    <a:lnTo>
                      <a:pt x="0" y="560"/>
                    </a:lnTo>
                    <a:lnTo>
                      <a:pt x="37" y="499"/>
                    </a:lnTo>
                    <a:lnTo>
                      <a:pt x="70" y="444"/>
                    </a:lnTo>
                    <a:lnTo>
                      <a:pt x="99" y="396"/>
                    </a:lnTo>
                    <a:lnTo>
                      <a:pt x="124" y="354"/>
                    </a:lnTo>
                    <a:lnTo>
                      <a:pt x="146" y="318"/>
                    </a:lnTo>
                    <a:lnTo>
                      <a:pt x="163" y="286"/>
                    </a:lnTo>
                    <a:lnTo>
                      <a:pt x="176" y="262"/>
                    </a:lnTo>
                    <a:lnTo>
                      <a:pt x="186" y="244"/>
                    </a:lnTo>
                    <a:lnTo>
                      <a:pt x="199" y="215"/>
                    </a:lnTo>
                    <a:lnTo>
                      <a:pt x="207" y="190"/>
                    </a:lnTo>
                    <a:lnTo>
                      <a:pt x="211" y="179"/>
                    </a:lnTo>
                    <a:lnTo>
                      <a:pt x="213" y="168"/>
                    </a:lnTo>
                    <a:lnTo>
                      <a:pt x="214" y="159"/>
                    </a:lnTo>
                    <a:lnTo>
                      <a:pt x="214" y="150"/>
                    </a:lnTo>
                    <a:lnTo>
                      <a:pt x="214" y="138"/>
                    </a:lnTo>
                    <a:lnTo>
                      <a:pt x="212" y="127"/>
                    </a:lnTo>
                    <a:lnTo>
                      <a:pt x="210" y="119"/>
                    </a:lnTo>
                    <a:lnTo>
                      <a:pt x="206" y="112"/>
                    </a:lnTo>
                    <a:lnTo>
                      <a:pt x="201" y="106"/>
                    </a:lnTo>
                    <a:lnTo>
                      <a:pt x="195" y="102"/>
                    </a:lnTo>
                    <a:lnTo>
                      <a:pt x="187" y="100"/>
                    </a:lnTo>
                    <a:lnTo>
                      <a:pt x="178" y="99"/>
                    </a:lnTo>
                    <a:lnTo>
                      <a:pt x="170" y="100"/>
                    </a:lnTo>
                    <a:lnTo>
                      <a:pt x="163" y="102"/>
                    </a:lnTo>
                    <a:lnTo>
                      <a:pt x="157" y="106"/>
                    </a:lnTo>
                    <a:lnTo>
                      <a:pt x="152" y="113"/>
                    </a:lnTo>
                    <a:lnTo>
                      <a:pt x="148" y="121"/>
                    </a:lnTo>
                    <a:lnTo>
                      <a:pt x="145" y="133"/>
                    </a:lnTo>
                    <a:lnTo>
                      <a:pt x="143" y="149"/>
                    </a:lnTo>
                    <a:lnTo>
                      <a:pt x="142" y="168"/>
                    </a:lnTo>
                    <a:lnTo>
                      <a:pt x="142" y="230"/>
                    </a:lnTo>
                    <a:lnTo>
                      <a:pt x="0" y="230"/>
                    </a:lnTo>
                    <a:lnTo>
                      <a:pt x="0" y="206"/>
                    </a:lnTo>
                    <a:lnTo>
                      <a:pt x="0" y="180"/>
                    </a:lnTo>
                    <a:lnTo>
                      <a:pt x="1" y="158"/>
                    </a:lnTo>
                    <a:lnTo>
                      <a:pt x="2" y="138"/>
                    </a:lnTo>
                    <a:lnTo>
                      <a:pt x="5" y="121"/>
                    </a:lnTo>
                    <a:lnTo>
                      <a:pt x="9" y="106"/>
                    </a:lnTo>
                    <a:lnTo>
                      <a:pt x="15" y="91"/>
                    </a:lnTo>
                    <a:lnTo>
                      <a:pt x="23" y="76"/>
                    </a:lnTo>
                    <a:lnTo>
                      <a:pt x="33" y="60"/>
                    </a:lnTo>
                    <a:lnTo>
                      <a:pt x="39" y="53"/>
                    </a:lnTo>
                    <a:lnTo>
                      <a:pt x="45" y="47"/>
                    </a:lnTo>
                    <a:lnTo>
                      <a:pt x="51" y="40"/>
                    </a:lnTo>
                    <a:lnTo>
                      <a:pt x="58" y="35"/>
                    </a:lnTo>
                    <a:lnTo>
                      <a:pt x="65" y="29"/>
                    </a:lnTo>
                    <a:lnTo>
                      <a:pt x="72" y="24"/>
                    </a:lnTo>
                    <a:lnTo>
                      <a:pt x="81" y="19"/>
                    </a:lnTo>
                    <a:lnTo>
                      <a:pt x="89" y="15"/>
                    </a:lnTo>
                    <a:lnTo>
                      <a:pt x="107" y="8"/>
                    </a:lnTo>
                    <a:lnTo>
                      <a:pt x="128" y="3"/>
                    </a:lnTo>
                    <a:lnTo>
                      <a:pt x="149" y="1"/>
                    </a:lnTo>
                    <a:lnTo>
                      <a:pt x="172" y="0"/>
                    </a:lnTo>
                    <a:lnTo>
                      <a:pt x="195" y="1"/>
                    </a:lnTo>
                    <a:lnTo>
                      <a:pt x="217" y="2"/>
                    </a:lnTo>
                    <a:lnTo>
                      <a:pt x="237" y="7"/>
                    </a:lnTo>
                    <a:lnTo>
                      <a:pt x="255" y="12"/>
                    </a:lnTo>
                    <a:lnTo>
                      <a:pt x="273" y="18"/>
                    </a:lnTo>
                    <a:lnTo>
                      <a:pt x="289" y="26"/>
                    </a:lnTo>
                    <a:lnTo>
                      <a:pt x="303" y="36"/>
                    </a:lnTo>
                    <a:lnTo>
                      <a:pt x="316" y="47"/>
                    </a:lnTo>
                    <a:lnTo>
                      <a:pt x="328" y="59"/>
                    </a:lnTo>
                    <a:lnTo>
                      <a:pt x="337" y="72"/>
                    </a:lnTo>
                    <a:lnTo>
                      <a:pt x="346" y="85"/>
                    </a:lnTo>
                    <a:lnTo>
                      <a:pt x="353" y="101"/>
                    </a:lnTo>
                    <a:lnTo>
                      <a:pt x="358" y="115"/>
                    </a:lnTo>
                    <a:lnTo>
                      <a:pt x="361" y="132"/>
                    </a:lnTo>
                    <a:lnTo>
                      <a:pt x="364" y="149"/>
                    </a:lnTo>
                    <a:lnTo>
                      <a:pt x="365" y="166"/>
                    </a:lnTo>
                    <a:lnTo>
                      <a:pt x="365" y="180"/>
                    </a:lnTo>
                    <a:lnTo>
                      <a:pt x="364" y="194"/>
                    </a:lnTo>
                    <a:lnTo>
                      <a:pt x="361" y="208"/>
                    </a:lnTo>
                    <a:lnTo>
                      <a:pt x="358" y="223"/>
                    </a:lnTo>
                    <a:lnTo>
                      <a:pt x="354" y="237"/>
                    </a:lnTo>
                    <a:lnTo>
                      <a:pt x="349" y="253"/>
                    </a:lnTo>
                    <a:lnTo>
                      <a:pt x="344" y="267"/>
                    </a:lnTo>
                    <a:lnTo>
                      <a:pt x="337" y="283"/>
                    </a:lnTo>
                    <a:lnTo>
                      <a:pt x="329" y="300"/>
                    </a:lnTo>
                    <a:lnTo>
                      <a:pt x="317" y="321"/>
                    </a:lnTo>
                    <a:lnTo>
                      <a:pt x="302" y="348"/>
                    </a:lnTo>
                    <a:lnTo>
                      <a:pt x="283" y="378"/>
                    </a:lnTo>
                    <a:lnTo>
                      <a:pt x="261" y="413"/>
                    </a:lnTo>
                    <a:lnTo>
                      <a:pt x="236" y="451"/>
                    </a:lnTo>
                    <a:lnTo>
                      <a:pt x="207" y="495"/>
                    </a:lnTo>
                    <a:lnTo>
                      <a:pt x="176" y="542"/>
                    </a:lnTo>
                    <a:lnTo>
                      <a:pt x="350" y="5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23" name="Group 722">
              <a:extLst>
                <a:ext uri="{FF2B5EF4-FFF2-40B4-BE49-F238E27FC236}">
                  <a16:creationId xmlns:a16="http://schemas.microsoft.com/office/drawing/2014/main" id="{D8C1BDB3-056F-45E8-8B17-9F806399B4EF}"/>
                </a:ext>
              </a:extLst>
            </p:cNvPr>
            <p:cNvGrpSpPr/>
            <p:nvPr/>
          </p:nvGrpSpPr>
          <p:grpSpPr>
            <a:xfrm>
              <a:off x="6698980" y="3399562"/>
              <a:ext cx="255588" cy="211137"/>
              <a:chOff x="6677025" y="4732338"/>
              <a:chExt cx="255588" cy="211137"/>
            </a:xfrm>
          </p:grpSpPr>
          <p:sp>
            <p:nvSpPr>
              <p:cNvPr id="236" name="Freeform 47">
                <a:extLst>
                  <a:ext uri="{FF2B5EF4-FFF2-40B4-BE49-F238E27FC236}">
                    <a16:creationId xmlns:a16="http://schemas.microsoft.com/office/drawing/2014/main" id="{8858DD64-4D88-40B3-837F-3C4C9EAD42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4732338"/>
                <a:ext cx="119063" cy="211137"/>
              </a:xfrm>
              <a:custGeom>
                <a:avLst/>
                <a:gdLst>
                  <a:gd name="T0" fmla="*/ 376 w 376"/>
                  <a:gd name="T1" fmla="*/ 442 h 664"/>
                  <a:gd name="T2" fmla="*/ 373 w 376"/>
                  <a:gd name="T3" fmla="*/ 505 h 664"/>
                  <a:gd name="T4" fmla="*/ 367 w 376"/>
                  <a:gd name="T5" fmla="*/ 547 h 664"/>
                  <a:gd name="T6" fmla="*/ 355 w 376"/>
                  <a:gd name="T7" fmla="*/ 579 h 664"/>
                  <a:gd name="T8" fmla="*/ 335 w 376"/>
                  <a:gd name="T9" fmla="*/ 609 h 664"/>
                  <a:gd name="T10" fmla="*/ 307 w 376"/>
                  <a:gd name="T11" fmla="*/ 633 h 664"/>
                  <a:gd name="T12" fmla="*/ 291 w 376"/>
                  <a:gd name="T13" fmla="*/ 643 h 664"/>
                  <a:gd name="T14" fmla="*/ 274 w 376"/>
                  <a:gd name="T15" fmla="*/ 650 h 664"/>
                  <a:gd name="T16" fmla="*/ 238 w 376"/>
                  <a:gd name="T17" fmla="*/ 660 h 664"/>
                  <a:gd name="T18" fmla="*/ 196 w 376"/>
                  <a:gd name="T19" fmla="*/ 664 h 664"/>
                  <a:gd name="T20" fmla="*/ 144 w 376"/>
                  <a:gd name="T21" fmla="*/ 660 h 664"/>
                  <a:gd name="T22" fmla="*/ 101 w 376"/>
                  <a:gd name="T23" fmla="*/ 650 h 664"/>
                  <a:gd name="T24" fmla="*/ 83 w 376"/>
                  <a:gd name="T25" fmla="*/ 642 h 664"/>
                  <a:gd name="T26" fmla="*/ 67 w 376"/>
                  <a:gd name="T27" fmla="*/ 633 h 664"/>
                  <a:gd name="T28" fmla="*/ 53 w 376"/>
                  <a:gd name="T29" fmla="*/ 621 h 664"/>
                  <a:gd name="T30" fmla="*/ 41 w 376"/>
                  <a:gd name="T31" fmla="*/ 609 h 664"/>
                  <a:gd name="T32" fmla="*/ 22 w 376"/>
                  <a:gd name="T33" fmla="*/ 580 h 664"/>
                  <a:gd name="T34" fmla="*/ 10 w 376"/>
                  <a:gd name="T35" fmla="*/ 550 h 664"/>
                  <a:gd name="T36" fmla="*/ 2 w 376"/>
                  <a:gd name="T37" fmla="*/ 509 h 664"/>
                  <a:gd name="T38" fmla="*/ 0 w 376"/>
                  <a:gd name="T39" fmla="*/ 452 h 664"/>
                  <a:gd name="T40" fmla="*/ 1 w 376"/>
                  <a:gd name="T41" fmla="*/ 187 h 664"/>
                  <a:gd name="T42" fmla="*/ 6 w 376"/>
                  <a:gd name="T43" fmla="*/ 136 h 664"/>
                  <a:gd name="T44" fmla="*/ 12 w 376"/>
                  <a:gd name="T45" fmla="*/ 108 h 664"/>
                  <a:gd name="T46" fmla="*/ 19 w 376"/>
                  <a:gd name="T47" fmla="*/ 86 h 664"/>
                  <a:gd name="T48" fmla="*/ 31 w 376"/>
                  <a:gd name="T49" fmla="*/ 66 h 664"/>
                  <a:gd name="T50" fmla="*/ 46 w 376"/>
                  <a:gd name="T51" fmla="*/ 48 h 664"/>
                  <a:gd name="T52" fmla="*/ 65 w 376"/>
                  <a:gd name="T53" fmla="*/ 33 h 664"/>
                  <a:gd name="T54" fmla="*/ 87 w 376"/>
                  <a:gd name="T55" fmla="*/ 21 h 664"/>
                  <a:gd name="T56" fmla="*/ 112 w 376"/>
                  <a:gd name="T57" fmla="*/ 10 h 664"/>
                  <a:gd name="T58" fmla="*/ 140 w 376"/>
                  <a:gd name="T59" fmla="*/ 4 h 664"/>
                  <a:gd name="T60" fmla="*/ 168 w 376"/>
                  <a:gd name="T61" fmla="*/ 0 h 664"/>
                  <a:gd name="T62" fmla="*/ 211 w 376"/>
                  <a:gd name="T63" fmla="*/ 1 h 664"/>
                  <a:gd name="T64" fmla="*/ 245 w 376"/>
                  <a:gd name="T65" fmla="*/ 7 h 664"/>
                  <a:gd name="T66" fmla="*/ 268 w 376"/>
                  <a:gd name="T67" fmla="*/ 13 h 664"/>
                  <a:gd name="T68" fmla="*/ 298 w 376"/>
                  <a:gd name="T69" fmla="*/ 28 h 664"/>
                  <a:gd name="T70" fmla="*/ 323 w 376"/>
                  <a:gd name="T71" fmla="*/ 45 h 664"/>
                  <a:gd name="T72" fmla="*/ 335 w 376"/>
                  <a:gd name="T73" fmla="*/ 57 h 664"/>
                  <a:gd name="T74" fmla="*/ 350 w 376"/>
                  <a:gd name="T75" fmla="*/ 77 h 664"/>
                  <a:gd name="T76" fmla="*/ 363 w 376"/>
                  <a:gd name="T77" fmla="*/ 106 h 664"/>
                  <a:gd name="T78" fmla="*/ 372 w 376"/>
                  <a:gd name="T79" fmla="*/ 142 h 664"/>
                  <a:gd name="T80" fmla="*/ 376 w 376"/>
                  <a:gd name="T81" fmla="*/ 194 h 664"/>
                  <a:gd name="T82" fmla="*/ 217 w 376"/>
                  <a:gd name="T83" fmla="*/ 175 h 664"/>
                  <a:gd name="T84" fmla="*/ 215 w 376"/>
                  <a:gd name="T85" fmla="*/ 134 h 664"/>
                  <a:gd name="T86" fmla="*/ 212 w 376"/>
                  <a:gd name="T87" fmla="*/ 111 h 664"/>
                  <a:gd name="T88" fmla="*/ 203 w 376"/>
                  <a:gd name="T89" fmla="*/ 101 h 664"/>
                  <a:gd name="T90" fmla="*/ 188 w 376"/>
                  <a:gd name="T91" fmla="*/ 99 h 664"/>
                  <a:gd name="T92" fmla="*/ 173 w 376"/>
                  <a:gd name="T93" fmla="*/ 102 h 664"/>
                  <a:gd name="T94" fmla="*/ 165 w 376"/>
                  <a:gd name="T95" fmla="*/ 112 h 664"/>
                  <a:gd name="T96" fmla="*/ 160 w 376"/>
                  <a:gd name="T97" fmla="*/ 135 h 664"/>
                  <a:gd name="T98" fmla="*/ 159 w 376"/>
                  <a:gd name="T99" fmla="*/ 175 h 664"/>
                  <a:gd name="T100" fmla="*/ 159 w 376"/>
                  <a:gd name="T101" fmla="*/ 512 h 664"/>
                  <a:gd name="T102" fmla="*/ 162 w 376"/>
                  <a:gd name="T103" fmla="*/ 544 h 664"/>
                  <a:gd name="T104" fmla="*/ 167 w 376"/>
                  <a:gd name="T105" fmla="*/ 559 h 664"/>
                  <a:gd name="T106" fmla="*/ 179 w 376"/>
                  <a:gd name="T107" fmla="*/ 564 h 664"/>
                  <a:gd name="T108" fmla="*/ 196 w 376"/>
                  <a:gd name="T109" fmla="*/ 564 h 664"/>
                  <a:gd name="T110" fmla="*/ 207 w 376"/>
                  <a:gd name="T111" fmla="*/ 558 h 664"/>
                  <a:gd name="T112" fmla="*/ 213 w 376"/>
                  <a:gd name="T113" fmla="*/ 542 h 664"/>
                  <a:gd name="T114" fmla="*/ 215 w 376"/>
                  <a:gd name="T115" fmla="*/ 512 h 664"/>
                  <a:gd name="T116" fmla="*/ 217 w 376"/>
                  <a:gd name="T117" fmla="*/ 175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4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6"/>
                    </a:lnTo>
                    <a:lnTo>
                      <a:pt x="373" y="505"/>
                    </a:lnTo>
                    <a:lnTo>
                      <a:pt x="371" y="529"/>
                    </a:lnTo>
                    <a:lnTo>
                      <a:pt x="367" y="547"/>
                    </a:lnTo>
                    <a:lnTo>
                      <a:pt x="362" y="564"/>
                    </a:lnTo>
                    <a:lnTo>
                      <a:pt x="355" y="579"/>
                    </a:lnTo>
                    <a:lnTo>
                      <a:pt x="347" y="595"/>
                    </a:lnTo>
                    <a:lnTo>
                      <a:pt x="335" y="609"/>
                    </a:lnTo>
                    <a:lnTo>
                      <a:pt x="321" y="623"/>
                    </a:lnTo>
                    <a:lnTo>
                      <a:pt x="307" y="633"/>
                    </a:lnTo>
                    <a:lnTo>
                      <a:pt x="300" y="638"/>
                    </a:lnTo>
                    <a:lnTo>
                      <a:pt x="291" y="643"/>
                    </a:lnTo>
                    <a:lnTo>
                      <a:pt x="284" y="647"/>
                    </a:lnTo>
                    <a:lnTo>
                      <a:pt x="274" y="650"/>
                    </a:lnTo>
                    <a:lnTo>
                      <a:pt x="256" y="656"/>
                    </a:lnTo>
                    <a:lnTo>
                      <a:pt x="238" y="660"/>
                    </a:lnTo>
                    <a:lnTo>
                      <a:pt x="218" y="662"/>
                    </a:lnTo>
                    <a:lnTo>
                      <a:pt x="196" y="664"/>
                    </a:lnTo>
                    <a:lnTo>
                      <a:pt x="170" y="662"/>
                    </a:lnTo>
                    <a:lnTo>
                      <a:pt x="144" y="660"/>
                    </a:lnTo>
                    <a:lnTo>
                      <a:pt x="121" y="656"/>
                    </a:lnTo>
                    <a:lnTo>
                      <a:pt x="101" y="650"/>
                    </a:lnTo>
                    <a:lnTo>
                      <a:pt x="93" y="647"/>
                    </a:lnTo>
                    <a:lnTo>
                      <a:pt x="83" y="642"/>
                    </a:lnTo>
                    <a:lnTo>
                      <a:pt x="76" y="638"/>
                    </a:lnTo>
                    <a:lnTo>
                      <a:pt x="67" y="633"/>
                    </a:lnTo>
                    <a:lnTo>
                      <a:pt x="60" y="627"/>
                    </a:lnTo>
                    <a:lnTo>
                      <a:pt x="53" y="621"/>
                    </a:lnTo>
                    <a:lnTo>
                      <a:pt x="47" y="615"/>
                    </a:lnTo>
                    <a:lnTo>
                      <a:pt x="41" y="609"/>
                    </a:lnTo>
                    <a:lnTo>
                      <a:pt x="31" y="595"/>
                    </a:lnTo>
                    <a:lnTo>
                      <a:pt x="22" y="580"/>
                    </a:lnTo>
                    <a:lnTo>
                      <a:pt x="14" y="565"/>
                    </a:lnTo>
                    <a:lnTo>
                      <a:pt x="10" y="550"/>
                    </a:lnTo>
                    <a:lnTo>
                      <a:pt x="5" y="532"/>
                    </a:lnTo>
                    <a:lnTo>
                      <a:pt x="2" y="509"/>
                    </a:lnTo>
                    <a:lnTo>
                      <a:pt x="0" y="483"/>
                    </a:lnTo>
                    <a:lnTo>
                      <a:pt x="0" y="452"/>
                    </a:lnTo>
                    <a:lnTo>
                      <a:pt x="0" y="229"/>
                    </a:lnTo>
                    <a:lnTo>
                      <a:pt x="1" y="187"/>
                    </a:lnTo>
                    <a:lnTo>
                      <a:pt x="3" y="152"/>
                    </a:lnTo>
                    <a:lnTo>
                      <a:pt x="6" y="136"/>
                    </a:lnTo>
                    <a:lnTo>
                      <a:pt x="8" y="122"/>
                    </a:lnTo>
                    <a:lnTo>
                      <a:pt x="12" y="108"/>
                    </a:lnTo>
                    <a:lnTo>
                      <a:pt x="16" y="96"/>
                    </a:lnTo>
                    <a:lnTo>
                      <a:pt x="19" y="86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7"/>
                    </a:lnTo>
                    <a:lnTo>
                      <a:pt x="46" y="48"/>
                    </a:lnTo>
                    <a:lnTo>
                      <a:pt x="54" y="41"/>
                    </a:lnTo>
                    <a:lnTo>
                      <a:pt x="65" y="33"/>
                    </a:lnTo>
                    <a:lnTo>
                      <a:pt x="76" y="27"/>
                    </a:lnTo>
                    <a:lnTo>
                      <a:pt x="87" y="21"/>
                    </a:lnTo>
                    <a:lnTo>
                      <a:pt x="99" y="15"/>
                    </a:lnTo>
                    <a:lnTo>
                      <a:pt x="112" y="10"/>
                    </a:lnTo>
                    <a:lnTo>
                      <a:pt x="125" y="6"/>
                    </a:lnTo>
                    <a:lnTo>
                      <a:pt x="140" y="4"/>
                    </a:lnTo>
                    <a:lnTo>
                      <a:pt x="154" y="1"/>
                    </a:lnTo>
                    <a:lnTo>
                      <a:pt x="168" y="0"/>
                    </a:lnTo>
                    <a:lnTo>
                      <a:pt x="184" y="0"/>
                    </a:lnTo>
                    <a:lnTo>
                      <a:pt x="211" y="1"/>
                    </a:lnTo>
                    <a:lnTo>
                      <a:pt x="235" y="5"/>
                    </a:lnTo>
                    <a:lnTo>
                      <a:pt x="245" y="7"/>
                    </a:lnTo>
                    <a:lnTo>
                      <a:pt x="258" y="10"/>
                    </a:lnTo>
                    <a:lnTo>
                      <a:pt x="268" y="13"/>
                    </a:lnTo>
                    <a:lnTo>
                      <a:pt x="278" y="18"/>
                    </a:lnTo>
                    <a:lnTo>
                      <a:pt x="298" y="28"/>
                    </a:lnTo>
                    <a:lnTo>
                      <a:pt x="314" y="39"/>
                    </a:lnTo>
                    <a:lnTo>
                      <a:pt x="323" y="45"/>
                    </a:lnTo>
                    <a:lnTo>
                      <a:pt x="329" y="51"/>
                    </a:lnTo>
                    <a:lnTo>
                      <a:pt x="335" y="57"/>
                    </a:lnTo>
                    <a:lnTo>
                      <a:pt x="341" y="63"/>
                    </a:lnTo>
                    <a:lnTo>
                      <a:pt x="350" y="77"/>
                    </a:lnTo>
                    <a:lnTo>
                      <a:pt x="357" y="92"/>
                    </a:lnTo>
                    <a:lnTo>
                      <a:pt x="363" y="106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5"/>
                    </a:lnTo>
                    <a:lnTo>
                      <a:pt x="376" y="194"/>
                    </a:lnTo>
                    <a:lnTo>
                      <a:pt x="376" y="229"/>
                    </a:lnTo>
                    <a:close/>
                    <a:moveTo>
                      <a:pt x="217" y="175"/>
                    </a:moveTo>
                    <a:lnTo>
                      <a:pt x="217" y="152"/>
                    </a:lnTo>
                    <a:lnTo>
                      <a:pt x="215" y="134"/>
                    </a:lnTo>
                    <a:lnTo>
                      <a:pt x="213" y="121"/>
                    </a:lnTo>
                    <a:lnTo>
                      <a:pt x="212" y="111"/>
                    </a:lnTo>
                    <a:lnTo>
                      <a:pt x="208" y="106"/>
                    </a:lnTo>
                    <a:lnTo>
                      <a:pt x="203" y="101"/>
                    </a:lnTo>
                    <a:lnTo>
                      <a:pt x="196" y="99"/>
                    </a:lnTo>
                    <a:lnTo>
                      <a:pt x="188" y="99"/>
                    </a:lnTo>
                    <a:lnTo>
                      <a:pt x="180" y="99"/>
                    </a:lnTo>
                    <a:lnTo>
                      <a:pt x="173" y="102"/>
                    </a:lnTo>
                    <a:lnTo>
                      <a:pt x="168" y="106"/>
                    </a:lnTo>
                    <a:lnTo>
                      <a:pt x="165" y="112"/>
                    </a:lnTo>
                    <a:lnTo>
                      <a:pt x="162" y="121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5"/>
                    </a:lnTo>
                    <a:lnTo>
                      <a:pt x="159" y="487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4"/>
                    </a:lnTo>
                    <a:lnTo>
                      <a:pt x="165" y="553"/>
                    </a:lnTo>
                    <a:lnTo>
                      <a:pt x="167" y="559"/>
                    </a:lnTo>
                    <a:lnTo>
                      <a:pt x="173" y="561"/>
                    </a:lnTo>
                    <a:lnTo>
                      <a:pt x="179" y="564"/>
                    </a:lnTo>
                    <a:lnTo>
                      <a:pt x="188" y="565"/>
                    </a:lnTo>
                    <a:lnTo>
                      <a:pt x="196" y="564"/>
                    </a:lnTo>
                    <a:lnTo>
                      <a:pt x="202" y="561"/>
                    </a:lnTo>
                    <a:lnTo>
                      <a:pt x="207" y="558"/>
                    </a:lnTo>
                    <a:lnTo>
                      <a:pt x="211" y="552"/>
                    </a:lnTo>
                    <a:lnTo>
                      <a:pt x="213" y="542"/>
                    </a:lnTo>
                    <a:lnTo>
                      <a:pt x="215" y="530"/>
                    </a:lnTo>
                    <a:lnTo>
                      <a:pt x="215" y="512"/>
                    </a:lnTo>
                    <a:lnTo>
                      <a:pt x="217" y="491"/>
                    </a:lnTo>
                    <a:lnTo>
                      <a:pt x="217" y="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7" name="Freeform 48">
                <a:extLst>
                  <a:ext uri="{FF2B5EF4-FFF2-40B4-BE49-F238E27FC236}">
                    <a16:creationId xmlns:a16="http://schemas.microsoft.com/office/drawing/2014/main" id="{DA28E4DD-EDB2-407E-B072-52D1FC663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3550" y="4732338"/>
                <a:ext cx="119063" cy="211137"/>
              </a:xfrm>
              <a:custGeom>
                <a:avLst/>
                <a:gdLst>
                  <a:gd name="T0" fmla="*/ 321 w 376"/>
                  <a:gd name="T1" fmla="*/ 296 h 664"/>
                  <a:gd name="T2" fmla="*/ 342 w 376"/>
                  <a:gd name="T3" fmla="*/ 311 h 664"/>
                  <a:gd name="T4" fmla="*/ 358 w 376"/>
                  <a:gd name="T5" fmla="*/ 330 h 664"/>
                  <a:gd name="T6" fmla="*/ 369 w 376"/>
                  <a:gd name="T7" fmla="*/ 361 h 664"/>
                  <a:gd name="T8" fmla="*/ 375 w 376"/>
                  <a:gd name="T9" fmla="*/ 413 h 664"/>
                  <a:gd name="T10" fmla="*/ 375 w 376"/>
                  <a:gd name="T11" fmla="*/ 478 h 664"/>
                  <a:gd name="T12" fmla="*/ 371 w 376"/>
                  <a:gd name="T13" fmla="*/ 528 h 664"/>
                  <a:gd name="T14" fmla="*/ 363 w 376"/>
                  <a:gd name="T15" fmla="*/ 567 h 664"/>
                  <a:gd name="T16" fmla="*/ 348 w 376"/>
                  <a:gd name="T17" fmla="*/ 599 h 664"/>
                  <a:gd name="T18" fmla="*/ 327 w 376"/>
                  <a:gd name="T19" fmla="*/ 623 h 664"/>
                  <a:gd name="T20" fmla="*/ 299 w 376"/>
                  <a:gd name="T21" fmla="*/ 642 h 664"/>
                  <a:gd name="T22" fmla="*/ 263 w 376"/>
                  <a:gd name="T23" fmla="*/ 655 h 664"/>
                  <a:gd name="T24" fmla="*/ 221 w 376"/>
                  <a:gd name="T25" fmla="*/ 662 h 664"/>
                  <a:gd name="T26" fmla="*/ 171 w 376"/>
                  <a:gd name="T27" fmla="*/ 664 h 664"/>
                  <a:gd name="T28" fmla="*/ 122 w 376"/>
                  <a:gd name="T29" fmla="*/ 658 h 664"/>
                  <a:gd name="T30" fmla="*/ 82 w 376"/>
                  <a:gd name="T31" fmla="*/ 644 h 664"/>
                  <a:gd name="T32" fmla="*/ 51 w 376"/>
                  <a:gd name="T33" fmla="*/ 625 h 664"/>
                  <a:gd name="T34" fmla="*/ 28 w 376"/>
                  <a:gd name="T35" fmla="*/ 602 h 664"/>
                  <a:gd name="T36" fmla="*/ 14 w 376"/>
                  <a:gd name="T37" fmla="*/ 576 h 664"/>
                  <a:gd name="T38" fmla="*/ 5 w 376"/>
                  <a:gd name="T39" fmla="*/ 541 h 664"/>
                  <a:gd name="T40" fmla="*/ 0 w 376"/>
                  <a:gd name="T41" fmla="*/ 448 h 664"/>
                  <a:gd name="T42" fmla="*/ 159 w 376"/>
                  <a:gd name="T43" fmla="*/ 501 h 664"/>
                  <a:gd name="T44" fmla="*/ 162 w 376"/>
                  <a:gd name="T45" fmla="*/ 547 h 664"/>
                  <a:gd name="T46" fmla="*/ 173 w 376"/>
                  <a:gd name="T47" fmla="*/ 562 h 664"/>
                  <a:gd name="T48" fmla="*/ 194 w 376"/>
                  <a:gd name="T49" fmla="*/ 565 h 664"/>
                  <a:gd name="T50" fmla="*/ 211 w 376"/>
                  <a:gd name="T51" fmla="*/ 552 h 664"/>
                  <a:gd name="T52" fmla="*/ 216 w 376"/>
                  <a:gd name="T53" fmla="*/ 505 h 664"/>
                  <a:gd name="T54" fmla="*/ 216 w 376"/>
                  <a:gd name="T55" fmla="*/ 416 h 664"/>
                  <a:gd name="T56" fmla="*/ 209 w 376"/>
                  <a:gd name="T57" fmla="*/ 379 h 664"/>
                  <a:gd name="T58" fmla="*/ 192 w 376"/>
                  <a:gd name="T59" fmla="*/ 360 h 664"/>
                  <a:gd name="T60" fmla="*/ 161 w 376"/>
                  <a:gd name="T61" fmla="*/ 353 h 664"/>
                  <a:gd name="T62" fmla="*/ 121 w 376"/>
                  <a:gd name="T63" fmla="*/ 258 h 664"/>
                  <a:gd name="T64" fmla="*/ 182 w 376"/>
                  <a:gd name="T65" fmla="*/ 255 h 664"/>
                  <a:gd name="T66" fmla="*/ 203 w 376"/>
                  <a:gd name="T67" fmla="*/ 247 h 664"/>
                  <a:gd name="T68" fmla="*/ 214 w 376"/>
                  <a:gd name="T69" fmla="*/ 226 h 664"/>
                  <a:gd name="T70" fmla="*/ 217 w 376"/>
                  <a:gd name="T71" fmla="*/ 189 h 664"/>
                  <a:gd name="T72" fmla="*/ 215 w 376"/>
                  <a:gd name="T73" fmla="*/ 125 h 664"/>
                  <a:gd name="T74" fmla="*/ 206 w 376"/>
                  <a:gd name="T75" fmla="*/ 105 h 664"/>
                  <a:gd name="T76" fmla="*/ 188 w 376"/>
                  <a:gd name="T77" fmla="*/ 99 h 664"/>
                  <a:gd name="T78" fmla="*/ 169 w 376"/>
                  <a:gd name="T79" fmla="*/ 105 h 664"/>
                  <a:gd name="T80" fmla="*/ 161 w 376"/>
                  <a:gd name="T81" fmla="*/ 128 h 664"/>
                  <a:gd name="T82" fmla="*/ 159 w 376"/>
                  <a:gd name="T83" fmla="*/ 210 h 664"/>
                  <a:gd name="T84" fmla="*/ 0 w 376"/>
                  <a:gd name="T85" fmla="*/ 134 h 664"/>
                  <a:gd name="T86" fmla="*/ 10 w 376"/>
                  <a:gd name="T87" fmla="*/ 78 h 664"/>
                  <a:gd name="T88" fmla="*/ 32 w 376"/>
                  <a:gd name="T89" fmla="*/ 41 h 664"/>
                  <a:gd name="T90" fmla="*/ 66 w 376"/>
                  <a:gd name="T91" fmla="*/ 18 h 664"/>
                  <a:gd name="T92" fmla="*/ 114 w 376"/>
                  <a:gd name="T93" fmla="*/ 5 h 664"/>
                  <a:gd name="T94" fmla="*/ 175 w 376"/>
                  <a:gd name="T95" fmla="*/ 0 h 664"/>
                  <a:gd name="T96" fmla="*/ 250 w 376"/>
                  <a:gd name="T97" fmla="*/ 6 h 664"/>
                  <a:gd name="T98" fmla="*/ 305 w 376"/>
                  <a:gd name="T99" fmla="*/ 25 h 664"/>
                  <a:gd name="T100" fmla="*/ 324 w 376"/>
                  <a:gd name="T101" fmla="*/ 39 h 664"/>
                  <a:gd name="T102" fmla="*/ 347 w 376"/>
                  <a:gd name="T103" fmla="*/ 69 h 664"/>
                  <a:gd name="T104" fmla="*/ 364 w 376"/>
                  <a:gd name="T105" fmla="*/ 113 h 664"/>
                  <a:gd name="T106" fmla="*/ 370 w 376"/>
                  <a:gd name="T107" fmla="*/ 169 h 664"/>
                  <a:gd name="T108" fmla="*/ 364 w 376"/>
                  <a:gd name="T109" fmla="*/ 224 h 664"/>
                  <a:gd name="T110" fmla="*/ 356 w 376"/>
                  <a:gd name="T111" fmla="*/ 246 h 664"/>
                  <a:gd name="T112" fmla="*/ 321 w 376"/>
                  <a:gd name="T113" fmla="*/ 279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" h="664">
                    <a:moveTo>
                      <a:pt x="304" y="289"/>
                    </a:moveTo>
                    <a:lnTo>
                      <a:pt x="314" y="293"/>
                    </a:lnTo>
                    <a:lnTo>
                      <a:pt x="321" y="296"/>
                    </a:lnTo>
                    <a:lnTo>
                      <a:pt x="329" y="301"/>
                    </a:lnTo>
                    <a:lnTo>
                      <a:pt x="336" y="306"/>
                    </a:lnTo>
                    <a:lnTo>
                      <a:pt x="342" y="311"/>
                    </a:lnTo>
                    <a:lnTo>
                      <a:pt x="348" y="317"/>
                    </a:lnTo>
                    <a:lnTo>
                      <a:pt x="353" y="323"/>
                    </a:lnTo>
                    <a:lnTo>
                      <a:pt x="358" y="330"/>
                    </a:lnTo>
                    <a:lnTo>
                      <a:pt x="362" y="337"/>
                    </a:lnTo>
                    <a:lnTo>
                      <a:pt x="365" y="348"/>
                    </a:lnTo>
                    <a:lnTo>
                      <a:pt x="369" y="361"/>
                    </a:lnTo>
                    <a:lnTo>
                      <a:pt x="371" y="376"/>
                    </a:lnTo>
                    <a:lnTo>
                      <a:pt x="374" y="394"/>
                    </a:lnTo>
                    <a:lnTo>
                      <a:pt x="375" y="413"/>
                    </a:lnTo>
                    <a:lnTo>
                      <a:pt x="375" y="436"/>
                    </a:lnTo>
                    <a:lnTo>
                      <a:pt x="376" y="460"/>
                    </a:lnTo>
                    <a:lnTo>
                      <a:pt x="375" y="478"/>
                    </a:lnTo>
                    <a:lnTo>
                      <a:pt x="375" y="496"/>
                    </a:lnTo>
                    <a:lnTo>
                      <a:pt x="374" y="512"/>
                    </a:lnTo>
                    <a:lnTo>
                      <a:pt x="371" y="528"/>
                    </a:lnTo>
                    <a:lnTo>
                      <a:pt x="369" y="542"/>
                    </a:lnTo>
                    <a:lnTo>
                      <a:pt x="367" y="555"/>
                    </a:lnTo>
                    <a:lnTo>
                      <a:pt x="363" y="567"/>
                    </a:lnTo>
                    <a:lnTo>
                      <a:pt x="358" y="578"/>
                    </a:lnTo>
                    <a:lnTo>
                      <a:pt x="353" y="589"/>
                    </a:lnTo>
                    <a:lnTo>
                      <a:pt x="348" y="599"/>
                    </a:lnTo>
                    <a:lnTo>
                      <a:pt x="342" y="607"/>
                    </a:lnTo>
                    <a:lnTo>
                      <a:pt x="335" y="615"/>
                    </a:lnTo>
                    <a:lnTo>
                      <a:pt x="327" y="623"/>
                    </a:lnTo>
                    <a:lnTo>
                      <a:pt x="318" y="630"/>
                    </a:lnTo>
                    <a:lnTo>
                      <a:pt x="309" y="636"/>
                    </a:lnTo>
                    <a:lnTo>
                      <a:pt x="299" y="642"/>
                    </a:lnTo>
                    <a:lnTo>
                      <a:pt x="287" y="647"/>
                    </a:lnTo>
                    <a:lnTo>
                      <a:pt x="276" y="652"/>
                    </a:lnTo>
                    <a:lnTo>
                      <a:pt x="263" y="655"/>
                    </a:lnTo>
                    <a:lnTo>
                      <a:pt x="250" y="659"/>
                    </a:lnTo>
                    <a:lnTo>
                      <a:pt x="236" y="661"/>
                    </a:lnTo>
                    <a:lnTo>
                      <a:pt x="221" y="662"/>
                    </a:lnTo>
                    <a:lnTo>
                      <a:pt x="205" y="664"/>
                    </a:lnTo>
                    <a:lnTo>
                      <a:pt x="190" y="664"/>
                    </a:lnTo>
                    <a:lnTo>
                      <a:pt x="171" y="664"/>
                    </a:lnTo>
                    <a:lnTo>
                      <a:pt x="153" y="662"/>
                    </a:lnTo>
                    <a:lnTo>
                      <a:pt x="138" y="660"/>
                    </a:lnTo>
                    <a:lnTo>
                      <a:pt x="122" y="658"/>
                    </a:lnTo>
                    <a:lnTo>
                      <a:pt x="108" y="654"/>
                    </a:lnTo>
                    <a:lnTo>
                      <a:pt x="94" y="649"/>
                    </a:lnTo>
                    <a:lnTo>
                      <a:pt x="82" y="644"/>
                    </a:lnTo>
                    <a:lnTo>
                      <a:pt x="70" y="638"/>
                    </a:lnTo>
                    <a:lnTo>
                      <a:pt x="61" y="632"/>
                    </a:lnTo>
                    <a:lnTo>
                      <a:pt x="51" y="625"/>
                    </a:lnTo>
                    <a:lnTo>
                      <a:pt x="43" y="618"/>
                    </a:lnTo>
                    <a:lnTo>
                      <a:pt x="34" y="611"/>
                    </a:lnTo>
                    <a:lnTo>
                      <a:pt x="28" y="602"/>
                    </a:lnTo>
                    <a:lnTo>
                      <a:pt x="22" y="594"/>
                    </a:lnTo>
                    <a:lnTo>
                      <a:pt x="17" y="585"/>
                    </a:lnTo>
                    <a:lnTo>
                      <a:pt x="14" y="576"/>
                    </a:lnTo>
                    <a:lnTo>
                      <a:pt x="10" y="566"/>
                    </a:lnTo>
                    <a:lnTo>
                      <a:pt x="8" y="554"/>
                    </a:lnTo>
                    <a:lnTo>
                      <a:pt x="5" y="541"/>
                    </a:lnTo>
                    <a:lnTo>
                      <a:pt x="4" y="525"/>
                    </a:lnTo>
                    <a:lnTo>
                      <a:pt x="0" y="490"/>
                    </a:lnTo>
                    <a:lnTo>
                      <a:pt x="0" y="448"/>
                    </a:lnTo>
                    <a:lnTo>
                      <a:pt x="0" y="397"/>
                    </a:lnTo>
                    <a:lnTo>
                      <a:pt x="159" y="397"/>
                    </a:lnTo>
                    <a:lnTo>
                      <a:pt x="159" y="501"/>
                    </a:lnTo>
                    <a:lnTo>
                      <a:pt x="159" y="520"/>
                    </a:lnTo>
                    <a:lnTo>
                      <a:pt x="161" y="536"/>
                    </a:lnTo>
                    <a:lnTo>
                      <a:pt x="162" y="547"/>
                    </a:lnTo>
                    <a:lnTo>
                      <a:pt x="164" y="554"/>
                    </a:lnTo>
                    <a:lnTo>
                      <a:pt x="168" y="559"/>
                    </a:lnTo>
                    <a:lnTo>
                      <a:pt x="173" y="562"/>
                    </a:lnTo>
                    <a:lnTo>
                      <a:pt x="179" y="565"/>
                    </a:lnTo>
                    <a:lnTo>
                      <a:pt x="186" y="566"/>
                    </a:lnTo>
                    <a:lnTo>
                      <a:pt x="194" y="565"/>
                    </a:lnTo>
                    <a:lnTo>
                      <a:pt x="202" y="562"/>
                    </a:lnTo>
                    <a:lnTo>
                      <a:pt x="208" y="558"/>
                    </a:lnTo>
                    <a:lnTo>
                      <a:pt x="211" y="552"/>
                    </a:lnTo>
                    <a:lnTo>
                      <a:pt x="214" y="541"/>
                    </a:lnTo>
                    <a:lnTo>
                      <a:pt x="215" y="525"/>
                    </a:lnTo>
                    <a:lnTo>
                      <a:pt x="216" y="505"/>
                    </a:lnTo>
                    <a:lnTo>
                      <a:pt x="217" y="477"/>
                    </a:lnTo>
                    <a:lnTo>
                      <a:pt x="217" y="432"/>
                    </a:lnTo>
                    <a:lnTo>
                      <a:pt x="216" y="416"/>
                    </a:lnTo>
                    <a:lnTo>
                      <a:pt x="215" y="401"/>
                    </a:lnTo>
                    <a:lnTo>
                      <a:pt x="212" y="389"/>
                    </a:lnTo>
                    <a:lnTo>
                      <a:pt x="209" y="379"/>
                    </a:lnTo>
                    <a:lnTo>
                      <a:pt x="204" y="371"/>
                    </a:lnTo>
                    <a:lnTo>
                      <a:pt x="198" y="365"/>
                    </a:lnTo>
                    <a:lnTo>
                      <a:pt x="192" y="360"/>
                    </a:lnTo>
                    <a:lnTo>
                      <a:pt x="184" y="357"/>
                    </a:lnTo>
                    <a:lnTo>
                      <a:pt x="174" y="354"/>
                    </a:lnTo>
                    <a:lnTo>
                      <a:pt x="161" y="353"/>
                    </a:lnTo>
                    <a:lnTo>
                      <a:pt x="143" y="352"/>
                    </a:lnTo>
                    <a:lnTo>
                      <a:pt x="121" y="351"/>
                    </a:lnTo>
                    <a:lnTo>
                      <a:pt x="121" y="258"/>
                    </a:lnTo>
                    <a:lnTo>
                      <a:pt x="147" y="258"/>
                    </a:lnTo>
                    <a:lnTo>
                      <a:pt x="167" y="257"/>
                    </a:lnTo>
                    <a:lnTo>
                      <a:pt x="182" y="255"/>
                    </a:lnTo>
                    <a:lnTo>
                      <a:pt x="192" y="253"/>
                    </a:lnTo>
                    <a:lnTo>
                      <a:pt x="198" y="251"/>
                    </a:lnTo>
                    <a:lnTo>
                      <a:pt x="203" y="247"/>
                    </a:lnTo>
                    <a:lnTo>
                      <a:pt x="208" y="241"/>
                    </a:lnTo>
                    <a:lnTo>
                      <a:pt x="211" y="235"/>
                    </a:lnTo>
                    <a:lnTo>
                      <a:pt x="214" y="226"/>
                    </a:lnTo>
                    <a:lnTo>
                      <a:pt x="215" y="216"/>
                    </a:lnTo>
                    <a:lnTo>
                      <a:pt x="216" y="204"/>
                    </a:lnTo>
                    <a:lnTo>
                      <a:pt x="217" y="189"/>
                    </a:lnTo>
                    <a:lnTo>
                      <a:pt x="217" y="153"/>
                    </a:lnTo>
                    <a:lnTo>
                      <a:pt x="216" y="137"/>
                    </a:lnTo>
                    <a:lnTo>
                      <a:pt x="215" y="125"/>
                    </a:lnTo>
                    <a:lnTo>
                      <a:pt x="212" y="116"/>
                    </a:lnTo>
                    <a:lnTo>
                      <a:pt x="210" y="110"/>
                    </a:lnTo>
                    <a:lnTo>
                      <a:pt x="206" y="105"/>
                    </a:lnTo>
                    <a:lnTo>
                      <a:pt x="200" y="101"/>
                    </a:lnTo>
                    <a:lnTo>
                      <a:pt x="196" y="99"/>
                    </a:lnTo>
                    <a:lnTo>
                      <a:pt x="188" y="99"/>
                    </a:lnTo>
                    <a:lnTo>
                      <a:pt x="181" y="99"/>
                    </a:lnTo>
                    <a:lnTo>
                      <a:pt x="174" y="101"/>
                    </a:lnTo>
                    <a:lnTo>
                      <a:pt x="169" y="105"/>
                    </a:lnTo>
                    <a:lnTo>
                      <a:pt x="165" y="110"/>
                    </a:lnTo>
                    <a:lnTo>
                      <a:pt x="163" y="117"/>
                    </a:lnTo>
                    <a:lnTo>
                      <a:pt x="161" y="128"/>
                    </a:lnTo>
                    <a:lnTo>
                      <a:pt x="159" y="141"/>
                    </a:lnTo>
                    <a:lnTo>
                      <a:pt x="159" y="158"/>
                    </a:lnTo>
                    <a:lnTo>
                      <a:pt x="159" y="210"/>
                    </a:lnTo>
                    <a:lnTo>
                      <a:pt x="0" y="210"/>
                    </a:lnTo>
                    <a:lnTo>
                      <a:pt x="0" y="155"/>
                    </a:lnTo>
                    <a:lnTo>
                      <a:pt x="0" y="134"/>
                    </a:lnTo>
                    <a:lnTo>
                      <a:pt x="3" y="113"/>
                    </a:lnTo>
                    <a:lnTo>
                      <a:pt x="7" y="95"/>
                    </a:lnTo>
                    <a:lnTo>
                      <a:pt x="10" y="78"/>
                    </a:lnTo>
                    <a:lnTo>
                      <a:pt x="16" y="64"/>
                    </a:lnTo>
                    <a:lnTo>
                      <a:pt x="23" y="52"/>
                    </a:lnTo>
                    <a:lnTo>
                      <a:pt x="32" y="41"/>
                    </a:lnTo>
                    <a:lnTo>
                      <a:pt x="41" y="33"/>
                    </a:lnTo>
                    <a:lnTo>
                      <a:pt x="53" y="24"/>
                    </a:lnTo>
                    <a:lnTo>
                      <a:pt x="66" y="18"/>
                    </a:lnTo>
                    <a:lnTo>
                      <a:pt x="80" y="12"/>
                    </a:lnTo>
                    <a:lnTo>
                      <a:pt x="96" y="9"/>
                    </a:lnTo>
                    <a:lnTo>
                      <a:pt x="114" y="5"/>
                    </a:lnTo>
                    <a:lnTo>
                      <a:pt x="133" y="1"/>
                    </a:lnTo>
                    <a:lnTo>
                      <a:pt x="153" y="0"/>
                    </a:lnTo>
                    <a:lnTo>
                      <a:pt x="175" y="0"/>
                    </a:lnTo>
                    <a:lnTo>
                      <a:pt x="203" y="0"/>
                    </a:lnTo>
                    <a:lnTo>
                      <a:pt x="227" y="3"/>
                    </a:lnTo>
                    <a:lnTo>
                      <a:pt x="250" y="6"/>
                    </a:lnTo>
                    <a:lnTo>
                      <a:pt x="270" y="11"/>
                    </a:lnTo>
                    <a:lnTo>
                      <a:pt x="288" y="17"/>
                    </a:lnTo>
                    <a:lnTo>
                      <a:pt x="305" y="25"/>
                    </a:lnTo>
                    <a:lnTo>
                      <a:pt x="311" y="29"/>
                    </a:lnTo>
                    <a:lnTo>
                      <a:pt x="318" y="34"/>
                    </a:lnTo>
                    <a:lnTo>
                      <a:pt x="324" y="39"/>
                    </a:lnTo>
                    <a:lnTo>
                      <a:pt x="329" y="45"/>
                    </a:lnTo>
                    <a:lnTo>
                      <a:pt x="339" y="57"/>
                    </a:lnTo>
                    <a:lnTo>
                      <a:pt x="347" y="69"/>
                    </a:lnTo>
                    <a:lnTo>
                      <a:pt x="354" y="83"/>
                    </a:lnTo>
                    <a:lnTo>
                      <a:pt x="360" y="98"/>
                    </a:lnTo>
                    <a:lnTo>
                      <a:pt x="364" y="113"/>
                    </a:lnTo>
                    <a:lnTo>
                      <a:pt x="368" y="131"/>
                    </a:lnTo>
                    <a:lnTo>
                      <a:pt x="369" y="149"/>
                    </a:lnTo>
                    <a:lnTo>
                      <a:pt x="370" y="169"/>
                    </a:lnTo>
                    <a:lnTo>
                      <a:pt x="369" y="193"/>
                    </a:lnTo>
                    <a:lnTo>
                      <a:pt x="367" y="214"/>
                    </a:lnTo>
                    <a:lnTo>
                      <a:pt x="364" y="224"/>
                    </a:lnTo>
                    <a:lnTo>
                      <a:pt x="362" y="233"/>
                    </a:lnTo>
                    <a:lnTo>
                      <a:pt x="359" y="240"/>
                    </a:lnTo>
                    <a:lnTo>
                      <a:pt x="356" y="246"/>
                    </a:lnTo>
                    <a:lnTo>
                      <a:pt x="347" y="258"/>
                    </a:lnTo>
                    <a:lnTo>
                      <a:pt x="335" y="269"/>
                    </a:lnTo>
                    <a:lnTo>
                      <a:pt x="321" y="279"/>
                    </a:lnTo>
                    <a:lnTo>
                      <a:pt x="304" y="2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24" name="Group 723">
              <a:extLst>
                <a:ext uri="{FF2B5EF4-FFF2-40B4-BE49-F238E27FC236}">
                  <a16:creationId xmlns:a16="http://schemas.microsoft.com/office/drawing/2014/main" id="{0F48A2EE-169D-48AB-9D56-4239076827D3}"/>
                </a:ext>
              </a:extLst>
            </p:cNvPr>
            <p:cNvGrpSpPr/>
            <p:nvPr/>
          </p:nvGrpSpPr>
          <p:grpSpPr>
            <a:xfrm>
              <a:off x="6698980" y="4054606"/>
              <a:ext cx="255588" cy="209550"/>
              <a:chOff x="6677025" y="4071938"/>
              <a:chExt cx="255588" cy="209550"/>
            </a:xfrm>
          </p:grpSpPr>
          <p:sp>
            <p:nvSpPr>
              <p:cNvPr id="238" name="Freeform 49">
                <a:extLst>
                  <a:ext uri="{FF2B5EF4-FFF2-40B4-BE49-F238E27FC236}">
                    <a16:creationId xmlns:a16="http://schemas.microsoft.com/office/drawing/2014/main" id="{C367BA0F-8CC8-40ED-A185-A4DAB6322A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4071938"/>
                <a:ext cx="119063" cy="209550"/>
              </a:xfrm>
              <a:custGeom>
                <a:avLst/>
                <a:gdLst>
                  <a:gd name="T0" fmla="*/ 376 w 376"/>
                  <a:gd name="T1" fmla="*/ 442 h 664"/>
                  <a:gd name="T2" fmla="*/ 373 w 376"/>
                  <a:gd name="T3" fmla="*/ 505 h 664"/>
                  <a:gd name="T4" fmla="*/ 367 w 376"/>
                  <a:gd name="T5" fmla="*/ 547 h 664"/>
                  <a:gd name="T6" fmla="*/ 355 w 376"/>
                  <a:gd name="T7" fmla="*/ 579 h 664"/>
                  <a:gd name="T8" fmla="*/ 335 w 376"/>
                  <a:gd name="T9" fmla="*/ 610 h 664"/>
                  <a:gd name="T10" fmla="*/ 307 w 376"/>
                  <a:gd name="T11" fmla="*/ 635 h 664"/>
                  <a:gd name="T12" fmla="*/ 291 w 376"/>
                  <a:gd name="T13" fmla="*/ 643 h 664"/>
                  <a:gd name="T14" fmla="*/ 274 w 376"/>
                  <a:gd name="T15" fmla="*/ 650 h 664"/>
                  <a:gd name="T16" fmla="*/ 238 w 376"/>
                  <a:gd name="T17" fmla="*/ 660 h 664"/>
                  <a:gd name="T18" fmla="*/ 196 w 376"/>
                  <a:gd name="T19" fmla="*/ 664 h 664"/>
                  <a:gd name="T20" fmla="*/ 144 w 376"/>
                  <a:gd name="T21" fmla="*/ 660 h 664"/>
                  <a:gd name="T22" fmla="*/ 101 w 376"/>
                  <a:gd name="T23" fmla="*/ 650 h 664"/>
                  <a:gd name="T24" fmla="*/ 83 w 376"/>
                  <a:gd name="T25" fmla="*/ 643 h 664"/>
                  <a:gd name="T26" fmla="*/ 67 w 376"/>
                  <a:gd name="T27" fmla="*/ 634 h 664"/>
                  <a:gd name="T28" fmla="*/ 53 w 376"/>
                  <a:gd name="T29" fmla="*/ 623 h 664"/>
                  <a:gd name="T30" fmla="*/ 41 w 376"/>
                  <a:gd name="T31" fmla="*/ 610 h 664"/>
                  <a:gd name="T32" fmla="*/ 22 w 376"/>
                  <a:gd name="T33" fmla="*/ 581 h 664"/>
                  <a:gd name="T34" fmla="*/ 10 w 376"/>
                  <a:gd name="T35" fmla="*/ 551 h 664"/>
                  <a:gd name="T36" fmla="*/ 2 w 376"/>
                  <a:gd name="T37" fmla="*/ 510 h 664"/>
                  <a:gd name="T38" fmla="*/ 0 w 376"/>
                  <a:gd name="T39" fmla="*/ 452 h 664"/>
                  <a:gd name="T40" fmla="*/ 1 w 376"/>
                  <a:gd name="T41" fmla="*/ 188 h 664"/>
                  <a:gd name="T42" fmla="*/ 6 w 376"/>
                  <a:gd name="T43" fmla="*/ 136 h 664"/>
                  <a:gd name="T44" fmla="*/ 12 w 376"/>
                  <a:gd name="T45" fmla="*/ 109 h 664"/>
                  <a:gd name="T46" fmla="*/ 19 w 376"/>
                  <a:gd name="T47" fmla="*/ 86 h 664"/>
                  <a:gd name="T48" fmla="*/ 31 w 376"/>
                  <a:gd name="T49" fmla="*/ 67 h 664"/>
                  <a:gd name="T50" fmla="*/ 46 w 376"/>
                  <a:gd name="T51" fmla="*/ 48 h 664"/>
                  <a:gd name="T52" fmla="*/ 65 w 376"/>
                  <a:gd name="T53" fmla="*/ 34 h 664"/>
                  <a:gd name="T54" fmla="*/ 87 w 376"/>
                  <a:gd name="T55" fmla="*/ 21 h 664"/>
                  <a:gd name="T56" fmla="*/ 112 w 376"/>
                  <a:gd name="T57" fmla="*/ 11 h 664"/>
                  <a:gd name="T58" fmla="*/ 140 w 376"/>
                  <a:gd name="T59" fmla="*/ 4 h 664"/>
                  <a:gd name="T60" fmla="*/ 168 w 376"/>
                  <a:gd name="T61" fmla="*/ 0 h 664"/>
                  <a:gd name="T62" fmla="*/ 211 w 376"/>
                  <a:gd name="T63" fmla="*/ 2 h 664"/>
                  <a:gd name="T64" fmla="*/ 245 w 376"/>
                  <a:gd name="T65" fmla="*/ 8 h 664"/>
                  <a:gd name="T66" fmla="*/ 268 w 376"/>
                  <a:gd name="T67" fmla="*/ 15 h 664"/>
                  <a:gd name="T68" fmla="*/ 298 w 376"/>
                  <a:gd name="T69" fmla="*/ 28 h 664"/>
                  <a:gd name="T70" fmla="*/ 323 w 376"/>
                  <a:gd name="T71" fmla="*/ 45 h 664"/>
                  <a:gd name="T72" fmla="*/ 335 w 376"/>
                  <a:gd name="T73" fmla="*/ 57 h 664"/>
                  <a:gd name="T74" fmla="*/ 350 w 376"/>
                  <a:gd name="T75" fmla="*/ 77 h 664"/>
                  <a:gd name="T76" fmla="*/ 363 w 376"/>
                  <a:gd name="T77" fmla="*/ 106 h 664"/>
                  <a:gd name="T78" fmla="*/ 372 w 376"/>
                  <a:gd name="T79" fmla="*/ 142 h 664"/>
                  <a:gd name="T80" fmla="*/ 376 w 376"/>
                  <a:gd name="T81" fmla="*/ 195 h 664"/>
                  <a:gd name="T82" fmla="*/ 217 w 376"/>
                  <a:gd name="T83" fmla="*/ 175 h 664"/>
                  <a:gd name="T84" fmla="*/ 215 w 376"/>
                  <a:gd name="T85" fmla="*/ 134 h 664"/>
                  <a:gd name="T86" fmla="*/ 212 w 376"/>
                  <a:gd name="T87" fmla="*/ 111 h 664"/>
                  <a:gd name="T88" fmla="*/ 203 w 376"/>
                  <a:gd name="T89" fmla="*/ 103 h 664"/>
                  <a:gd name="T90" fmla="*/ 188 w 376"/>
                  <a:gd name="T91" fmla="*/ 99 h 664"/>
                  <a:gd name="T92" fmla="*/ 173 w 376"/>
                  <a:gd name="T93" fmla="*/ 103 h 664"/>
                  <a:gd name="T94" fmla="*/ 165 w 376"/>
                  <a:gd name="T95" fmla="*/ 112 h 664"/>
                  <a:gd name="T96" fmla="*/ 160 w 376"/>
                  <a:gd name="T97" fmla="*/ 135 h 664"/>
                  <a:gd name="T98" fmla="*/ 159 w 376"/>
                  <a:gd name="T99" fmla="*/ 175 h 664"/>
                  <a:gd name="T100" fmla="*/ 159 w 376"/>
                  <a:gd name="T101" fmla="*/ 512 h 664"/>
                  <a:gd name="T102" fmla="*/ 162 w 376"/>
                  <a:gd name="T103" fmla="*/ 546 h 664"/>
                  <a:gd name="T104" fmla="*/ 167 w 376"/>
                  <a:gd name="T105" fmla="*/ 559 h 664"/>
                  <a:gd name="T106" fmla="*/ 179 w 376"/>
                  <a:gd name="T107" fmla="*/ 564 h 664"/>
                  <a:gd name="T108" fmla="*/ 196 w 376"/>
                  <a:gd name="T109" fmla="*/ 564 h 664"/>
                  <a:gd name="T110" fmla="*/ 207 w 376"/>
                  <a:gd name="T111" fmla="*/ 558 h 664"/>
                  <a:gd name="T112" fmla="*/ 213 w 376"/>
                  <a:gd name="T113" fmla="*/ 543 h 664"/>
                  <a:gd name="T114" fmla="*/ 215 w 376"/>
                  <a:gd name="T115" fmla="*/ 513 h 664"/>
                  <a:gd name="T116" fmla="*/ 217 w 376"/>
                  <a:gd name="T117" fmla="*/ 175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4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6"/>
                    </a:lnTo>
                    <a:lnTo>
                      <a:pt x="373" y="505"/>
                    </a:lnTo>
                    <a:lnTo>
                      <a:pt x="371" y="529"/>
                    </a:lnTo>
                    <a:lnTo>
                      <a:pt x="367" y="547"/>
                    </a:lnTo>
                    <a:lnTo>
                      <a:pt x="362" y="564"/>
                    </a:lnTo>
                    <a:lnTo>
                      <a:pt x="355" y="579"/>
                    </a:lnTo>
                    <a:lnTo>
                      <a:pt x="347" y="595"/>
                    </a:lnTo>
                    <a:lnTo>
                      <a:pt x="335" y="610"/>
                    </a:lnTo>
                    <a:lnTo>
                      <a:pt x="321" y="623"/>
                    </a:lnTo>
                    <a:lnTo>
                      <a:pt x="307" y="635"/>
                    </a:lnTo>
                    <a:lnTo>
                      <a:pt x="300" y="640"/>
                    </a:lnTo>
                    <a:lnTo>
                      <a:pt x="291" y="643"/>
                    </a:lnTo>
                    <a:lnTo>
                      <a:pt x="284" y="648"/>
                    </a:lnTo>
                    <a:lnTo>
                      <a:pt x="274" y="650"/>
                    </a:lnTo>
                    <a:lnTo>
                      <a:pt x="256" y="657"/>
                    </a:lnTo>
                    <a:lnTo>
                      <a:pt x="238" y="660"/>
                    </a:lnTo>
                    <a:lnTo>
                      <a:pt x="218" y="663"/>
                    </a:lnTo>
                    <a:lnTo>
                      <a:pt x="196" y="664"/>
                    </a:lnTo>
                    <a:lnTo>
                      <a:pt x="170" y="663"/>
                    </a:lnTo>
                    <a:lnTo>
                      <a:pt x="144" y="660"/>
                    </a:lnTo>
                    <a:lnTo>
                      <a:pt x="121" y="657"/>
                    </a:lnTo>
                    <a:lnTo>
                      <a:pt x="101" y="650"/>
                    </a:lnTo>
                    <a:lnTo>
                      <a:pt x="93" y="647"/>
                    </a:lnTo>
                    <a:lnTo>
                      <a:pt x="83" y="643"/>
                    </a:lnTo>
                    <a:lnTo>
                      <a:pt x="76" y="638"/>
                    </a:lnTo>
                    <a:lnTo>
                      <a:pt x="67" y="634"/>
                    </a:lnTo>
                    <a:lnTo>
                      <a:pt x="60" y="628"/>
                    </a:lnTo>
                    <a:lnTo>
                      <a:pt x="53" y="623"/>
                    </a:lnTo>
                    <a:lnTo>
                      <a:pt x="47" y="616"/>
                    </a:lnTo>
                    <a:lnTo>
                      <a:pt x="41" y="610"/>
                    </a:lnTo>
                    <a:lnTo>
                      <a:pt x="31" y="595"/>
                    </a:lnTo>
                    <a:lnTo>
                      <a:pt x="22" y="581"/>
                    </a:lnTo>
                    <a:lnTo>
                      <a:pt x="14" y="565"/>
                    </a:lnTo>
                    <a:lnTo>
                      <a:pt x="10" y="551"/>
                    </a:lnTo>
                    <a:lnTo>
                      <a:pt x="5" y="532"/>
                    </a:lnTo>
                    <a:lnTo>
                      <a:pt x="2" y="510"/>
                    </a:lnTo>
                    <a:lnTo>
                      <a:pt x="0" y="483"/>
                    </a:lnTo>
                    <a:lnTo>
                      <a:pt x="0" y="452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2"/>
                    </a:lnTo>
                    <a:lnTo>
                      <a:pt x="6" y="136"/>
                    </a:lnTo>
                    <a:lnTo>
                      <a:pt x="8" y="122"/>
                    </a:lnTo>
                    <a:lnTo>
                      <a:pt x="12" y="109"/>
                    </a:lnTo>
                    <a:lnTo>
                      <a:pt x="16" y="97"/>
                    </a:lnTo>
                    <a:lnTo>
                      <a:pt x="19" y="86"/>
                    </a:lnTo>
                    <a:lnTo>
                      <a:pt x="24" y="76"/>
                    </a:lnTo>
                    <a:lnTo>
                      <a:pt x="31" y="67"/>
                    </a:lnTo>
                    <a:lnTo>
                      <a:pt x="37" y="58"/>
                    </a:lnTo>
                    <a:lnTo>
                      <a:pt x="46" y="48"/>
                    </a:lnTo>
                    <a:lnTo>
                      <a:pt x="54" y="41"/>
                    </a:lnTo>
                    <a:lnTo>
                      <a:pt x="65" y="34"/>
                    </a:lnTo>
                    <a:lnTo>
                      <a:pt x="76" y="27"/>
                    </a:lnTo>
                    <a:lnTo>
                      <a:pt x="87" y="21"/>
                    </a:lnTo>
                    <a:lnTo>
                      <a:pt x="99" y="15"/>
                    </a:lnTo>
                    <a:lnTo>
                      <a:pt x="112" y="11"/>
                    </a:lnTo>
                    <a:lnTo>
                      <a:pt x="125" y="6"/>
                    </a:lnTo>
                    <a:lnTo>
                      <a:pt x="140" y="4"/>
                    </a:lnTo>
                    <a:lnTo>
                      <a:pt x="154" y="2"/>
                    </a:lnTo>
                    <a:lnTo>
                      <a:pt x="168" y="0"/>
                    </a:lnTo>
                    <a:lnTo>
                      <a:pt x="184" y="0"/>
                    </a:lnTo>
                    <a:lnTo>
                      <a:pt x="211" y="2"/>
                    </a:lnTo>
                    <a:lnTo>
                      <a:pt x="235" y="5"/>
                    </a:lnTo>
                    <a:lnTo>
                      <a:pt x="245" y="8"/>
                    </a:lnTo>
                    <a:lnTo>
                      <a:pt x="258" y="11"/>
                    </a:lnTo>
                    <a:lnTo>
                      <a:pt x="268" y="15"/>
                    </a:lnTo>
                    <a:lnTo>
                      <a:pt x="278" y="18"/>
                    </a:lnTo>
                    <a:lnTo>
                      <a:pt x="298" y="28"/>
                    </a:lnTo>
                    <a:lnTo>
                      <a:pt x="314" y="39"/>
                    </a:lnTo>
                    <a:lnTo>
                      <a:pt x="323" y="45"/>
                    </a:lnTo>
                    <a:lnTo>
                      <a:pt x="329" y="51"/>
                    </a:lnTo>
                    <a:lnTo>
                      <a:pt x="335" y="57"/>
                    </a:lnTo>
                    <a:lnTo>
                      <a:pt x="341" y="63"/>
                    </a:lnTo>
                    <a:lnTo>
                      <a:pt x="350" y="77"/>
                    </a:lnTo>
                    <a:lnTo>
                      <a:pt x="357" y="92"/>
                    </a:lnTo>
                    <a:lnTo>
                      <a:pt x="363" y="106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6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5"/>
                    </a:moveTo>
                    <a:lnTo>
                      <a:pt x="217" y="152"/>
                    </a:lnTo>
                    <a:lnTo>
                      <a:pt x="215" y="134"/>
                    </a:lnTo>
                    <a:lnTo>
                      <a:pt x="213" y="121"/>
                    </a:lnTo>
                    <a:lnTo>
                      <a:pt x="212" y="111"/>
                    </a:lnTo>
                    <a:lnTo>
                      <a:pt x="208" y="106"/>
                    </a:lnTo>
                    <a:lnTo>
                      <a:pt x="203" y="103"/>
                    </a:lnTo>
                    <a:lnTo>
                      <a:pt x="196" y="100"/>
                    </a:lnTo>
                    <a:lnTo>
                      <a:pt x="188" y="99"/>
                    </a:lnTo>
                    <a:lnTo>
                      <a:pt x="180" y="100"/>
                    </a:lnTo>
                    <a:lnTo>
                      <a:pt x="173" y="103"/>
                    </a:lnTo>
                    <a:lnTo>
                      <a:pt x="168" y="106"/>
                    </a:lnTo>
                    <a:lnTo>
                      <a:pt x="165" y="112"/>
                    </a:lnTo>
                    <a:lnTo>
                      <a:pt x="162" y="122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5"/>
                    </a:lnTo>
                    <a:lnTo>
                      <a:pt x="159" y="487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6"/>
                    </a:lnTo>
                    <a:lnTo>
                      <a:pt x="165" y="554"/>
                    </a:lnTo>
                    <a:lnTo>
                      <a:pt x="167" y="559"/>
                    </a:lnTo>
                    <a:lnTo>
                      <a:pt x="173" y="563"/>
                    </a:lnTo>
                    <a:lnTo>
                      <a:pt x="179" y="564"/>
                    </a:lnTo>
                    <a:lnTo>
                      <a:pt x="188" y="565"/>
                    </a:lnTo>
                    <a:lnTo>
                      <a:pt x="196" y="564"/>
                    </a:lnTo>
                    <a:lnTo>
                      <a:pt x="202" y="561"/>
                    </a:lnTo>
                    <a:lnTo>
                      <a:pt x="207" y="558"/>
                    </a:lnTo>
                    <a:lnTo>
                      <a:pt x="211" y="552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2"/>
                    </a:lnTo>
                    <a:lnTo>
                      <a:pt x="217" y="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9" name="Freeform 50">
                <a:extLst>
                  <a:ext uri="{FF2B5EF4-FFF2-40B4-BE49-F238E27FC236}">
                    <a16:creationId xmlns:a16="http://schemas.microsoft.com/office/drawing/2014/main" id="{405CF2B7-3E15-4B35-89D9-877BB87381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07200" y="4075113"/>
                <a:ext cx="125413" cy="203200"/>
              </a:xfrm>
              <a:custGeom>
                <a:avLst/>
                <a:gdLst>
                  <a:gd name="T0" fmla="*/ 349 w 395"/>
                  <a:gd name="T1" fmla="*/ 0 h 640"/>
                  <a:gd name="T2" fmla="*/ 349 w 395"/>
                  <a:gd name="T3" fmla="*/ 418 h 640"/>
                  <a:gd name="T4" fmla="*/ 395 w 395"/>
                  <a:gd name="T5" fmla="*/ 418 h 640"/>
                  <a:gd name="T6" fmla="*/ 395 w 395"/>
                  <a:gd name="T7" fmla="*/ 528 h 640"/>
                  <a:gd name="T8" fmla="*/ 349 w 395"/>
                  <a:gd name="T9" fmla="*/ 528 h 640"/>
                  <a:gd name="T10" fmla="*/ 349 w 395"/>
                  <a:gd name="T11" fmla="*/ 640 h 640"/>
                  <a:gd name="T12" fmla="*/ 190 w 395"/>
                  <a:gd name="T13" fmla="*/ 640 h 640"/>
                  <a:gd name="T14" fmla="*/ 190 w 395"/>
                  <a:gd name="T15" fmla="*/ 528 h 640"/>
                  <a:gd name="T16" fmla="*/ 0 w 395"/>
                  <a:gd name="T17" fmla="*/ 528 h 640"/>
                  <a:gd name="T18" fmla="*/ 0 w 395"/>
                  <a:gd name="T19" fmla="*/ 418 h 640"/>
                  <a:gd name="T20" fmla="*/ 139 w 395"/>
                  <a:gd name="T21" fmla="*/ 0 h 640"/>
                  <a:gd name="T22" fmla="*/ 349 w 395"/>
                  <a:gd name="T23" fmla="*/ 0 h 640"/>
                  <a:gd name="T24" fmla="*/ 190 w 395"/>
                  <a:gd name="T25" fmla="*/ 418 h 640"/>
                  <a:gd name="T26" fmla="*/ 190 w 395"/>
                  <a:gd name="T27" fmla="*/ 146 h 640"/>
                  <a:gd name="T28" fmla="*/ 119 w 395"/>
                  <a:gd name="T29" fmla="*/ 418 h 640"/>
                  <a:gd name="T30" fmla="*/ 190 w 395"/>
                  <a:gd name="T31" fmla="*/ 418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5" h="640">
                    <a:moveTo>
                      <a:pt x="349" y="0"/>
                    </a:moveTo>
                    <a:lnTo>
                      <a:pt x="349" y="418"/>
                    </a:lnTo>
                    <a:lnTo>
                      <a:pt x="395" y="418"/>
                    </a:lnTo>
                    <a:lnTo>
                      <a:pt x="395" y="528"/>
                    </a:lnTo>
                    <a:lnTo>
                      <a:pt x="349" y="528"/>
                    </a:lnTo>
                    <a:lnTo>
                      <a:pt x="349" y="640"/>
                    </a:lnTo>
                    <a:lnTo>
                      <a:pt x="190" y="640"/>
                    </a:lnTo>
                    <a:lnTo>
                      <a:pt x="190" y="528"/>
                    </a:lnTo>
                    <a:lnTo>
                      <a:pt x="0" y="528"/>
                    </a:lnTo>
                    <a:lnTo>
                      <a:pt x="0" y="418"/>
                    </a:lnTo>
                    <a:lnTo>
                      <a:pt x="139" y="0"/>
                    </a:lnTo>
                    <a:lnTo>
                      <a:pt x="349" y="0"/>
                    </a:lnTo>
                    <a:close/>
                    <a:moveTo>
                      <a:pt x="190" y="418"/>
                    </a:moveTo>
                    <a:lnTo>
                      <a:pt x="190" y="146"/>
                    </a:lnTo>
                    <a:lnTo>
                      <a:pt x="119" y="418"/>
                    </a:lnTo>
                    <a:lnTo>
                      <a:pt x="190" y="4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25" name="Group 724">
              <a:extLst>
                <a:ext uri="{FF2B5EF4-FFF2-40B4-BE49-F238E27FC236}">
                  <a16:creationId xmlns:a16="http://schemas.microsoft.com/office/drawing/2014/main" id="{BB8AB7C4-749D-49A8-91A0-F8958F2BC475}"/>
                </a:ext>
              </a:extLst>
            </p:cNvPr>
            <p:cNvGrpSpPr/>
            <p:nvPr/>
          </p:nvGrpSpPr>
          <p:grpSpPr>
            <a:xfrm>
              <a:off x="6695805" y="4690438"/>
              <a:ext cx="258763" cy="211138"/>
              <a:chOff x="6677025" y="3403600"/>
              <a:chExt cx="258763" cy="211138"/>
            </a:xfrm>
            <a:solidFill>
              <a:schemeClr val="tx1"/>
            </a:solidFill>
          </p:grpSpPr>
          <p:sp>
            <p:nvSpPr>
              <p:cNvPr id="240" name="Freeform 51">
                <a:extLst>
                  <a:ext uri="{FF2B5EF4-FFF2-40B4-BE49-F238E27FC236}">
                    <a16:creationId xmlns:a16="http://schemas.microsoft.com/office/drawing/2014/main" id="{2FCBCC2B-C650-4357-932B-A2CA2CCE76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3403600"/>
                <a:ext cx="119063" cy="211137"/>
              </a:xfrm>
              <a:custGeom>
                <a:avLst/>
                <a:gdLst>
                  <a:gd name="T0" fmla="*/ 376 w 376"/>
                  <a:gd name="T1" fmla="*/ 442 h 664"/>
                  <a:gd name="T2" fmla="*/ 373 w 376"/>
                  <a:gd name="T3" fmla="*/ 505 h 664"/>
                  <a:gd name="T4" fmla="*/ 367 w 376"/>
                  <a:gd name="T5" fmla="*/ 548 h 664"/>
                  <a:gd name="T6" fmla="*/ 355 w 376"/>
                  <a:gd name="T7" fmla="*/ 581 h 664"/>
                  <a:gd name="T8" fmla="*/ 335 w 376"/>
                  <a:gd name="T9" fmla="*/ 609 h 664"/>
                  <a:gd name="T10" fmla="*/ 307 w 376"/>
                  <a:gd name="T11" fmla="*/ 635 h 664"/>
                  <a:gd name="T12" fmla="*/ 291 w 376"/>
                  <a:gd name="T13" fmla="*/ 644 h 664"/>
                  <a:gd name="T14" fmla="*/ 274 w 376"/>
                  <a:gd name="T15" fmla="*/ 652 h 664"/>
                  <a:gd name="T16" fmla="*/ 238 w 376"/>
                  <a:gd name="T17" fmla="*/ 661 h 664"/>
                  <a:gd name="T18" fmla="*/ 196 w 376"/>
                  <a:gd name="T19" fmla="*/ 664 h 664"/>
                  <a:gd name="T20" fmla="*/ 144 w 376"/>
                  <a:gd name="T21" fmla="*/ 660 h 664"/>
                  <a:gd name="T22" fmla="*/ 101 w 376"/>
                  <a:gd name="T23" fmla="*/ 650 h 664"/>
                  <a:gd name="T24" fmla="*/ 83 w 376"/>
                  <a:gd name="T25" fmla="*/ 643 h 664"/>
                  <a:gd name="T26" fmla="*/ 67 w 376"/>
                  <a:gd name="T27" fmla="*/ 634 h 664"/>
                  <a:gd name="T28" fmla="*/ 53 w 376"/>
                  <a:gd name="T29" fmla="*/ 623 h 664"/>
                  <a:gd name="T30" fmla="*/ 41 w 376"/>
                  <a:gd name="T31" fmla="*/ 609 h 664"/>
                  <a:gd name="T32" fmla="*/ 22 w 376"/>
                  <a:gd name="T33" fmla="*/ 581 h 664"/>
                  <a:gd name="T34" fmla="*/ 10 w 376"/>
                  <a:gd name="T35" fmla="*/ 550 h 664"/>
                  <a:gd name="T36" fmla="*/ 2 w 376"/>
                  <a:gd name="T37" fmla="*/ 511 h 664"/>
                  <a:gd name="T38" fmla="*/ 0 w 376"/>
                  <a:gd name="T39" fmla="*/ 452 h 664"/>
                  <a:gd name="T40" fmla="*/ 1 w 376"/>
                  <a:gd name="T41" fmla="*/ 188 h 664"/>
                  <a:gd name="T42" fmla="*/ 6 w 376"/>
                  <a:gd name="T43" fmla="*/ 136 h 664"/>
                  <a:gd name="T44" fmla="*/ 12 w 376"/>
                  <a:gd name="T45" fmla="*/ 109 h 664"/>
                  <a:gd name="T46" fmla="*/ 19 w 376"/>
                  <a:gd name="T47" fmla="*/ 87 h 664"/>
                  <a:gd name="T48" fmla="*/ 31 w 376"/>
                  <a:gd name="T49" fmla="*/ 66 h 664"/>
                  <a:gd name="T50" fmla="*/ 46 w 376"/>
                  <a:gd name="T51" fmla="*/ 50 h 664"/>
                  <a:gd name="T52" fmla="*/ 65 w 376"/>
                  <a:gd name="T53" fmla="*/ 34 h 664"/>
                  <a:gd name="T54" fmla="*/ 87 w 376"/>
                  <a:gd name="T55" fmla="*/ 21 h 664"/>
                  <a:gd name="T56" fmla="*/ 112 w 376"/>
                  <a:gd name="T57" fmla="*/ 11 h 664"/>
                  <a:gd name="T58" fmla="*/ 140 w 376"/>
                  <a:gd name="T59" fmla="*/ 4 h 664"/>
                  <a:gd name="T60" fmla="*/ 168 w 376"/>
                  <a:gd name="T61" fmla="*/ 1 h 664"/>
                  <a:gd name="T62" fmla="*/ 211 w 376"/>
                  <a:gd name="T63" fmla="*/ 1 h 664"/>
                  <a:gd name="T64" fmla="*/ 245 w 376"/>
                  <a:gd name="T65" fmla="*/ 7 h 664"/>
                  <a:gd name="T66" fmla="*/ 268 w 376"/>
                  <a:gd name="T67" fmla="*/ 15 h 664"/>
                  <a:gd name="T68" fmla="*/ 298 w 376"/>
                  <a:gd name="T69" fmla="*/ 29 h 664"/>
                  <a:gd name="T70" fmla="*/ 323 w 376"/>
                  <a:gd name="T71" fmla="*/ 45 h 664"/>
                  <a:gd name="T72" fmla="*/ 335 w 376"/>
                  <a:gd name="T73" fmla="*/ 57 h 664"/>
                  <a:gd name="T74" fmla="*/ 350 w 376"/>
                  <a:gd name="T75" fmla="*/ 77 h 664"/>
                  <a:gd name="T76" fmla="*/ 363 w 376"/>
                  <a:gd name="T77" fmla="*/ 107 h 664"/>
                  <a:gd name="T78" fmla="*/ 372 w 376"/>
                  <a:gd name="T79" fmla="*/ 142 h 664"/>
                  <a:gd name="T80" fmla="*/ 376 w 376"/>
                  <a:gd name="T81" fmla="*/ 195 h 664"/>
                  <a:gd name="T82" fmla="*/ 217 w 376"/>
                  <a:gd name="T83" fmla="*/ 176 h 664"/>
                  <a:gd name="T84" fmla="*/ 215 w 376"/>
                  <a:gd name="T85" fmla="*/ 134 h 664"/>
                  <a:gd name="T86" fmla="*/ 212 w 376"/>
                  <a:gd name="T87" fmla="*/ 112 h 664"/>
                  <a:gd name="T88" fmla="*/ 203 w 376"/>
                  <a:gd name="T89" fmla="*/ 103 h 664"/>
                  <a:gd name="T90" fmla="*/ 188 w 376"/>
                  <a:gd name="T91" fmla="*/ 99 h 664"/>
                  <a:gd name="T92" fmla="*/ 173 w 376"/>
                  <a:gd name="T93" fmla="*/ 103 h 664"/>
                  <a:gd name="T94" fmla="*/ 165 w 376"/>
                  <a:gd name="T95" fmla="*/ 112 h 664"/>
                  <a:gd name="T96" fmla="*/ 160 w 376"/>
                  <a:gd name="T97" fmla="*/ 135 h 664"/>
                  <a:gd name="T98" fmla="*/ 159 w 376"/>
                  <a:gd name="T99" fmla="*/ 176 h 664"/>
                  <a:gd name="T100" fmla="*/ 159 w 376"/>
                  <a:gd name="T101" fmla="*/ 512 h 664"/>
                  <a:gd name="T102" fmla="*/ 162 w 376"/>
                  <a:gd name="T103" fmla="*/ 546 h 664"/>
                  <a:gd name="T104" fmla="*/ 167 w 376"/>
                  <a:gd name="T105" fmla="*/ 559 h 664"/>
                  <a:gd name="T106" fmla="*/ 179 w 376"/>
                  <a:gd name="T107" fmla="*/ 565 h 664"/>
                  <a:gd name="T108" fmla="*/ 196 w 376"/>
                  <a:gd name="T109" fmla="*/ 565 h 664"/>
                  <a:gd name="T110" fmla="*/ 207 w 376"/>
                  <a:gd name="T111" fmla="*/ 558 h 664"/>
                  <a:gd name="T112" fmla="*/ 213 w 376"/>
                  <a:gd name="T113" fmla="*/ 543 h 664"/>
                  <a:gd name="T114" fmla="*/ 215 w 376"/>
                  <a:gd name="T115" fmla="*/ 513 h 664"/>
                  <a:gd name="T116" fmla="*/ 217 w 376"/>
                  <a:gd name="T117" fmla="*/ 176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4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6"/>
                    </a:lnTo>
                    <a:lnTo>
                      <a:pt x="373" y="505"/>
                    </a:lnTo>
                    <a:lnTo>
                      <a:pt x="371" y="529"/>
                    </a:lnTo>
                    <a:lnTo>
                      <a:pt x="367" y="548"/>
                    </a:lnTo>
                    <a:lnTo>
                      <a:pt x="362" y="564"/>
                    </a:lnTo>
                    <a:lnTo>
                      <a:pt x="355" y="581"/>
                    </a:lnTo>
                    <a:lnTo>
                      <a:pt x="347" y="595"/>
                    </a:lnTo>
                    <a:lnTo>
                      <a:pt x="335" y="609"/>
                    </a:lnTo>
                    <a:lnTo>
                      <a:pt x="321" y="623"/>
                    </a:lnTo>
                    <a:lnTo>
                      <a:pt x="307" y="635"/>
                    </a:lnTo>
                    <a:lnTo>
                      <a:pt x="300" y="640"/>
                    </a:lnTo>
                    <a:lnTo>
                      <a:pt x="291" y="644"/>
                    </a:lnTo>
                    <a:lnTo>
                      <a:pt x="284" y="648"/>
                    </a:lnTo>
                    <a:lnTo>
                      <a:pt x="274" y="652"/>
                    </a:lnTo>
                    <a:lnTo>
                      <a:pt x="256" y="656"/>
                    </a:lnTo>
                    <a:lnTo>
                      <a:pt x="238" y="661"/>
                    </a:lnTo>
                    <a:lnTo>
                      <a:pt x="218" y="664"/>
                    </a:lnTo>
                    <a:lnTo>
                      <a:pt x="196" y="664"/>
                    </a:lnTo>
                    <a:lnTo>
                      <a:pt x="170" y="664"/>
                    </a:lnTo>
                    <a:lnTo>
                      <a:pt x="144" y="660"/>
                    </a:lnTo>
                    <a:lnTo>
                      <a:pt x="121" y="656"/>
                    </a:lnTo>
                    <a:lnTo>
                      <a:pt x="101" y="650"/>
                    </a:lnTo>
                    <a:lnTo>
                      <a:pt x="93" y="647"/>
                    </a:lnTo>
                    <a:lnTo>
                      <a:pt x="83" y="643"/>
                    </a:lnTo>
                    <a:lnTo>
                      <a:pt x="76" y="638"/>
                    </a:lnTo>
                    <a:lnTo>
                      <a:pt x="67" y="634"/>
                    </a:lnTo>
                    <a:lnTo>
                      <a:pt x="60" y="629"/>
                    </a:lnTo>
                    <a:lnTo>
                      <a:pt x="53" y="623"/>
                    </a:lnTo>
                    <a:lnTo>
                      <a:pt x="47" y="617"/>
                    </a:lnTo>
                    <a:lnTo>
                      <a:pt x="41" y="609"/>
                    </a:lnTo>
                    <a:lnTo>
                      <a:pt x="31" y="595"/>
                    </a:lnTo>
                    <a:lnTo>
                      <a:pt x="22" y="581"/>
                    </a:lnTo>
                    <a:lnTo>
                      <a:pt x="14" y="566"/>
                    </a:lnTo>
                    <a:lnTo>
                      <a:pt x="10" y="550"/>
                    </a:lnTo>
                    <a:lnTo>
                      <a:pt x="5" y="532"/>
                    </a:lnTo>
                    <a:lnTo>
                      <a:pt x="2" y="511"/>
                    </a:lnTo>
                    <a:lnTo>
                      <a:pt x="0" y="483"/>
                    </a:lnTo>
                    <a:lnTo>
                      <a:pt x="0" y="452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2"/>
                    </a:lnTo>
                    <a:lnTo>
                      <a:pt x="6" y="136"/>
                    </a:lnTo>
                    <a:lnTo>
                      <a:pt x="8" y="122"/>
                    </a:lnTo>
                    <a:lnTo>
                      <a:pt x="12" y="109"/>
                    </a:lnTo>
                    <a:lnTo>
                      <a:pt x="16" y="98"/>
                    </a:lnTo>
                    <a:lnTo>
                      <a:pt x="19" y="87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8"/>
                    </a:lnTo>
                    <a:lnTo>
                      <a:pt x="46" y="50"/>
                    </a:lnTo>
                    <a:lnTo>
                      <a:pt x="54" y="41"/>
                    </a:lnTo>
                    <a:lnTo>
                      <a:pt x="65" y="34"/>
                    </a:lnTo>
                    <a:lnTo>
                      <a:pt x="76" y="27"/>
                    </a:lnTo>
                    <a:lnTo>
                      <a:pt x="87" y="21"/>
                    </a:lnTo>
                    <a:lnTo>
                      <a:pt x="99" y="16"/>
                    </a:lnTo>
                    <a:lnTo>
                      <a:pt x="112" y="11"/>
                    </a:lnTo>
                    <a:lnTo>
                      <a:pt x="125" y="7"/>
                    </a:lnTo>
                    <a:lnTo>
                      <a:pt x="140" y="4"/>
                    </a:lnTo>
                    <a:lnTo>
                      <a:pt x="154" y="3"/>
                    </a:lnTo>
                    <a:lnTo>
                      <a:pt x="168" y="1"/>
                    </a:lnTo>
                    <a:lnTo>
                      <a:pt x="184" y="0"/>
                    </a:lnTo>
                    <a:lnTo>
                      <a:pt x="211" y="1"/>
                    </a:lnTo>
                    <a:lnTo>
                      <a:pt x="235" y="5"/>
                    </a:lnTo>
                    <a:lnTo>
                      <a:pt x="245" y="7"/>
                    </a:lnTo>
                    <a:lnTo>
                      <a:pt x="258" y="11"/>
                    </a:lnTo>
                    <a:lnTo>
                      <a:pt x="268" y="15"/>
                    </a:lnTo>
                    <a:lnTo>
                      <a:pt x="278" y="19"/>
                    </a:lnTo>
                    <a:lnTo>
                      <a:pt x="298" y="29"/>
                    </a:lnTo>
                    <a:lnTo>
                      <a:pt x="314" y="39"/>
                    </a:lnTo>
                    <a:lnTo>
                      <a:pt x="323" y="45"/>
                    </a:lnTo>
                    <a:lnTo>
                      <a:pt x="329" y="51"/>
                    </a:lnTo>
                    <a:lnTo>
                      <a:pt x="335" y="57"/>
                    </a:lnTo>
                    <a:lnTo>
                      <a:pt x="341" y="64"/>
                    </a:lnTo>
                    <a:lnTo>
                      <a:pt x="350" y="77"/>
                    </a:lnTo>
                    <a:lnTo>
                      <a:pt x="357" y="92"/>
                    </a:lnTo>
                    <a:lnTo>
                      <a:pt x="363" y="107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6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6"/>
                    </a:moveTo>
                    <a:lnTo>
                      <a:pt x="217" y="153"/>
                    </a:lnTo>
                    <a:lnTo>
                      <a:pt x="215" y="134"/>
                    </a:lnTo>
                    <a:lnTo>
                      <a:pt x="213" y="121"/>
                    </a:lnTo>
                    <a:lnTo>
                      <a:pt x="212" y="112"/>
                    </a:lnTo>
                    <a:lnTo>
                      <a:pt x="208" y="106"/>
                    </a:lnTo>
                    <a:lnTo>
                      <a:pt x="203" y="103"/>
                    </a:lnTo>
                    <a:lnTo>
                      <a:pt x="196" y="100"/>
                    </a:lnTo>
                    <a:lnTo>
                      <a:pt x="188" y="99"/>
                    </a:lnTo>
                    <a:lnTo>
                      <a:pt x="180" y="100"/>
                    </a:lnTo>
                    <a:lnTo>
                      <a:pt x="173" y="103"/>
                    </a:lnTo>
                    <a:lnTo>
                      <a:pt x="168" y="107"/>
                    </a:lnTo>
                    <a:lnTo>
                      <a:pt x="165" y="112"/>
                    </a:lnTo>
                    <a:lnTo>
                      <a:pt x="162" y="122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6"/>
                    </a:lnTo>
                    <a:lnTo>
                      <a:pt x="159" y="487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6"/>
                    </a:lnTo>
                    <a:lnTo>
                      <a:pt x="165" y="554"/>
                    </a:lnTo>
                    <a:lnTo>
                      <a:pt x="167" y="559"/>
                    </a:lnTo>
                    <a:lnTo>
                      <a:pt x="173" y="563"/>
                    </a:lnTo>
                    <a:lnTo>
                      <a:pt x="179" y="565"/>
                    </a:lnTo>
                    <a:lnTo>
                      <a:pt x="188" y="565"/>
                    </a:lnTo>
                    <a:lnTo>
                      <a:pt x="196" y="565"/>
                    </a:lnTo>
                    <a:lnTo>
                      <a:pt x="202" y="563"/>
                    </a:lnTo>
                    <a:lnTo>
                      <a:pt x="207" y="558"/>
                    </a:lnTo>
                    <a:lnTo>
                      <a:pt x="211" y="552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1"/>
                    </a:lnTo>
                    <a:lnTo>
                      <a:pt x="217" y="1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1" name="Freeform 52">
                <a:extLst>
                  <a:ext uri="{FF2B5EF4-FFF2-40B4-BE49-F238E27FC236}">
                    <a16:creationId xmlns:a16="http://schemas.microsoft.com/office/drawing/2014/main" id="{5A53DC01-97BA-47BE-8FB0-2785B2D8E2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3550" y="3408363"/>
                <a:ext cx="122238" cy="206375"/>
              </a:xfrm>
              <a:custGeom>
                <a:avLst/>
                <a:gdLst>
                  <a:gd name="T0" fmla="*/ 350 w 382"/>
                  <a:gd name="T1" fmla="*/ 103 h 652"/>
                  <a:gd name="T2" fmla="*/ 153 w 382"/>
                  <a:gd name="T3" fmla="*/ 212 h 652"/>
                  <a:gd name="T4" fmla="*/ 172 w 382"/>
                  <a:gd name="T5" fmla="*/ 193 h 652"/>
                  <a:gd name="T6" fmla="*/ 195 w 382"/>
                  <a:gd name="T7" fmla="*/ 178 h 652"/>
                  <a:gd name="T8" fmla="*/ 220 w 382"/>
                  <a:gd name="T9" fmla="*/ 171 h 652"/>
                  <a:gd name="T10" fmla="*/ 248 w 382"/>
                  <a:gd name="T11" fmla="*/ 168 h 652"/>
                  <a:gd name="T12" fmla="*/ 279 w 382"/>
                  <a:gd name="T13" fmla="*/ 170 h 652"/>
                  <a:gd name="T14" fmla="*/ 306 w 382"/>
                  <a:gd name="T15" fmla="*/ 177 h 652"/>
                  <a:gd name="T16" fmla="*/ 329 w 382"/>
                  <a:gd name="T17" fmla="*/ 189 h 652"/>
                  <a:gd name="T18" fmla="*/ 348 w 382"/>
                  <a:gd name="T19" fmla="*/ 205 h 652"/>
                  <a:gd name="T20" fmla="*/ 362 w 382"/>
                  <a:gd name="T21" fmla="*/ 228 h 652"/>
                  <a:gd name="T22" fmla="*/ 373 w 382"/>
                  <a:gd name="T23" fmla="*/ 259 h 652"/>
                  <a:gd name="T24" fmla="*/ 379 w 382"/>
                  <a:gd name="T25" fmla="*/ 299 h 652"/>
                  <a:gd name="T26" fmla="*/ 382 w 382"/>
                  <a:gd name="T27" fmla="*/ 347 h 652"/>
                  <a:gd name="T28" fmla="*/ 382 w 382"/>
                  <a:gd name="T29" fmla="*/ 470 h 652"/>
                  <a:gd name="T30" fmla="*/ 378 w 382"/>
                  <a:gd name="T31" fmla="*/ 519 h 652"/>
                  <a:gd name="T32" fmla="*/ 371 w 382"/>
                  <a:gd name="T33" fmla="*/ 553 h 652"/>
                  <a:gd name="T34" fmla="*/ 357 w 382"/>
                  <a:gd name="T35" fmla="*/ 582 h 652"/>
                  <a:gd name="T36" fmla="*/ 342 w 382"/>
                  <a:gd name="T37" fmla="*/ 602 h 652"/>
                  <a:gd name="T38" fmla="*/ 329 w 382"/>
                  <a:gd name="T39" fmla="*/ 614 h 652"/>
                  <a:gd name="T40" fmla="*/ 306 w 382"/>
                  <a:gd name="T41" fmla="*/ 630 h 652"/>
                  <a:gd name="T42" fmla="*/ 267 w 382"/>
                  <a:gd name="T43" fmla="*/ 643 h 652"/>
                  <a:gd name="T44" fmla="*/ 221 w 382"/>
                  <a:gd name="T45" fmla="*/ 650 h 652"/>
                  <a:gd name="T46" fmla="*/ 179 w 382"/>
                  <a:gd name="T47" fmla="*/ 652 h 652"/>
                  <a:gd name="T48" fmla="*/ 150 w 382"/>
                  <a:gd name="T49" fmla="*/ 649 h 652"/>
                  <a:gd name="T50" fmla="*/ 124 w 382"/>
                  <a:gd name="T51" fmla="*/ 643 h 652"/>
                  <a:gd name="T52" fmla="*/ 99 w 382"/>
                  <a:gd name="T53" fmla="*/ 636 h 652"/>
                  <a:gd name="T54" fmla="*/ 75 w 382"/>
                  <a:gd name="T55" fmla="*/ 625 h 652"/>
                  <a:gd name="T56" fmla="*/ 55 w 382"/>
                  <a:gd name="T57" fmla="*/ 611 h 652"/>
                  <a:gd name="T58" fmla="*/ 38 w 382"/>
                  <a:gd name="T59" fmla="*/ 595 h 652"/>
                  <a:gd name="T60" fmla="*/ 25 w 382"/>
                  <a:gd name="T61" fmla="*/ 577 h 652"/>
                  <a:gd name="T62" fmla="*/ 14 w 382"/>
                  <a:gd name="T63" fmla="*/ 555 h 652"/>
                  <a:gd name="T64" fmla="*/ 7 w 382"/>
                  <a:gd name="T65" fmla="*/ 528 h 652"/>
                  <a:gd name="T66" fmla="*/ 2 w 382"/>
                  <a:gd name="T67" fmla="*/ 495 h 652"/>
                  <a:gd name="T68" fmla="*/ 0 w 382"/>
                  <a:gd name="T69" fmla="*/ 457 h 652"/>
                  <a:gd name="T70" fmla="*/ 0 w 382"/>
                  <a:gd name="T71" fmla="*/ 400 h 652"/>
                  <a:gd name="T72" fmla="*/ 159 w 382"/>
                  <a:gd name="T73" fmla="*/ 440 h 652"/>
                  <a:gd name="T74" fmla="*/ 160 w 382"/>
                  <a:gd name="T75" fmla="*/ 493 h 652"/>
                  <a:gd name="T76" fmla="*/ 164 w 382"/>
                  <a:gd name="T77" fmla="*/ 528 h 652"/>
                  <a:gd name="T78" fmla="*/ 167 w 382"/>
                  <a:gd name="T79" fmla="*/ 538 h 652"/>
                  <a:gd name="T80" fmla="*/ 173 w 382"/>
                  <a:gd name="T81" fmla="*/ 547 h 652"/>
                  <a:gd name="T82" fmla="*/ 182 w 382"/>
                  <a:gd name="T83" fmla="*/ 552 h 652"/>
                  <a:gd name="T84" fmla="*/ 194 w 382"/>
                  <a:gd name="T85" fmla="*/ 553 h 652"/>
                  <a:gd name="T86" fmla="*/ 205 w 382"/>
                  <a:gd name="T87" fmla="*/ 552 h 652"/>
                  <a:gd name="T88" fmla="*/ 213 w 382"/>
                  <a:gd name="T89" fmla="*/ 546 h 652"/>
                  <a:gd name="T90" fmla="*/ 219 w 382"/>
                  <a:gd name="T91" fmla="*/ 538 h 652"/>
                  <a:gd name="T92" fmla="*/ 221 w 382"/>
                  <a:gd name="T93" fmla="*/ 530 h 652"/>
                  <a:gd name="T94" fmla="*/ 221 w 382"/>
                  <a:gd name="T95" fmla="*/ 507 h 652"/>
                  <a:gd name="T96" fmla="*/ 223 w 382"/>
                  <a:gd name="T97" fmla="*/ 454 h 652"/>
                  <a:gd name="T98" fmla="*/ 223 w 382"/>
                  <a:gd name="T99" fmla="*/ 312 h 652"/>
                  <a:gd name="T100" fmla="*/ 218 w 382"/>
                  <a:gd name="T101" fmla="*/ 287 h 652"/>
                  <a:gd name="T102" fmla="*/ 211 w 382"/>
                  <a:gd name="T103" fmla="*/ 274 h 652"/>
                  <a:gd name="T104" fmla="*/ 197 w 382"/>
                  <a:gd name="T105" fmla="*/ 268 h 652"/>
                  <a:gd name="T106" fmla="*/ 184 w 382"/>
                  <a:gd name="T107" fmla="*/ 268 h 652"/>
                  <a:gd name="T108" fmla="*/ 174 w 382"/>
                  <a:gd name="T109" fmla="*/ 270 h 652"/>
                  <a:gd name="T110" fmla="*/ 167 w 382"/>
                  <a:gd name="T111" fmla="*/ 277 h 652"/>
                  <a:gd name="T112" fmla="*/ 162 w 382"/>
                  <a:gd name="T113" fmla="*/ 283 h 652"/>
                  <a:gd name="T114" fmla="*/ 159 w 382"/>
                  <a:gd name="T115" fmla="*/ 300 h 652"/>
                  <a:gd name="T116" fmla="*/ 1 w 382"/>
                  <a:gd name="T117" fmla="*/ 323 h 652"/>
                  <a:gd name="T118" fmla="*/ 350 w 382"/>
                  <a:gd name="T119" fmla="*/ 0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2" h="652">
                    <a:moveTo>
                      <a:pt x="350" y="0"/>
                    </a:moveTo>
                    <a:lnTo>
                      <a:pt x="350" y="103"/>
                    </a:lnTo>
                    <a:lnTo>
                      <a:pt x="153" y="103"/>
                    </a:lnTo>
                    <a:lnTo>
                      <a:pt x="153" y="212"/>
                    </a:lnTo>
                    <a:lnTo>
                      <a:pt x="162" y="201"/>
                    </a:lnTo>
                    <a:lnTo>
                      <a:pt x="172" y="193"/>
                    </a:lnTo>
                    <a:lnTo>
                      <a:pt x="183" y="184"/>
                    </a:lnTo>
                    <a:lnTo>
                      <a:pt x="195" y="178"/>
                    </a:lnTo>
                    <a:lnTo>
                      <a:pt x="207" y="174"/>
                    </a:lnTo>
                    <a:lnTo>
                      <a:pt x="220" y="171"/>
                    </a:lnTo>
                    <a:lnTo>
                      <a:pt x="233" y="169"/>
                    </a:lnTo>
                    <a:lnTo>
                      <a:pt x="248" y="168"/>
                    </a:lnTo>
                    <a:lnTo>
                      <a:pt x="264" y="169"/>
                    </a:lnTo>
                    <a:lnTo>
                      <a:pt x="279" y="170"/>
                    </a:lnTo>
                    <a:lnTo>
                      <a:pt x="292" y="174"/>
                    </a:lnTo>
                    <a:lnTo>
                      <a:pt x="306" y="177"/>
                    </a:lnTo>
                    <a:lnTo>
                      <a:pt x="318" y="182"/>
                    </a:lnTo>
                    <a:lnTo>
                      <a:pt x="329" y="189"/>
                    </a:lnTo>
                    <a:lnTo>
                      <a:pt x="339" y="197"/>
                    </a:lnTo>
                    <a:lnTo>
                      <a:pt x="348" y="205"/>
                    </a:lnTo>
                    <a:lnTo>
                      <a:pt x="356" y="215"/>
                    </a:lnTo>
                    <a:lnTo>
                      <a:pt x="362" y="228"/>
                    </a:lnTo>
                    <a:lnTo>
                      <a:pt x="368" y="242"/>
                    </a:lnTo>
                    <a:lnTo>
                      <a:pt x="373" y="259"/>
                    </a:lnTo>
                    <a:lnTo>
                      <a:pt x="377" y="277"/>
                    </a:lnTo>
                    <a:lnTo>
                      <a:pt x="379" y="299"/>
                    </a:lnTo>
                    <a:lnTo>
                      <a:pt x="382" y="322"/>
                    </a:lnTo>
                    <a:lnTo>
                      <a:pt x="382" y="347"/>
                    </a:lnTo>
                    <a:lnTo>
                      <a:pt x="382" y="437"/>
                    </a:lnTo>
                    <a:lnTo>
                      <a:pt x="382" y="470"/>
                    </a:lnTo>
                    <a:lnTo>
                      <a:pt x="380" y="496"/>
                    </a:lnTo>
                    <a:lnTo>
                      <a:pt x="378" y="519"/>
                    </a:lnTo>
                    <a:lnTo>
                      <a:pt x="376" y="537"/>
                    </a:lnTo>
                    <a:lnTo>
                      <a:pt x="371" y="553"/>
                    </a:lnTo>
                    <a:lnTo>
                      <a:pt x="365" y="567"/>
                    </a:lnTo>
                    <a:lnTo>
                      <a:pt x="357" y="582"/>
                    </a:lnTo>
                    <a:lnTo>
                      <a:pt x="348" y="596"/>
                    </a:lnTo>
                    <a:lnTo>
                      <a:pt x="342" y="602"/>
                    </a:lnTo>
                    <a:lnTo>
                      <a:pt x="336" y="608"/>
                    </a:lnTo>
                    <a:lnTo>
                      <a:pt x="329" y="614"/>
                    </a:lnTo>
                    <a:lnTo>
                      <a:pt x="321" y="620"/>
                    </a:lnTo>
                    <a:lnTo>
                      <a:pt x="306" y="630"/>
                    </a:lnTo>
                    <a:lnTo>
                      <a:pt x="288" y="637"/>
                    </a:lnTo>
                    <a:lnTo>
                      <a:pt x="267" y="643"/>
                    </a:lnTo>
                    <a:lnTo>
                      <a:pt x="246" y="648"/>
                    </a:lnTo>
                    <a:lnTo>
                      <a:pt x="221" y="650"/>
                    </a:lnTo>
                    <a:lnTo>
                      <a:pt x="195" y="652"/>
                    </a:lnTo>
                    <a:lnTo>
                      <a:pt x="179" y="652"/>
                    </a:lnTo>
                    <a:lnTo>
                      <a:pt x="165" y="650"/>
                    </a:lnTo>
                    <a:lnTo>
                      <a:pt x="150" y="649"/>
                    </a:lnTo>
                    <a:lnTo>
                      <a:pt x="137" y="647"/>
                    </a:lnTo>
                    <a:lnTo>
                      <a:pt x="124" y="643"/>
                    </a:lnTo>
                    <a:lnTo>
                      <a:pt x="111" y="640"/>
                    </a:lnTo>
                    <a:lnTo>
                      <a:pt x="99" y="636"/>
                    </a:lnTo>
                    <a:lnTo>
                      <a:pt x="87" y="630"/>
                    </a:lnTo>
                    <a:lnTo>
                      <a:pt x="75" y="625"/>
                    </a:lnTo>
                    <a:lnTo>
                      <a:pt x="64" y="618"/>
                    </a:lnTo>
                    <a:lnTo>
                      <a:pt x="55" y="611"/>
                    </a:lnTo>
                    <a:lnTo>
                      <a:pt x="46" y="603"/>
                    </a:lnTo>
                    <a:lnTo>
                      <a:pt x="38" y="595"/>
                    </a:lnTo>
                    <a:lnTo>
                      <a:pt x="31" y="587"/>
                    </a:lnTo>
                    <a:lnTo>
                      <a:pt x="25" y="577"/>
                    </a:lnTo>
                    <a:lnTo>
                      <a:pt x="19" y="566"/>
                    </a:lnTo>
                    <a:lnTo>
                      <a:pt x="14" y="555"/>
                    </a:lnTo>
                    <a:lnTo>
                      <a:pt x="11" y="542"/>
                    </a:lnTo>
                    <a:lnTo>
                      <a:pt x="7" y="528"/>
                    </a:lnTo>
                    <a:lnTo>
                      <a:pt x="5" y="512"/>
                    </a:lnTo>
                    <a:lnTo>
                      <a:pt x="2" y="495"/>
                    </a:lnTo>
                    <a:lnTo>
                      <a:pt x="1" y="476"/>
                    </a:lnTo>
                    <a:lnTo>
                      <a:pt x="0" y="457"/>
                    </a:lnTo>
                    <a:lnTo>
                      <a:pt x="0" y="435"/>
                    </a:lnTo>
                    <a:lnTo>
                      <a:pt x="0" y="400"/>
                    </a:lnTo>
                    <a:lnTo>
                      <a:pt x="159" y="400"/>
                    </a:lnTo>
                    <a:lnTo>
                      <a:pt x="159" y="440"/>
                    </a:lnTo>
                    <a:lnTo>
                      <a:pt x="159" y="469"/>
                    </a:lnTo>
                    <a:lnTo>
                      <a:pt x="160" y="493"/>
                    </a:lnTo>
                    <a:lnTo>
                      <a:pt x="161" y="512"/>
                    </a:lnTo>
                    <a:lnTo>
                      <a:pt x="164" y="528"/>
                    </a:lnTo>
                    <a:lnTo>
                      <a:pt x="165" y="534"/>
                    </a:lnTo>
                    <a:lnTo>
                      <a:pt x="167" y="538"/>
                    </a:lnTo>
                    <a:lnTo>
                      <a:pt x="170" y="543"/>
                    </a:lnTo>
                    <a:lnTo>
                      <a:pt x="173" y="547"/>
                    </a:lnTo>
                    <a:lnTo>
                      <a:pt x="177" y="549"/>
                    </a:lnTo>
                    <a:lnTo>
                      <a:pt x="182" y="552"/>
                    </a:lnTo>
                    <a:lnTo>
                      <a:pt x="188" y="553"/>
                    </a:lnTo>
                    <a:lnTo>
                      <a:pt x="194" y="553"/>
                    </a:lnTo>
                    <a:lnTo>
                      <a:pt x="200" y="553"/>
                    </a:lnTo>
                    <a:lnTo>
                      <a:pt x="205" y="552"/>
                    </a:lnTo>
                    <a:lnTo>
                      <a:pt x="209" y="549"/>
                    </a:lnTo>
                    <a:lnTo>
                      <a:pt x="213" y="546"/>
                    </a:lnTo>
                    <a:lnTo>
                      <a:pt x="217" y="542"/>
                    </a:lnTo>
                    <a:lnTo>
                      <a:pt x="219" y="538"/>
                    </a:lnTo>
                    <a:lnTo>
                      <a:pt x="220" y="534"/>
                    </a:lnTo>
                    <a:lnTo>
                      <a:pt x="221" y="530"/>
                    </a:lnTo>
                    <a:lnTo>
                      <a:pt x="221" y="522"/>
                    </a:lnTo>
                    <a:lnTo>
                      <a:pt x="221" y="507"/>
                    </a:lnTo>
                    <a:lnTo>
                      <a:pt x="223" y="484"/>
                    </a:lnTo>
                    <a:lnTo>
                      <a:pt x="223" y="454"/>
                    </a:lnTo>
                    <a:lnTo>
                      <a:pt x="223" y="328"/>
                    </a:lnTo>
                    <a:lnTo>
                      <a:pt x="223" y="312"/>
                    </a:lnTo>
                    <a:lnTo>
                      <a:pt x="220" y="298"/>
                    </a:lnTo>
                    <a:lnTo>
                      <a:pt x="218" y="287"/>
                    </a:lnTo>
                    <a:lnTo>
                      <a:pt x="215" y="280"/>
                    </a:lnTo>
                    <a:lnTo>
                      <a:pt x="211" y="274"/>
                    </a:lnTo>
                    <a:lnTo>
                      <a:pt x="205" y="270"/>
                    </a:lnTo>
                    <a:lnTo>
                      <a:pt x="197" y="268"/>
                    </a:lnTo>
                    <a:lnTo>
                      <a:pt x="190" y="266"/>
                    </a:lnTo>
                    <a:lnTo>
                      <a:pt x="184" y="268"/>
                    </a:lnTo>
                    <a:lnTo>
                      <a:pt x="179" y="269"/>
                    </a:lnTo>
                    <a:lnTo>
                      <a:pt x="174" y="270"/>
                    </a:lnTo>
                    <a:lnTo>
                      <a:pt x="171" y="274"/>
                    </a:lnTo>
                    <a:lnTo>
                      <a:pt x="167" y="277"/>
                    </a:lnTo>
                    <a:lnTo>
                      <a:pt x="165" y="280"/>
                    </a:lnTo>
                    <a:lnTo>
                      <a:pt x="162" y="283"/>
                    </a:lnTo>
                    <a:lnTo>
                      <a:pt x="161" y="288"/>
                    </a:lnTo>
                    <a:lnTo>
                      <a:pt x="159" y="300"/>
                    </a:lnTo>
                    <a:lnTo>
                      <a:pt x="159" y="323"/>
                    </a:lnTo>
                    <a:lnTo>
                      <a:pt x="1" y="323"/>
                    </a:lnTo>
                    <a:lnTo>
                      <a:pt x="7" y="0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26" name="Group 725">
              <a:extLst>
                <a:ext uri="{FF2B5EF4-FFF2-40B4-BE49-F238E27FC236}">
                  <a16:creationId xmlns:a16="http://schemas.microsoft.com/office/drawing/2014/main" id="{B8BDB90A-4DF4-4A1F-8900-C8F1CC103FB6}"/>
                </a:ext>
              </a:extLst>
            </p:cNvPr>
            <p:cNvGrpSpPr/>
            <p:nvPr/>
          </p:nvGrpSpPr>
          <p:grpSpPr>
            <a:xfrm>
              <a:off x="6695805" y="5353181"/>
              <a:ext cx="258763" cy="209550"/>
              <a:chOff x="6677025" y="2757488"/>
              <a:chExt cx="258763" cy="209550"/>
            </a:xfrm>
            <a:solidFill>
              <a:schemeClr val="tx1"/>
            </a:solidFill>
          </p:grpSpPr>
          <p:sp>
            <p:nvSpPr>
              <p:cNvPr id="242" name="Freeform 53">
                <a:extLst>
                  <a:ext uri="{FF2B5EF4-FFF2-40B4-BE49-F238E27FC236}">
                    <a16:creationId xmlns:a16="http://schemas.microsoft.com/office/drawing/2014/main" id="{D36D8B7B-5B4E-46C8-B947-E0628468B6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2757488"/>
                <a:ext cx="119063" cy="209550"/>
              </a:xfrm>
              <a:custGeom>
                <a:avLst/>
                <a:gdLst>
                  <a:gd name="T0" fmla="*/ 376 w 376"/>
                  <a:gd name="T1" fmla="*/ 442 h 663"/>
                  <a:gd name="T2" fmla="*/ 373 w 376"/>
                  <a:gd name="T3" fmla="*/ 504 h 663"/>
                  <a:gd name="T4" fmla="*/ 367 w 376"/>
                  <a:gd name="T5" fmla="*/ 548 h 663"/>
                  <a:gd name="T6" fmla="*/ 355 w 376"/>
                  <a:gd name="T7" fmla="*/ 580 h 663"/>
                  <a:gd name="T8" fmla="*/ 335 w 376"/>
                  <a:gd name="T9" fmla="*/ 609 h 663"/>
                  <a:gd name="T10" fmla="*/ 307 w 376"/>
                  <a:gd name="T11" fmla="*/ 634 h 663"/>
                  <a:gd name="T12" fmla="*/ 291 w 376"/>
                  <a:gd name="T13" fmla="*/ 644 h 663"/>
                  <a:gd name="T14" fmla="*/ 274 w 376"/>
                  <a:gd name="T15" fmla="*/ 651 h 663"/>
                  <a:gd name="T16" fmla="*/ 238 w 376"/>
                  <a:gd name="T17" fmla="*/ 661 h 663"/>
                  <a:gd name="T18" fmla="*/ 196 w 376"/>
                  <a:gd name="T19" fmla="*/ 663 h 663"/>
                  <a:gd name="T20" fmla="*/ 144 w 376"/>
                  <a:gd name="T21" fmla="*/ 661 h 663"/>
                  <a:gd name="T22" fmla="*/ 101 w 376"/>
                  <a:gd name="T23" fmla="*/ 650 h 663"/>
                  <a:gd name="T24" fmla="*/ 83 w 376"/>
                  <a:gd name="T25" fmla="*/ 643 h 663"/>
                  <a:gd name="T26" fmla="*/ 67 w 376"/>
                  <a:gd name="T27" fmla="*/ 633 h 663"/>
                  <a:gd name="T28" fmla="*/ 53 w 376"/>
                  <a:gd name="T29" fmla="*/ 622 h 663"/>
                  <a:gd name="T30" fmla="*/ 41 w 376"/>
                  <a:gd name="T31" fmla="*/ 609 h 663"/>
                  <a:gd name="T32" fmla="*/ 22 w 376"/>
                  <a:gd name="T33" fmla="*/ 580 h 663"/>
                  <a:gd name="T34" fmla="*/ 10 w 376"/>
                  <a:gd name="T35" fmla="*/ 550 h 663"/>
                  <a:gd name="T36" fmla="*/ 2 w 376"/>
                  <a:gd name="T37" fmla="*/ 510 h 663"/>
                  <a:gd name="T38" fmla="*/ 0 w 376"/>
                  <a:gd name="T39" fmla="*/ 451 h 663"/>
                  <a:gd name="T40" fmla="*/ 1 w 376"/>
                  <a:gd name="T41" fmla="*/ 188 h 663"/>
                  <a:gd name="T42" fmla="*/ 6 w 376"/>
                  <a:gd name="T43" fmla="*/ 136 h 663"/>
                  <a:gd name="T44" fmla="*/ 12 w 376"/>
                  <a:gd name="T45" fmla="*/ 108 h 663"/>
                  <a:gd name="T46" fmla="*/ 19 w 376"/>
                  <a:gd name="T47" fmla="*/ 86 h 663"/>
                  <a:gd name="T48" fmla="*/ 31 w 376"/>
                  <a:gd name="T49" fmla="*/ 66 h 663"/>
                  <a:gd name="T50" fmla="*/ 46 w 376"/>
                  <a:gd name="T51" fmla="*/ 49 h 663"/>
                  <a:gd name="T52" fmla="*/ 65 w 376"/>
                  <a:gd name="T53" fmla="*/ 33 h 663"/>
                  <a:gd name="T54" fmla="*/ 87 w 376"/>
                  <a:gd name="T55" fmla="*/ 20 h 663"/>
                  <a:gd name="T56" fmla="*/ 112 w 376"/>
                  <a:gd name="T57" fmla="*/ 11 h 663"/>
                  <a:gd name="T58" fmla="*/ 140 w 376"/>
                  <a:gd name="T59" fmla="*/ 3 h 663"/>
                  <a:gd name="T60" fmla="*/ 168 w 376"/>
                  <a:gd name="T61" fmla="*/ 1 h 663"/>
                  <a:gd name="T62" fmla="*/ 211 w 376"/>
                  <a:gd name="T63" fmla="*/ 1 h 663"/>
                  <a:gd name="T64" fmla="*/ 245 w 376"/>
                  <a:gd name="T65" fmla="*/ 7 h 663"/>
                  <a:gd name="T66" fmla="*/ 268 w 376"/>
                  <a:gd name="T67" fmla="*/ 14 h 663"/>
                  <a:gd name="T68" fmla="*/ 298 w 376"/>
                  <a:gd name="T69" fmla="*/ 29 h 663"/>
                  <a:gd name="T70" fmla="*/ 323 w 376"/>
                  <a:gd name="T71" fmla="*/ 44 h 663"/>
                  <a:gd name="T72" fmla="*/ 335 w 376"/>
                  <a:gd name="T73" fmla="*/ 56 h 663"/>
                  <a:gd name="T74" fmla="*/ 350 w 376"/>
                  <a:gd name="T75" fmla="*/ 77 h 663"/>
                  <a:gd name="T76" fmla="*/ 363 w 376"/>
                  <a:gd name="T77" fmla="*/ 107 h 663"/>
                  <a:gd name="T78" fmla="*/ 372 w 376"/>
                  <a:gd name="T79" fmla="*/ 142 h 663"/>
                  <a:gd name="T80" fmla="*/ 376 w 376"/>
                  <a:gd name="T81" fmla="*/ 195 h 663"/>
                  <a:gd name="T82" fmla="*/ 217 w 376"/>
                  <a:gd name="T83" fmla="*/ 176 h 663"/>
                  <a:gd name="T84" fmla="*/ 215 w 376"/>
                  <a:gd name="T85" fmla="*/ 133 h 663"/>
                  <a:gd name="T86" fmla="*/ 212 w 376"/>
                  <a:gd name="T87" fmla="*/ 112 h 663"/>
                  <a:gd name="T88" fmla="*/ 203 w 376"/>
                  <a:gd name="T89" fmla="*/ 102 h 663"/>
                  <a:gd name="T90" fmla="*/ 188 w 376"/>
                  <a:gd name="T91" fmla="*/ 98 h 663"/>
                  <a:gd name="T92" fmla="*/ 173 w 376"/>
                  <a:gd name="T93" fmla="*/ 102 h 663"/>
                  <a:gd name="T94" fmla="*/ 165 w 376"/>
                  <a:gd name="T95" fmla="*/ 113 h 663"/>
                  <a:gd name="T96" fmla="*/ 160 w 376"/>
                  <a:gd name="T97" fmla="*/ 135 h 663"/>
                  <a:gd name="T98" fmla="*/ 159 w 376"/>
                  <a:gd name="T99" fmla="*/ 176 h 663"/>
                  <a:gd name="T100" fmla="*/ 159 w 376"/>
                  <a:gd name="T101" fmla="*/ 511 h 663"/>
                  <a:gd name="T102" fmla="*/ 162 w 376"/>
                  <a:gd name="T103" fmla="*/ 545 h 663"/>
                  <a:gd name="T104" fmla="*/ 167 w 376"/>
                  <a:gd name="T105" fmla="*/ 558 h 663"/>
                  <a:gd name="T106" fmla="*/ 179 w 376"/>
                  <a:gd name="T107" fmla="*/ 564 h 663"/>
                  <a:gd name="T108" fmla="*/ 196 w 376"/>
                  <a:gd name="T109" fmla="*/ 564 h 663"/>
                  <a:gd name="T110" fmla="*/ 207 w 376"/>
                  <a:gd name="T111" fmla="*/ 557 h 663"/>
                  <a:gd name="T112" fmla="*/ 213 w 376"/>
                  <a:gd name="T113" fmla="*/ 543 h 663"/>
                  <a:gd name="T114" fmla="*/ 215 w 376"/>
                  <a:gd name="T115" fmla="*/ 513 h 663"/>
                  <a:gd name="T116" fmla="*/ 217 w 376"/>
                  <a:gd name="T117" fmla="*/ 176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3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5"/>
                    </a:lnTo>
                    <a:lnTo>
                      <a:pt x="373" y="504"/>
                    </a:lnTo>
                    <a:lnTo>
                      <a:pt x="371" y="528"/>
                    </a:lnTo>
                    <a:lnTo>
                      <a:pt x="367" y="548"/>
                    </a:lnTo>
                    <a:lnTo>
                      <a:pt x="362" y="563"/>
                    </a:lnTo>
                    <a:lnTo>
                      <a:pt x="355" y="580"/>
                    </a:lnTo>
                    <a:lnTo>
                      <a:pt x="347" y="595"/>
                    </a:lnTo>
                    <a:lnTo>
                      <a:pt x="335" y="609"/>
                    </a:lnTo>
                    <a:lnTo>
                      <a:pt x="321" y="623"/>
                    </a:lnTo>
                    <a:lnTo>
                      <a:pt x="307" y="634"/>
                    </a:lnTo>
                    <a:lnTo>
                      <a:pt x="300" y="639"/>
                    </a:lnTo>
                    <a:lnTo>
                      <a:pt x="291" y="644"/>
                    </a:lnTo>
                    <a:lnTo>
                      <a:pt x="284" y="648"/>
                    </a:lnTo>
                    <a:lnTo>
                      <a:pt x="274" y="651"/>
                    </a:lnTo>
                    <a:lnTo>
                      <a:pt x="256" y="656"/>
                    </a:lnTo>
                    <a:lnTo>
                      <a:pt x="238" y="661"/>
                    </a:lnTo>
                    <a:lnTo>
                      <a:pt x="218" y="663"/>
                    </a:lnTo>
                    <a:lnTo>
                      <a:pt x="196" y="663"/>
                    </a:lnTo>
                    <a:lnTo>
                      <a:pt x="170" y="663"/>
                    </a:lnTo>
                    <a:lnTo>
                      <a:pt x="144" y="661"/>
                    </a:lnTo>
                    <a:lnTo>
                      <a:pt x="121" y="656"/>
                    </a:lnTo>
                    <a:lnTo>
                      <a:pt x="101" y="650"/>
                    </a:lnTo>
                    <a:lnTo>
                      <a:pt x="93" y="646"/>
                    </a:lnTo>
                    <a:lnTo>
                      <a:pt x="83" y="643"/>
                    </a:lnTo>
                    <a:lnTo>
                      <a:pt x="76" y="638"/>
                    </a:lnTo>
                    <a:lnTo>
                      <a:pt x="67" y="633"/>
                    </a:lnTo>
                    <a:lnTo>
                      <a:pt x="60" y="628"/>
                    </a:lnTo>
                    <a:lnTo>
                      <a:pt x="53" y="622"/>
                    </a:lnTo>
                    <a:lnTo>
                      <a:pt x="47" y="616"/>
                    </a:lnTo>
                    <a:lnTo>
                      <a:pt x="41" y="609"/>
                    </a:lnTo>
                    <a:lnTo>
                      <a:pt x="31" y="595"/>
                    </a:lnTo>
                    <a:lnTo>
                      <a:pt x="22" y="580"/>
                    </a:lnTo>
                    <a:lnTo>
                      <a:pt x="14" y="566"/>
                    </a:lnTo>
                    <a:lnTo>
                      <a:pt x="10" y="550"/>
                    </a:lnTo>
                    <a:lnTo>
                      <a:pt x="5" y="532"/>
                    </a:lnTo>
                    <a:lnTo>
                      <a:pt x="2" y="510"/>
                    </a:lnTo>
                    <a:lnTo>
                      <a:pt x="0" y="483"/>
                    </a:lnTo>
                    <a:lnTo>
                      <a:pt x="0" y="451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1"/>
                    </a:lnTo>
                    <a:lnTo>
                      <a:pt x="6" y="136"/>
                    </a:lnTo>
                    <a:lnTo>
                      <a:pt x="8" y="121"/>
                    </a:lnTo>
                    <a:lnTo>
                      <a:pt x="12" y="108"/>
                    </a:lnTo>
                    <a:lnTo>
                      <a:pt x="16" y="97"/>
                    </a:lnTo>
                    <a:lnTo>
                      <a:pt x="19" y="86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8"/>
                    </a:lnTo>
                    <a:lnTo>
                      <a:pt x="46" y="49"/>
                    </a:lnTo>
                    <a:lnTo>
                      <a:pt x="54" y="41"/>
                    </a:lnTo>
                    <a:lnTo>
                      <a:pt x="65" y="33"/>
                    </a:lnTo>
                    <a:lnTo>
                      <a:pt x="76" y="26"/>
                    </a:lnTo>
                    <a:lnTo>
                      <a:pt x="87" y="20"/>
                    </a:lnTo>
                    <a:lnTo>
                      <a:pt x="99" y="15"/>
                    </a:lnTo>
                    <a:lnTo>
                      <a:pt x="112" y="11"/>
                    </a:lnTo>
                    <a:lnTo>
                      <a:pt x="125" y="7"/>
                    </a:lnTo>
                    <a:lnTo>
                      <a:pt x="140" y="3"/>
                    </a:lnTo>
                    <a:lnTo>
                      <a:pt x="154" y="2"/>
                    </a:lnTo>
                    <a:lnTo>
                      <a:pt x="168" y="1"/>
                    </a:lnTo>
                    <a:lnTo>
                      <a:pt x="184" y="0"/>
                    </a:lnTo>
                    <a:lnTo>
                      <a:pt x="211" y="1"/>
                    </a:lnTo>
                    <a:lnTo>
                      <a:pt x="235" y="5"/>
                    </a:lnTo>
                    <a:lnTo>
                      <a:pt x="245" y="7"/>
                    </a:lnTo>
                    <a:lnTo>
                      <a:pt x="258" y="11"/>
                    </a:lnTo>
                    <a:lnTo>
                      <a:pt x="268" y="14"/>
                    </a:lnTo>
                    <a:lnTo>
                      <a:pt x="278" y="19"/>
                    </a:lnTo>
                    <a:lnTo>
                      <a:pt x="298" y="29"/>
                    </a:lnTo>
                    <a:lnTo>
                      <a:pt x="314" y="39"/>
                    </a:lnTo>
                    <a:lnTo>
                      <a:pt x="323" y="44"/>
                    </a:lnTo>
                    <a:lnTo>
                      <a:pt x="329" y="50"/>
                    </a:lnTo>
                    <a:lnTo>
                      <a:pt x="335" y="56"/>
                    </a:lnTo>
                    <a:lnTo>
                      <a:pt x="341" y="64"/>
                    </a:lnTo>
                    <a:lnTo>
                      <a:pt x="350" y="77"/>
                    </a:lnTo>
                    <a:lnTo>
                      <a:pt x="357" y="91"/>
                    </a:lnTo>
                    <a:lnTo>
                      <a:pt x="363" y="107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6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6"/>
                    </a:moveTo>
                    <a:lnTo>
                      <a:pt x="217" y="153"/>
                    </a:lnTo>
                    <a:lnTo>
                      <a:pt x="215" y="133"/>
                    </a:lnTo>
                    <a:lnTo>
                      <a:pt x="213" y="120"/>
                    </a:lnTo>
                    <a:lnTo>
                      <a:pt x="212" y="112"/>
                    </a:lnTo>
                    <a:lnTo>
                      <a:pt x="208" y="106"/>
                    </a:lnTo>
                    <a:lnTo>
                      <a:pt x="203" y="102"/>
                    </a:lnTo>
                    <a:lnTo>
                      <a:pt x="196" y="100"/>
                    </a:lnTo>
                    <a:lnTo>
                      <a:pt x="188" y="98"/>
                    </a:lnTo>
                    <a:lnTo>
                      <a:pt x="180" y="100"/>
                    </a:lnTo>
                    <a:lnTo>
                      <a:pt x="173" y="102"/>
                    </a:lnTo>
                    <a:lnTo>
                      <a:pt x="168" y="107"/>
                    </a:lnTo>
                    <a:lnTo>
                      <a:pt x="165" y="113"/>
                    </a:lnTo>
                    <a:lnTo>
                      <a:pt x="162" y="121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6"/>
                    </a:lnTo>
                    <a:lnTo>
                      <a:pt x="159" y="486"/>
                    </a:lnTo>
                    <a:lnTo>
                      <a:pt x="159" y="511"/>
                    </a:lnTo>
                    <a:lnTo>
                      <a:pt x="160" y="531"/>
                    </a:lnTo>
                    <a:lnTo>
                      <a:pt x="162" y="545"/>
                    </a:lnTo>
                    <a:lnTo>
                      <a:pt x="165" y="554"/>
                    </a:lnTo>
                    <a:lnTo>
                      <a:pt x="167" y="558"/>
                    </a:lnTo>
                    <a:lnTo>
                      <a:pt x="173" y="562"/>
                    </a:lnTo>
                    <a:lnTo>
                      <a:pt x="179" y="564"/>
                    </a:lnTo>
                    <a:lnTo>
                      <a:pt x="188" y="564"/>
                    </a:lnTo>
                    <a:lnTo>
                      <a:pt x="196" y="564"/>
                    </a:lnTo>
                    <a:lnTo>
                      <a:pt x="202" y="562"/>
                    </a:lnTo>
                    <a:lnTo>
                      <a:pt x="207" y="557"/>
                    </a:lnTo>
                    <a:lnTo>
                      <a:pt x="211" y="551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1"/>
                    </a:lnTo>
                    <a:lnTo>
                      <a:pt x="217" y="1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3" name="Freeform 54">
                <a:extLst>
                  <a:ext uri="{FF2B5EF4-FFF2-40B4-BE49-F238E27FC236}">
                    <a16:creationId xmlns:a16="http://schemas.microsoft.com/office/drawing/2014/main" id="{60043CB0-22C2-4B21-A840-693242A664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15138" y="2757488"/>
                <a:ext cx="120650" cy="209550"/>
              </a:xfrm>
              <a:custGeom>
                <a:avLst/>
                <a:gdLst>
                  <a:gd name="T0" fmla="*/ 224 w 383"/>
                  <a:gd name="T1" fmla="*/ 162 h 663"/>
                  <a:gd name="T2" fmla="*/ 223 w 383"/>
                  <a:gd name="T3" fmla="*/ 126 h 663"/>
                  <a:gd name="T4" fmla="*/ 217 w 383"/>
                  <a:gd name="T5" fmla="*/ 111 h 663"/>
                  <a:gd name="T6" fmla="*/ 203 w 383"/>
                  <a:gd name="T7" fmla="*/ 101 h 663"/>
                  <a:gd name="T8" fmla="*/ 185 w 383"/>
                  <a:gd name="T9" fmla="*/ 100 h 663"/>
                  <a:gd name="T10" fmla="*/ 170 w 383"/>
                  <a:gd name="T11" fmla="*/ 107 h 663"/>
                  <a:gd name="T12" fmla="*/ 162 w 383"/>
                  <a:gd name="T13" fmla="*/ 120 h 663"/>
                  <a:gd name="T14" fmla="*/ 159 w 383"/>
                  <a:gd name="T15" fmla="*/ 143 h 663"/>
                  <a:gd name="T16" fmla="*/ 159 w 383"/>
                  <a:gd name="T17" fmla="*/ 275 h 663"/>
                  <a:gd name="T18" fmla="*/ 185 w 383"/>
                  <a:gd name="T19" fmla="*/ 244 h 663"/>
                  <a:gd name="T20" fmla="*/ 222 w 383"/>
                  <a:gd name="T21" fmla="*/ 227 h 663"/>
                  <a:gd name="T22" fmla="*/ 264 w 383"/>
                  <a:gd name="T23" fmla="*/ 225 h 663"/>
                  <a:gd name="T24" fmla="*/ 295 w 383"/>
                  <a:gd name="T25" fmla="*/ 230 h 663"/>
                  <a:gd name="T26" fmla="*/ 323 w 383"/>
                  <a:gd name="T27" fmla="*/ 242 h 663"/>
                  <a:gd name="T28" fmla="*/ 346 w 383"/>
                  <a:gd name="T29" fmla="*/ 260 h 663"/>
                  <a:gd name="T30" fmla="*/ 364 w 383"/>
                  <a:gd name="T31" fmla="*/ 281 h 663"/>
                  <a:gd name="T32" fmla="*/ 374 w 383"/>
                  <a:gd name="T33" fmla="*/ 304 h 663"/>
                  <a:gd name="T34" fmla="*/ 382 w 383"/>
                  <a:gd name="T35" fmla="*/ 367 h 663"/>
                  <a:gd name="T36" fmla="*/ 383 w 383"/>
                  <a:gd name="T37" fmla="*/ 477 h 663"/>
                  <a:gd name="T38" fmla="*/ 378 w 383"/>
                  <a:gd name="T39" fmla="*/ 544 h 663"/>
                  <a:gd name="T40" fmla="*/ 360 w 383"/>
                  <a:gd name="T41" fmla="*/ 591 h 663"/>
                  <a:gd name="T42" fmla="*/ 339 w 383"/>
                  <a:gd name="T43" fmla="*/ 619 h 663"/>
                  <a:gd name="T44" fmla="*/ 307 w 383"/>
                  <a:gd name="T45" fmla="*/ 640 h 663"/>
                  <a:gd name="T46" fmla="*/ 247 w 383"/>
                  <a:gd name="T47" fmla="*/ 660 h 663"/>
                  <a:gd name="T48" fmla="*/ 183 w 383"/>
                  <a:gd name="T49" fmla="*/ 663 h 663"/>
                  <a:gd name="T50" fmla="*/ 140 w 383"/>
                  <a:gd name="T51" fmla="*/ 660 h 663"/>
                  <a:gd name="T52" fmla="*/ 104 w 383"/>
                  <a:gd name="T53" fmla="*/ 650 h 663"/>
                  <a:gd name="T54" fmla="*/ 74 w 383"/>
                  <a:gd name="T55" fmla="*/ 635 h 663"/>
                  <a:gd name="T56" fmla="*/ 50 w 383"/>
                  <a:gd name="T57" fmla="*/ 617 h 663"/>
                  <a:gd name="T58" fmla="*/ 29 w 383"/>
                  <a:gd name="T59" fmla="*/ 595 h 663"/>
                  <a:gd name="T60" fmla="*/ 6 w 383"/>
                  <a:gd name="T61" fmla="*/ 543 h 663"/>
                  <a:gd name="T62" fmla="*/ 0 w 383"/>
                  <a:gd name="T63" fmla="*/ 471 h 663"/>
                  <a:gd name="T64" fmla="*/ 0 w 383"/>
                  <a:gd name="T65" fmla="*/ 294 h 663"/>
                  <a:gd name="T66" fmla="*/ 2 w 383"/>
                  <a:gd name="T67" fmla="*/ 166 h 663"/>
                  <a:gd name="T68" fmla="*/ 6 w 383"/>
                  <a:gd name="T69" fmla="*/ 123 h 663"/>
                  <a:gd name="T70" fmla="*/ 16 w 383"/>
                  <a:gd name="T71" fmla="*/ 95 h 663"/>
                  <a:gd name="T72" fmla="*/ 30 w 383"/>
                  <a:gd name="T73" fmla="*/ 68 h 663"/>
                  <a:gd name="T74" fmla="*/ 51 w 383"/>
                  <a:gd name="T75" fmla="*/ 45 h 663"/>
                  <a:gd name="T76" fmla="*/ 77 w 383"/>
                  <a:gd name="T77" fmla="*/ 27 h 663"/>
                  <a:gd name="T78" fmla="*/ 107 w 383"/>
                  <a:gd name="T79" fmla="*/ 13 h 663"/>
                  <a:gd name="T80" fmla="*/ 141 w 383"/>
                  <a:gd name="T81" fmla="*/ 5 h 663"/>
                  <a:gd name="T82" fmla="*/ 209 w 383"/>
                  <a:gd name="T83" fmla="*/ 1 h 663"/>
                  <a:gd name="T84" fmla="*/ 253 w 383"/>
                  <a:gd name="T85" fmla="*/ 6 h 663"/>
                  <a:gd name="T86" fmla="*/ 292 w 383"/>
                  <a:gd name="T87" fmla="*/ 17 h 663"/>
                  <a:gd name="T88" fmla="*/ 323 w 383"/>
                  <a:gd name="T89" fmla="*/ 33 h 663"/>
                  <a:gd name="T90" fmla="*/ 347 w 383"/>
                  <a:gd name="T91" fmla="*/ 56 h 663"/>
                  <a:gd name="T92" fmla="*/ 364 w 383"/>
                  <a:gd name="T93" fmla="*/ 83 h 663"/>
                  <a:gd name="T94" fmla="*/ 376 w 383"/>
                  <a:gd name="T95" fmla="*/ 115 h 663"/>
                  <a:gd name="T96" fmla="*/ 382 w 383"/>
                  <a:gd name="T97" fmla="*/ 154 h 663"/>
                  <a:gd name="T98" fmla="*/ 224 w 383"/>
                  <a:gd name="T99" fmla="*/ 381 h 663"/>
                  <a:gd name="T100" fmla="*/ 219 w 383"/>
                  <a:gd name="T101" fmla="*/ 343 h 663"/>
                  <a:gd name="T102" fmla="*/ 206 w 383"/>
                  <a:gd name="T103" fmla="*/ 326 h 663"/>
                  <a:gd name="T104" fmla="*/ 183 w 383"/>
                  <a:gd name="T105" fmla="*/ 324 h 663"/>
                  <a:gd name="T106" fmla="*/ 166 w 383"/>
                  <a:gd name="T107" fmla="*/ 334 h 663"/>
                  <a:gd name="T108" fmla="*/ 159 w 383"/>
                  <a:gd name="T109" fmla="*/ 366 h 663"/>
                  <a:gd name="T110" fmla="*/ 159 w 383"/>
                  <a:gd name="T111" fmla="*/ 516 h 663"/>
                  <a:gd name="T112" fmla="*/ 166 w 383"/>
                  <a:gd name="T113" fmla="*/ 552 h 663"/>
                  <a:gd name="T114" fmla="*/ 183 w 383"/>
                  <a:gd name="T115" fmla="*/ 564 h 663"/>
                  <a:gd name="T116" fmla="*/ 201 w 383"/>
                  <a:gd name="T117" fmla="*/ 562 h 663"/>
                  <a:gd name="T118" fmla="*/ 215 w 383"/>
                  <a:gd name="T119" fmla="*/ 552 h 663"/>
                  <a:gd name="T120" fmla="*/ 221 w 383"/>
                  <a:gd name="T121" fmla="*/ 537 h 663"/>
                  <a:gd name="T122" fmla="*/ 224 w 383"/>
                  <a:gd name="T123" fmla="*/ 381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3" h="663">
                    <a:moveTo>
                      <a:pt x="383" y="183"/>
                    </a:moveTo>
                    <a:lnTo>
                      <a:pt x="224" y="183"/>
                    </a:lnTo>
                    <a:lnTo>
                      <a:pt x="224" y="162"/>
                    </a:lnTo>
                    <a:lnTo>
                      <a:pt x="223" y="147"/>
                    </a:lnTo>
                    <a:lnTo>
                      <a:pt x="223" y="135"/>
                    </a:lnTo>
                    <a:lnTo>
                      <a:pt x="223" y="126"/>
                    </a:lnTo>
                    <a:lnTo>
                      <a:pt x="222" y="121"/>
                    </a:lnTo>
                    <a:lnTo>
                      <a:pt x="219" y="115"/>
                    </a:lnTo>
                    <a:lnTo>
                      <a:pt x="217" y="111"/>
                    </a:lnTo>
                    <a:lnTo>
                      <a:pt x="213" y="107"/>
                    </a:lnTo>
                    <a:lnTo>
                      <a:pt x="209" y="103"/>
                    </a:lnTo>
                    <a:lnTo>
                      <a:pt x="203" y="101"/>
                    </a:lnTo>
                    <a:lnTo>
                      <a:pt x="197" y="100"/>
                    </a:lnTo>
                    <a:lnTo>
                      <a:pt x="189" y="98"/>
                    </a:lnTo>
                    <a:lnTo>
                      <a:pt x="185" y="100"/>
                    </a:lnTo>
                    <a:lnTo>
                      <a:pt x="179" y="101"/>
                    </a:lnTo>
                    <a:lnTo>
                      <a:pt x="174" y="103"/>
                    </a:lnTo>
                    <a:lnTo>
                      <a:pt x="170" y="107"/>
                    </a:lnTo>
                    <a:lnTo>
                      <a:pt x="166" y="111"/>
                    </a:lnTo>
                    <a:lnTo>
                      <a:pt x="163" y="115"/>
                    </a:lnTo>
                    <a:lnTo>
                      <a:pt x="162" y="120"/>
                    </a:lnTo>
                    <a:lnTo>
                      <a:pt x="160" y="126"/>
                    </a:lnTo>
                    <a:lnTo>
                      <a:pt x="159" y="133"/>
                    </a:lnTo>
                    <a:lnTo>
                      <a:pt x="159" y="143"/>
                    </a:lnTo>
                    <a:lnTo>
                      <a:pt x="159" y="157"/>
                    </a:lnTo>
                    <a:lnTo>
                      <a:pt x="159" y="173"/>
                    </a:lnTo>
                    <a:lnTo>
                      <a:pt x="159" y="275"/>
                    </a:lnTo>
                    <a:lnTo>
                      <a:pt x="166" y="263"/>
                    </a:lnTo>
                    <a:lnTo>
                      <a:pt x="174" y="253"/>
                    </a:lnTo>
                    <a:lnTo>
                      <a:pt x="185" y="244"/>
                    </a:lnTo>
                    <a:lnTo>
                      <a:pt x="195" y="237"/>
                    </a:lnTo>
                    <a:lnTo>
                      <a:pt x="207" y="231"/>
                    </a:lnTo>
                    <a:lnTo>
                      <a:pt x="222" y="227"/>
                    </a:lnTo>
                    <a:lnTo>
                      <a:pt x="237" y="225"/>
                    </a:lnTo>
                    <a:lnTo>
                      <a:pt x="253" y="224"/>
                    </a:lnTo>
                    <a:lnTo>
                      <a:pt x="264" y="225"/>
                    </a:lnTo>
                    <a:lnTo>
                      <a:pt x="275" y="226"/>
                    </a:lnTo>
                    <a:lnTo>
                      <a:pt x="286" y="227"/>
                    </a:lnTo>
                    <a:lnTo>
                      <a:pt x="295" y="230"/>
                    </a:lnTo>
                    <a:lnTo>
                      <a:pt x="305" y="233"/>
                    </a:lnTo>
                    <a:lnTo>
                      <a:pt x="313" y="237"/>
                    </a:lnTo>
                    <a:lnTo>
                      <a:pt x="323" y="242"/>
                    </a:lnTo>
                    <a:lnTo>
                      <a:pt x="331" y="248"/>
                    </a:lnTo>
                    <a:lnTo>
                      <a:pt x="339" y="254"/>
                    </a:lnTo>
                    <a:lnTo>
                      <a:pt x="346" y="260"/>
                    </a:lnTo>
                    <a:lnTo>
                      <a:pt x="353" y="267"/>
                    </a:lnTo>
                    <a:lnTo>
                      <a:pt x="359" y="274"/>
                    </a:lnTo>
                    <a:lnTo>
                      <a:pt x="364" y="281"/>
                    </a:lnTo>
                    <a:lnTo>
                      <a:pt x="368" y="289"/>
                    </a:lnTo>
                    <a:lnTo>
                      <a:pt x="371" y="296"/>
                    </a:lnTo>
                    <a:lnTo>
                      <a:pt x="374" y="304"/>
                    </a:lnTo>
                    <a:lnTo>
                      <a:pt x="377" y="322"/>
                    </a:lnTo>
                    <a:lnTo>
                      <a:pt x="381" y="343"/>
                    </a:lnTo>
                    <a:lnTo>
                      <a:pt x="382" y="367"/>
                    </a:lnTo>
                    <a:lnTo>
                      <a:pt x="383" y="393"/>
                    </a:lnTo>
                    <a:lnTo>
                      <a:pt x="383" y="445"/>
                    </a:lnTo>
                    <a:lnTo>
                      <a:pt x="383" y="477"/>
                    </a:lnTo>
                    <a:lnTo>
                      <a:pt x="382" y="503"/>
                    </a:lnTo>
                    <a:lnTo>
                      <a:pt x="380" y="526"/>
                    </a:lnTo>
                    <a:lnTo>
                      <a:pt x="378" y="544"/>
                    </a:lnTo>
                    <a:lnTo>
                      <a:pt x="374" y="561"/>
                    </a:lnTo>
                    <a:lnTo>
                      <a:pt x="369" y="576"/>
                    </a:lnTo>
                    <a:lnTo>
                      <a:pt x="360" y="591"/>
                    </a:lnTo>
                    <a:lnTo>
                      <a:pt x="351" y="605"/>
                    </a:lnTo>
                    <a:lnTo>
                      <a:pt x="345" y="611"/>
                    </a:lnTo>
                    <a:lnTo>
                      <a:pt x="339" y="619"/>
                    </a:lnTo>
                    <a:lnTo>
                      <a:pt x="331" y="625"/>
                    </a:lnTo>
                    <a:lnTo>
                      <a:pt x="324" y="629"/>
                    </a:lnTo>
                    <a:lnTo>
                      <a:pt x="307" y="640"/>
                    </a:lnTo>
                    <a:lnTo>
                      <a:pt x="289" y="649"/>
                    </a:lnTo>
                    <a:lnTo>
                      <a:pt x="269" y="655"/>
                    </a:lnTo>
                    <a:lnTo>
                      <a:pt x="247" y="660"/>
                    </a:lnTo>
                    <a:lnTo>
                      <a:pt x="223" y="662"/>
                    </a:lnTo>
                    <a:lnTo>
                      <a:pt x="199" y="663"/>
                    </a:lnTo>
                    <a:lnTo>
                      <a:pt x="183" y="663"/>
                    </a:lnTo>
                    <a:lnTo>
                      <a:pt x="168" y="662"/>
                    </a:lnTo>
                    <a:lnTo>
                      <a:pt x="153" y="661"/>
                    </a:lnTo>
                    <a:lnTo>
                      <a:pt x="140" y="660"/>
                    </a:lnTo>
                    <a:lnTo>
                      <a:pt x="127" y="657"/>
                    </a:lnTo>
                    <a:lnTo>
                      <a:pt x="115" y="654"/>
                    </a:lnTo>
                    <a:lnTo>
                      <a:pt x="104" y="650"/>
                    </a:lnTo>
                    <a:lnTo>
                      <a:pt x="93" y="646"/>
                    </a:lnTo>
                    <a:lnTo>
                      <a:pt x="83" y="641"/>
                    </a:lnTo>
                    <a:lnTo>
                      <a:pt x="74" y="635"/>
                    </a:lnTo>
                    <a:lnTo>
                      <a:pt x="65" y="631"/>
                    </a:lnTo>
                    <a:lnTo>
                      <a:pt x="57" y="625"/>
                    </a:lnTo>
                    <a:lnTo>
                      <a:pt x="50" y="617"/>
                    </a:lnTo>
                    <a:lnTo>
                      <a:pt x="42" y="610"/>
                    </a:lnTo>
                    <a:lnTo>
                      <a:pt x="35" y="603"/>
                    </a:lnTo>
                    <a:lnTo>
                      <a:pt x="29" y="595"/>
                    </a:lnTo>
                    <a:lnTo>
                      <a:pt x="20" y="578"/>
                    </a:lnTo>
                    <a:lnTo>
                      <a:pt x="12" y="561"/>
                    </a:lnTo>
                    <a:lnTo>
                      <a:pt x="6" y="543"/>
                    </a:lnTo>
                    <a:lnTo>
                      <a:pt x="4" y="525"/>
                    </a:lnTo>
                    <a:lnTo>
                      <a:pt x="2" y="502"/>
                    </a:lnTo>
                    <a:lnTo>
                      <a:pt x="0" y="471"/>
                    </a:lnTo>
                    <a:lnTo>
                      <a:pt x="0" y="431"/>
                    </a:lnTo>
                    <a:lnTo>
                      <a:pt x="0" y="383"/>
                    </a:lnTo>
                    <a:lnTo>
                      <a:pt x="0" y="294"/>
                    </a:lnTo>
                    <a:lnTo>
                      <a:pt x="0" y="242"/>
                    </a:lnTo>
                    <a:lnTo>
                      <a:pt x="0" y="198"/>
                    </a:lnTo>
                    <a:lnTo>
                      <a:pt x="2" y="166"/>
                    </a:lnTo>
                    <a:lnTo>
                      <a:pt x="4" y="142"/>
                    </a:lnTo>
                    <a:lnTo>
                      <a:pt x="4" y="132"/>
                    </a:lnTo>
                    <a:lnTo>
                      <a:pt x="6" y="123"/>
                    </a:lnTo>
                    <a:lnTo>
                      <a:pt x="9" y="113"/>
                    </a:lnTo>
                    <a:lnTo>
                      <a:pt x="12" y="104"/>
                    </a:lnTo>
                    <a:lnTo>
                      <a:pt x="16" y="95"/>
                    </a:lnTo>
                    <a:lnTo>
                      <a:pt x="20" y="86"/>
                    </a:lnTo>
                    <a:lnTo>
                      <a:pt x="26" y="78"/>
                    </a:lnTo>
                    <a:lnTo>
                      <a:pt x="30" y="68"/>
                    </a:lnTo>
                    <a:lnTo>
                      <a:pt x="38" y="61"/>
                    </a:lnTo>
                    <a:lnTo>
                      <a:pt x="44" y="53"/>
                    </a:lnTo>
                    <a:lnTo>
                      <a:pt x="51" y="45"/>
                    </a:lnTo>
                    <a:lnTo>
                      <a:pt x="59" y="38"/>
                    </a:lnTo>
                    <a:lnTo>
                      <a:pt x="68" y="32"/>
                    </a:lnTo>
                    <a:lnTo>
                      <a:pt x="77" y="27"/>
                    </a:lnTo>
                    <a:lnTo>
                      <a:pt x="86" y="21"/>
                    </a:lnTo>
                    <a:lnTo>
                      <a:pt x="97" y="18"/>
                    </a:lnTo>
                    <a:lnTo>
                      <a:pt x="107" y="13"/>
                    </a:lnTo>
                    <a:lnTo>
                      <a:pt x="118" y="9"/>
                    </a:lnTo>
                    <a:lnTo>
                      <a:pt x="129" y="7"/>
                    </a:lnTo>
                    <a:lnTo>
                      <a:pt x="141" y="5"/>
                    </a:lnTo>
                    <a:lnTo>
                      <a:pt x="166" y="1"/>
                    </a:lnTo>
                    <a:lnTo>
                      <a:pt x="193" y="0"/>
                    </a:lnTo>
                    <a:lnTo>
                      <a:pt x="209" y="1"/>
                    </a:lnTo>
                    <a:lnTo>
                      <a:pt x="224" y="2"/>
                    </a:lnTo>
                    <a:lnTo>
                      <a:pt x="240" y="3"/>
                    </a:lnTo>
                    <a:lnTo>
                      <a:pt x="253" y="6"/>
                    </a:lnTo>
                    <a:lnTo>
                      <a:pt x="268" y="8"/>
                    </a:lnTo>
                    <a:lnTo>
                      <a:pt x="280" y="13"/>
                    </a:lnTo>
                    <a:lnTo>
                      <a:pt x="292" y="17"/>
                    </a:lnTo>
                    <a:lnTo>
                      <a:pt x="303" y="21"/>
                    </a:lnTo>
                    <a:lnTo>
                      <a:pt x="313" y="27"/>
                    </a:lnTo>
                    <a:lnTo>
                      <a:pt x="323" y="33"/>
                    </a:lnTo>
                    <a:lnTo>
                      <a:pt x="331" y="41"/>
                    </a:lnTo>
                    <a:lnTo>
                      <a:pt x="340" y="48"/>
                    </a:lnTo>
                    <a:lnTo>
                      <a:pt x="347" y="56"/>
                    </a:lnTo>
                    <a:lnTo>
                      <a:pt x="353" y="65"/>
                    </a:lnTo>
                    <a:lnTo>
                      <a:pt x="359" y="73"/>
                    </a:lnTo>
                    <a:lnTo>
                      <a:pt x="364" y="83"/>
                    </a:lnTo>
                    <a:lnTo>
                      <a:pt x="369" y="94"/>
                    </a:lnTo>
                    <a:lnTo>
                      <a:pt x="372" y="104"/>
                    </a:lnTo>
                    <a:lnTo>
                      <a:pt x="376" y="115"/>
                    </a:lnTo>
                    <a:lnTo>
                      <a:pt x="378" y="127"/>
                    </a:lnTo>
                    <a:lnTo>
                      <a:pt x="381" y="141"/>
                    </a:lnTo>
                    <a:lnTo>
                      <a:pt x="382" y="154"/>
                    </a:lnTo>
                    <a:lnTo>
                      <a:pt x="383" y="168"/>
                    </a:lnTo>
                    <a:lnTo>
                      <a:pt x="383" y="183"/>
                    </a:lnTo>
                    <a:close/>
                    <a:moveTo>
                      <a:pt x="224" y="381"/>
                    </a:moveTo>
                    <a:lnTo>
                      <a:pt x="223" y="366"/>
                    </a:lnTo>
                    <a:lnTo>
                      <a:pt x="222" y="353"/>
                    </a:lnTo>
                    <a:lnTo>
                      <a:pt x="219" y="343"/>
                    </a:lnTo>
                    <a:lnTo>
                      <a:pt x="216" y="336"/>
                    </a:lnTo>
                    <a:lnTo>
                      <a:pt x="212" y="330"/>
                    </a:lnTo>
                    <a:lnTo>
                      <a:pt x="206" y="326"/>
                    </a:lnTo>
                    <a:lnTo>
                      <a:pt x="199" y="324"/>
                    </a:lnTo>
                    <a:lnTo>
                      <a:pt x="192" y="322"/>
                    </a:lnTo>
                    <a:lnTo>
                      <a:pt x="183" y="324"/>
                    </a:lnTo>
                    <a:lnTo>
                      <a:pt x="177" y="326"/>
                    </a:lnTo>
                    <a:lnTo>
                      <a:pt x="171" y="330"/>
                    </a:lnTo>
                    <a:lnTo>
                      <a:pt x="166" y="334"/>
                    </a:lnTo>
                    <a:lnTo>
                      <a:pt x="164" y="342"/>
                    </a:lnTo>
                    <a:lnTo>
                      <a:pt x="162" y="353"/>
                    </a:lnTo>
                    <a:lnTo>
                      <a:pt x="159" y="366"/>
                    </a:lnTo>
                    <a:lnTo>
                      <a:pt x="159" y="381"/>
                    </a:lnTo>
                    <a:lnTo>
                      <a:pt x="159" y="497"/>
                    </a:lnTo>
                    <a:lnTo>
                      <a:pt x="159" y="516"/>
                    </a:lnTo>
                    <a:lnTo>
                      <a:pt x="160" y="532"/>
                    </a:lnTo>
                    <a:lnTo>
                      <a:pt x="163" y="544"/>
                    </a:lnTo>
                    <a:lnTo>
                      <a:pt x="166" y="552"/>
                    </a:lnTo>
                    <a:lnTo>
                      <a:pt x="171" y="557"/>
                    </a:lnTo>
                    <a:lnTo>
                      <a:pt x="176" y="562"/>
                    </a:lnTo>
                    <a:lnTo>
                      <a:pt x="183" y="564"/>
                    </a:lnTo>
                    <a:lnTo>
                      <a:pt x="191" y="564"/>
                    </a:lnTo>
                    <a:lnTo>
                      <a:pt x="197" y="564"/>
                    </a:lnTo>
                    <a:lnTo>
                      <a:pt x="201" y="562"/>
                    </a:lnTo>
                    <a:lnTo>
                      <a:pt x="207" y="560"/>
                    </a:lnTo>
                    <a:lnTo>
                      <a:pt x="212" y="555"/>
                    </a:lnTo>
                    <a:lnTo>
                      <a:pt x="215" y="552"/>
                    </a:lnTo>
                    <a:lnTo>
                      <a:pt x="217" y="548"/>
                    </a:lnTo>
                    <a:lnTo>
                      <a:pt x="219" y="543"/>
                    </a:lnTo>
                    <a:lnTo>
                      <a:pt x="221" y="537"/>
                    </a:lnTo>
                    <a:lnTo>
                      <a:pt x="223" y="521"/>
                    </a:lnTo>
                    <a:lnTo>
                      <a:pt x="224" y="501"/>
                    </a:lnTo>
                    <a:lnTo>
                      <a:pt x="224" y="38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27" name="Group 726">
              <a:extLst>
                <a:ext uri="{FF2B5EF4-FFF2-40B4-BE49-F238E27FC236}">
                  <a16:creationId xmlns:a16="http://schemas.microsoft.com/office/drawing/2014/main" id="{9D8D92EC-B5A3-4104-BADA-CA51E5E9AFC7}"/>
                </a:ext>
              </a:extLst>
            </p:cNvPr>
            <p:cNvGrpSpPr/>
            <p:nvPr/>
          </p:nvGrpSpPr>
          <p:grpSpPr>
            <a:xfrm>
              <a:off x="6727555" y="6009390"/>
              <a:ext cx="227013" cy="211137"/>
              <a:chOff x="6677025" y="2044700"/>
              <a:chExt cx="227013" cy="211137"/>
            </a:xfrm>
            <a:solidFill>
              <a:schemeClr val="tx1"/>
            </a:solidFill>
          </p:grpSpPr>
          <p:sp>
            <p:nvSpPr>
              <p:cNvPr id="244" name="Freeform 55">
                <a:extLst>
                  <a:ext uri="{FF2B5EF4-FFF2-40B4-BE49-F238E27FC236}">
                    <a16:creationId xmlns:a16="http://schemas.microsoft.com/office/drawing/2014/main" id="{E1F96E1B-CECB-4D0C-AB20-E0098A04DD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2044700"/>
                <a:ext cx="119063" cy="211137"/>
              </a:xfrm>
              <a:custGeom>
                <a:avLst/>
                <a:gdLst>
                  <a:gd name="T0" fmla="*/ 376 w 376"/>
                  <a:gd name="T1" fmla="*/ 442 h 664"/>
                  <a:gd name="T2" fmla="*/ 373 w 376"/>
                  <a:gd name="T3" fmla="*/ 505 h 664"/>
                  <a:gd name="T4" fmla="*/ 367 w 376"/>
                  <a:gd name="T5" fmla="*/ 548 h 664"/>
                  <a:gd name="T6" fmla="*/ 355 w 376"/>
                  <a:gd name="T7" fmla="*/ 581 h 664"/>
                  <a:gd name="T8" fmla="*/ 335 w 376"/>
                  <a:gd name="T9" fmla="*/ 610 h 664"/>
                  <a:gd name="T10" fmla="*/ 307 w 376"/>
                  <a:gd name="T11" fmla="*/ 635 h 664"/>
                  <a:gd name="T12" fmla="*/ 291 w 376"/>
                  <a:gd name="T13" fmla="*/ 645 h 664"/>
                  <a:gd name="T14" fmla="*/ 274 w 376"/>
                  <a:gd name="T15" fmla="*/ 652 h 664"/>
                  <a:gd name="T16" fmla="*/ 238 w 376"/>
                  <a:gd name="T17" fmla="*/ 661 h 664"/>
                  <a:gd name="T18" fmla="*/ 196 w 376"/>
                  <a:gd name="T19" fmla="*/ 664 h 664"/>
                  <a:gd name="T20" fmla="*/ 144 w 376"/>
                  <a:gd name="T21" fmla="*/ 661 h 664"/>
                  <a:gd name="T22" fmla="*/ 101 w 376"/>
                  <a:gd name="T23" fmla="*/ 651 h 664"/>
                  <a:gd name="T24" fmla="*/ 83 w 376"/>
                  <a:gd name="T25" fmla="*/ 643 h 664"/>
                  <a:gd name="T26" fmla="*/ 67 w 376"/>
                  <a:gd name="T27" fmla="*/ 634 h 664"/>
                  <a:gd name="T28" fmla="*/ 53 w 376"/>
                  <a:gd name="T29" fmla="*/ 623 h 664"/>
                  <a:gd name="T30" fmla="*/ 41 w 376"/>
                  <a:gd name="T31" fmla="*/ 610 h 664"/>
                  <a:gd name="T32" fmla="*/ 22 w 376"/>
                  <a:gd name="T33" fmla="*/ 581 h 664"/>
                  <a:gd name="T34" fmla="*/ 10 w 376"/>
                  <a:gd name="T35" fmla="*/ 551 h 664"/>
                  <a:gd name="T36" fmla="*/ 2 w 376"/>
                  <a:gd name="T37" fmla="*/ 511 h 664"/>
                  <a:gd name="T38" fmla="*/ 0 w 376"/>
                  <a:gd name="T39" fmla="*/ 452 h 664"/>
                  <a:gd name="T40" fmla="*/ 1 w 376"/>
                  <a:gd name="T41" fmla="*/ 188 h 664"/>
                  <a:gd name="T42" fmla="*/ 6 w 376"/>
                  <a:gd name="T43" fmla="*/ 136 h 664"/>
                  <a:gd name="T44" fmla="*/ 12 w 376"/>
                  <a:gd name="T45" fmla="*/ 109 h 664"/>
                  <a:gd name="T46" fmla="*/ 19 w 376"/>
                  <a:gd name="T47" fmla="*/ 87 h 664"/>
                  <a:gd name="T48" fmla="*/ 31 w 376"/>
                  <a:gd name="T49" fmla="*/ 67 h 664"/>
                  <a:gd name="T50" fmla="*/ 46 w 376"/>
                  <a:gd name="T51" fmla="*/ 50 h 664"/>
                  <a:gd name="T52" fmla="*/ 65 w 376"/>
                  <a:gd name="T53" fmla="*/ 34 h 664"/>
                  <a:gd name="T54" fmla="*/ 87 w 376"/>
                  <a:gd name="T55" fmla="*/ 21 h 664"/>
                  <a:gd name="T56" fmla="*/ 112 w 376"/>
                  <a:gd name="T57" fmla="*/ 11 h 664"/>
                  <a:gd name="T58" fmla="*/ 140 w 376"/>
                  <a:gd name="T59" fmla="*/ 4 h 664"/>
                  <a:gd name="T60" fmla="*/ 168 w 376"/>
                  <a:gd name="T61" fmla="*/ 2 h 664"/>
                  <a:gd name="T62" fmla="*/ 211 w 376"/>
                  <a:gd name="T63" fmla="*/ 2 h 664"/>
                  <a:gd name="T64" fmla="*/ 245 w 376"/>
                  <a:gd name="T65" fmla="*/ 8 h 664"/>
                  <a:gd name="T66" fmla="*/ 268 w 376"/>
                  <a:gd name="T67" fmla="*/ 15 h 664"/>
                  <a:gd name="T68" fmla="*/ 298 w 376"/>
                  <a:gd name="T69" fmla="*/ 29 h 664"/>
                  <a:gd name="T70" fmla="*/ 323 w 376"/>
                  <a:gd name="T71" fmla="*/ 45 h 664"/>
                  <a:gd name="T72" fmla="*/ 335 w 376"/>
                  <a:gd name="T73" fmla="*/ 57 h 664"/>
                  <a:gd name="T74" fmla="*/ 350 w 376"/>
                  <a:gd name="T75" fmla="*/ 77 h 664"/>
                  <a:gd name="T76" fmla="*/ 363 w 376"/>
                  <a:gd name="T77" fmla="*/ 108 h 664"/>
                  <a:gd name="T78" fmla="*/ 372 w 376"/>
                  <a:gd name="T79" fmla="*/ 142 h 664"/>
                  <a:gd name="T80" fmla="*/ 376 w 376"/>
                  <a:gd name="T81" fmla="*/ 195 h 664"/>
                  <a:gd name="T82" fmla="*/ 217 w 376"/>
                  <a:gd name="T83" fmla="*/ 176 h 664"/>
                  <a:gd name="T84" fmla="*/ 215 w 376"/>
                  <a:gd name="T85" fmla="*/ 134 h 664"/>
                  <a:gd name="T86" fmla="*/ 212 w 376"/>
                  <a:gd name="T87" fmla="*/ 112 h 664"/>
                  <a:gd name="T88" fmla="*/ 203 w 376"/>
                  <a:gd name="T89" fmla="*/ 103 h 664"/>
                  <a:gd name="T90" fmla="*/ 188 w 376"/>
                  <a:gd name="T91" fmla="*/ 99 h 664"/>
                  <a:gd name="T92" fmla="*/ 173 w 376"/>
                  <a:gd name="T93" fmla="*/ 103 h 664"/>
                  <a:gd name="T94" fmla="*/ 165 w 376"/>
                  <a:gd name="T95" fmla="*/ 114 h 664"/>
                  <a:gd name="T96" fmla="*/ 160 w 376"/>
                  <a:gd name="T97" fmla="*/ 135 h 664"/>
                  <a:gd name="T98" fmla="*/ 159 w 376"/>
                  <a:gd name="T99" fmla="*/ 176 h 664"/>
                  <a:gd name="T100" fmla="*/ 159 w 376"/>
                  <a:gd name="T101" fmla="*/ 512 h 664"/>
                  <a:gd name="T102" fmla="*/ 162 w 376"/>
                  <a:gd name="T103" fmla="*/ 546 h 664"/>
                  <a:gd name="T104" fmla="*/ 167 w 376"/>
                  <a:gd name="T105" fmla="*/ 559 h 664"/>
                  <a:gd name="T106" fmla="*/ 179 w 376"/>
                  <a:gd name="T107" fmla="*/ 565 h 664"/>
                  <a:gd name="T108" fmla="*/ 196 w 376"/>
                  <a:gd name="T109" fmla="*/ 565 h 664"/>
                  <a:gd name="T110" fmla="*/ 207 w 376"/>
                  <a:gd name="T111" fmla="*/ 558 h 664"/>
                  <a:gd name="T112" fmla="*/ 213 w 376"/>
                  <a:gd name="T113" fmla="*/ 543 h 664"/>
                  <a:gd name="T114" fmla="*/ 215 w 376"/>
                  <a:gd name="T115" fmla="*/ 513 h 664"/>
                  <a:gd name="T116" fmla="*/ 217 w 376"/>
                  <a:gd name="T117" fmla="*/ 176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4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6"/>
                    </a:lnTo>
                    <a:lnTo>
                      <a:pt x="373" y="505"/>
                    </a:lnTo>
                    <a:lnTo>
                      <a:pt x="371" y="529"/>
                    </a:lnTo>
                    <a:lnTo>
                      <a:pt x="367" y="548"/>
                    </a:lnTo>
                    <a:lnTo>
                      <a:pt x="362" y="564"/>
                    </a:lnTo>
                    <a:lnTo>
                      <a:pt x="355" y="581"/>
                    </a:lnTo>
                    <a:lnTo>
                      <a:pt x="347" y="595"/>
                    </a:lnTo>
                    <a:lnTo>
                      <a:pt x="335" y="610"/>
                    </a:lnTo>
                    <a:lnTo>
                      <a:pt x="321" y="624"/>
                    </a:lnTo>
                    <a:lnTo>
                      <a:pt x="307" y="635"/>
                    </a:lnTo>
                    <a:lnTo>
                      <a:pt x="300" y="640"/>
                    </a:lnTo>
                    <a:lnTo>
                      <a:pt x="291" y="645"/>
                    </a:lnTo>
                    <a:lnTo>
                      <a:pt x="284" y="648"/>
                    </a:lnTo>
                    <a:lnTo>
                      <a:pt x="274" y="652"/>
                    </a:lnTo>
                    <a:lnTo>
                      <a:pt x="256" y="657"/>
                    </a:lnTo>
                    <a:lnTo>
                      <a:pt x="238" y="661"/>
                    </a:lnTo>
                    <a:lnTo>
                      <a:pt x="218" y="664"/>
                    </a:lnTo>
                    <a:lnTo>
                      <a:pt x="196" y="664"/>
                    </a:lnTo>
                    <a:lnTo>
                      <a:pt x="170" y="664"/>
                    </a:lnTo>
                    <a:lnTo>
                      <a:pt x="144" y="661"/>
                    </a:lnTo>
                    <a:lnTo>
                      <a:pt x="121" y="657"/>
                    </a:lnTo>
                    <a:lnTo>
                      <a:pt x="101" y="651"/>
                    </a:lnTo>
                    <a:lnTo>
                      <a:pt x="93" y="647"/>
                    </a:lnTo>
                    <a:lnTo>
                      <a:pt x="83" y="643"/>
                    </a:lnTo>
                    <a:lnTo>
                      <a:pt x="76" y="639"/>
                    </a:lnTo>
                    <a:lnTo>
                      <a:pt x="67" y="634"/>
                    </a:lnTo>
                    <a:lnTo>
                      <a:pt x="60" y="629"/>
                    </a:lnTo>
                    <a:lnTo>
                      <a:pt x="53" y="623"/>
                    </a:lnTo>
                    <a:lnTo>
                      <a:pt x="47" y="617"/>
                    </a:lnTo>
                    <a:lnTo>
                      <a:pt x="41" y="610"/>
                    </a:lnTo>
                    <a:lnTo>
                      <a:pt x="31" y="595"/>
                    </a:lnTo>
                    <a:lnTo>
                      <a:pt x="22" y="581"/>
                    </a:lnTo>
                    <a:lnTo>
                      <a:pt x="14" y="566"/>
                    </a:lnTo>
                    <a:lnTo>
                      <a:pt x="10" y="551"/>
                    </a:lnTo>
                    <a:lnTo>
                      <a:pt x="5" y="533"/>
                    </a:lnTo>
                    <a:lnTo>
                      <a:pt x="2" y="511"/>
                    </a:lnTo>
                    <a:lnTo>
                      <a:pt x="0" y="483"/>
                    </a:lnTo>
                    <a:lnTo>
                      <a:pt x="0" y="452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2"/>
                    </a:lnTo>
                    <a:lnTo>
                      <a:pt x="6" y="136"/>
                    </a:lnTo>
                    <a:lnTo>
                      <a:pt x="8" y="122"/>
                    </a:lnTo>
                    <a:lnTo>
                      <a:pt x="12" y="109"/>
                    </a:lnTo>
                    <a:lnTo>
                      <a:pt x="16" y="98"/>
                    </a:lnTo>
                    <a:lnTo>
                      <a:pt x="19" y="87"/>
                    </a:lnTo>
                    <a:lnTo>
                      <a:pt x="24" y="76"/>
                    </a:lnTo>
                    <a:lnTo>
                      <a:pt x="31" y="67"/>
                    </a:lnTo>
                    <a:lnTo>
                      <a:pt x="37" y="58"/>
                    </a:lnTo>
                    <a:lnTo>
                      <a:pt x="46" y="50"/>
                    </a:lnTo>
                    <a:lnTo>
                      <a:pt x="54" y="41"/>
                    </a:lnTo>
                    <a:lnTo>
                      <a:pt x="65" y="34"/>
                    </a:lnTo>
                    <a:lnTo>
                      <a:pt x="76" y="27"/>
                    </a:lnTo>
                    <a:lnTo>
                      <a:pt x="87" y="21"/>
                    </a:lnTo>
                    <a:lnTo>
                      <a:pt x="99" y="16"/>
                    </a:lnTo>
                    <a:lnTo>
                      <a:pt x="112" y="11"/>
                    </a:lnTo>
                    <a:lnTo>
                      <a:pt x="125" y="8"/>
                    </a:lnTo>
                    <a:lnTo>
                      <a:pt x="140" y="4"/>
                    </a:lnTo>
                    <a:lnTo>
                      <a:pt x="154" y="3"/>
                    </a:lnTo>
                    <a:lnTo>
                      <a:pt x="168" y="2"/>
                    </a:lnTo>
                    <a:lnTo>
                      <a:pt x="184" y="0"/>
                    </a:lnTo>
                    <a:lnTo>
                      <a:pt x="211" y="2"/>
                    </a:lnTo>
                    <a:lnTo>
                      <a:pt x="235" y="5"/>
                    </a:lnTo>
                    <a:lnTo>
                      <a:pt x="245" y="8"/>
                    </a:lnTo>
                    <a:lnTo>
                      <a:pt x="258" y="11"/>
                    </a:lnTo>
                    <a:lnTo>
                      <a:pt x="268" y="15"/>
                    </a:lnTo>
                    <a:lnTo>
                      <a:pt x="278" y="20"/>
                    </a:lnTo>
                    <a:lnTo>
                      <a:pt x="298" y="29"/>
                    </a:lnTo>
                    <a:lnTo>
                      <a:pt x="314" y="40"/>
                    </a:lnTo>
                    <a:lnTo>
                      <a:pt x="323" y="45"/>
                    </a:lnTo>
                    <a:lnTo>
                      <a:pt x="329" y="51"/>
                    </a:lnTo>
                    <a:lnTo>
                      <a:pt x="335" y="57"/>
                    </a:lnTo>
                    <a:lnTo>
                      <a:pt x="341" y="64"/>
                    </a:lnTo>
                    <a:lnTo>
                      <a:pt x="350" y="77"/>
                    </a:lnTo>
                    <a:lnTo>
                      <a:pt x="357" y="92"/>
                    </a:lnTo>
                    <a:lnTo>
                      <a:pt x="363" y="108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7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6"/>
                    </a:moveTo>
                    <a:lnTo>
                      <a:pt x="217" y="153"/>
                    </a:lnTo>
                    <a:lnTo>
                      <a:pt x="215" y="134"/>
                    </a:lnTo>
                    <a:lnTo>
                      <a:pt x="213" y="121"/>
                    </a:lnTo>
                    <a:lnTo>
                      <a:pt x="212" y="112"/>
                    </a:lnTo>
                    <a:lnTo>
                      <a:pt x="208" y="106"/>
                    </a:lnTo>
                    <a:lnTo>
                      <a:pt x="203" y="103"/>
                    </a:lnTo>
                    <a:lnTo>
                      <a:pt x="196" y="100"/>
                    </a:lnTo>
                    <a:lnTo>
                      <a:pt x="188" y="99"/>
                    </a:lnTo>
                    <a:lnTo>
                      <a:pt x="180" y="100"/>
                    </a:lnTo>
                    <a:lnTo>
                      <a:pt x="173" y="103"/>
                    </a:lnTo>
                    <a:lnTo>
                      <a:pt x="168" y="108"/>
                    </a:lnTo>
                    <a:lnTo>
                      <a:pt x="165" y="114"/>
                    </a:lnTo>
                    <a:lnTo>
                      <a:pt x="162" y="122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6"/>
                    </a:lnTo>
                    <a:lnTo>
                      <a:pt x="159" y="487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6"/>
                    </a:lnTo>
                    <a:lnTo>
                      <a:pt x="165" y="554"/>
                    </a:lnTo>
                    <a:lnTo>
                      <a:pt x="167" y="559"/>
                    </a:lnTo>
                    <a:lnTo>
                      <a:pt x="173" y="563"/>
                    </a:lnTo>
                    <a:lnTo>
                      <a:pt x="179" y="565"/>
                    </a:lnTo>
                    <a:lnTo>
                      <a:pt x="188" y="565"/>
                    </a:lnTo>
                    <a:lnTo>
                      <a:pt x="196" y="565"/>
                    </a:lnTo>
                    <a:lnTo>
                      <a:pt x="202" y="563"/>
                    </a:lnTo>
                    <a:lnTo>
                      <a:pt x="207" y="558"/>
                    </a:lnTo>
                    <a:lnTo>
                      <a:pt x="211" y="552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2"/>
                    </a:lnTo>
                    <a:lnTo>
                      <a:pt x="217" y="1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5" name="Freeform 56">
                <a:extLst>
                  <a:ext uri="{FF2B5EF4-FFF2-40B4-BE49-F238E27FC236}">
                    <a16:creationId xmlns:a16="http://schemas.microsoft.com/office/drawing/2014/main" id="{37ACB4A6-5A84-409B-8B9D-8AC6A0645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7200" y="2047875"/>
                <a:ext cx="96838" cy="203200"/>
              </a:xfrm>
              <a:custGeom>
                <a:avLst/>
                <a:gdLst>
                  <a:gd name="T0" fmla="*/ 305 w 305"/>
                  <a:gd name="T1" fmla="*/ 0 h 640"/>
                  <a:gd name="T2" fmla="*/ 305 w 305"/>
                  <a:gd name="T3" fmla="*/ 140 h 640"/>
                  <a:gd name="T4" fmla="*/ 204 w 305"/>
                  <a:gd name="T5" fmla="*/ 640 h 640"/>
                  <a:gd name="T6" fmla="*/ 45 w 305"/>
                  <a:gd name="T7" fmla="*/ 640 h 640"/>
                  <a:gd name="T8" fmla="*/ 158 w 305"/>
                  <a:gd name="T9" fmla="*/ 116 h 640"/>
                  <a:gd name="T10" fmla="*/ 0 w 305"/>
                  <a:gd name="T11" fmla="*/ 116 h 640"/>
                  <a:gd name="T12" fmla="*/ 0 w 305"/>
                  <a:gd name="T13" fmla="*/ 0 h 640"/>
                  <a:gd name="T14" fmla="*/ 305 w 305"/>
                  <a:gd name="T15" fmla="*/ 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640">
                    <a:moveTo>
                      <a:pt x="305" y="0"/>
                    </a:moveTo>
                    <a:lnTo>
                      <a:pt x="305" y="140"/>
                    </a:lnTo>
                    <a:lnTo>
                      <a:pt x="204" y="640"/>
                    </a:lnTo>
                    <a:lnTo>
                      <a:pt x="45" y="640"/>
                    </a:lnTo>
                    <a:lnTo>
                      <a:pt x="158" y="116"/>
                    </a:lnTo>
                    <a:lnTo>
                      <a:pt x="0" y="116"/>
                    </a:lnTo>
                    <a:lnTo>
                      <a:pt x="0" y="0"/>
                    </a:lnTo>
                    <a:lnTo>
                      <a:pt x="30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94" name="Group 393">
              <a:extLst>
                <a:ext uri="{FF2B5EF4-FFF2-40B4-BE49-F238E27FC236}">
                  <a16:creationId xmlns:a16="http://schemas.microsoft.com/office/drawing/2014/main" id="{8EB70CCD-F641-4064-B572-8857AA600AC7}"/>
                </a:ext>
              </a:extLst>
            </p:cNvPr>
            <p:cNvGrpSpPr/>
            <p:nvPr/>
          </p:nvGrpSpPr>
          <p:grpSpPr>
            <a:xfrm>
              <a:off x="3920332" y="831981"/>
              <a:ext cx="1403350" cy="698499"/>
              <a:chOff x="3830638" y="849313"/>
              <a:chExt cx="1403350" cy="698499"/>
            </a:xfrm>
            <a:solidFill>
              <a:schemeClr val="bg1"/>
            </a:solidFill>
          </p:grpSpPr>
          <p:sp>
            <p:nvSpPr>
              <p:cNvPr id="278" name="Freeform 89">
                <a:extLst>
                  <a:ext uri="{FF2B5EF4-FFF2-40B4-BE49-F238E27FC236}">
                    <a16:creationId xmlns:a16="http://schemas.microsoft.com/office/drawing/2014/main" id="{1176822E-7E95-40FD-9870-2C9745104C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30638" y="882650"/>
                <a:ext cx="471488" cy="665162"/>
              </a:xfrm>
              <a:custGeom>
                <a:avLst/>
                <a:gdLst>
                  <a:gd name="T0" fmla="*/ 288 w 1487"/>
                  <a:gd name="T1" fmla="*/ 185 h 2093"/>
                  <a:gd name="T2" fmla="*/ 1034 w 1487"/>
                  <a:gd name="T3" fmla="*/ 75 h 2093"/>
                  <a:gd name="T4" fmla="*/ 1344 w 1487"/>
                  <a:gd name="T5" fmla="*/ 1219 h 2093"/>
                  <a:gd name="T6" fmla="*/ 1144 w 1487"/>
                  <a:gd name="T7" fmla="*/ 1065 h 2093"/>
                  <a:gd name="T8" fmla="*/ 1018 w 1487"/>
                  <a:gd name="T9" fmla="*/ 1003 h 2093"/>
                  <a:gd name="T10" fmla="*/ 918 w 1487"/>
                  <a:gd name="T11" fmla="*/ 990 h 2093"/>
                  <a:gd name="T12" fmla="*/ 787 w 1487"/>
                  <a:gd name="T13" fmla="*/ 971 h 2093"/>
                  <a:gd name="T14" fmla="*/ 733 w 1487"/>
                  <a:gd name="T15" fmla="*/ 822 h 2093"/>
                  <a:gd name="T16" fmla="*/ 631 w 1487"/>
                  <a:gd name="T17" fmla="*/ 719 h 2093"/>
                  <a:gd name="T18" fmla="*/ 748 w 1487"/>
                  <a:gd name="T19" fmla="*/ 686 h 2093"/>
                  <a:gd name="T20" fmla="*/ 857 w 1487"/>
                  <a:gd name="T21" fmla="*/ 764 h 2093"/>
                  <a:gd name="T22" fmla="*/ 972 w 1487"/>
                  <a:gd name="T23" fmla="*/ 537 h 2093"/>
                  <a:gd name="T24" fmla="*/ 1059 w 1487"/>
                  <a:gd name="T25" fmla="*/ 498 h 2093"/>
                  <a:gd name="T26" fmla="*/ 1161 w 1487"/>
                  <a:gd name="T27" fmla="*/ 433 h 2093"/>
                  <a:gd name="T28" fmla="*/ 1218 w 1487"/>
                  <a:gd name="T29" fmla="*/ 411 h 2093"/>
                  <a:gd name="T30" fmla="*/ 1178 w 1487"/>
                  <a:gd name="T31" fmla="*/ 369 h 2093"/>
                  <a:gd name="T32" fmla="*/ 1291 w 1487"/>
                  <a:gd name="T33" fmla="*/ 336 h 2093"/>
                  <a:gd name="T34" fmla="*/ 1274 w 1487"/>
                  <a:gd name="T35" fmla="*/ 258 h 2093"/>
                  <a:gd name="T36" fmla="*/ 1220 w 1487"/>
                  <a:gd name="T37" fmla="*/ 186 h 2093"/>
                  <a:gd name="T38" fmla="*/ 1060 w 1487"/>
                  <a:gd name="T39" fmla="*/ 280 h 2093"/>
                  <a:gd name="T40" fmla="*/ 949 w 1487"/>
                  <a:gd name="T41" fmla="*/ 250 h 2093"/>
                  <a:gd name="T42" fmla="*/ 979 w 1487"/>
                  <a:gd name="T43" fmla="*/ 142 h 2093"/>
                  <a:gd name="T44" fmla="*/ 1089 w 1487"/>
                  <a:gd name="T45" fmla="*/ 144 h 2093"/>
                  <a:gd name="T46" fmla="*/ 1100 w 1487"/>
                  <a:gd name="T47" fmla="*/ 111 h 2093"/>
                  <a:gd name="T48" fmla="*/ 1198 w 1487"/>
                  <a:gd name="T49" fmla="*/ 61 h 2093"/>
                  <a:gd name="T50" fmla="*/ 1244 w 1487"/>
                  <a:gd name="T51" fmla="*/ 98 h 2093"/>
                  <a:gd name="T52" fmla="*/ 1217 w 1487"/>
                  <a:gd name="T53" fmla="*/ 156 h 2093"/>
                  <a:gd name="T54" fmla="*/ 1297 w 1487"/>
                  <a:gd name="T55" fmla="*/ 139 h 2093"/>
                  <a:gd name="T56" fmla="*/ 1343 w 1487"/>
                  <a:gd name="T57" fmla="*/ 92 h 2093"/>
                  <a:gd name="T58" fmla="*/ 1265 w 1487"/>
                  <a:gd name="T59" fmla="*/ 20 h 2093"/>
                  <a:gd name="T60" fmla="*/ 1160 w 1487"/>
                  <a:gd name="T61" fmla="*/ 39 h 2093"/>
                  <a:gd name="T62" fmla="*/ 1156 w 1487"/>
                  <a:gd name="T63" fmla="*/ 58 h 2093"/>
                  <a:gd name="T64" fmla="*/ 1078 w 1487"/>
                  <a:gd name="T65" fmla="*/ 71 h 2093"/>
                  <a:gd name="T66" fmla="*/ 1138 w 1487"/>
                  <a:gd name="T67" fmla="*/ 3 h 2093"/>
                  <a:gd name="T68" fmla="*/ 1006 w 1487"/>
                  <a:gd name="T69" fmla="*/ 85 h 2093"/>
                  <a:gd name="T70" fmla="*/ 977 w 1487"/>
                  <a:gd name="T71" fmla="*/ 79 h 2093"/>
                  <a:gd name="T72" fmla="*/ 861 w 1487"/>
                  <a:gd name="T73" fmla="*/ 83 h 2093"/>
                  <a:gd name="T74" fmla="*/ 676 w 1487"/>
                  <a:gd name="T75" fmla="*/ 55 h 2093"/>
                  <a:gd name="T76" fmla="*/ 453 w 1487"/>
                  <a:gd name="T77" fmla="*/ 50 h 2093"/>
                  <a:gd name="T78" fmla="*/ 267 w 1487"/>
                  <a:gd name="T79" fmla="*/ 100 h 2093"/>
                  <a:gd name="T80" fmla="*/ 239 w 1487"/>
                  <a:gd name="T81" fmla="*/ 133 h 2093"/>
                  <a:gd name="T82" fmla="*/ 132 w 1487"/>
                  <a:gd name="T83" fmla="*/ 209 h 2093"/>
                  <a:gd name="T84" fmla="*/ 14 w 1487"/>
                  <a:gd name="T85" fmla="*/ 281 h 2093"/>
                  <a:gd name="T86" fmla="*/ 185 w 1487"/>
                  <a:gd name="T87" fmla="*/ 234 h 2093"/>
                  <a:gd name="T88" fmla="*/ 216 w 1487"/>
                  <a:gd name="T89" fmla="*/ 215 h 2093"/>
                  <a:gd name="T90" fmla="*/ 329 w 1487"/>
                  <a:gd name="T91" fmla="*/ 188 h 2093"/>
                  <a:gd name="T92" fmla="*/ 395 w 1487"/>
                  <a:gd name="T93" fmla="*/ 283 h 2093"/>
                  <a:gd name="T94" fmla="*/ 410 w 1487"/>
                  <a:gd name="T95" fmla="*/ 374 h 2093"/>
                  <a:gd name="T96" fmla="*/ 375 w 1487"/>
                  <a:gd name="T97" fmla="*/ 641 h 2093"/>
                  <a:gd name="T98" fmla="*/ 429 w 1487"/>
                  <a:gd name="T99" fmla="*/ 804 h 2093"/>
                  <a:gd name="T100" fmla="*/ 451 w 1487"/>
                  <a:gd name="T101" fmla="*/ 757 h 2093"/>
                  <a:gd name="T102" fmla="*/ 692 w 1487"/>
                  <a:gd name="T103" fmla="*/ 954 h 2093"/>
                  <a:gd name="T104" fmla="*/ 808 w 1487"/>
                  <a:gd name="T105" fmla="*/ 1054 h 2093"/>
                  <a:gd name="T106" fmla="*/ 836 w 1487"/>
                  <a:gd name="T107" fmla="*/ 1159 h 2093"/>
                  <a:gd name="T108" fmla="*/ 884 w 1487"/>
                  <a:gd name="T109" fmla="*/ 1389 h 2093"/>
                  <a:gd name="T110" fmla="*/ 995 w 1487"/>
                  <a:gd name="T111" fmla="*/ 1660 h 2093"/>
                  <a:gd name="T112" fmla="*/ 1024 w 1487"/>
                  <a:gd name="T113" fmla="*/ 1882 h 2093"/>
                  <a:gd name="T114" fmla="*/ 1053 w 1487"/>
                  <a:gd name="T115" fmla="*/ 1945 h 2093"/>
                  <a:gd name="T116" fmla="*/ 1090 w 1487"/>
                  <a:gd name="T117" fmla="*/ 2036 h 2093"/>
                  <a:gd name="T118" fmla="*/ 1184 w 1487"/>
                  <a:gd name="T119" fmla="*/ 2085 h 2093"/>
                  <a:gd name="T120" fmla="*/ 1145 w 1487"/>
                  <a:gd name="T121" fmla="*/ 1946 h 2093"/>
                  <a:gd name="T122" fmla="*/ 1215 w 1487"/>
                  <a:gd name="T123" fmla="*/ 1770 h 2093"/>
                  <a:gd name="T124" fmla="*/ 1347 w 1487"/>
                  <a:gd name="T125" fmla="*/ 1574 h 2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87" h="2093">
                    <a:moveTo>
                      <a:pt x="1054" y="1935"/>
                    </a:moveTo>
                    <a:lnTo>
                      <a:pt x="1054" y="1935"/>
                    </a:lnTo>
                    <a:lnTo>
                      <a:pt x="1054" y="1935"/>
                    </a:lnTo>
                    <a:lnTo>
                      <a:pt x="1055" y="1935"/>
                    </a:lnTo>
                    <a:lnTo>
                      <a:pt x="1055" y="1935"/>
                    </a:lnTo>
                    <a:lnTo>
                      <a:pt x="1055" y="1938"/>
                    </a:lnTo>
                    <a:lnTo>
                      <a:pt x="1054" y="1935"/>
                    </a:lnTo>
                    <a:close/>
                    <a:moveTo>
                      <a:pt x="1052" y="1934"/>
                    </a:moveTo>
                    <a:lnTo>
                      <a:pt x="1050" y="1931"/>
                    </a:lnTo>
                    <a:lnTo>
                      <a:pt x="1048" y="1926"/>
                    </a:lnTo>
                    <a:lnTo>
                      <a:pt x="1049" y="1925"/>
                    </a:lnTo>
                    <a:lnTo>
                      <a:pt x="1049" y="1926"/>
                    </a:lnTo>
                    <a:lnTo>
                      <a:pt x="1049" y="1927"/>
                    </a:lnTo>
                    <a:lnTo>
                      <a:pt x="1050" y="1928"/>
                    </a:lnTo>
                    <a:lnTo>
                      <a:pt x="1050" y="1929"/>
                    </a:lnTo>
                    <a:lnTo>
                      <a:pt x="1052" y="1932"/>
                    </a:lnTo>
                    <a:lnTo>
                      <a:pt x="1052" y="1933"/>
                    </a:lnTo>
                    <a:lnTo>
                      <a:pt x="1052" y="1934"/>
                    </a:lnTo>
                    <a:close/>
                    <a:moveTo>
                      <a:pt x="1048" y="1916"/>
                    </a:moveTo>
                    <a:lnTo>
                      <a:pt x="1048" y="1916"/>
                    </a:lnTo>
                    <a:lnTo>
                      <a:pt x="1050" y="1917"/>
                    </a:lnTo>
                    <a:lnTo>
                      <a:pt x="1049" y="1922"/>
                    </a:lnTo>
                    <a:lnTo>
                      <a:pt x="1049" y="1921"/>
                    </a:lnTo>
                    <a:lnTo>
                      <a:pt x="1047" y="1917"/>
                    </a:lnTo>
                    <a:lnTo>
                      <a:pt x="1048" y="1916"/>
                    </a:lnTo>
                    <a:close/>
                    <a:moveTo>
                      <a:pt x="961" y="1024"/>
                    </a:moveTo>
                    <a:lnTo>
                      <a:pt x="956" y="1027"/>
                    </a:lnTo>
                    <a:lnTo>
                      <a:pt x="955" y="1029"/>
                    </a:lnTo>
                    <a:lnTo>
                      <a:pt x="954" y="1029"/>
                    </a:lnTo>
                    <a:lnTo>
                      <a:pt x="952" y="1027"/>
                    </a:lnTo>
                    <a:lnTo>
                      <a:pt x="952" y="1025"/>
                    </a:lnTo>
                    <a:lnTo>
                      <a:pt x="952" y="1023"/>
                    </a:lnTo>
                    <a:lnTo>
                      <a:pt x="949" y="1019"/>
                    </a:lnTo>
                    <a:lnTo>
                      <a:pt x="948" y="1017"/>
                    </a:lnTo>
                    <a:lnTo>
                      <a:pt x="949" y="1013"/>
                    </a:lnTo>
                    <a:lnTo>
                      <a:pt x="950" y="1012"/>
                    </a:lnTo>
                    <a:lnTo>
                      <a:pt x="953" y="1008"/>
                    </a:lnTo>
                    <a:lnTo>
                      <a:pt x="954" y="1007"/>
                    </a:lnTo>
                    <a:lnTo>
                      <a:pt x="954" y="1006"/>
                    </a:lnTo>
                    <a:lnTo>
                      <a:pt x="955" y="1005"/>
                    </a:lnTo>
                    <a:lnTo>
                      <a:pt x="955" y="1003"/>
                    </a:lnTo>
                    <a:lnTo>
                      <a:pt x="956" y="1007"/>
                    </a:lnTo>
                    <a:lnTo>
                      <a:pt x="956" y="1007"/>
                    </a:lnTo>
                    <a:lnTo>
                      <a:pt x="958" y="1009"/>
                    </a:lnTo>
                    <a:lnTo>
                      <a:pt x="959" y="1012"/>
                    </a:lnTo>
                    <a:lnTo>
                      <a:pt x="960" y="1012"/>
                    </a:lnTo>
                    <a:lnTo>
                      <a:pt x="961" y="1015"/>
                    </a:lnTo>
                    <a:lnTo>
                      <a:pt x="961" y="1017"/>
                    </a:lnTo>
                    <a:lnTo>
                      <a:pt x="961" y="1024"/>
                    </a:lnTo>
                    <a:close/>
                    <a:moveTo>
                      <a:pt x="764" y="994"/>
                    </a:moveTo>
                    <a:lnTo>
                      <a:pt x="761" y="994"/>
                    </a:lnTo>
                    <a:lnTo>
                      <a:pt x="757" y="991"/>
                    </a:lnTo>
                    <a:lnTo>
                      <a:pt x="754" y="991"/>
                    </a:lnTo>
                    <a:lnTo>
                      <a:pt x="751" y="991"/>
                    </a:lnTo>
                    <a:lnTo>
                      <a:pt x="752" y="991"/>
                    </a:lnTo>
                    <a:lnTo>
                      <a:pt x="752" y="987"/>
                    </a:lnTo>
                    <a:lnTo>
                      <a:pt x="749" y="983"/>
                    </a:lnTo>
                    <a:lnTo>
                      <a:pt x="749" y="982"/>
                    </a:lnTo>
                    <a:lnTo>
                      <a:pt x="749" y="982"/>
                    </a:lnTo>
                    <a:lnTo>
                      <a:pt x="751" y="981"/>
                    </a:lnTo>
                    <a:lnTo>
                      <a:pt x="752" y="981"/>
                    </a:lnTo>
                    <a:lnTo>
                      <a:pt x="753" y="981"/>
                    </a:lnTo>
                    <a:lnTo>
                      <a:pt x="755" y="983"/>
                    </a:lnTo>
                    <a:lnTo>
                      <a:pt x="759" y="984"/>
                    </a:lnTo>
                    <a:lnTo>
                      <a:pt x="763" y="989"/>
                    </a:lnTo>
                    <a:lnTo>
                      <a:pt x="764" y="991"/>
                    </a:lnTo>
                    <a:lnTo>
                      <a:pt x="764" y="994"/>
                    </a:lnTo>
                    <a:close/>
                    <a:moveTo>
                      <a:pt x="423" y="279"/>
                    </a:moveTo>
                    <a:lnTo>
                      <a:pt x="421" y="282"/>
                    </a:lnTo>
                    <a:lnTo>
                      <a:pt x="418" y="285"/>
                    </a:lnTo>
                    <a:lnTo>
                      <a:pt x="418" y="286"/>
                    </a:lnTo>
                    <a:lnTo>
                      <a:pt x="418" y="285"/>
                    </a:lnTo>
                    <a:lnTo>
                      <a:pt x="419" y="283"/>
                    </a:lnTo>
                    <a:lnTo>
                      <a:pt x="421" y="280"/>
                    </a:lnTo>
                    <a:lnTo>
                      <a:pt x="423" y="277"/>
                    </a:lnTo>
                    <a:lnTo>
                      <a:pt x="423" y="279"/>
                    </a:lnTo>
                    <a:close/>
                    <a:moveTo>
                      <a:pt x="404" y="258"/>
                    </a:moveTo>
                    <a:lnTo>
                      <a:pt x="404" y="258"/>
                    </a:lnTo>
                    <a:lnTo>
                      <a:pt x="407" y="253"/>
                    </a:lnTo>
                    <a:lnTo>
                      <a:pt x="404" y="258"/>
                    </a:lnTo>
                    <a:close/>
                    <a:moveTo>
                      <a:pt x="293" y="186"/>
                    </a:moveTo>
                    <a:lnTo>
                      <a:pt x="289" y="187"/>
                    </a:lnTo>
                    <a:lnTo>
                      <a:pt x="285" y="188"/>
                    </a:lnTo>
                    <a:lnTo>
                      <a:pt x="283" y="188"/>
                    </a:lnTo>
                    <a:lnTo>
                      <a:pt x="282" y="188"/>
                    </a:lnTo>
                    <a:lnTo>
                      <a:pt x="283" y="187"/>
                    </a:lnTo>
                    <a:lnTo>
                      <a:pt x="285" y="186"/>
                    </a:lnTo>
                    <a:lnTo>
                      <a:pt x="288" y="185"/>
                    </a:lnTo>
                    <a:lnTo>
                      <a:pt x="289" y="185"/>
                    </a:lnTo>
                    <a:lnTo>
                      <a:pt x="292" y="185"/>
                    </a:lnTo>
                    <a:lnTo>
                      <a:pt x="295" y="186"/>
                    </a:lnTo>
                    <a:lnTo>
                      <a:pt x="295" y="186"/>
                    </a:lnTo>
                    <a:lnTo>
                      <a:pt x="293" y="186"/>
                    </a:lnTo>
                    <a:close/>
                    <a:moveTo>
                      <a:pt x="274" y="109"/>
                    </a:moveTo>
                    <a:lnTo>
                      <a:pt x="269" y="108"/>
                    </a:lnTo>
                    <a:lnTo>
                      <a:pt x="269" y="108"/>
                    </a:lnTo>
                    <a:lnTo>
                      <a:pt x="275" y="106"/>
                    </a:lnTo>
                    <a:lnTo>
                      <a:pt x="277" y="105"/>
                    </a:lnTo>
                    <a:lnTo>
                      <a:pt x="279" y="105"/>
                    </a:lnTo>
                    <a:lnTo>
                      <a:pt x="280" y="105"/>
                    </a:lnTo>
                    <a:lnTo>
                      <a:pt x="281" y="105"/>
                    </a:lnTo>
                    <a:lnTo>
                      <a:pt x="282" y="105"/>
                    </a:lnTo>
                    <a:lnTo>
                      <a:pt x="282" y="106"/>
                    </a:lnTo>
                    <a:lnTo>
                      <a:pt x="282" y="106"/>
                    </a:lnTo>
                    <a:lnTo>
                      <a:pt x="277" y="108"/>
                    </a:lnTo>
                    <a:lnTo>
                      <a:pt x="274" y="109"/>
                    </a:lnTo>
                    <a:close/>
                    <a:moveTo>
                      <a:pt x="736" y="682"/>
                    </a:moveTo>
                    <a:lnTo>
                      <a:pt x="737" y="680"/>
                    </a:lnTo>
                    <a:lnTo>
                      <a:pt x="737" y="680"/>
                    </a:lnTo>
                    <a:lnTo>
                      <a:pt x="739" y="680"/>
                    </a:lnTo>
                    <a:lnTo>
                      <a:pt x="741" y="682"/>
                    </a:lnTo>
                    <a:lnTo>
                      <a:pt x="742" y="683"/>
                    </a:lnTo>
                    <a:lnTo>
                      <a:pt x="743" y="684"/>
                    </a:lnTo>
                    <a:lnTo>
                      <a:pt x="743" y="684"/>
                    </a:lnTo>
                    <a:lnTo>
                      <a:pt x="742" y="684"/>
                    </a:lnTo>
                    <a:lnTo>
                      <a:pt x="740" y="683"/>
                    </a:lnTo>
                    <a:lnTo>
                      <a:pt x="736" y="682"/>
                    </a:lnTo>
                    <a:lnTo>
                      <a:pt x="736" y="682"/>
                    </a:lnTo>
                    <a:lnTo>
                      <a:pt x="736" y="682"/>
                    </a:lnTo>
                    <a:close/>
                    <a:moveTo>
                      <a:pt x="907" y="80"/>
                    </a:moveTo>
                    <a:lnTo>
                      <a:pt x="908" y="79"/>
                    </a:lnTo>
                    <a:lnTo>
                      <a:pt x="909" y="79"/>
                    </a:lnTo>
                    <a:lnTo>
                      <a:pt x="911" y="79"/>
                    </a:lnTo>
                    <a:lnTo>
                      <a:pt x="911" y="79"/>
                    </a:lnTo>
                    <a:lnTo>
                      <a:pt x="911" y="80"/>
                    </a:lnTo>
                    <a:lnTo>
                      <a:pt x="909" y="80"/>
                    </a:lnTo>
                    <a:lnTo>
                      <a:pt x="908" y="80"/>
                    </a:lnTo>
                    <a:lnTo>
                      <a:pt x="907" y="80"/>
                    </a:lnTo>
                    <a:lnTo>
                      <a:pt x="907" y="80"/>
                    </a:lnTo>
                    <a:close/>
                    <a:moveTo>
                      <a:pt x="979" y="87"/>
                    </a:moveTo>
                    <a:lnTo>
                      <a:pt x="981" y="87"/>
                    </a:lnTo>
                    <a:lnTo>
                      <a:pt x="982" y="87"/>
                    </a:lnTo>
                    <a:lnTo>
                      <a:pt x="983" y="87"/>
                    </a:lnTo>
                    <a:lnTo>
                      <a:pt x="985" y="87"/>
                    </a:lnTo>
                    <a:lnTo>
                      <a:pt x="985" y="88"/>
                    </a:lnTo>
                    <a:lnTo>
                      <a:pt x="985" y="88"/>
                    </a:lnTo>
                    <a:lnTo>
                      <a:pt x="983" y="90"/>
                    </a:lnTo>
                    <a:lnTo>
                      <a:pt x="983" y="90"/>
                    </a:lnTo>
                    <a:lnTo>
                      <a:pt x="981" y="90"/>
                    </a:lnTo>
                    <a:lnTo>
                      <a:pt x="979" y="90"/>
                    </a:lnTo>
                    <a:lnTo>
                      <a:pt x="977" y="90"/>
                    </a:lnTo>
                    <a:lnTo>
                      <a:pt x="977" y="90"/>
                    </a:lnTo>
                    <a:lnTo>
                      <a:pt x="977" y="88"/>
                    </a:lnTo>
                    <a:lnTo>
                      <a:pt x="979" y="87"/>
                    </a:lnTo>
                    <a:close/>
                    <a:moveTo>
                      <a:pt x="1030" y="116"/>
                    </a:moveTo>
                    <a:lnTo>
                      <a:pt x="1034" y="116"/>
                    </a:lnTo>
                    <a:lnTo>
                      <a:pt x="1035" y="116"/>
                    </a:lnTo>
                    <a:lnTo>
                      <a:pt x="1040" y="115"/>
                    </a:lnTo>
                    <a:lnTo>
                      <a:pt x="1042" y="115"/>
                    </a:lnTo>
                    <a:lnTo>
                      <a:pt x="1043" y="116"/>
                    </a:lnTo>
                    <a:lnTo>
                      <a:pt x="1046" y="117"/>
                    </a:lnTo>
                    <a:lnTo>
                      <a:pt x="1049" y="118"/>
                    </a:lnTo>
                    <a:lnTo>
                      <a:pt x="1052" y="120"/>
                    </a:lnTo>
                    <a:lnTo>
                      <a:pt x="1054" y="121"/>
                    </a:lnTo>
                    <a:lnTo>
                      <a:pt x="1055" y="123"/>
                    </a:lnTo>
                    <a:lnTo>
                      <a:pt x="1052" y="123"/>
                    </a:lnTo>
                    <a:lnTo>
                      <a:pt x="1048" y="123"/>
                    </a:lnTo>
                    <a:lnTo>
                      <a:pt x="1047" y="123"/>
                    </a:lnTo>
                    <a:lnTo>
                      <a:pt x="1044" y="120"/>
                    </a:lnTo>
                    <a:lnTo>
                      <a:pt x="1043" y="118"/>
                    </a:lnTo>
                    <a:lnTo>
                      <a:pt x="1043" y="116"/>
                    </a:lnTo>
                    <a:lnTo>
                      <a:pt x="1041" y="116"/>
                    </a:lnTo>
                    <a:lnTo>
                      <a:pt x="1040" y="116"/>
                    </a:lnTo>
                    <a:lnTo>
                      <a:pt x="1036" y="116"/>
                    </a:lnTo>
                    <a:lnTo>
                      <a:pt x="1030" y="116"/>
                    </a:lnTo>
                    <a:lnTo>
                      <a:pt x="1027" y="116"/>
                    </a:lnTo>
                    <a:lnTo>
                      <a:pt x="1030" y="116"/>
                    </a:lnTo>
                    <a:close/>
                    <a:moveTo>
                      <a:pt x="1035" y="73"/>
                    </a:moveTo>
                    <a:lnTo>
                      <a:pt x="1036" y="71"/>
                    </a:lnTo>
                    <a:lnTo>
                      <a:pt x="1036" y="71"/>
                    </a:lnTo>
                    <a:lnTo>
                      <a:pt x="1037" y="74"/>
                    </a:lnTo>
                    <a:lnTo>
                      <a:pt x="1036" y="75"/>
                    </a:lnTo>
                    <a:lnTo>
                      <a:pt x="1035" y="75"/>
                    </a:lnTo>
                    <a:lnTo>
                      <a:pt x="1035" y="75"/>
                    </a:lnTo>
                    <a:lnTo>
                      <a:pt x="1035" y="75"/>
                    </a:lnTo>
                    <a:lnTo>
                      <a:pt x="1034" y="75"/>
                    </a:lnTo>
                    <a:lnTo>
                      <a:pt x="1035" y="73"/>
                    </a:lnTo>
                    <a:close/>
                    <a:moveTo>
                      <a:pt x="1172" y="27"/>
                    </a:moveTo>
                    <a:lnTo>
                      <a:pt x="1174" y="27"/>
                    </a:lnTo>
                    <a:lnTo>
                      <a:pt x="1174" y="28"/>
                    </a:lnTo>
                    <a:lnTo>
                      <a:pt x="1174" y="28"/>
                    </a:lnTo>
                    <a:lnTo>
                      <a:pt x="1174" y="28"/>
                    </a:lnTo>
                    <a:lnTo>
                      <a:pt x="1172" y="27"/>
                    </a:lnTo>
                    <a:lnTo>
                      <a:pt x="1172" y="27"/>
                    </a:lnTo>
                    <a:lnTo>
                      <a:pt x="1172" y="27"/>
                    </a:lnTo>
                    <a:close/>
                    <a:moveTo>
                      <a:pt x="1231" y="74"/>
                    </a:moveTo>
                    <a:lnTo>
                      <a:pt x="1231" y="74"/>
                    </a:lnTo>
                    <a:lnTo>
                      <a:pt x="1233" y="73"/>
                    </a:lnTo>
                    <a:lnTo>
                      <a:pt x="1233" y="73"/>
                    </a:lnTo>
                    <a:lnTo>
                      <a:pt x="1235" y="73"/>
                    </a:lnTo>
                    <a:lnTo>
                      <a:pt x="1236" y="73"/>
                    </a:lnTo>
                    <a:lnTo>
                      <a:pt x="1233" y="74"/>
                    </a:lnTo>
                    <a:lnTo>
                      <a:pt x="1231" y="74"/>
                    </a:lnTo>
                    <a:lnTo>
                      <a:pt x="1230" y="74"/>
                    </a:lnTo>
                    <a:lnTo>
                      <a:pt x="1231" y="74"/>
                    </a:lnTo>
                    <a:close/>
                    <a:moveTo>
                      <a:pt x="1220" y="150"/>
                    </a:moveTo>
                    <a:lnTo>
                      <a:pt x="1220" y="150"/>
                    </a:lnTo>
                    <a:lnTo>
                      <a:pt x="1219" y="150"/>
                    </a:lnTo>
                    <a:lnTo>
                      <a:pt x="1219" y="150"/>
                    </a:lnTo>
                    <a:lnTo>
                      <a:pt x="1217" y="150"/>
                    </a:lnTo>
                    <a:lnTo>
                      <a:pt x="1217" y="150"/>
                    </a:lnTo>
                    <a:lnTo>
                      <a:pt x="1219" y="147"/>
                    </a:lnTo>
                    <a:lnTo>
                      <a:pt x="1219" y="147"/>
                    </a:lnTo>
                    <a:lnTo>
                      <a:pt x="1219" y="147"/>
                    </a:lnTo>
                    <a:lnTo>
                      <a:pt x="1221" y="149"/>
                    </a:lnTo>
                    <a:lnTo>
                      <a:pt x="1220" y="150"/>
                    </a:lnTo>
                    <a:close/>
                    <a:moveTo>
                      <a:pt x="1272" y="303"/>
                    </a:moveTo>
                    <a:lnTo>
                      <a:pt x="1278" y="299"/>
                    </a:lnTo>
                    <a:lnTo>
                      <a:pt x="1280" y="298"/>
                    </a:lnTo>
                    <a:lnTo>
                      <a:pt x="1282" y="298"/>
                    </a:lnTo>
                    <a:lnTo>
                      <a:pt x="1283" y="297"/>
                    </a:lnTo>
                    <a:lnTo>
                      <a:pt x="1283" y="297"/>
                    </a:lnTo>
                    <a:lnTo>
                      <a:pt x="1283" y="298"/>
                    </a:lnTo>
                    <a:lnTo>
                      <a:pt x="1285" y="299"/>
                    </a:lnTo>
                    <a:lnTo>
                      <a:pt x="1288" y="297"/>
                    </a:lnTo>
                    <a:lnTo>
                      <a:pt x="1288" y="297"/>
                    </a:lnTo>
                    <a:lnTo>
                      <a:pt x="1288" y="298"/>
                    </a:lnTo>
                    <a:lnTo>
                      <a:pt x="1286" y="299"/>
                    </a:lnTo>
                    <a:lnTo>
                      <a:pt x="1282" y="300"/>
                    </a:lnTo>
                    <a:lnTo>
                      <a:pt x="1277" y="301"/>
                    </a:lnTo>
                    <a:lnTo>
                      <a:pt x="1277" y="303"/>
                    </a:lnTo>
                    <a:lnTo>
                      <a:pt x="1274" y="304"/>
                    </a:lnTo>
                    <a:lnTo>
                      <a:pt x="1273" y="304"/>
                    </a:lnTo>
                    <a:lnTo>
                      <a:pt x="1272" y="303"/>
                    </a:lnTo>
                    <a:lnTo>
                      <a:pt x="1272" y="303"/>
                    </a:lnTo>
                    <a:close/>
                    <a:moveTo>
                      <a:pt x="1474" y="1261"/>
                    </a:moveTo>
                    <a:lnTo>
                      <a:pt x="1471" y="1260"/>
                    </a:lnTo>
                    <a:lnTo>
                      <a:pt x="1466" y="1261"/>
                    </a:lnTo>
                    <a:lnTo>
                      <a:pt x="1461" y="1261"/>
                    </a:lnTo>
                    <a:lnTo>
                      <a:pt x="1455" y="1260"/>
                    </a:lnTo>
                    <a:lnTo>
                      <a:pt x="1455" y="1259"/>
                    </a:lnTo>
                    <a:lnTo>
                      <a:pt x="1455" y="1259"/>
                    </a:lnTo>
                    <a:lnTo>
                      <a:pt x="1453" y="1260"/>
                    </a:lnTo>
                    <a:lnTo>
                      <a:pt x="1451" y="1259"/>
                    </a:lnTo>
                    <a:lnTo>
                      <a:pt x="1450" y="1257"/>
                    </a:lnTo>
                    <a:lnTo>
                      <a:pt x="1448" y="1255"/>
                    </a:lnTo>
                    <a:lnTo>
                      <a:pt x="1446" y="1254"/>
                    </a:lnTo>
                    <a:lnTo>
                      <a:pt x="1444" y="1253"/>
                    </a:lnTo>
                    <a:lnTo>
                      <a:pt x="1442" y="1249"/>
                    </a:lnTo>
                    <a:lnTo>
                      <a:pt x="1436" y="1243"/>
                    </a:lnTo>
                    <a:lnTo>
                      <a:pt x="1426" y="1236"/>
                    </a:lnTo>
                    <a:lnTo>
                      <a:pt x="1415" y="1227"/>
                    </a:lnTo>
                    <a:lnTo>
                      <a:pt x="1408" y="1224"/>
                    </a:lnTo>
                    <a:lnTo>
                      <a:pt x="1404" y="1223"/>
                    </a:lnTo>
                    <a:lnTo>
                      <a:pt x="1396" y="1224"/>
                    </a:lnTo>
                    <a:lnTo>
                      <a:pt x="1387" y="1225"/>
                    </a:lnTo>
                    <a:lnTo>
                      <a:pt x="1387" y="1225"/>
                    </a:lnTo>
                    <a:lnTo>
                      <a:pt x="1384" y="1224"/>
                    </a:lnTo>
                    <a:lnTo>
                      <a:pt x="1378" y="1223"/>
                    </a:lnTo>
                    <a:lnTo>
                      <a:pt x="1375" y="1223"/>
                    </a:lnTo>
                    <a:lnTo>
                      <a:pt x="1369" y="1220"/>
                    </a:lnTo>
                    <a:lnTo>
                      <a:pt x="1365" y="1218"/>
                    </a:lnTo>
                    <a:lnTo>
                      <a:pt x="1360" y="1217"/>
                    </a:lnTo>
                    <a:lnTo>
                      <a:pt x="1355" y="1218"/>
                    </a:lnTo>
                    <a:lnTo>
                      <a:pt x="1353" y="1219"/>
                    </a:lnTo>
                    <a:lnTo>
                      <a:pt x="1353" y="1219"/>
                    </a:lnTo>
                    <a:lnTo>
                      <a:pt x="1351" y="1219"/>
                    </a:lnTo>
                    <a:lnTo>
                      <a:pt x="1351" y="1219"/>
                    </a:lnTo>
                    <a:lnTo>
                      <a:pt x="1349" y="1217"/>
                    </a:lnTo>
                    <a:lnTo>
                      <a:pt x="1349" y="1217"/>
                    </a:lnTo>
                    <a:lnTo>
                      <a:pt x="1345" y="1220"/>
                    </a:lnTo>
                    <a:lnTo>
                      <a:pt x="1343" y="1223"/>
                    </a:lnTo>
                    <a:lnTo>
                      <a:pt x="1343" y="1223"/>
                    </a:lnTo>
                    <a:lnTo>
                      <a:pt x="1344" y="1219"/>
                    </a:lnTo>
                    <a:lnTo>
                      <a:pt x="1345" y="1214"/>
                    </a:lnTo>
                    <a:lnTo>
                      <a:pt x="1343" y="1213"/>
                    </a:lnTo>
                    <a:lnTo>
                      <a:pt x="1342" y="1213"/>
                    </a:lnTo>
                    <a:lnTo>
                      <a:pt x="1343" y="1212"/>
                    </a:lnTo>
                    <a:lnTo>
                      <a:pt x="1344" y="1208"/>
                    </a:lnTo>
                    <a:lnTo>
                      <a:pt x="1342" y="1207"/>
                    </a:lnTo>
                    <a:lnTo>
                      <a:pt x="1339" y="1206"/>
                    </a:lnTo>
                    <a:lnTo>
                      <a:pt x="1338" y="1200"/>
                    </a:lnTo>
                    <a:lnTo>
                      <a:pt x="1338" y="1200"/>
                    </a:lnTo>
                    <a:lnTo>
                      <a:pt x="1337" y="1198"/>
                    </a:lnTo>
                    <a:lnTo>
                      <a:pt x="1335" y="1201"/>
                    </a:lnTo>
                    <a:lnTo>
                      <a:pt x="1332" y="1204"/>
                    </a:lnTo>
                    <a:lnTo>
                      <a:pt x="1332" y="1204"/>
                    </a:lnTo>
                    <a:lnTo>
                      <a:pt x="1331" y="1201"/>
                    </a:lnTo>
                    <a:lnTo>
                      <a:pt x="1316" y="1194"/>
                    </a:lnTo>
                    <a:lnTo>
                      <a:pt x="1302" y="1188"/>
                    </a:lnTo>
                    <a:lnTo>
                      <a:pt x="1300" y="1188"/>
                    </a:lnTo>
                    <a:lnTo>
                      <a:pt x="1291" y="1189"/>
                    </a:lnTo>
                    <a:lnTo>
                      <a:pt x="1285" y="1197"/>
                    </a:lnTo>
                    <a:lnTo>
                      <a:pt x="1282" y="1202"/>
                    </a:lnTo>
                    <a:lnTo>
                      <a:pt x="1277" y="1208"/>
                    </a:lnTo>
                    <a:lnTo>
                      <a:pt x="1276" y="1209"/>
                    </a:lnTo>
                    <a:lnTo>
                      <a:pt x="1272" y="1215"/>
                    </a:lnTo>
                    <a:lnTo>
                      <a:pt x="1272" y="1211"/>
                    </a:lnTo>
                    <a:lnTo>
                      <a:pt x="1273" y="1207"/>
                    </a:lnTo>
                    <a:lnTo>
                      <a:pt x="1276" y="1206"/>
                    </a:lnTo>
                    <a:lnTo>
                      <a:pt x="1277" y="1204"/>
                    </a:lnTo>
                    <a:lnTo>
                      <a:pt x="1278" y="1203"/>
                    </a:lnTo>
                    <a:lnTo>
                      <a:pt x="1282" y="1198"/>
                    </a:lnTo>
                    <a:lnTo>
                      <a:pt x="1283" y="1196"/>
                    </a:lnTo>
                    <a:lnTo>
                      <a:pt x="1285" y="1191"/>
                    </a:lnTo>
                    <a:lnTo>
                      <a:pt x="1285" y="1189"/>
                    </a:lnTo>
                    <a:lnTo>
                      <a:pt x="1286" y="1182"/>
                    </a:lnTo>
                    <a:lnTo>
                      <a:pt x="1272" y="1179"/>
                    </a:lnTo>
                    <a:lnTo>
                      <a:pt x="1271" y="1178"/>
                    </a:lnTo>
                    <a:lnTo>
                      <a:pt x="1271" y="1176"/>
                    </a:lnTo>
                    <a:lnTo>
                      <a:pt x="1267" y="1172"/>
                    </a:lnTo>
                    <a:lnTo>
                      <a:pt x="1265" y="1172"/>
                    </a:lnTo>
                    <a:lnTo>
                      <a:pt x="1261" y="1172"/>
                    </a:lnTo>
                    <a:lnTo>
                      <a:pt x="1261" y="1171"/>
                    </a:lnTo>
                    <a:lnTo>
                      <a:pt x="1262" y="1168"/>
                    </a:lnTo>
                    <a:lnTo>
                      <a:pt x="1263" y="1161"/>
                    </a:lnTo>
                    <a:lnTo>
                      <a:pt x="1266" y="1153"/>
                    </a:lnTo>
                    <a:lnTo>
                      <a:pt x="1260" y="1145"/>
                    </a:lnTo>
                    <a:lnTo>
                      <a:pt x="1257" y="1144"/>
                    </a:lnTo>
                    <a:lnTo>
                      <a:pt x="1255" y="1143"/>
                    </a:lnTo>
                    <a:lnTo>
                      <a:pt x="1254" y="1141"/>
                    </a:lnTo>
                    <a:lnTo>
                      <a:pt x="1253" y="1137"/>
                    </a:lnTo>
                    <a:lnTo>
                      <a:pt x="1251" y="1130"/>
                    </a:lnTo>
                    <a:lnTo>
                      <a:pt x="1250" y="1127"/>
                    </a:lnTo>
                    <a:lnTo>
                      <a:pt x="1249" y="1124"/>
                    </a:lnTo>
                    <a:lnTo>
                      <a:pt x="1249" y="1118"/>
                    </a:lnTo>
                    <a:lnTo>
                      <a:pt x="1248" y="1114"/>
                    </a:lnTo>
                    <a:lnTo>
                      <a:pt x="1247" y="1113"/>
                    </a:lnTo>
                    <a:lnTo>
                      <a:pt x="1247" y="1111"/>
                    </a:lnTo>
                    <a:lnTo>
                      <a:pt x="1245" y="1109"/>
                    </a:lnTo>
                    <a:lnTo>
                      <a:pt x="1243" y="1107"/>
                    </a:lnTo>
                    <a:lnTo>
                      <a:pt x="1241" y="1107"/>
                    </a:lnTo>
                    <a:lnTo>
                      <a:pt x="1239" y="1107"/>
                    </a:lnTo>
                    <a:lnTo>
                      <a:pt x="1238" y="1106"/>
                    </a:lnTo>
                    <a:lnTo>
                      <a:pt x="1237" y="1103"/>
                    </a:lnTo>
                    <a:lnTo>
                      <a:pt x="1221" y="1088"/>
                    </a:lnTo>
                    <a:lnTo>
                      <a:pt x="1219" y="1086"/>
                    </a:lnTo>
                    <a:lnTo>
                      <a:pt x="1218" y="1086"/>
                    </a:lnTo>
                    <a:lnTo>
                      <a:pt x="1217" y="1086"/>
                    </a:lnTo>
                    <a:lnTo>
                      <a:pt x="1213" y="1084"/>
                    </a:lnTo>
                    <a:lnTo>
                      <a:pt x="1207" y="1082"/>
                    </a:lnTo>
                    <a:lnTo>
                      <a:pt x="1206" y="1080"/>
                    </a:lnTo>
                    <a:lnTo>
                      <a:pt x="1200" y="1079"/>
                    </a:lnTo>
                    <a:lnTo>
                      <a:pt x="1194" y="1079"/>
                    </a:lnTo>
                    <a:lnTo>
                      <a:pt x="1190" y="1079"/>
                    </a:lnTo>
                    <a:lnTo>
                      <a:pt x="1186" y="1079"/>
                    </a:lnTo>
                    <a:lnTo>
                      <a:pt x="1184" y="1079"/>
                    </a:lnTo>
                    <a:lnTo>
                      <a:pt x="1182" y="1079"/>
                    </a:lnTo>
                    <a:lnTo>
                      <a:pt x="1177" y="1082"/>
                    </a:lnTo>
                    <a:lnTo>
                      <a:pt x="1177" y="1082"/>
                    </a:lnTo>
                    <a:lnTo>
                      <a:pt x="1170" y="1079"/>
                    </a:lnTo>
                    <a:lnTo>
                      <a:pt x="1166" y="1079"/>
                    </a:lnTo>
                    <a:lnTo>
                      <a:pt x="1161" y="1079"/>
                    </a:lnTo>
                    <a:lnTo>
                      <a:pt x="1160" y="1076"/>
                    </a:lnTo>
                    <a:lnTo>
                      <a:pt x="1158" y="1074"/>
                    </a:lnTo>
                    <a:lnTo>
                      <a:pt x="1155" y="1073"/>
                    </a:lnTo>
                    <a:lnTo>
                      <a:pt x="1155" y="1072"/>
                    </a:lnTo>
                    <a:lnTo>
                      <a:pt x="1150" y="1066"/>
                    </a:lnTo>
                    <a:lnTo>
                      <a:pt x="1150" y="1066"/>
                    </a:lnTo>
                    <a:lnTo>
                      <a:pt x="1148" y="1065"/>
                    </a:lnTo>
                    <a:lnTo>
                      <a:pt x="1145" y="1065"/>
                    </a:lnTo>
                    <a:lnTo>
                      <a:pt x="1144" y="1065"/>
                    </a:lnTo>
                    <a:lnTo>
                      <a:pt x="1141" y="1070"/>
                    </a:lnTo>
                    <a:lnTo>
                      <a:pt x="1142" y="1064"/>
                    </a:lnTo>
                    <a:lnTo>
                      <a:pt x="1142" y="1060"/>
                    </a:lnTo>
                    <a:lnTo>
                      <a:pt x="1139" y="1053"/>
                    </a:lnTo>
                    <a:lnTo>
                      <a:pt x="1137" y="1049"/>
                    </a:lnTo>
                    <a:lnTo>
                      <a:pt x="1135" y="1047"/>
                    </a:lnTo>
                    <a:lnTo>
                      <a:pt x="1130" y="1042"/>
                    </a:lnTo>
                    <a:lnTo>
                      <a:pt x="1126" y="1042"/>
                    </a:lnTo>
                    <a:lnTo>
                      <a:pt x="1125" y="1041"/>
                    </a:lnTo>
                    <a:lnTo>
                      <a:pt x="1123" y="1038"/>
                    </a:lnTo>
                    <a:lnTo>
                      <a:pt x="1119" y="1035"/>
                    </a:lnTo>
                    <a:lnTo>
                      <a:pt x="1117" y="1036"/>
                    </a:lnTo>
                    <a:lnTo>
                      <a:pt x="1113" y="1036"/>
                    </a:lnTo>
                    <a:lnTo>
                      <a:pt x="1111" y="1036"/>
                    </a:lnTo>
                    <a:lnTo>
                      <a:pt x="1107" y="1035"/>
                    </a:lnTo>
                    <a:lnTo>
                      <a:pt x="1106" y="1035"/>
                    </a:lnTo>
                    <a:lnTo>
                      <a:pt x="1106" y="1032"/>
                    </a:lnTo>
                    <a:lnTo>
                      <a:pt x="1107" y="1031"/>
                    </a:lnTo>
                    <a:lnTo>
                      <a:pt x="1108" y="1030"/>
                    </a:lnTo>
                    <a:lnTo>
                      <a:pt x="1111" y="1026"/>
                    </a:lnTo>
                    <a:lnTo>
                      <a:pt x="1111" y="1025"/>
                    </a:lnTo>
                    <a:lnTo>
                      <a:pt x="1109" y="1023"/>
                    </a:lnTo>
                    <a:lnTo>
                      <a:pt x="1109" y="1021"/>
                    </a:lnTo>
                    <a:lnTo>
                      <a:pt x="1109" y="1020"/>
                    </a:lnTo>
                    <a:lnTo>
                      <a:pt x="1107" y="1019"/>
                    </a:lnTo>
                    <a:lnTo>
                      <a:pt x="1105" y="1019"/>
                    </a:lnTo>
                    <a:lnTo>
                      <a:pt x="1102" y="1018"/>
                    </a:lnTo>
                    <a:lnTo>
                      <a:pt x="1101" y="1017"/>
                    </a:lnTo>
                    <a:lnTo>
                      <a:pt x="1099" y="1014"/>
                    </a:lnTo>
                    <a:lnTo>
                      <a:pt x="1096" y="1015"/>
                    </a:lnTo>
                    <a:lnTo>
                      <a:pt x="1095" y="1017"/>
                    </a:lnTo>
                    <a:lnTo>
                      <a:pt x="1095" y="1017"/>
                    </a:lnTo>
                    <a:lnTo>
                      <a:pt x="1094" y="1015"/>
                    </a:lnTo>
                    <a:lnTo>
                      <a:pt x="1091" y="1013"/>
                    </a:lnTo>
                    <a:lnTo>
                      <a:pt x="1091" y="1013"/>
                    </a:lnTo>
                    <a:lnTo>
                      <a:pt x="1088" y="1015"/>
                    </a:lnTo>
                    <a:lnTo>
                      <a:pt x="1088" y="1014"/>
                    </a:lnTo>
                    <a:lnTo>
                      <a:pt x="1088" y="1013"/>
                    </a:lnTo>
                    <a:lnTo>
                      <a:pt x="1086" y="1011"/>
                    </a:lnTo>
                    <a:lnTo>
                      <a:pt x="1085" y="1009"/>
                    </a:lnTo>
                    <a:lnTo>
                      <a:pt x="1084" y="1008"/>
                    </a:lnTo>
                    <a:lnTo>
                      <a:pt x="1083" y="1007"/>
                    </a:lnTo>
                    <a:lnTo>
                      <a:pt x="1082" y="1007"/>
                    </a:lnTo>
                    <a:lnTo>
                      <a:pt x="1082" y="1006"/>
                    </a:lnTo>
                    <a:lnTo>
                      <a:pt x="1082" y="1006"/>
                    </a:lnTo>
                    <a:lnTo>
                      <a:pt x="1083" y="1006"/>
                    </a:lnTo>
                    <a:lnTo>
                      <a:pt x="1084" y="1005"/>
                    </a:lnTo>
                    <a:lnTo>
                      <a:pt x="1086" y="1006"/>
                    </a:lnTo>
                    <a:lnTo>
                      <a:pt x="1086" y="1006"/>
                    </a:lnTo>
                    <a:lnTo>
                      <a:pt x="1088" y="1006"/>
                    </a:lnTo>
                    <a:lnTo>
                      <a:pt x="1090" y="1005"/>
                    </a:lnTo>
                    <a:lnTo>
                      <a:pt x="1091" y="1003"/>
                    </a:lnTo>
                    <a:lnTo>
                      <a:pt x="1093" y="1003"/>
                    </a:lnTo>
                    <a:lnTo>
                      <a:pt x="1096" y="1002"/>
                    </a:lnTo>
                    <a:lnTo>
                      <a:pt x="1096" y="1001"/>
                    </a:lnTo>
                    <a:lnTo>
                      <a:pt x="1094" y="1000"/>
                    </a:lnTo>
                    <a:lnTo>
                      <a:pt x="1093" y="1000"/>
                    </a:lnTo>
                    <a:lnTo>
                      <a:pt x="1085" y="1001"/>
                    </a:lnTo>
                    <a:lnTo>
                      <a:pt x="1082" y="1001"/>
                    </a:lnTo>
                    <a:lnTo>
                      <a:pt x="1079" y="1001"/>
                    </a:lnTo>
                    <a:lnTo>
                      <a:pt x="1074" y="1001"/>
                    </a:lnTo>
                    <a:lnTo>
                      <a:pt x="1071" y="1001"/>
                    </a:lnTo>
                    <a:lnTo>
                      <a:pt x="1070" y="1001"/>
                    </a:lnTo>
                    <a:lnTo>
                      <a:pt x="1066" y="1001"/>
                    </a:lnTo>
                    <a:lnTo>
                      <a:pt x="1062" y="1002"/>
                    </a:lnTo>
                    <a:lnTo>
                      <a:pt x="1061" y="1002"/>
                    </a:lnTo>
                    <a:lnTo>
                      <a:pt x="1060" y="1002"/>
                    </a:lnTo>
                    <a:lnTo>
                      <a:pt x="1060" y="1005"/>
                    </a:lnTo>
                    <a:lnTo>
                      <a:pt x="1060" y="1006"/>
                    </a:lnTo>
                    <a:lnTo>
                      <a:pt x="1059" y="1006"/>
                    </a:lnTo>
                    <a:lnTo>
                      <a:pt x="1056" y="1007"/>
                    </a:lnTo>
                    <a:lnTo>
                      <a:pt x="1053" y="1011"/>
                    </a:lnTo>
                    <a:lnTo>
                      <a:pt x="1052" y="1012"/>
                    </a:lnTo>
                    <a:lnTo>
                      <a:pt x="1050" y="1012"/>
                    </a:lnTo>
                    <a:lnTo>
                      <a:pt x="1047" y="1011"/>
                    </a:lnTo>
                    <a:lnTo>
                      <a:pt x="1046" y="1011"/>
                    </a:lnTo>
                    <a:lnTo>
                      <a:pt x="1043" y="1009"/>
                    </a:lnTo>
                    <a:lnTo>
                      <a:pt x="1041" y="1008"/>
                    </a:lnTo>
                    <a:lnTo>
                      <a:pt x="1040" y="1008"/>
                    </a:lnTo>
                    <a:lnTo>
                      <a:pt x="1037" y="1007"/>
                    </a:lnTo>
                    <a:lnTo>
                      <a:pt x="1036" y="1006"/>
                    </a:lnTo>
                    <a:lnTo>
                      <a:pt x="1035" y="1005"/>
                    </a:lnTo>
                    <a:lnTo>
                      <a:pt x="1034" y="1003"/>
                    </a:lnTo>
                    <a:lnTo>
                      <a:pt x="1032" y="1002"/>
                    </a:lnTo>
                    <a:lnTo>
                      <a:pt x="1027" y="1002"/>
                    </a:lnTo>
                    <a:lnTo>
                      <a:pt x="1026" y="1002"/>
                    </a:lnTo>
                    <a:lnTo>
                      <a:pt x="1023" y="1002"/>
                    </a:lnTo>
                    <a:lnTo>
                      <a:pt x="1018" y="1003"/>
                    </a:lnTo>
                    <a:lnTo>
                      <a:pt x="1015" y="1003"/>
                    </a:lnTo>
                    <a:lnTo>
                      <a:pt x="1007" y="1003"/>
                    </a:lnTo>
                    <a:lnTo>
                      <a:pt x="1005" y="1003"/>
                    </a:lnTo>
                    <a:lnTo>
                      <a:pt x="1002" y="1002"/>
                    </a:lnTo>
                    <a:lnTo>
                      <a:pt x="1001" y="1000"/>
                    </a:lnTo>
                    <a:lnTo>
                      <a:pt x="1002" y="1000"/>
                    </a:lnTo>
                    <a:lnTo>
                      <a:pt x="1003" y="1000"/>
                    </a:lnTo>
                    <a:lnTo>
                      <a:pt x="1005" y="997"/>
                    </a:lnTo>
                    <a:lnTo>
                      <a:pt x="1006" y="996"/>
                    </a:lnTo>
                    <a:lnTo>
                      <a:pt x="1006" y="995"/>
                    </a:lnTo>
                    <a:lnTo>
                      <a:pt x="1005" y="994"/>
                    </a:lnTo>
                    <a:lnTo>
                      <a:pt x="1001" y="993"/>
                    </a:lnTo>
                    <a:lnTo>
                      <a:pt x="1001" y="993"/>
                    </a:lnTo>
                    <a:lnTo>
                      <a:pt x="999" y="990"/>
                    </a:lnTo>
                    <a:lnTo>
                      <a:pt x="997" y="990"/>
                    </a:lnTo>
                    <a:lnTo>
                      <a:pt x="997" y="989"/>
                    </a:lnTo>
                    <a:lnTo>
                      <a:pt x="995" y="989"/>
                    </a:lnTo>
                    <a:lnTo>
                      <a:pt x="993" y="988"/>
                    </a:lnTo>
                    <a:lnTo>
                      <a:pt x="989" y="988"/>
                    </a:lnTo>
                    <a:lnTo>
                      <a:pt x="988" y="988"/>
                    </a:lnTo>
                    <a:lnTo>
                      <a:pt x="985" y="988"/>
                    </a:lnTo>
                    <a:lnTo>
                      <a:pt x="983" y="988"/>
                    </a:lnTo>
                    <a:lnTo>
                      <a:pt x="983" y="988"/>
                    </a:lnTo>
                    <a:lnTo>
                      <a:pt x="983" y="987"/>
                    </a:lnTo>
                    <a:lnTo>
                      <a:pt x="983" y="985"/>
                    </a:lnTo>
                    <a:lnTo>
                      <a:pt x="982" y="983"/>
                    </a:lnTo>
                    <a:lnTo>
                      <a:pt x="983" y="981"/>
                    </a:lnTo>
                    <a:lnTo>
                      <a:pt x="983" y="978"/>
                    </a:lnTo>
                    <a:lnTo>
                      <a:pt x="981" y="977"/>
                    </a:lnTo>
                    <a:lnTo>
                      <a:pt x="978" y="977"/>
                    </a:lnTo>
                    <a:lnTo>
                      <a:pt x="977" y="977"/>
                    </a:lnTo>
                    <a:lnTo>
                      <a:pt x="976" y="978"/>
                    </a:lnTo>
                    <a:lnTo>
                      <a:pt x="975" y="983"/>
                    </a:lnTo>
                    <a:lnTo>
                      <a:pt x="975" y="984"/>
                    </a:lnTo>
                    <a:lnTo>
                      <a:pt x="976" y="988"/>
                    </a:lnTo>
                    <a:lnTo>
                      <a:pt x="977" y="989"/>
                    </a:lnTo>
                    <a:lnTo>
                      <a:pt x="977" y="989"/>
                    </a:lnTo>
                    <a:lnTo>
                      <a:pt x="977" y="990"/>
                    </a:lnTo>
                    <a:lnTo>
                      <a:pt x="976" y="990"/>
                    </a:lnTo>
                    <a:lnTo>
                      <a:pt x="972" y="991"/>
                    </a:lnTo>
                    <a:lnTo>
                      <a:pt x="970" y="991"/>
                    </a:lnTo>
                    <a:lnTo>
                      <a:pt x="968" y="991"/>
                    </a:lnTo>
                    <a:lnTo>
                      <a:pt x="967" y="991"/>
                    </a:lnTo>
                    <a:lnTo>
                      <a:pt x="965" y="993"/>
                    </a:lnTo>
                    <a:lnTo>
                      <a:pt x="964" y="995"/>
                    </a:lnTo>
                    <a:lnTo>
                      <a:pt x="962" y="995"/>
                    </a:lnTo>
                    <a:lnTo>
                      <a:pt x="961" y="996"/>
                    </a:lnTo>
                    <a:lnTo>
                      <a:pt x="961" y="995"/>
                    </a:lnTo>
                    <a:lnTo>
                      <a:pt x="961" y="994"/>
                    </a:lnTo>
                    <a:lnTo>
                      <a:pt x="960" y="991"/>
                    </a:lnTo>
                    <a:lnTo>
                      <a:pt x="959" y="991"/>
                    </a:lnTo>
                    <a:lnTo>
                      <a:pt x="958" y="997"/>
                    </a:lnTo>
                    <a:lnTo>
                      <a:pt x="956" y="999"/>
                    </a:lnTo>
                    <a:lnTo>
                      <a:pt x="956" y="999"/>
                    </a:lnTo>
                    <a:lnTo>
                      <a:pt x="955" y="1000"/>
                    </a:lnTo>
                    <a:lnTo>
                      <a:pt x="954" y="996"/>
                    </a:lnTo>
                    <a:lnTo>
                      <a:pt x="954" y="996"/>
                    </a:lnTo>
                    <a:lnTo>
                      <a:pt x="953" y="994"/>
                    </a:lnTo>
                    <a:lnTo>
                      <a:pt x="953" y="993"/>
                    </a:lnTo>
                    <a:lnTo>
                      <a:pt x="952" y="990"/>
                    </a:lnTo>
                    <a:lnTo>
                      <a:pt x="952" y="990"/>
                    </a:lnTo>
                    <a:lnTo>
                      <a:pt x="953" y="989"/>
                    </a:lnTo>
                    <a:lnTo>
                      <a:pt x="953" y="989"/>
                    </a:lnTo>
                    <a:lnTo>
                      <a:pt x="955" y="989"/>
                    </a:lnTo>
                    <a:lnTo>
                      <a:pt x="958" y="988"/>
                    </a:lnTo>
                    <a:lnTo>
                      <a:pt x="961" y="987"/>
                    </a:lnTo>
                    <a:lnTo>
                      <a:pt x="964" y="983"/>
                    </a:lnTo>
                    <a:lnTo>
                      <a:pt x="964" y="982"/>
                    </a:lnTo>
                    <a:lnTo>
                      <a:pt x="964" y="981"/>
                    </a:lnTo>
                    <a:lnTo>
                      <a:pt x="964" y="977"/>
                    </a:lnTo>
                    <a:lnTo>
                      <a:pt x="959" y="972"/>
                    </a:lnTo>
                    <a:lnTo>
                      <a:pt x="953" y="973"/>
                    </a:lnTo>
                    <a:lnTo>
                      <a:pt x="953" y="975"/>
                    </a:lnTo>
                    <a:lnTo>
                      <a:pt x="947" y="978"/>
                    </a:lnTo>
                    <a:lnTo>
                      <a:pt x="947" y="981"/>
                    </a:lnTo>
                    <a:lnTo>
                      <a:pt x="947" y="982"/>
                    </a:lnTo>
                    <a:lnTo>
                      <a:pt x="946" y="982"/>
                    </a:lnTo>
                    <a:lnTo>
                      <a:pt x="942" y="983"/>
                    </a:lnTo>
                    <a:lnTo>
                      <a:pt x="937" y="985"/>
                    </a:lnTo>
                    <a:lnTo>
                      <a:pt x="932" y="989"/>
                    </a:lnTo>
                    <a:lnTo>
                      <a:pt x="930" y="990"/>
                    </a:lnTo>
                    <a:lnTo>
                      <a:pt x="929" y="991"/>
                    </a:lnTo>
                    <a:lnTo>
                      <a:pt x="929" y="991"/>
                    </a:lnTo>
                    <a:lnTo>
                      <a:pt x="925" y="991"/>
                    </a:lnTo>
                    <a:lnTo>
                      <a:pt x="923" y="991"/>
                    </a:lnTo>
                    <a:lnTo>
                      <a:pt x="922" y="990"/>
                    </a:lnTo>
                    <a:lnTo>
                      <a:pt x="919" y="990"/>
                    </a:lnTo>
                    <a:lnTo>
                      <a:pt x="918" y="990"/>
                    </a:lnTo>
                    <a:lnTo>
                      <a:pt x="917" y="990"/>
                    </a:lnTo>
                    <a:lnTo>
                      <a:pt x="916" y="994"/>
                    </a:lnTo>
                    <a:lnTo>
                      <a:pt x="916" y="996"/>
                    </a:lnTo>
                    <a:lnTo>
                      <a:pt x="916" y="996"/>
                    </a:lnTo>
                    <a:lnTo>
                      <a:pt x="914" y="996"/>
                    </a:lnTo>
                    <a:lnTo>
                      <a:pt x="914" y="997"/>
                    </a:lnTo>
                    <a:lnTo>
                      <a:pt x="914" y="997"/>
                    </a:lnTo>
                    <a:lnTo>
                      <a:pt x="913" y="996"/>
                    </a:lnTo>
                    <a:lnTo>
                      <a:pt x="912" y="995"/>
                    </a:lnTo>
                    <a:lnTo>
                      <a:pt x="911" y="994"/>
                    </a:lnTo>
                    <a:lnTo>
                      <a:pt x="909" y="994"/>
                    </a:lnTo>
                    <a:lnTo>
                      <a:pt x="908" y="994"/>
                    </a:lnTo>
                    <a:lnTo>
                      <a:pt x="908" y="994"/>
                    </a:lnTo>
                    <a:lnTo>
                      <a:pt x="906" y="996"/>
                    </a:lnTo>
                    <a:lnTo>
                      <a:pt x="905" y="996"/>
                    </a:lnTo>
                    <a:lnTo>
                      <a:pt x="901" y="1000"/>
                    </a:lnTo>
                    <a:lnTo>
                      <a:pt x="897" y="1003"/>
                    </a:lnTo>
                    <a:lnTo>
                      <a:pt x="895" y="1014"/>
                    </a:lnTo>
                    <a:lnTo>
                      <a:pt x="895" y="1019"/>
                    </a:lnTo>
                    <a:lnTo>
                      <a:pt x="895" y="1021"/>
                    </a:lnTo>
                    <a:lnTo>
                      <a:pt x="895" y="1023"/>
                    </a:lnTo>
                    <a:lnTo>
                      <a:pt x="895" y="1023"/>
                    </a:lnTo>
                    <a:lnTo>
                      <a:pt x="893" y="1023"/>
                    </a:lnTo>
                    <a:lnTo>
                      <a:pt x="891" y="1021"/>
                    </a:lnTo>
                    <a:lnTo>
                      <a:pt x="889" y="1023"/>
                    </a:lnTo>
                    <a:lnTo>
                      <a:pt x="888" y="1025"/>
                    </a:lnTo>
                    <a:lnTo>
                      <a:pt x="883" y="1032"/>
                    </a:lnTo>
                    <a:lnTo>
                      <a:pt x="879" y="1034"/>
                    </a:lnTo>
                    <a:lnTo>
                      <a:pt x="876" y="1036"/>
                    </a:lnTo>
                    <a:lnTo>
                      <a:pt x="877" y="1041"/>
                    </a:lnTo>
                    <a:lnTo>
                      <a:pt x="877" y="1041"/>
                    </a:lnTo>
                    <a:lnTo>
                      <a:pt x="878" y="1044"/>
                    </a:lnTo>
                    <a:lnTo>
                      <a:pt x="877" y="1047"/>
                    </a:lnTo>
                    <a:lnTo>
                      <a:pt x="876" y="1047"/>
                    </a:lnTo>
                    <a:lnTo>
                      <a:pt x="876" y="1046"/>
                    </a:lnTo>
                    <a:lnTo>
                      <a:pt x="876" y="1042"/>
                    </a:lnTo>
                    <a:lnTo>
                      <a:pt x="872" y="1037"/>
                    </a:lnTo>
                    <a:lnTo>
                      <a:pt x="870" y="1035"/>
                    </a:lnTo>
                    <a:lnTo>
                      <a:pt x="866" y="1031"/>
                    </a:lnTo>
                    <a:lnTo>
                      <a:pt x="864" y="1029"/>
                    </a:lnTo>
                    <a:lnTo>
                      <a:pt x="861" y="1026"/>
                    </a:lnTo>
                    <a:lnTo>
                      <a:pt x="858" y="1024"/>
                    </a:lnTo>
                    <a:lnTo>
                      <a:pt x="855" y="1023"/>
                    </a:lnTo>
                    <a:lnTo>
                      <a:pt x="851" y="1021"/>
                    </a:lnTo>
                    <a:lnTo>
                      <a:pt x="848" y="1023"/>
                    </a:lnTo>
                    <a:lnTo>
                      <a:pt x="847" y="1023"/>
                    </a:lnTo>
                    <a:lnTo>
                      <a:pt x="847" y="1021"/>
                    </a:lnTo>
                    <a:lnTo>
                      <a:pt x="847" y="1021"/>
                    </a:lnTo>
                    <a:lnTo>
                      <a:pt x="847" y="1021"/>
                    </a:lnTo>
                    <a:lnTo>
                      <a:pt x="847" y="1020"/>
                    </a:lnTo>
                    <a:lnTo>
                      <a:pt x="846" y="1019"/>
                    </a:lnTo>
                    <a:lnTo>
                      <a:pt x="843" y="1019"/>
                    </a:lnTo>
                    <a:lnTo>
                      <a:pt x="837" y="1019"/>
                    </a:lnTo>
                    <a:lnTo>
                      <a:pt x="834" y="1021"/>
                    </a:lnTo>
                    <a:lnTo>
                      <a:pt x="831" y="1025"/>
                    </a:lnTo>
                    <a:lnTo>
                      <a:pt x="829" y="1025"/>
                    </a:lnTo>
                    <a:lnTo>
                      <a:pt x="824" y="1027"/>
                    </a:lnTo>
                    <a:lnTo>
                      <a:pt x="822" y="1029"/>
                    </a:lnTo>
                    <a:lnTo>
                      <a:pt x="814" y="1032"/>
                    </a:lnTo>
                    <a:lnTo>
                      <a:pt x="810" y="1031"/>
                    </a:lnTo>
                    <a:lnTo>
                      <a:pt x="808" y="1030"/>
                    </a:lnTo>
                    <a:lnTo>
                      <a:pt x="804" y="1029"/>
                    </a:lnTo>
                    <a:lnTo>
                      <a:pt x="802" y="1029"/>
                    </a:lnTo>
                    <a:lnTo>
                      <a:pt x="801" y="1029"/>
                    </a:lnTo>
                    <a:lnTo>
                      <a:pt x="800" y="1029"/>
                    </a:lnTo>
                    <a:lnTo>
                      <a:pt x="800" y="1029"/>
                    </a:lnTo>
                    <a:lnTo>
                      <a:pt x="799" y="1026"/>
                    </a:lnTo>
                    <a:lnTo>
                      <a:pt x="798" y="1025"/>
                    </a:lnTo>
                    <a:lnTo>
                      <a:pt x="796" y="1023"/>
                    </a:lnTo>
                    <a:lnTo>
                      <a:pt x="796" y="1020"/>
                    </a:lnTo>
                    <a:lnTo>
                      <a:pt x="794" y="1017"/>
                    </a:lnTo>
                    <a:lnTo>
                      <a:pt x="792" y="1015"/>
                    </a:lnTo>
                    <a:lnTo>
                      <a:pt x="789" y="1013"/>
                    </a:lnTo>
                    <a:lnTo>
                      <a:pt x="787" y="1009"/>
                    </a:lnTo>
                    <a:lnTo>
                      <a:pt x="785" y="1006"/>
                    </a:lnTo>
                    <a:lnTo>
                      <a:pt x="783" y="1003"/>
                    </a:lnTo>
                    <a:lnTo>
                      <a:pt x="782" y="1001"/>
                    </a:lnTo>
                    <a:lnTo>
                      <a:pt x="779" y="997"/>
                    </a:lnTo>
                    <a:lnTo>
                      <a:pt x="779" y="994"/>
                    </a:lnTo>
                    <a:lnTo>
                      <a:pt x="779" y="993"/>
                    </a:lnTo>
                    <a:lnTo>
                      <a:pt x="781" y="989"/>
                    </a:lnTo>
                    <a:lnTo>
                      <a:pt x="782" y="987"/>
                    </a:lnTo>
                    <a:lnTo>
                      <a:pt x="783" y="983"/>
                    </a:lnTo>
                    <a:lnTo>
                      <a:pt x="782" y="979"/>
                    </a:lnTo>
                    <a:lnTo>
                      <a:pt x="783" y="977"/>
                    </a:lnTo>
                    <a:lnTo>
                      <a:pt x="785" y="975"/>
                    </a:lnTo>
                    <a:lnTo>
                      <a:pt x="787" y="972"/>
                    </a:lnTo>
                    <a:lnTo>
                      <a:pt x="787" y="971"/>
                    </a:lnTo>
                    <a:lnTo>
                      <a:pt x="788" y="968"/>
                    </a:lnTo>
                    <a:lnTo>
                      <a:pt x="787" y="966"/>
                    </a:lnTo>
                    <a:lnTo>
                      <a:pt x="787" y="962"/>
                    </a:lnTo>
                    <a:lnTo>
                      <a:pt x="787" y="958"/>
                    </a:lnTo>
                    <a:lnTo>
                      <a:pt x="788" y="952"/>
                    </a:lnTo>
                    <a:lnTo>
                      <a:pt x="788" y="950"/>
                    </a:lnTo>
                    <a:lnTo>
                      <a:pt x="788" y="949"/>
                    </a:lnTo>
                    <a:lnTo>
                      <a:pt x="789" y="948"/>
                    </a:lnTo>
                    <a:lnTo>
                      <a:pt x="792" y="946"/>
                    </a:lnTo>
                    <a:lnTo>
                      <a:pt x="794" y="941"/>
                    </a:lnTo>
                    <a:lnTo>
                      <a:pt x="793" y="938"/>
                    </a:lnTo>
                    <a:lnTo>
                      <a:pt x="793" y="934"/>
                    </a:lnTo>
                    <a:lnTo>
                      <a:pt x="793" y="931"/>
                    </a:lnTo>
                    <a:lnTo>
                      <a:pt x="793" y="928"/>
                    </a:lnTo>
                    <a:lnTo>
                      <a:pt x="792" y="926"/>
                    </a:lnTo>
                    <a:lnTo>
                      <a:pt x="789" y="925"/>
                    </a:lnTo>
                    <a:lnTo>
                      <a:pt x="788" y="925"/>
                    </a:lnTo>
                    <a:lnTo>
                      <a:pt x="787" y="925"/>
                    </a:lnTo>
                    <a:lnTo>
                      <a:pt x="784" y="926"/>
                    </a:lnTo>
                    <a:lnTo>
                      <a:pt x="783" y="926"/>
                    </a:lnTo>
                    <a:lnTo>
                      <a:pt x="782" y="925"/>
                    </a:lnTo>
                    <a:lnTo>
                      <a:pt x="779" y="925"/>
                    </a:lnTo>
                    <a:lnTo>
                      <a:pt x="778" y="925"/>
                    </a:lnTo>
                    <a:lnTo>
                      <a:pt x="778" y="924"/>
                    </a:lnTo>
                    <a:lnTo>
                      <a:pt x="779" y="923"/>
                    </a:lnTo>
                    <a:lnTo>
                      <a:pt x="779" y="922"/>
                    </a:lnTo>
                    <a:lnTo>
                      <a:pt x="779" y="919"/>
                    </a:lnTo>
                    <a:lnTo>
                      <a:pt x="778" y="918"/>
                    </a:lnTo>
                    <a:lnTo>
                      <a:pt x="776" y="917"/>
                    </a:lnTo>
                    <a:lnTo>
                      <a:pt x="773" y="916"/>
                    </a:lnTo>
                    <a:lnTo>
                      <a:pt x="767" y="914"/>
                    </a:lnTo>
                    <a:lnTo>
                      <a:pt x="764" y="916"/>
                    </a:lnTo>
                    <a:lnTo>
                      <a:pt x="760" y="916"/>
                    </a:lnTo>
                    <a:lnTo>
                      <a:pt x="759" y="914"/>
                    </a:lnTo>
                    <a:lnTo>
                      <a:pt x="757" y="914"/>
                    </a:lnTo>
                    <a:lnTo>
                      <a:pt x="754" y="916"/>
                    </a:lnTo>
                    <a:lnTo>
                      <a:pt x="749" y="918"/>
                    </a:lnTo>
                    <a:lnTo>
                      <a:pt x="745" y="919"/>
                    </a:lnTo>
                    <a:lnTo>
                      <a:pt x="742" y="918"/>
                    </a:lnTo>
                    <a:lnTo>
                      <a:pt x="740" y="918"/>
                    </a:lnTo>
                    <a:lnTo>
                      <a:pt x="736" y="918"/>
                    </a:lnTo>
                    <a:lnTo>
                      <a:pt x="734" y="917"/>
                    </a:lnTo>
                    <a:lnTo>
                      <a:pt x="730" y="916"/>
                    </a:lnTo>
                    <a:lnTo>
                      <a:pt x="726" y="918"/>
                    </a:lnTo>
                    <a:lnTo>
                      <a:pt x="725" y="918"/>
                    </a:lnTo>
                    <a:lnTo>
                      <a:pt x="723" y="918"/>
                    </a:lnTo>
                    <a:lnTo>
                      <a:pt x="720" y="917"/>
                    </a:lnTo>
                    <a:lnTo>
                      <a:pt x="719" y="917"/>
                    </a:lnTo>
                    <a:lnTo>
                      <a:pt x="716" y="916"/>
                    </a:lnTo>
                    <a:lnTo>
                      <a:pt x="716" y="916"/>
                    </a:lnTo>
                    <a:lnTo>
                      <a:pt x="716" y="914"/>
                    </a:lnTo>
                    <a:lnTo>
                      <a:pt x="719" y="912"/>
                    </a:lnTo>
                    <a:lnTo>
                      <a:pt x="720" y="911"/>
                    </a:lnTo>
                    <a:lnTo>
                      <a:pt x="722" y="909"/>
                    </a:lnTo>
                    <a:lnTo>
                      <a:pt x="724" y="906"/>
                    </a:lnTo>
                    <a:lnTo>
                      <a:pt x="724" y="901"/>
                    </a:lnTo>
                    <a:lnTo>
                      <a:pt x="725" y="897"/>
                    </a:lnTo>
                    <a:lnTo>
                      <a:pt x="725" y="895"/>
                    </a:lnTo>
                    <a:lnTo>
                      <a:pt x="728" y="889"/>
                    </a:lnTo>
                    <a:lnTo>
                      <a:pt x="729" y="888"/>
                    </a:lnTo>
                    <a:lnTo>
                      <a:pt x="731" y="884"/>
                    </a:lnTo>
                    <a:lnTo>
                      <a:pt x="733" y="883"/>
                    </a:lnTo>
                    <a:lnTo>
                      <a:pt x="734" y="881"/>
                    </a:lnTo>
                    <a:lnTo>
                      <a:pt x="735" y="876"/>
                    </a:lnTo>
                    <a:lnTo>
                      <a:pt x="736" y="875"/>
                    </a:lnTo>
                    <a:lnTo>
                      <a:pt x="737" y="870"/>
                    </a:lnTo>
                    <a:lnTo>
                      <a:pt x="739" y="870"/>
                    </a:lnTo>
                    <a:lnTo>
                      <a:pt x="740" y="869"/>
                    </a:lnTo>
                    <a:lnTo>
                      <a:pt x="741" y="863"/>
                    </a:lnTo>
                    <a:lnTo>
                      <a:pt x="741" y="860"/>
                    </a:lnTo>
                    <a:lnTo>
                      <a:pt x="742" y="857"/>
                    </a:lnTo>
                    <a:lnTo>
                      <a:pt x="742" y="855"/>
                    </a:lnTo>
                    <a:lnTo>
                      <a:pt x="742" y="853"/>
                    </a:lnTo>
                    <a:lnTo>
                      <a:pt x="743" y="850"/>
                    </a:lnTo>
                    <a:lnTo>
                      <a:pt x="745" y="847"/>
                    </a:lnTo>
                    <a:lnTo>
                      <a:pt x="747" y="844"/>
                    </a:lnTo>
                    <a:lnTo>
                      <a:pt x="753" y="837"/>
                    </a:lnTo>
                    <a:lnTo>
                      <a:pt x="754" y="836"/>
                    </a:lnTo>
                    <a:lnTo>
                      <a:pt x="755" y="832"/>
                    </a:lnTo>
                    <a:lnTo>
                      <a:pt x="757" y="831"/>
                    </a:lnTo>
                    <a:lnTo>
                      <a:pt x="757" y="825"/>
                    </a:lnTo>
                    <a:lnTo>
                      <a:pt x="755" y="824"/>
                    </a:lnTo>
                    <a:lnTo>
                      <a:pt x="752" y="822"/>
                    </a:lnTo>
                    <a:lnTo>
                      <a:pt x="748" y="823"/>
                    </a:lnTo>
                    <a:lnTo>
                      <a:pt x="746" y="824"/>
                    </a:lnTo>
                    <a:lnTo>
                      <a:pt x="743" y="823"/>
                    </a:lnTo>
                    <a:lnTo>
                      <a:pt x="735" y="822"/>
                    </a:lnTo>
                    <a:lnTo>
                      <a:pt x="733" y="822"/>
                    </a:lnTo>
                    <a:lnTo>
                      <a:pt x="729" y="824"/>
                    </a:lnTo>
                    <a:lnTo>
                      <a:pt x="725" y="825"/>
                    </a:lnTo>
                    <a:lnTo>
                      <a:pt x="720" y="826"/>
                    </a:lnTo>
                    <a:lnTo>
                      <a:pt x="714" y="826"/>
                    </a:lnTo>
                    <a:lnTo>
                      <a:pt x="708" y="829"/>
                    </a:lnTo>
                    <a:lnTo>
                      <a:pt x="705" y="831"/>
                    </a:lnTo>
                    <a:lnTo>
                      <a:pt x="702" y="834"/>
                    </a:lnTo>
                    <a:lnTo>
                      <a:pt x="701" y="836"/>
                    </a:lnTo>
                    <a:lnTo>
                      <a:pt x="701" y="838"/>
                    </a:lnTo>
                    <a:lnTo>
                      <a:pt x="700" y="844"/>
                    </a:lnTo>
                    <a:lnTo>
                      <a:pt x="699" y="849"/>
                    </a:lnTo>
                    <a:lnTo>
                      <a:pt x="698" y="850"/>
                    </a:lnTo>
                    <a:lnTo>
                      <a:pt x="695" y="853"/>
                    </a:lnTo>
                    <a:lnTo>
                      <a:pt x="695" y="857"/>
                    </a:lnTo>
                    <a:lnTo>
                      <a:pt x="695" y="859"/>
                    </a:lnTo>
                    <a:lnTo>
                      <a:pt x="690" y="863"/>
                    </a:lnTo>
                    <a:lnTo>
                      <a:pt x="684" y="866"/>
                    </a:lnTo>
                    <a:lnTo>
                      <a:pt x="684" y="871"/>
                    </a:lnTo>
                    <a:lnTo>
                      <a:pt x="683" y="873"/>
                    </a:lnTo>
                    <a:lnTo>
                      <a:pt x="681" y="873"/>
                    </a:lnTo>
                    <a:lnTo>
                      <a:pt x="676" y="872"/>
                    </a:lnTo>
                    <a:lnTo>
                      <a:pt x="672" y="869"/>
                    </a:lnTo>
                    <a:lnTo>
                      <a:pt x="669" y="870"/>
                    </a:lnTo>
                    <a:lnTo>
                      <a:pt x="665" y="872"/>
                    </a:lnTo>
                    <a:lnTo>
                      <a:pt x="664" y="873"/>
                    </a:lnTo>
                    <a:lnTo>
                      <a:pt x="661" y="875"/>
                    </a:lnTo>
                    <a:lnTo>
                      <a:pt x="658" y="873"/>
                    </a:lnTo>
                    <a:lnTo>
                      <a:pt x="654" y="873"/>
                    </a:lnTo>
                    <a:lnTo>
                      <a:pt x="648" y="876"/>
                    </a:lnTo>
                    <a:lnTo>
                      <a:pt x="648" y="876"/>
                    </a:lnTo>
                    <a:lnTo>
                      <a:pt x="645" y="877"/>
                    </a:lnTo>
                    <a:lnTo>
                      <a:pt x="642" y="878"/>
                    </a:lnTo>
                    <a:lnTo>
                      <a:pt x="641" y="878"/>
                    </a:lnTo>
                    <a:lnTo>
                      <a:pt x="636" y="879"/>
                    </a:lnTo>
                    <a:lnTo>
                      <a:pt x="636" y="879"/>
                    </a:lnTo>
                    <a:lnTo>
                      <a:pt x="636" y="878"/>
                    </a:lnTo>
                    <a:lnTo>
                      <a:pt x="636" y="876"/>
                    </a:lnTo>
                    <a:lnTo>
                      <a:pt x="636" y="875"/>
                    </a:lnTo>
                    <a:lnTo>
                      <a:pt x="634" y="872"/>
                    </a:lnTo>
                    <a:lnTo>
                      <a:pt x="634" y="871"/>
                    </a:lnTo>
                    <a:lnTo>
                      <a:pt x="631" y="870"/>
                    </a:lnTo>
                    <a:lnTo>
                      <a:pt x="629" y="870"/>
                    </a:lnTo>
                    <a:lnTo>
                      <a:pt x="621" y="867"/>
                    </a:lnTo>
                    <a:lnTo>
                      <a:pt x="619" y="864"/>
                    </a:lnTo>
                    <a:lnTo>
                      <a:pt x="619" y="864"/>
                    </a:lnTo>
                    <a:lnTo>
                      <a:pt x="617" y="859"/>
                    </a:lnTo>
                    <a:lnTo>
                      <a:pt x="617" y="858"/>
                    </a:lnTo>
                    <a:lnTo>
                      <a:pt x="616" y="857"/>
                    </a:lnTo>
                    <a:lnTo>
                      <a:pt x="615" y="854"/>
                    </a:lnTo>
                    <a:lnTo>
                      <a:pt x="616" y="852"/>
                    </a:lnTo>
                    <a:lnTo>
                      <a:pt x="615" y="848"/>
                    </a:lnTo>
                    <a:lnTo>
                      <a:pt x="612" y="844"/>
                    </a:lnTo>
                    <a:lnTo>
                      <a:pt x="611" y="842"/>
                    </a:lnTo>
                    <a:lnTo>
                      <a:pt x="608" y="841"/>
                    </a:lnTo>
                    <a:lnTo>
                      <a:pt x="607" y="837"/>
                    </a:lnTo>
                    <a:lnTo>
                      <a:pt x="607" y="836"/>
                    </a:lnTo>
                    <a:lnTo>
                      <a:pt x="606" y="831"/>
                    </a:lnTo>
                    <a:lnTo>
                      <a:pt x="605" y="830"/>
                    </a:lnTo>
                    <a:lnTo>
                      <a:pt x="605" y="830"/>
                    </a:lnTo>
                    <a:lnTo>
                      <a:pt x="606" y="828"/>
                    </a:lnTo>
                    <a:lnTo>
                      <a:pt x="606" y="828"/>
                    </a:lnTo>
                    <a:lnTo>
                      <a:pt x="607" y="822"/>
                    </a:lnTo>
                    <a:lnTo>
                      <a:pt x="606" y="820"/>
                    </a:lnTo>
                    <a:lnTo>
                      <a:pt x="604" y="818"/>
                    </a:lnTo>
                    <a:lnTo>
                      <a:pt x="604" y="813"/>
                    </a:lnTo>
                    <a:lnTo>
                      <a:pt x="604" y="808"/>
                    </a:lnTo>
                    <a:lnTo>
                      <a:pt x="604" y="806"/>
                    </a:lnTo>
                    <a:lnTo>
                      <a:pt x="605" y="804"/>
                    </a:lnTo>
                    <a:lnTo>
                      <a:pt x="607" y="799"/>
                    </a:lnTo>
                    <a:lnTo>
                      <a:pt x="607" y="794"/>
                    </a:lnTo>
                    <a:lnTo>
                      <a:pt x="607" y="793"/>
                    </a:lnTo>
                    <a:lnTo>
                      <a:pt x="607" y="790"/>
                    </a:lnTo>
                    <a:lnTo>
                      <a:pt x="607" y="784"/>
                    </a:lnTo>
                    <a:lnTo>
                      <a:pt x="610" y="781"/>
                    </a:lnTo>
                    <a:lnTo>
                      <a:pt x="611" y="776"/>
                    </a:lnTo>
                    <a:lnTo>
                      <a:pt x="612" y="771"/>
                    </a:lnTo>
                    <a:lnTo>
                      <a:pt x="617" y="764"/>
                    </a:lnTo>
                    <a:lnTo>
                      <a:pt x="619" y="761"/>
                    </a:lnTo>
                    <a:lnTo>
                      <a:pt x="622" y="755"/>
                    </a:lnTo>
                    <a:lnTo>
                      <a:pt x="624" y="742"/>
                    </a:lnTo>
                    <a:lnTo>
                      <a:pt x="623" y="730"/>
                    </a:lnTo>
                    <a:lnTo>
                      <a:pt x="623" y="729"/>
                    </a:lnTo>
                    <a:lnTo>
                      <a:pt x="625" y="728"/>
                    </a:lnTo>
                    <a:lnTo>
                      <a:pt x="628" y="725"/>
                    </a:lnTo>
                    <a:lnTo>
                      <a:pt x="629" y="722"/>
                    </a:lnTo>
                    <a:lnTo>
                      <a:pt x="629" y="720"/>
                    </a:lnTo>
                    <a:lnTo>
                      <a:pt x="631" y="719"/>
                    </a:lnTo>
                    <a:lnTo>
                      <a:pt x="631" y="719"/>
                    </a:lnTo>
                    <a:lnTo>
                      <a:pt x="633" y="716"/>
                    </a:lnTo>
                    <a:lnTo>
                      <a:pt x="636" y="717"/>
                    </a:lnTo>
                    <a:lnTo>
                      <a:pt x="636" y="716"/>
                    </a:lnTo>
                    <a:lnTo>
                      <a:pt x="641" y="713"/>
                    </a:lnTo>
                    <a:lnTo>
                      <a:pt x="642" y="711"/>
                    </a:lnTo>
                    <a:lnTo>
                      <a:pt x="642" y="711"/>
                    </a:lnTo>
                    <a:lnTo>
                      <a:pt x="642" y="707"/>
                    </a:lnTo>
                    <a:lnTo>
                      <a:pt x="643" y="707"/>
                    </a:lnTo>
                    <a:lnTo>
                      <a:pt x="643" y="707"/>
                    </a:lnTo>
                    <a:lnTo>
                      <a:pt x="646" y="707"/>
                    </a:lnTo>
                    <a:lnTo>
                      <a:pt x="647" y="707"/>
                    </a:lnTo>
                    <a:lnTo>
                      <a:pt x="652" y="707"/>
                    </a:lnTo>
                    <a:lnTo>
                      <a:pt x="653" y="707"/>
                    </a:lnTo>
                    <a:lnTo>
                      <a:pt x="657" y="705"/>
                    </a:lnTo>
                    <a:lnTo>
                      <a:pt x="661" y="702"/>
                    </a:lnTo>
                    <a:lnTo>
                      <a:pt x="664" y="700"/>
                    </a:lnTo>
                    <a:lnTo>
                      <a:pt x="666" y="699"/>
                    </a:lnTo>
                    <a:lnTo>
                      <a:pt x="669" y="695"/>
                    </a:lnTo>
                    <a:lnTo>
                      <a:pt x="669" y="693"/>
                    </a:lnTo>
                    <a:lnTo>
                      <a:pt x="670" y="690"/>
                    </a:lnTo>
                    <a:lnTo>
                      <a:pt x="671" y="689"/>
                    </a:lnTo>
                    <a:lnTo>
                      <a:pt x="671" y="690"/>
                    </a:lnTo>
                    <a:lnTo>
                      <a:pt x="671" y="690"/>
                    </a:lnTo>
                    <a:lnTo>
                      <a:pt x="676" y="694"/>
                    </a:lnTo>
                    <a:lnTo>
                      <a:pt x="681" y="692"/>
                    </a:lnTo>
                    <a:lnTo>
                      <a:pt x="681" y="690"/>
                    </a:lnTo>
                    <a:lnTo>
                      <a:pt x="682" y="688"/>
                    </a:lnTo>
                    <a:lnTo>
                      <a:pt x="683" y="688"/>
                    </a:lnTo>
                    <a:lnTo>
                      <a:pt x="683" y="688"/>
                    </a:lnTo>
                    <a:lnTo>
                      <a:pt x="683" y="688"/>
                    </a:lnTo>
                    <a:lnTo>
                      <a:pt x="688" y="689"/>
                    </a:lnTo>
                    <a:lnTo>
                      <a:pt x="689" y="689"/>
                    </a:lnTo>
                    <a:lnTo>
                      <a:pt x="690" y="689"/>
                    </a:lnTo>
                    <a:lnTo>
                      <a:pt x="692" y="689"/>
                    </a:lnTo>
                    <a:lnTo>
                      <a:pt x="693" y="689"/>
                    </a:lnTo>
                    <a:lnTo>
                      <a:pt x="694" y="690"/>
                    </a:lnTo>
                    <a:lnTo>
                      <a:pt x="698" y="692"/>
                    </a:lnTo>
                    <a:lnTo>
                      <a:pt x="701" y="693"/>
                    </a:lnTo>
                    <a:lnTo>
                      <a:pt x="704" y="693"/>
                    </a:lnTo>
                    <a:lnTo>
                      <a:pt x="706" y="694"/>
                    </a:lnTo>
                    <a:lnTo>
                      <a:pt x="706" y="694"/>
                    </a:lnTo>
                    <a:lnTo>
                      <a:pt x="708" y="693"/>
                    </a:lnTo>
                    <a:lnTo>
                      <a:pt x="710" y="690"/>
                    </a:lnTo>
                    <a:lnTo>
                      <a:pt x="712" y="689"/>
                    </a:lnTo>
                    <a:lnTo>
                      <a:pt x="712" y="689"/>
                    </a:lnTo>
                    <a:lnTo>
                      <a:pt x="713" y="690"/>
                    </a:lnTo>
                    <a:lnTo>
                      <a:pt x="713" y="693"/>
                    </a:lnTo>
                    <a:lnTo>
                      <a:pt x="716" y="695"/>
                    </a:lnTo>
                    <a:lnTo>
                      <a:pt x="717" y="695"/>
                    </a:lnTo>
                    <a:lnTo>
                      <a:pt x="718" y="698"/>
                    </a:lnTo>
                    <a:lnTo>
                      <a:pt x="719" y="700"/>
                    </a:lnTo>
                    <a:lnTo>
                      <a:pt x="722" y="701"/>
                    </a:lnTo>
                    <a:lnTo>
                      <a:pt x="723" y="700"/>
                    </a:lnTo>
                    <a:lnTo>
                      <a:pt x="724" y="700"/>
                    </a:lnTo>
                    <a:lnTo>
                      <a:pt x="728" y="699"/>
                    </a:lnTo>
                    <a:lnTo>
                      <a:pt x="728" y="698"/>
                    </a:lnTo>
                    <a:lnTo>
                      <a:pt x="728" y="698"/>
                    </a:lnTo>
                    <a:lnTo>
                      <a:pt x="729" y="696"/>
                    </a:lnTo>
                    <a:lnTo>
                      <a:pt x="730" y="696"/>
                    </a:lnTo>
                    <a:lnTo>
                      <a:pt x="730" y="698"/>
                    </a:lnTo>
                    <a:lnTo>
                      <a:pt x="733" y="700"/>
                    </a:lnTo>
                    <a:lnTo>
                      <a:pt x="733" y="700"/>
                    </a:lnTo>
                    <a:lnTo>
                      <a:pt x="735" y="700"/>
                    </a:lnTo>
                    <a:lnTo>
                      <a:pt x="736" y="699"/>
                    </a:lnTo>
                    <a:lnTo>
                      <a:pt x="736" y="698"/>
                    </a:lnTo>
                    <a:lnTo>
                      <a:pt x="736" y="699"/>
                    </a:lnTo>
                    <a:lnTo>
                      <a:pt x="736" y="698"/>
                    </a:lnTo>
                    <a:lnTo>
                      <a:pt x="737" y="698"/>
                    </a:lnTo>
                    <a:lnTo>
                      <a:pt x="736" y="695"/>
                    </a:lnTo>
                    <a:lnTo>
                      <a:pt x="735" y="693"/>
                    </a:lnTo>
                    <a:lnTo>
                      <a:pt x="739" y="694"/>
                    </a:lnTo>
                    <a:lnTo>
                      <a:pt x="740" y="695"/>
                    </a:lnTo>
                    <a:lnTo>
                      <a:pt x="742" y="696"/>
                    </a:lnTo>
                    <a:lnTo>
                      <a:pt x="743" y="699"/>
                    </a:lnTo>
                    <a:lnTo>
                      <a:pt x="743" y="701"/>
                    </a:lnTo>
                    <a:lnTo>
                      <a:pt x="743" y="702"/>
                    </a:lnTo>
                    <a:lnTo>
                      <a:pt x="745" y="702"/>
                    </a:lnTo>
                    <a:lnTo>
                      <a:pt x="751" y="700"/>
                    </a:lnTo>
                    <a:lnTo>
                      <a:pt x="749" y="695"/>
                    </a:lnTo>
                    <a:lnTo>
                      <a:pt x="746" y="693"/>
                    </a:lnTo>
                    <a:lnTo>
                      <a:pt x="745" y="692"/>
                    </a:lnTo>
                    <a:lnTo>
                      <a:pt x="743" y="690"/>
                    </a:lnTo>
                    <a:lnTo>
                      <a:pt x="742" y="690"/>
                    </a:lnTo>
                    <a:lnTo>
                      <a:pt x="743" y="690"/>
                    </a:lnTo>
                    <a:lnTo>
                      <a:pt x="746" y="689"/>
                    </a:lnTo>
                    <a:lnTo>
                      <a:pt x="747" y="688"/>
                    </a:lnTo>
                    <a:lnTo>
                      <a:pt x="748" y="687"/>
                    </a:lnTo>
                    <a:lnTo>
                      <a:pt x="748" y="686"/>
                    </a:lnTo>
                    <a:lnTo>
                      <a:pt x="746" y="684"/>
                    </a:lnTo>
                    <a:lnTo>
                      <a:pt x="746" y="684"/>
                    </a:lnTo>
                    <a:lnTo>
                      <a:pt x="748" y="683"/>
                    </a:lnTo>
                    <a:lnTo>
                      <a:pt x="748" y="681"/>
                    </a:lnTo>
                    <a:lnTo>
                      <a:pt x="749" y="681"/>
                    </a:lnTo>
                    <a:lnTo>
                      <a:pt x="751" y="680"/>
                    </a:lnTo>
                    <a:lnTo>
                      <a:pt x="753" y="680"/>
                    </a:lnTo>
                    <a:lnTo>
                      <a:pt x="753" y="680"/>
                    </a:lnTo>
                    <a:lnTo>
                      <a:pt x="755" y="681"/>
                    </a:lnTo>
                    <a:lnTo>
                      <a:pt x="757" y="681"/>
                    </a:lnTo>
                    <a:lnTo>
                      <a:pt x="759" y="680"/>
                    </a:lnTo>
                    <a:lnTo>
                      <a:pt x="759" y="680"/>
                    </a:lnTo>
                    <a:lnTo>
                      <a:pt x="761" y="680"/>
                    </a:lnTo>
                    <a:lnTo>
                      <a:pt x="765" y="678"/>
                    </a:lnTo>
                    <a:lnTo>
                      <a:pt x="766" y="677"/>
                    </a:lnTo>
                    <a:lnTo>
                      <a:pt x="769" y="675"/>
                    </a:lnTo>
                    <a:lnTo>
                      <a:pt x="770" y="672"/>
                    </a:lnTo>
                    <a:lnTo>
                      <a:pt x="770" y="673"/>
                    </a:lnTo>
                    <a:lnTo>
                      <a:pt x="770" y="676"/>
                    </a:lnTo>
                    <a:lnTo>
                      <a:pt x="770" y="678"/>
                    </a:lnTo>
                    <a:lnTo>
                      <a:pt x="769" y="680"/>
                    </a:lnTo>
                    <a:lnTo>
                      <a:pt x="767" y="681"/>
                    </a:lnTo>
                    <a:lnTo>
                      <a:pt x="769" y="682"/>
                    </a:lnTo>
                    <a:lnTo>
                      <a:pt x="777" y="680"/>
                    </a:lnTo>
                    <a:lnTo>
                      <a:pt x="779" y="680"/>
                    </a:lnTo>
                    <a:lnTo>
                      <a:pt x="782" y="678"/>
                    </a:lnTo>
                    <a:lnTo>
                      <a:pt x="783" y="678"/>
                    </a:lnTo>
                    <a:lnTo>
                      <a:pt x="784" y="678"/>
                    </a:lnTo>
                    <a:lnTo>
                      <a:pt x="788" y="678"/>
                    </a:lnTo>
                    <a:lnTo>
                      <a:pt x="792" y="678"/>
                    </a:lnTo>
                    <a:lnTo>
                      <a:pt x="794" y="680"/>
                    </a:lnTo>
                    <a:lnTo>
                      <a:pt x="800" y="682"/>
                    </a:lnTo>
                    <a:lnTo>
                      <a:pt x="800" y="682"/>
                    </a:lnTo>
                    <a:lnTo>
                      <a:pt x="800" y="684"/>
                    </a:lnTo>
                    <a:lnTo>
                      <a:pt x="800" y="686"/>
                    </a:lnTo>
                    <a:lnTo>
                      <a:pt x="800" y="688"/>
                    </a:lnTo>
                    <a:lnTo>
                      <a:pt x="800" y="689"/>
                    </a:lnTo>
                    <a:lnTo>
                      <a:pt x="801" y="692"/>
                    </a:lnTo>
                    <a:lnTo>
                      <a:pt x="804" y="692"/>
                    </a:lnTo>
                    <a:lnTo>
                      <a:pt x="806" y="693"/>
                    </a:lnTo>
                    <a:lnTo>
                      <a:pt x="808" y="692"/>
                    </a:lnTo>
                    <a:lnTo>
                      <a:pt x="811" y="692"/>
                    </a:lnTo>
                    <a:lnTo>
                      <a:pt x="812" y="690"/>
                    </a:lnTo>
                    <a:lnTo>
                      <a:pt x="814" y="687"/>
                    </a:lnTo>
                    <a:lnTo>
                      <a:pt x="816" y="687"/>
                    </a:lnTo>
                    <a:lnTo>
                      <a:pt x="817" y="686"/>
                    </a:lnTo>
                    <a:lnTo>
                      <a:pt x="820" y="684"/>
                    </a:lnTo>
                    <a:lnTo>
                      <a:pt x="825" y="688"/>
                    </a:lnTo>
                    <a:lnTo>
                      <a:pt x="826" y="688"/>
                    </a:lnTo>
                    <a:lnTo>
                      <a:pt x="828" y="692"/>
                    </a:lnTo>
                    <a:lnTo>
                      <a:pt x="829" y="694"/>
                    </a:lnTo>
                    <a:lnTo>
                      <a:pt x="830" y="696"/>
                    </a:lnTo>
                    <a:lnTo>
                      <a:pt x="835" y="699"/>
                    </a:lnTo>
                    <a:lnTo>
                      <a:pt x="835" y="699"/>
                    </a:lnTo>
                    <a:lnTo>
                      <a:pt x="835" y="699"/>
                    </a:lnTo>
                    <a:lnTo>
                      <a:pt x="835" y="701"/>
                    </a:lnTo>
                    <a:lnTo>
                      <a:pt x="835" y="701"/>
                    </a:lnTo>
                    <a:lnTo>
                      <a:pt x="835" y="706"/>
                    </a:lnTo>
                    <a:lnTo>
                      <a:pt x="832" y="713"/>
                    </a:lnTo>
                    <a:lnTo>
                      <a:pt x="829" y="720"/>
                    </a:lnTo>
                    <a:lnTo>
                      <a:pt x="830" y="723"/>
                    </a:lnTo>
                    <a:lnTo>
                      <a:pt x="832" y="723"/>
                    </a:lnTo>
                    <a:lnTo>
                      <a:pt x="834" y="722"/>
                    </a:lnTo>
                    <a:lnTo>
                      <a:pt x="836" y="719"/>
                    </a:lnTo>
                    <a:lnTo>
                      <a:pt x="836" y="720"/>
                    </a:lnTo>
                    <a:lnTo>
                      <a:pt x="834" y="723"/>
                    </a:lnTo>
                    <a:lnTo>
                      <a:pt x="831" y="726"/>
                    </a:lnTo>
                    <a:lnTo>
                      <a:pt x="835" y="739"/>
                    </a:lnTo>
                    <a:lnTo>
                      <a:pt x="836" y="739"/>
                    </a:lnTo>
                    <a:lnTo>
                      <a:pt x="837" y="737"/>
                    </a:lnTo>
                    <a:lnTo>
                      <a:pt x="838" y="737"/>
                    </a:lnTo>
                    <a:lnTo>
                      <a:pt x="838" y="737"/>
                    </a:lnTo>
                    <a:lnTo>
                      <a:pt x="838" y="737"/>
                    </a:lnTo>
                    <a:lnTo>
                      <a:pt x="836" y="739"/>
                    </a:lnTo>
                    <a:lnTo>
                      <a:pt x="835" y="742"/>
                    </a:lnTo>
                    <a:lnTo>
                      <a:pt x="836" y="743"/>
                    </a:lnTo>
                    <a:lnTo>
                      <a:pt x="837" y="742"/>
                    </a:lnTo>
                    <a:lnTo>
                      <a:pt x="838" y="742"/>
                    </a:lnTo>
                    <a:lnTo>
                      <a:pt x="838" y="746"/>
                    </a:lnTo>
                    <a:lnTo>
                      <a:pt x="838" y="752"/>
                    </a:lnTo>
                    <a:lnTo>
                      <a:pt x="842" y="753"/>
                    </a:lnTo>
                    <a:lnTo>
                      <a:pt x="844" y="754"/>
                    </a:lnTo>
                    <a:lnTo>
                      <a:pt x="844" y="759"/>
                    </a:lnTo>
                    <a:lnTo>
                      <a:pt x="844" y="764"/>
                    </a:lnTo>
                    <a:lnTo>
                      <a:pt x="848" y="767"/>
                    </a:lnTo>
                    <a:lnTo>
                      <a:pt x="849" y="767"/>
                    </a:lnTo>
                    <a:lnTo>
                      <a:pt x="854" y="765"/>
                    </a:lnTo>
                    <a:lnTo>
                      <a:pt x="857" y="764"/>
                    </a:lnTo>
                    <a:lnTo>
                      <a:pt x="859" y="761"/>
                    </a:lnTo>
                    <a:lnTo>
                      <a:pt x="860" y="757"/>
                    </a:lnTo>
                    <a:lnTo>
                      <a:pt x="861" y="753"/>
                    </a:lnTo>
                    <a:lnTo>
                      <a:pt x="865" y="747"/>
                    </a:lnTo>
                    <a:lnTo>
                      <a:pt x="867" y="740"/>
                    </a:lnTo>
                    <a:lnTo>
                      <a:pt x="866" y="725"/>
                    </a:lnTo>
                    <a:lnTo>
                      <a:pt x="864" y="711"/>
                    </a:lnTo>
                    <a:lnTo>
                      <a:pt x="864" y="710"/>
                    </a:lnTo>
                    <a:lnTo>
                      <a:pt x="865" y="708"/>
                    </a:lnTo>
                    <a:lnTo>
                      <a:pt x="866" y="708"/>
                    </a:lnTo>
                    <a:lnTo>
                      <a:pt x="865" y="705"/>
                    </a:lnTo>
                    <a:lnTo>
                      <a:pt x="864" y="696"/>
                    </a:lnTo>
                    <a:lnTo>
                      <a:pt x="861" y="686"/>
                    </a:lnTo>
                    <a:lnTo>
                      <a:pt x="861" y="677"/>
                    </a:lnTo>
                    <a:lnTo>
                      <a:pt x="863" y="670"/>
                    </a:lnTo>
                    <a:lnTo>
                      <a:pt x="864" y="666"/>
                    </a:lnTo>
                    <a:lnTo>
                      <a:pt x="866" y="663"/>
                    </a:lnTo>
                    <a:lnTo>
                      <a:pt x="869" y="659"/>
                    </a:lnTo>
                    <a:lnTo>
                      <a:pt x="872" y="655"/>
                    </a:lnTo>
                    <a:lnTo>
                      <a:pt x="881" y="648"/>
                    </a:lnTo>
                    <a:lnTo>
                      <a:pt x="888" y="642"/>
                    </a:lnTo>
                    <a:lnTo>
                      <a:pt x="895" y="637"/>
                    </a:lnTo>
                    <a:lnTo>
                      <a:pt x="901" y="635"/>
                    </a:lnTo>
                    <a:lnTo>
                      <a:pt x="905" y="633"/>
                    </a:lnTo>
                    <a:lnTo>
                      <a:pt x="907" y="629"/>
                    </a:lnTo>
                    <a:lnTo>
                      <a:pt x="913" y="623"/>
                    </a:lnTo>
                    <a:lnTo>
                      <a:pt x="919" y="623"/>
                    </a:lnTo>
                    <a:lnTo>
                      <a:pt x="924" y="622"/>
                    </a:lnTo>
                    <a:lnTo>
                      <a:pt x="926" y="618"/>
                    </a:lnTo>
                    <a:lnTo>
                      <a:pt x="935" y="610"/>
                    </a:lnTo>
                    <a:lnTo>
                      <a:pt x="942" y="608"/>
                    </a:lnTo>
                    <a:lnTo>
                      <a:pt x="947" y="608"/>
                    </a:lnTo>
                    <a:lnTo>
                      <a:pt x="949" y="604"/>
                    </a:lnTo>
                    <a:lnTo>
                      <a:pt x="948" y="602"/>
                    </a:lnTo>
                    <a:lnTo>
                      <a:pt x="949" y="601"/>
                    </a:lnTo>
                    <a:lnTo>
                      <a:pt x="952" y="600"/>
                    </a:lnTo>
                    <a:lnTo>
                      <a:pt x="953" y="599"/>
                    </a:lnTo>
                    <a:lnTo>
                      <a:pt x="953" y="598"/>
                    </a:lnTo>
                    <a:lnTo>
                      <a:pt x="958" y="598"/>
                    </a:lnTo>
                    <a:lnTo>
                      <a:pt x="960" y="595"/>
                    </a:lnTo>
                    <a:lnTo>
                      <a:pt x="962" y="594"/>
                    </a:lnTo>
                    <a:lnTo>
                      <a:pt x="964" y="592"/>
                    </a:lnTo>
                    <a:lnTo>
                      <a:pt x="964" y="590"/>
                    </a:lnTo>
                    <a:lnTo>
                      <a:pt x="962" y="587"/>
                    </a:lnTo>
                    <a:lnTo>
                      <a:pt x="961" y="586"/>
                    </a:lnTo>
                    <a:lnTo>
                      <a:pt x="959" y="584"/>
                    </a:lnTo>
                    <a:lnTo>
                      <a:pt x="959" y="584"/>
                    </a:lnTo>
                    <a:lnTo>
                      <a:pt x="959" y="583"/>
                    </a:lnTo>
                    <a:lnTo>
                      <a:pt x="962" y="582"/>
                    </a:lnTo>
                    <a:lnTo>
                      <a:pt x="964" y="581"/>
                    </a:lnTo>
                    <a:lnTo>
                      <a:pt x="966" y="581"/>
                    </a:lnTo>
                    <a:lnTo>
                      <a:pt x="967" y="577"/>
                    </a:lnTo>
                    <a:lnTo>
                      <a:pt x="967" y="575"/>
                    </a:lnTo>
                    <a:lnTo>
                      <a:pt x="967" y="574"/>
                    </a:lnTo>
                    <a:lnTo>
                      <a:pt x="967" y="571"/>
                    </a:lnTo>
                    <a:lnTo>
                      <a:pt x="967" y="570"/>
                    </a:lnTo>
                    <a:lnTo>
                      <a:pt x="965" y="569"/>
                    </a:lnTo>
                    <a:lnTo>
                      <a:pt x="961" y="570"/>
                    </a:lnTo>
                    <a:lnTo>
                      <a:pt x="961" y="570"/>
                    </a:lnTo>
                    <a:lnTo>
                      <a:pt x="961" y="569"/>
                    </a:lnTo>
                    <a:lnTo>
                      <a:pt x="960" y="568"/>
                    </a:lnTo>
                    <a:lnTo>
                      <a:pt x="959" y="566"/>
                    </a:lnTo>
                    <a:lnTo>
                      <a:pt x="960" y="565"/>
                    </a:lnTo>
                    <a:lnTo>
                      <a:pt x="962" y="565"/>
                    </a:lnTo>
                    <a:lnTo>
                      <a:pt x="964" y="564"/>
                    </a:lnTo>
                    <a:lnTo>
                      <a:pt x="966" y="562"/>
                    </a:lnTo>
                    <a:lnTo>
                      <a:pt x="966" y="562"/>
                    </a:lnTo>
                    <a:lnTo>
                      <a:pt x="965" y="560"/>
                    </a:lnTo>
                    <a:lnTo>
                      <a:pt x="965" y="559"/>
                    </a:lnTo>
                    <a:lnTo>
                      <a:pt x="964" y="558"/>
                    </a:lnTo>
                    <a:lnTo>
                      <a:pt x="965" y="558"/>
                    </a:lnTo>
                    <a:lnTo>
                      <a:pt x="966" y="557"/>
                    </a:lnTo>
                    <a:lnTo>
                      <a:pt x="967" y="555"/>
                    </a:lnTo>
                    <a:lnTo>
                      <a:pt x="968" y="552"/>
                    </a:lnTo>
                    <a:lnTo>
                      <a:pt x="967" y="551"/>
                    </a:lnTo>
                    <a:lnTo>
                      <a:pt x="967" y="548"/>
                    </a:lnTo>
                    <a:lnTo>
                      <a:pt x="967" y="547"/>
                    </a:lnTo>
                    <a:lnTo>
                      <a:pt x="968" y="546"/>
                    </a:lnTo>
                    <a:lnTo>
                      <a:pt x="968" y="545"/>
                    </a:lnTo>
                    <a:lnTo>
                      <a:pt x="970" y="542"/>
                    </a:lnTo>
                    <a:lnTo>
                      <a:pt x="971" y="540"/>
                    </a:lnTo>
                    <a:lnTo>
                      <a:pt x="971" y="537"/>
                    </a:lnTo>
                    <a:lnTo>
                      <a:pt x="972" y="536"/>
                    </a:lnTo>
                    <a:lnTo>
                      <a:pt x="976" y="530"/>
                    </a:lnTo>
                    <a:lnTo>
                      <a:pt x="979" y="529"/>
                    </a:lnTo>
                    <a:lnTo>
                      <a:pt x="979" y="530"/>
                    </a:lnTo>
                    <a:lnTo>
                      <a:pt x="976" y="533"/>
                    </a:lnTo>
                    <a:lnTo>
                      <a:pt x="972" y="537"/>
                    </a:lnTo>
                    <a:lnTo>
                      <a:pt x="971" y="545"/>
                    </a:lnTo>
                    <a:lnTo>
                      <a:pt x="971" y="546"/>
                    </a:lnTo>
                    <a:lnTo>
                      <a:pt x="971" y="551"/>
                    </a:lnTo>
                    <a:lnTo>
                      <a:pt x="971" y="553"/>
                    </a:lnTo>
                    <a:lnTo>
                      <a:pt x="971" y="555"/>
                    </a:lnTo>
                    <a:lnTo>
                      <a:pt x="972" y="555"/>
                    </a:lnTo>
                    <a:lnTo>
                      <a:pt x="972" y="555"/>
                    </a:lnTo>
                    <a:lnTo>
                      <a:pt x="972" y="555"/>
                    </a:lnTo>
                    <a:lnTo>
                      <a:pt x="971" y="557"/>
                    </a:lnTo>
                    <a:lnTo>
                      <a:pt x="968" y="559"/>
                    </a:lnTo>
                    <a:lnTo>
                      <a:pt x="967" y="564"/>
                    </a:lnTo>
                    <a:lnTo>
                      <a:pt x="967" y="565"/>
                    </a:lnTo>
                    <a:lnTo>
                      <a:pt x="967" y="568"/>
                    </a:lnTo>
                    <a:lnTo>
                      <a:pt x="970" y="568"/>
                    </a:lnTo>
                    <a:lnTo>
                      <a:pt x="975" y="562"/>
                    </a:lnTo>
                    <a:lnTo>
                      <a:pt x="975" y="560"/>
                    </a:lnTo>
                    <a:lnTo>
                      <a:pt x="977" y="559"/>
                    </a:lnTo>
                    <a:lnTo>
                      <a:pt x="978" y="558"/>
                    </a:lnTo>
                    <a:lnTo>
                      <a:pt x="979" y="555"/>
                    </a:lnTo>
                    <a:lnTo>
                      <a:pt x="982" y="553"/>
                    </a:lnTo>
                    <a:lnTo>
                      <a:pt x="988" y="547"/>
                    </a:lnTo>
                    <a:lnTo>
                      <a:pt x="988" y="546"/>
                    </a:lnTo>
                    <a:lnTo>
                      <a:pt x="989" y="542"/>
                    </a:lnTo>
                    <a:lnTo>
                      <a:pt x="988" y="539"/>
                    </a:lnTo>
                    <a:lnTo>
                      <a:pt x="988" y="535"/>
                    </a:lnTo>
                    <a:lnTo>
                      <a:pt x="987" y="534"/>
                    </a:lnTo>
                    <a:lnTo>
                      <a:pt x="987" y="530"/>
                    </a:lnTo>
                    <a:lnTo>
                      <a:pt x="988" y="533"/>
                    </a:lnTo>
                    <a:lnTo>
                      <a:pt x="990" y="535"/>
                    </a:lnTo>
                    <a:lnTo>
                      <a:pt x="991" y="535"/>
                    </a:lnTo>
                    <a:lnTo>
                      <a:pt x="990" y="537"/>
                    </a:lnTo>
                    <a:lnTo>
                      <a:pt x="990" y="540"/>
                    </a:lnTo>
                    <a:lnTo>
                      <a:pt x="991" y="540"/>
                    </a:lnTo>
                    <a:lnTo>
                      <a:pt x="995" y="536"/>
                    </a:lnTo>
                    <a:lnTo>
                      <a:pt x="997" y="535"/>
                    </a:lnTo>
                    <a:lnTo>
                      <a:pt x="1000" y="531"/>
                    </a:lnTo>
                    <a:lnTo>
                      <a:pt x="1003" y="528"/>
                    </a:lnTo>
                    <a:lnTo>
                      <a:pt x="1005" y="527"/>
                    </a:lnTo>
                    <a:lnTo>
                      <a:pt x="1007" y="524"/>
                    </a:lnTo>
                    <a:lnTo>
                      <a:pt x="1008" y="522"/>
                    </a:lnTo>
                    <a:lnTo>
                      <a:pt x="1012" y="517"/>
                    </a:lnTo>
                    <a:lnTo>
                      <a:pt x="1012" y="517"/>
                    </a:lnTo>
                    <a:lnTo>
                      <a:pt x="1013" y="513"/>
                    </a:lnTo>
                    <a:lnTo>
                      <a:pt x="1012" y="511"/>
                    </a:lnTo>
                    <a:lnTo>
                      <a:pt x="1012" y="510"/>
                    </a:lnTo>
                    <a:lnTo>
                      <a:pt x="1013" y="507"/>
                    </a:lnTo>
                    <a:lnTo>
                      <a:pt x="1013" y="507"/>
                    </a:lnTo>
                    <a:lnTo>
                      <a:pt x="1014" y="507"/>
                    </a:lnTo>
                    <a:lnTo>
                      <a:pt x="1014" y="509"/>
                    </a:lnTo>
                    <a:lnTo>
                      <a:pt x="1017" y="510"/>
                    </a:lnTo>
                    <a:lnTo>
                      <a:pt x="1019" y="510"/>
                    </a:lnTo>
                    <a:lnTo>
                      <a:pt x="1024" y="510"/>
                    </a:lnTo>
                    <a:lnTo>
                      <a:pt x="1025" y="509"/>
                    </a:lnTo>
                    <a:lnTo>
                      <a:pt x="1027" y="509"/>
                    </a:lnTo>
                    <a:lnTo>
                      <a:pt x="1031" y="507"/>
                    </a:lnTo>
                    <a:lnTo>
                      <a:pt x="1032" y="507"/>
                    </a:lnTo>
                    <a:lnTo>
                      <a:pt x="1037" y="506"/>
                    </a:lnTo>
                    <a:lnTo>
                      <a:pt x="1040" y="506"/>
                    </a:lnTo>
                    <a:lnTo>
                      <a:pt x="1041" y="504"/>
                    </a:lnTo>
                    <a:lnTo>
                      <a:pt x="1041" y="504"/>
                    </a:lnTo>
                    <a:lnTo>
                      <a:pt x="1042" y="501"/>
                    </a:lnTo>
                    <a:lnTo>
                      <a:pt x="1040" y="501"/>
                    </a:lnTo>
                    <a:lnTo>
                      <a:pt x="1038" y="501"/>
                    </a:lnTo>
                    <a:lnTo>
                      <a:pt x="1035" y="503"/>
                    </a:lnTo>
                    <a:lnTo>
                      <a:pt x="1032" y="503"/>
                    </a:lnTo>
                    <a:lnTo>
                      <a:pt x="1031" y="503"/>
                    </a:lnTo>
                    <a:lnTo>
                      <a:pt x="1026" y="504"/>
                    </a:lnTo>
                    <a:lnTo>
                      <a:pt x="1026" y="504"/>
                    </a:lnTo>
                    <a:lnTo>
                      <a:pt x="1029" y="503"/>
                    </a:lnTo>
                    <a:lnTo>
                      <a:pt x="1031" y="501"/>
                    </a:lnTo>
                    <a:lnTo>
                      <a:pt x="1035" y="500"/>
                    </a:lnTo>
                    <a:lnTo>
                      <a:pt x="1038" y="500"/>
                    </a:lnTo>
                    <a:lnTo>
                      <a:pt x="1044" y="500"/>
                    </a:lnTo>
                    <a:lnTo>
                      <a:pt x="1050" y="499"/>
                    </a:lnTo>
                    <a:lnTo>
                      <a:pt x="1053" y="495"/>
                    </a:lnTo>
                    <a:lnTo>
                      <a:pt x="1053" y="494"/>
                    </a:lnTo>
                    <a:lnTo>
                      <a:pt x="1053" y="493"/>
                    </a:lnTo>
                    <a:lnTo>
                      <a:pt x="1053" y="493"/>
                    </a:lnTo>
                    <a:lnTo>
                      <a:pt x="1054" y="494"/>
                    </a:lnTo>
                    <a:lnTo>
                      <a:pt x="1055" y="494"/>
                    </a:lnTo>
                    <a:lnTo>
                      <a:pt x="1055" y="496"/>
                    </a:lnTo>
                    <a:lnTo>
                      <a:pt x="1056" y="496"/>
                    </a:lnTo>
                    <a:lnTo>
                      <a:pt x="1056" y="496"/>
                    </a:lnTo>
                    <a:lnTo>
                      <a:pt x="1060" y="495"/>
                    </a:lnTo>
                    <a:lnTo>
                      <a:pt x="1062" y="494"/>
                    </a:lnTo>
                    <a:lnTo>
                      <a:pt x="1064" y="494"/>
                    </a:lnTo>
                    <a:lnTo>
                      <a:pt x="1062" y="496"/>
                    </a:lnTo>
                    <a:lnTo>
                      <a:pt x="1059" y="498"/>
                    </a:lnTo>
                    <a:lnTo>
                      <a:pt x="1058" y="499"/>
                    </a:lnTo>
                    <a:lnTo>
                      <a:pt x="1060" y="500"/>
                    </a:lnTo>
                    <a:lnTo>
                      <a:pt x="1062" y="500"/>
                    </a:lnTo>
                    <a:lnTo>
                      <a:pt x="1064" y="499"/>
                    </a:lnTo>
                    <a:lnTo>
                      <a:pt x="1065" y="498"/>
                    </a:lnTo>
                    <a:lnTo>
                      <a:pt x="1066" y="496"/>
                    </a:lnTo>
                    <a:lnTo>
                      <a:pt x="1066" y="496"/>
                    </a:lnTo>
                    <a:lnTo>
                      <a:pt x="1067" y="495"/>
                    </a:lnTo>
                    <a:lnTo>
                      <a:pt x="1070" y="494"/>
                    </a:lnTo>
                    <a:lnTo>
                      <a:pt x="1071" y="494"/>
                    </a:lnTo>
                    <a:lnTo>
                      <a:pt x="1072" y="494"/>
                    </a:lnTo>
                    <a:lnTo>
                      <a:pt x="1074" y="492"/>
                    </a:lnTo>
                    <a:lnTo>
                      <a:pt x="1076" y="489"/>
                    </a:lnTo>
                    <a:lnTo>
                      <a:pt x="1076" y="487"/>
                    </a:lnTo>
                    <a:lnTo>
                      <a:pt x="1073" y="483"/>
                    </a:lnTo>
                    <a:lnTo>
                      <a:pt x="1071" y="486"/>
                    </a:lnTo>
                    <a:lnTo>
                      <a:pt x="1071" y="488"/>
                    </a:lnTo>
                    <a:lnTo>
                      <a:pt x="1070" y="489"/>
                    </a:lnTo>
                    <a:lnTo>
                      <a:pt x="1067" y="490"/>
                    </a:lnTo>
                    <a:lnTo>
                      <a:pt x="1066" y="490"/>
                    </a:lnTo>
                    <a:lnTo>
                      <a:pt x="1066" y="490"/>
                    </a:lnTo>
                    <a:lnTo>
                      <a:pt x="1066" y="489"/>
                    </a:lnTo>
                    <a:lnTo>
                      <a:pt x="1066" y="487"/>
                    </a:lnTo>
                    <a:lnTo>
                      <a:pt x="1066" y="486"/>
                    </a:lnTo>
                    <a:lnTo>
                      <a:pt x="1067" y="484"/>
                    </a:lnTo>
                    <a:lnTo>
                      <a:pt x="1065" y="483"/>
                    </a:lnTo>
                    <a:lnTo>
                      <a:pt x="1065" y="483"/>
                    </a:lnTo>
                    <a:lnTo>
                      <a:pt x="1062" y="482"/>
                    </a:lnTo>
                    <a:lnTo>
                      <a:pt x="1065" y="480"/>
                    </a:lnTo>
                    <a:lnTo>
                      <a:pt x="1065" y="480"/>
                    </a:lnTo>
                    <a:lnTo>
                      <a:pt x="1066" y="480"/>
                    </a:lnTo>
                    <a:lnTo>
                      <a:pt x="1067" y="481"/>
                    </a:lnTo>
                    <a:lnTo>
                      <a:pt x="1070" y="478"/>
                    </a:lnTo>
                    <a:lnTo>
                      <a:pt x="1070" y="476"/>
                    </a:lnTo>
                    <a:lnTo>
                      <a:pt x="1070" y="474"/>
                    </a:lnTo>
                    <a:lnTo>
                      <a:pt x="1071" y="472"/>
                    </a:lnTo>
                    <a:lnTo>
                      <a:pt x="1076" y="468"/>
                    </a:lnTo>
                    <a:lnTo>
                      <a:pt x="1077" y="465"/>
                    </a:lnTo>
                    <a:lnTo>
                      <a:pt x="1082" y="460"/>
                    </a:lnTo>
                    <a:lnTo>
                      <a:pt x="1083" y="459"/>
                    </a:lnTo>
                    <a:lnTo>
                      <a:pt x="1083" y="459"/>
                    </a:lnTo>
                    <a:lnTo>
                      <a:pt x="1085" y="459"/>
                    </a:lnTo>
                    <a:lnTo>
                      <a:pt x="1089" y="458"/>
                    </a:lnTo>
                    <a:lnTo>
                      <a:pt x="1090" y="458"/>
                    </a:lnTo>
                    <a:lnTo>
                      <a:pt x="1093" y="458"/>
                    </a:lnTo>
                    <a:lnTo>
                      <a:pt x="1095" y="457"/>
                    </a:lnTo>
                    <a:lnTo>
                      <a:pt x="1100" y="454"/>
                    </a:lnTo>
                    <a:lnTo>
                      <a:pt x="1102" y="452"/>
                    </a:lnTo>
                    <a:lnTo>
                      <a:pt x="1103" y="450"/>
                    </a:lnTo>
                    <a:lnTo>
                      <a:pt x="1105" y="448"/>
                    </a:lnTo>
                    <a:lnTo>
                      <a:pt x="1106" y="447"/>
                    </a:lnTo>
                    <a:lnTo>
                      <a:pt x="1105" y="451"/>
                    </a:lnTo>
                    <a:lnTo>
                      <a:pt x="1102" y="452"/>
                    </a:lnTo>
                    <a:lnTo>
                      <a:pt x="1101" y="454"/>
                    </a:lnTo>
                    <a:lnTo>
                      <a:pt x="1102" y="456"/>
                    </a:lnTo>
                    <a:lnTo>
                      <a:pt x="1108" y="453"/>
                    </a:lnTo>
                    <a:lnTo>
                      <a:pt x="1111" y="451"/>
                    </a:lnTo>
                    <a:lnTo>
                      <a:pt x="1113" y="448"/>
                    </a:lnTo>
                    <a:lnTo>
                      <a:pt x="1117" y="447"/>
                    </a:lnTo>
                    <a:lnTo>
                      <a:pt x="1119" y="447"/>
                    </a:lnTo>
                    <a:lnTo>
                      <a:pt x="1121" y="446"/>
                    </a:lnTo>
                    <a:lnTo>
                      <a:pt x="1121" y="446"/>
                    </a:lnTo>
                    <a:lnTo>
                      <a:pt x="1125" y="446"/>
                    </a:lnTo>
                    <a:lnTo>
                      <a:pt x="1129" y="445"/>
                    </a:lnTo>
                    <a:lnTo>
                      <a:pt x="1132" y="444"/>
                    </a:lnTo>
                    <a:lnTo>
                      <a:pt x="1135" y="442"/>
                    </a:lnTo>
                    <a:lnTo>
                      <a:pt x="1136" y="439"/>
                    </a:lnTo>
                    <a:lnTo>
                      <a:pt x="1136" y="439"/>
                    </a:lnTo>
                    <a:lnTo>
                      <a:pt x="1138" y="437"/>
                    </a:lnTo>
                    <a:lnTo>
                      <a:pt x="1143" y="436"/>
                    </a:lnTo>
                    <a:lnTo>
                      <a:pt x="1145" y="434"/>
                    </a:lnTo>
                    <a:lnTo>
                      <a:pt x="1145" y="433"/>
                    </a:lnTo>
                    <a:lnTo>
                      <a:pt x="1145" y="435"/>
                    </a:lnTo>
                    <a:lnTo>
                      <a:pt x="1145" y="436"/>
                    </a:lnTo>
                    <a:lnTo>
                      <a:pt x="1147" y="437"/>
                    </a:lnTo>
                    <a:lnTo>
                      <a:pt x="1148" y="436"/>
                    </a:lnTo>
                    <a:lnTo>
                      <a:pt x="1150" y="435"/>
                    </a:lnTo>
                    <a:lnTo>
                      <a:pt x="1154" y="433"/>
                    </a:lnTo>
                    <a:lnTo>
                      <a:pt x="1156" y="431"/>
                    </a:lnTo>
                    <a:lnTo>
                      <a:pt x="1160" y="430"/>
                    </a:lnTo>
                    <a:lnTo>
                      <a:pt x="1164" y="429"/>
                    </a:lnTo>
                    <a:lnTo>
                      <a:pt x="1166" y="427"/>
                    </a:lnTo>
                    <a:lnTo>
                      <a:pt x="1168" y="425"/>
                    </a:lnTo>
                    <a:lnTo>
                      <a:pt x="1167" y="427"/>
                    </a:lnTo>
                    <a:lnTo>
                      <a:pt x="1165" y="429"/>
                    </a:lnTo>
                    <a:lnTo>
                      <a:pt x="1161" y="430"/>
                    </a:lnTo>
                    <a:lnTo>
                      <a:pt x="1159" y="431"/>
                    </a:lnTo>
                    <a:lnTo>
                      <a:pt x="1161" y="433"/>
                    </a:lnTo>
                    <a:lnTo>
                      <a:pt x="1162" y="434"/>
                    </a:lnTo>
                    <a:lnTo>
                      <a:pt x="1167" y="433"/>
                    </a:lnTo>
                    <a:lnTo>
                      <a:pt x="1171" y="431"/>
                    </a:lnTo>
                    <a:lnTo>
                      <a:pt x="1172" y="431"/>
                    </a:lnTo>
                    <a:lnTo>
                      <a:pt x="1172" y="431"/>
                    </a:lnTo>
                    <a:lnTo>
                      <a:pt x="1172" y="434"/>
                    </a:lnTo>
                    <a:lnTo>
                      <a:pt x="1171" y="435"/>
                    </a:lnTo>
                    <a:lnTo>
                      <a:pt x="1168" y="436"/>
                    </a:lnTo>
                    <a:lnTo>
                      <a:pt x="1167" y="436"/>
                    </a:lnTo>
                    <a:lnTo>
                      <a:pt x="1167" y="436"/>
                    </a:lnTo>
                    <a:lnTo>
                      <a:pt x="1165" y="435"/>
                    </a:lnTo>
                    <a:lnTo>
                      <a:pt x="1160" y="435"/>
                    </a:lnTo>
                    <a:lnTo>
                      <a:pt x="1160" y="435"/>
                    </a:lnTo>
                    <a:lnTo>
                      <a:pt x="1155" y="436"/>
                    </a:lnTo>
                    <a:lnTo>
                      <a:pt x="1153" y="437"/>
                    </a:lnTo>
                    <a:lnTo>
                      <a:pt x="1152" y="440"/>
                    </a:lnTo>
                    <a:lnTo>
                      <a:pt x="1149" y="442"/>
                    </a:lnTo>
                    <a:lnTo>
                      <a:pt x="1148" y="444"/>
                    </a:lnTo>
                    <a:lnTo>
                      <a:pt x="1147" y="444"/>
                    </a:lnTo>
                    <a:lnTo>
                      <a:pt x="1145" y="444"/>
                    </a:lnTo>
                    <a:lnTo>
                      <a:pt x="1142" y="444"/>
                    </a:lnTo>
                    <a:lnTo>
                      <a:pt x="1141" y="444"/>
                    </a:lnTo>
                    <a:lnTo>
                      <a:pt x="1139" y="446"/>
                    </a:lnTo>
                    <a:lnTo>
                      <a:pt x="1138" y="447"/>
                    </a:lnTo>
                    <a:lnTo>
                      <a:pt x="1136" y="453"/>
                    </a:lnTo>
                    <a:lnTo>
                      <a:pt x="1135" y="456"/>
                    </a:lnTo>
                    <a:lnTo>
                      <a:pt x="1136" y="459"/>
                    </a:lnTo>
                    <a:lnTo>
                      <a:pt x="1137" y="462"/>
                    </a:lnTo>
                    <a:lnTo>
                      <a:pt x="1141" y="463"/>
                    </a:lnTo>
                    <a:lnTo>
                      <a:pt x="1143" y="463"/>
                    </a:lnTo>
                    <a:lnTo>
                      <a:pt x="1147" y="462"/>
                    </a:lnTo>
                    <a:lnTo>
                      <a:pt x="1149" y="460"/>
                    </a:lnTo>
                    <a:lnTo>
                      <a:pt x="1153" y="458"/>
                    </a:lnTo>
                    <a:lnTo>
                      <a:pt x="1158" y="456"/>
                    </a:lnTo>
                    <a:lnTo>
                      <a:pt x="1160" y="453"/>
                    </a:lnTo>
                    <a:lnTo>
                      <a:pt x="1162" y="451"/>
                    </a:lnTo>
                    <a:lnTo>
                      <a:pt x="1164" y="448"/>
                    </a:lnTo>
                    <a:lnTo>
                      <a:pt x="1165" y="446"/>
                    </a:lnTo>
                    <a:lnTo>
                      <a:pt x="1166" y="445"/>
                    </a:lnTo>
                    <a:lnTo>
                      <a:pt x="1166" y="444"/>
                    </a:lnTo>
                    <a:lnTo>
                      <a:pt x="1167" y="444"/>
                    </a:lnTo>
                    <a:lnTo>
                      <a:pt x="1168" y="445"/>
                    </a:lnTo>
                    <a:lnTo>
                      <a:pt x="1168" y="445"/>
                    </a:lnTo>
                    <a:lnTo>
                      <a:pt x="1168" y="446"/>
                    </a:lnTo>
                    <a:lnTo>
                      <a:pt x="1168" y="447"/>
                    </a:lnTo>
                    <a:lnTo>
                      <a:pt x="1167" y="448"/>
                    </a:lnTo>
                    <a:lnTo>
                      <a:pt x="1168" y="450"/>
                    </a:lnTo>
                    <a:lnTo>
                      <a:pt x="1170" y="448"/>
                    </a:lnTo>
                    <a:lnTo>
                      <a:pt x="1172" y="448"/>
                    </a:lnTo>
                    <a:lnTo>
                      <a:pt x="1174" y="447"/>
                    </a:lnTo>
                    <a:lnTo>
                      <a:pt x="1176" y="446"/>
                    </a:lnTo>
                    <a:lnTo>
                      <a:pt x="1177" y="444"/>
                    </a:lnTo>
                    <a:lnTo>
                      <a:pt x="1178" y="444"/>
                    </a:lnTo>
                    <a:lnTo>
                      <a:pt x="1178" y="444"/>
                    </a:lnTo>
                    <a:lnTo>
                      <a:pt x="1180" y="444"/>
                    </a:lnTo>
                    <a:lnTo>
                      <a:pt x="1185" y="444"/>
                    </a:lnTo>
                    <a:lnTo>
                      <a:pt x="1188" y="442"/>
                    </a:lnTo>
                    <a:lnTo>
                      <a:pt x="1192" y="441"/>
                    </a:lnTo>
                    <a:lnTo>
                      <a:pt x="1195" y="440"/>
                    </a:lnTo>
                    <a:lnTo>
                      <a:pt x="1198" y="440"/>
                    </a:lnTo>
                    <a:lnTo>
                      <a:pt x="1206" y="436"/>
                    </a:lnTo>
                    <a:lnTo>
                      <a:pt x="1208" y="435"/>
                    </a:lnTo>
                    <a:lnTo>
                      <a:pt x="1213" y="431"/>
                    </a:lnTo>
                    <a:lnTo>
                      <a:pt x="1213" y="430"/>
                    </a:lnTo>
                    <a:lnTo>
                      <a:pt x="1213" y="430"/>
                    </a:lnTo>
                    <a:lnTo>
                      <a:pt x="1215" y="430"/>
                    </a:lnTo>
                    <a:lnTo>
                      <a:pt x="1219" y="429"/>
                    </a:lnTo>
                    <a:lnTo>
                      <a:pt x="1221" y="429"/>
                    </a:lnTo>
                    <a:lnTo>
                      <a:pt x="1224" y="428"/>
                    </a:lnTo>
                    <a:lnTo>
                      <a:pt x="1227" y="427"/>
                    </a:lnTo>
                    <a:lnTo>
                      <a:pt x="1230" y="422"/>
                    </a:lnTo>
                    <a:lnTo>
                      <a:pt x="1230" y="421"/>
                    </a:lnTo>
                    <a:lnTo>
                      <a:pt x="1230" y="419"/>
                    </a:lnTo>
                    <a:lnTo>
                      <a:pt x="1230" y="418"/>
                    </a:lnTo>
                    <a:lnTo>
                      <a:pt x="1227" y="417"/>
                    </a:lnTo>
                    <a:lnTo>
                      <a:pt x="1225" y="417"/>
                    </a:lnTo>
                    <a:lnTo>
                      <a:pt x="1225" y="417"/>
                    </a:lnTo>
                    <a:lnTo>
                      <a:pt x="1225" y="416"/>
                    </a:lnTo>
                    <a:lnTo>
                      <a:pt x="1227" y="413"/>
                    </a:lnTo>
                    <a:lnTo>
                      <a:pt x="1229" y="411"/>
                    </a:lnTo>
                    <a:lnTo>
                      <a:pt x="1229" y="411"/>
                    </a:lnTo>
                    <a:lnTo>
                      <a:pt x="1230" y="411"/>
                    </a:lnTo>
                    <a:lnTo>
                      <a:pt x="1229" y="407"/>
                    </a:lnTo>
                    <a:lnTo>
                      <a:pt x="1226" y="405"/>
                    </a:lnTo>
                    <a:lnTo>
                      <a:pt x="1225" y="406"/>
                    </a:lnTo>
                    <a:lnTo>
                      <a:pt x="1223" y="407"/>
                    </a:lnTo>
                    <a:lnTo>
                      <a:pt x="1221" y="407"/>
                    </a:lnTo>
                    <a:lnTo>
                      <a:pt x="1218" y="411"/>
                    </a:lnTo>
                    <a:lnTo>
                      <a:pt x="1217" y="413"/>
                    </a:lnTo>
                    <a:lnTo>
                      <a:pt x="1214" y="417"/>
                    </a:lnTo>
                    <a:lnTo>
                      <a:pt x="1212" y="418"/>
                    </a:lnTo>
                    <a:lnTo>
                      <a:pt x="1209" y="419"/>
                    </a:lnTo>
                    <a:lnTo>
                      <a:pt x="1207" y="422"/>
                    </a:lnTo>
                    <a:lnTo>
                      <a:pt x="1207" y="424"/>
                    </a:lnTo>
                    <a:lnTo>
                      <a:pt x="1207" y="428"/>
                    </a:lnTo>
                    <a:lnTo>
                      <a:pt x="1206" y="428"/>
                    </a:lnTo>
                    <a:lnTo>
                      <a:pt x="1204" y="428"/>
                    </a:lnTo>
                    <a:lnTo>
                      <a:pt x="1203" y="427"/>
                    </a:lnTo>
                    <a:lnTo>
                      <a:pt x="1202" y="424"/>
                    </a:lnTo>
                    <a:lnTo>
                      <a:pt x="1202" y="423"/>
                    </a:lnTo>
                    <a:lnTo>
                      <a:pt x="1202" y="423"/>
                    </a:lnTo>
                    <a:lnTo>
                      <a:pt x="1200" y="424"/>
                    </a:lnTo>
                    <a:lnTo>
                      <a:pt x="1196" y="427"/>
                    </a:lnTo>
                    <a:lnTo>
                      <a:pt x="1195" y="427"/>
                    </a:lnTo>
                    <a:lnTo>
                      <a:pt x="1194" y="428"/>
                    </a:lnTo>
                    <a:lnTo>
                      <a:pt x="1192" y="428"/>
                    </a:lnTo>
                    <a:lnTo>
                      <a:pt x="1192" y="427"/>
                    </a:lnTo>
                    <a:lnTo>
                      <a:pt x="1191" y="427"/>
                    </a:lnTo>
                    <a:lnTo>
                      <a:pt x="1189" y="425"/>
                    </a:lnTo>
                    <a:lnTo>
                      <a:pt x="1188" y="425"/>
                    </a:lnTo>
                    <a:lnTo>
                      <a:pt x="1188" y="425"/>
                    </a:lnTo>
                    <a:lnTo>
                      <a:pt x="1188" y="425"/>
                    </a:lnTo>
                    <a:lnTo>
                      <a:pt x="1186" y="425"/>
                    </a:lnTo>
                    <a:lnTo>
                      <a:pt x="1182" y="424"/>
                    </a:lnTo>
                    <a:lnTo>
                      <a:pt x="1179" y="423"/>
                    </a:lnTo>
                    <a:lnTo>
                      <a:pt x="1178" y="421"/>
                    </a:lnTo>
                    <a:lnTo>
                      <a:pt x="1178" y="421"/>
                    </a:lnTo>
                    <a:lnTo>
                      <a:pt x="1174" y="417"/>
                    </a:lnTo>
                    <a:lnTo>
                      <a:pt x="1172" y="417"/>
                    </a:lnTo>
                    <a:lnTo>
                      <a:pt x="1171" y="417"/>
                    </a:lnTo>
                    <a:lnTo>
                      <a:pt x="1171" y="417"/>
                    </a:lnTo>
                    <a:lnTo>
                      <a:pt x="1171" y="415"/>
                    </a:lnTo>
                    <a:lnTo>
                      <a:pt x="1171" y="411"/>
                    </a:lnTo>
                    <a:lnTo>
                      <a:pt x="1172" y="409"/>
                    </a:lnTo>
                    <a:lnTo>
                      <a:pt x="1173" y="406"/>
                    </a:lnTo>
                    <a:lnTo>
                      <a:pt x="1172" y="404"/>
                    </a:lnTo>
                    <a:lnTo>
                      <a:pt x="1171" y="404"/>
                    </a:lnTo>
                    <a:lnTo>
                      <a:pt x="1171" y="403"/>
                    </a:lnTo>
                    <a:lnTo>
                      <a:pt x="1171" y="403"/>
                    </a:lnTo>
                    <a:lnTo>
                      <a:pt x="1173" y="400"/>
                    </a:lnTo>
                    <a:lnTo>
                      <a:pt x="1176" y="399"/>
                    </a:lnTo>
                    <a:lnTo>
                      <a:pt x="1176" y="398"/>
                    </a:lnTo>
                    <a:lnTo>
                      <a:pt x="1179" y="395"/>
                    </a:lnTo>
                    <a:lnTo>
                      <a:pt x="1180" y="394"/>
                    </a:lnTo>
                    <a:lnTo>
                      <a:pt x="1183" y="393"/>
                    </a:lnTo>
                    <a:lnTo>
                      <a:pt x="1183" y="392"/>
                    </a:lnTo>
                    <a:lnTo>
                      <a:pt x="1179" y="392"/>
                    </a:lnTo>
                    <a:lnTo>
                      <a:pt x="1177" y="393"/>
                    </a:lnTo>
                    <a:lnTo>
                      <a:pt x="1173" y="392"/>
                    </a:lnTo>
                    <a:lnTo>
                      <a:pt x="1173" y="392"/>
                    </a:lnTo>
                    <a:lnTo>
                      <a:pt x="1172" y="392"/>
                    </a:lnTo>
                    <a:lnTo>
                      <a:pt x="1170" y="393"/>
                    </a:lnTo>
                    <a:lnTo>
                      <a:pt x="1168" y="393"/>
                    </a:lnTo>
                    <a:lnTo>
                      <a:pt x="1167" y="394"/>
                    </a:lnTo>
                    <a:lnTo>
                      <a:pt x="1166" y="395"/>
                    </a:lnTo>
                    <a:lnTo>
                      <a:pt x="1165" y="394"/>
                    </a:lnTo>
                    <a:lnTo>
                      <a:pt x="1165" y="394"/>
                    </a:lnTo>
                    <a:lnTo>
                      <a:pt x="1165" y="394"/>
                    </a:lnTo>
                    <a:lnTo>
                      <a:pt x="1166" y="393"/>
                    </a:lnTo>
                    <a:lnTo>
                      <a:pt x="1165" y="392"/>
                    </a:lnTo>
                    <a:lnTo>
                      <a:pt x="1160" y="392"/>
                    </a:lnTo>
                    <a:lnTo>
                      <a:pt x="1158" y="391"/>
                    </a:lnTo>
                    <a:lnTo>
                      <a:pt x="1156" y="391"/>
                    </a:lnTo>
                    <a:lnTo>
                      <a:pt x="1155" y="391"/>
                    </a:lnTo>
                    <a:lnTo>
                      <a:pt x="1155" y="389"/>
                    </a:lnTo>
                    <a:lnTo>
                      <a:pt x="1155" y="389"/>
                    </a:lnTo>
                    <a:lnTo>
                      <a:pt x="1159" y="389"/>
                    </a:lnTo>
                    <a:lnTo>
                      <a:pt x="1162" y="388"/>
                    </a:lnTo>
                    <a:lnTo>
                      <a:pt x="1162" y="387"/>
                    </a:lnTo>
                    <a:lnTo>
                      <a:pt x="1164" y="388"/>
                    </a:lnTo>
                    <a:lnTo>
                      <a:pt x="1166" y="389"/>
                    </a:lnTo>
                    <a:lnTo>
                      <a:pt x="1168" y="392"/>
                    </a:lnTo>
                    <a:lnTo>
                      <a:pt x="1171" y="392"/>
                    </a:lnTo>
                    <a:lnTo>
                      <a:pt x="1176" y="389"/>
                    </a:lnTo>
                    <a:lnTo>
                      <a:pt x="1178" y="388"/>
                    </a:lnTo>
                    <a:lnTo>
                      <a:pt x="1180" y="387"/>
                    </a:lnTo>
                    <a:lnTo>
                      <a:pt x="1184" y="386"/>
                    </a:lnTo>
                    <a:lnTo>
                      <a:pt x="1186" y="385"/>
                    </a:lnTo>
                    <a:lnTo>
                      <a:pt x="1188" y="383"/>
                    </a:lnTo>
                    <a:lnTo>
                      <a:pt x="1189" y="382"/>
                    </a:lnTo>
                    <a:lnTo>
                      <a:pt x="1191" y="377"/>
                    </a:lnTo>
                    <a:lnTo>
                      <a:pt x="1191" y="377"/>
                    </a:lnTo>
                    <a:lnTo>
                      <a:pt x="1190" y="372"/>
                    </a:lnTo>
                    <a:lnTo>
                      <a:pt x="1188" y="371"/>
                    </a:lnTo>
                    <a:lnTo>
                      <a:pt x="1185" y="370"/>
                    </a:lnTo>
                    <a:lnTo>
                      <a:pt x="1178" y="369"/>
                    </a:lnTo>
                    <a:lnTo>
                      <a:pt x="1176" y="369"/>
                    </a:lnTo>
                    <a:lnTo>
                      <a:pt x="1174" y="370"/>
                    </a:lnTo>
                    <a:lnTo>
                      <a:pt x="1154" y="374"/>
                    </a:lnTo>
                    <a:lnTo>
                      <a:pt x="1141" y="378"/>
                    </a:lnTo>
                    <a:lnTo>
                      <a:pt x="1131" y="382"/>
                    </a:lnTo>
                    <a:lnTo>
                      <a:pt x="1126" y="385"/>
                    </a:lnTo>
                    <a:lnTo>
                      <a:pt x="1111" y="397"/>
                    </a:lnTo>
                    <a:lnTo>
                      <a:pt x="1102" y="403"/>
                    </a:lnTo>
                    <a:lnTo>
                      <a:pt x="1099" y="405"/>
                    </a:lnTo>
                    <a:lnTo>
                      <a:pt x="1096" y="407"/>
                    </a:lnTo>
                    <a:lnTo>
                      <a:pt x="1093" y="407"/>
                    </a:lnTo>
                    <a:lnTo>
                      <a:pt x="1097" y="405"/>
                    </a:lnTo>
                    <a:lnTo>
                      <a:pt x="1097" y="405"/>
                    </a:lnTo>
                    <a:lnTo>
                      <a:pt x="1102" y="401"/>
                    </a:lnTo>
                    <a:lnTo>
                      <a:pt x="1112" y="394"/>
                    </a:lnTo>
                    <a:lnTo>
                      <a:pt x="1113" y="393"/>
                    </a:lnTo>
                    <a:lnTo>
                      <a:pt x="1117" y="389"/>
                    </a:lnTo>
                    <a:lnTo>
                      <a:pt x="1117" y="389"/>
                    </a:lnTo>
                    <a:lnTo>
                      <a:pt x="1125" y="383"/>
                    </a:lnTo>
                    <a:lnTo>
                      <a:pt x="1126" y="382"/>
                    </a:lnTo>
                    <a:lnTo>
                      <a:pt x="1130" y="378"/>
                    </a:lnTo>
                    <a:lnTo>
                      <a:pt x="1133" y="377"/>
                    </a:lnTo>
                    <a:lnTo>
                      <a:pt x="1136" y="375"/>
                    </a:lnTo>
                    <a:lnTo>
                      <a:pt x="1136" y="375"/>
                    </a:lnTo>
                    <a:lnTo>
                      <a:pt x="1139" y="374"/>
                    </a:lnTo>
                    <a:lnTo>
                      <a:pt x="1141" y="372"/>
                    </a:lnTo>
                    <a:lnTo>
                      <a:pt x="1144" y="372"/>
                    </a:lnTo>
                    <a:lnTo>
                      <a:pt x="1147" y="371"/>
                    </a:lnTo>
                    <a:lnTo>
                      <a:pt x="1149" y="371"/>
                    </a:lnTo>
                    <a:lnTo>
                      <a:pt x="1152" y="371"/>
                    </a:lnTo>
                    <a:lnTo>
                      <a:pt x="1153" y="371"/>
                    </a:lnTo>
                    <a:lnTo>
                      <a:pt x="1154" y="371"/>
                    </a:lnTo>
                    <a:lnTo>
                      <a:pt x="1156" y="369"/>
                    </a:lnTo>
                    <a:lnTo>
                      <a:pt x="1158" y="366"/>
                    </a:lnTo>
                    <a:lnTo>
                      <a:pt x="1160" y="364"/>
                    </a:lnTo>
                    <a:lnTo>
                      <a:pt x="1161" y="362"/>
                    </a:lnTo>
                    <a:lnTo>
                      <a:pt x="1164" y="360"/>
                    </a:lnTo>
                    <a:lnTo>
                      <a:pt x="1165" y="359"/>
                    </a:lnTo>
                    <a:lnTo>
                      <a:pt x="1170" y="357"/>
                    </a:lnTo>
                    <a:lnTo>
                      <a:pt x="1176" y="356"/>
                    </a:lnTo>
                    <a:lnTo>
                      <a:pt x="1179" y="356"/>
                    </a:lnTo>
                    <a:lnTo>
                      <a:pt x="1184" y="354"/>
                    </a:lnTo>
                    <a:lnTo>
                      <a:pt x="1194" y="354"/>
                    </a:lnTo>
                    <a:lnTo>
                      <a:pt x="1202" y="354"/>
                    </a:lnTo>
                    <a:lnTo>
                      <a:pt x="1210" y="354"/>
                    </a:lnTo>
                    <a:lnTo>
                      <a:pt x="1221" y="354"/>
                    </a:lnTo>
                    <a:lnTo>
                      <a:pt x="1229" y="356"/>
                    </a:lnTo>
                    <a:lnTo>
                      <a:pt x="1230" y="358"/>
                    </a:lnTo>
                    <a:lnTo>
                      <a:pt x="1231" y="360"/>
                    </a:lnTo>
                    <a:lnTo>
                      <a:pt x="1233" y="358"/>
                    </a:lnTo>
                    <a:lnTo>
                      <a:pt x="1235" y="357"/>
                    </a:lnTo>
                    <a:lnTo>
                      <a:pt x="1236" y="357"/>
                    </a:lnTo>
                    <a:lnTo>
                      <a:pt x="1239" y="356"/>
                    </a:lnTo>
                    <a:lnTo>
                      <a:pt x="1242" y="356"/>
                    </a:lnTo>
                    <a:lnTo>
                      <a:pt x="1244" y="356"/>
                    </a:lnTo>
                    <a:lnTo>
                      <a:pt x="1247" y="356"/>
                    </a:lnTo>
                    <a:lnTo>
                      <a:pt x="1250" y="357"/>
                    </a:lnTo>
                    <a:lnTo>
                      <a:pt x="1253" y="357"/>
                    </a:lnTo>
                    <a:lnTo>
                      <a:pt x="1257" y="354"/>
                    </a:lnTo>
                    <a:lnTo>
                      <a:pt x="1257" y="353"/>
                    </a:lnTo>
                    <a:lnTo>
                      <a:pt x="1259" y="352"/>
                    </a:lnTo>
                    <a:lnTo>
                      <a:pt x="1259" y="352"/>
                    </a:lnTo>
                    <a:lnTo>
                      <a:pt x="1261" y="350"/>
                    </a:lnTo>
                    <a:lnTo>
                      <a:pt x="1263" y="348"/>
                    </a:lnTo>
                    <a:lnTo>
                      <a:pt x="1267" y="347"/>
                    </a:lnTo>
                    <a:lnTo>
                      <a:pt x="1269" y="346"/>
                    </a:lnTo>
                    <a:lnTo>
                      <a:pt x="1269" y="346"/>
                    </a:lnTo>
                    <a:lnTo>
                      <a:pt x="1271" y="345"/>
                    </a:lnTo>
                    <a:lnTo>
                      <a:pt x="1273" y="342"/>
                    </a:lnTo>
                    <a:lnTo>
                      <a:pt x="1273" y="342"/>
                    </a:lnTo>
                    <a:lnTo>
                      <a:pt x="1273" y="341"/>
                    </a:lnTo>
                    <a:lnTo>
                      <a:pt x="1274" y="341"/>
                    </a:lnTo>
                    <a:lnTo>
                      <a:pt x="1274" y="341"/>
                    </a:lnTo>
                    <a:lnTo>
                      <a:pt x="1276" y="341"/>
                    </a:lnTo>
                    <a:lnTo>
                      <a:pt x="1277" y="342"/>
                    </a:lnTo>
                    <a:lnTo>
                      <a:pt x="1278" y="341"/>
                    </a:lnTo>
                    <a:lnTo>
                      <a:pt x="1278" y="340"/>
                    </a:lnTo>
                    <a:lnTo>
                      <a:pt x="1279" y="339"/>
                    </a:lnTo>
                    <a:lnTo>
                      <a:pt x="1280" y="338"/>
                    </a:lnTo>
                    <a:lnTo>
                      <a:pt x="1280" y="338"/>
                    </a:lnTo>
                    <a:lnTo>
                      <a:pt x="1283" y="339"/>
                    </a:lnTo>
                    <a:lnTo>
                      <a:pt x="1283" y="339"/>
                    </a:lnTo>
                    <a:lnTo>
                      <a:pt x="1284" y="339"/>
                    </a:lnTo>
                    <a:lnTo>
                      <a:pt x="1285" y="339"/>
                    </a:lnTo>
                    <a:lnTo>
                      <a:pt x="1288" y="338"/>
                    </a:lnTo>
                    <a:lnTo>
                      <a:pt x="1289" y="336"/>
                    </a:lnTo>
                    <a:lnTo>
                      <a:pt x="1289" y="336"/>
                    </a:lnTo>
                    <a:lnTo>
                      <a:pt x="1291" y="336"/>
                    </a:lnTo>
                    <a:lnTo>
                      <a:pt x="1294" y="338"/>
                    </a:lnTo>
                    <a:lnTo>
                      <a:pt x="1298" y="336"/>
                    </a:lnTo>
                    <a:lnTo>
                      <a:pt x="1300" y="336"/>
                    </a:lnTo>
                    <a:lnTo>
                      <a:pt x="1300" y="336"/>
                    </a:lnTo>
                    <a:lnTo>
                      <a:pt x="1302" y="335"/>
                    </a:lnTo>
                    <a:lnTo>
                      <a:pt x="1303" y="333"/>
                    </a:lnTo>
                    <a:lnTo>
                      <a:pt x="1307" y="332"/>
                    </a:lnTo>
                    <a:lnTo>
                      <a:pt x="1308" y="330"/>
                    </a:lnTo>
                    <a:lnTo>
                      <a:pt x="1308" y="330"/>
                    </a:lnTo>
                    <a:lnTo>
                      <a:pt x="1313" y="329"/>
                    </a:lnTo>
                    <a:lnTo>
                      <a:pt x="1315" y="328"/>
                    </a:lnTo>
                    <a:lnTo>
                      <a:pt x="1318" y="326"/>
                    </a:lnTo>
                    <a:lnTo>
                      <a:pt x="1319" y="324"/>
                    </a:lnTo>
                    <a:lnTo>
                      <a:pt x="1319" y="322"/>
                    </a:lnTo>
                    <a:lnTo>
                      <a:pt x="1318" y="319"/>
                    </a:lnTo>
                    <a:lnTo>
                      <a:pt x="1318" y="318"/>
                    </a:lnTo>
                    <a:lnTo>
                      <a:pt x="1319" y="316"/>
                    </a:lnTo>
                    <a:lnTo>
                      <a:pt x="1321" y="313"/>
                    </a:lnTo>
                    <a:lnTo>
                      <a:pt x="1322" y="312"/>
                    </a:lnTo>
                    <a:lnTo>
                      <a:pt x="1324" y="311"/>
                    </a:lnTo>
                    <a:lnTo>
                      <a:pt x="1325" y="307"/>
                    </a:lnTo>
                    <a:lnTo>
                      <a:pt x="1325" y="306"/>
                    </a:lnTo>
                    <a:lnTo>
                      <a:pt x="1322" y="303"/>
                    </a:lnTo>
                    <a:lnTo>
                      <a:pt x="1320" y="300"/>
                    </a:lnTo>
                    <a:lnTo>
                      <a:pt x="1316" y="298"/>
                    </a:lnTo>
                    <a:lnTo>
                      <a:pt x="1314" y="298"/>
                    </a:lnTo>
                    <a:lnTo>
                      <a:pt x="1314" y="298"/>
                    </a:lnTo>
                    <a:lnTo>
                      <a:pt x="1313" y="297"/>
                    </a:lnTo>
                    <a:lnTo>
                      <a:pt x="1313" y="295"/>
                    </a:lnTo>
                    <a:lnTo>
                      <a:pt x="1312" y="293"/>
                    </a:lnTo>
                    <a:lnTo>
                      <a:pt x="1310" y="292"/>
                    </a:lnTo>
                    <a:lnTo>
                      <a:pt x="1309" y="292"/>
                    </a:lnTo>
                    <a:lnTo>
                      <a:pt x="1309" y="292"/>
                    </a:lnTo>
                    <a:lnTo>
                      <a:pt x="1307" y="292"/>
                    </a:lnTo>
                    <a:lnTo>
                      <a:pt x="1303" y="293"/>
                    </a:lnTo>
                    <a:lnTo>
                      <a:pt x="1300" y="293"/>
                    </a:lnTo>
                    <a:lnTo>
                      <a:pt x="1296" y="295"/>
                    </a:lnTo>
                    <a:lnTo>
                      <a:pt x="1291" y="297"/>
                    </a:lnTo>
                    <a:lnTo>
                      <a:pt x="1289" y="297"/>
                    </a:lnTo>
                    <a:lnTo>
                      <a:pt x="1289" y="295"/>
                    </a:lnTo>
                    <a:lnTo>
                      <a:pt x="1291" y="294"/>
                    </a:lnTo>
                    <a:lnTo>
                      <a:pt x="1294" y="294"/>
                    </a:lnTo>
                    <a:lnTo>
                      <a:pt x="1295" y="294"/>
                    </a:lnTo>
                    <a:lnTo>
                      <a:pt x="1300" y="291"/>
                    </a:lnTo>
                    <a:lnTo>
                      <a:pt x="1303" y="291"/>
                    </a:lnTo>
                    <a:lnTo>
                      <a:pt x="1306" y="291"/>
                    </a:lnTo>
                    <a:lnTo>
                      <a:pt x="1312" y="289"/>
                    </a:lnTo>
                    <a:lnTo>
                      <a:pt x="1313" y="288"/>
                    </a:lnTo>
                    <a:lnTo>
                      <a:pt x="1315" y="287"/>
                    </a:lnTo>
                    <a:lnTo>
                      <a:pt x="1315" y="286"/>
                    </a:lnTo>
                    <a:lnTo>
                      <a:pt x="1312" y="283"/>
                    </a:lnTo>
                    <a:lnTo>
                      <a:pt x="1310" y="282"/>
                    </a:lnTo>
                    <a:lnTo>
                      <a:pt x="1310" y="281"/>
                    </a:lnTo>
                    <a:lnTo>
                      <a:pt x="1309" y="280"/>
                    </a:lnTo>
                    <a:lnTo>
                      <a:pt x="1309" y="280"/>
                    </a:lnTo>
                    <a:lnTo>
                      <a:pt x="1307" y="276"/>
                    </a:lnTo>
                    <a:lnTo>
                      <a:pt x="1308" y="280"/>
                    </a:lnTo>
                    <a:lnTo>
                      <a:pt x="1308" y="281"/>
                    </a:lnTo>
                    <a:lnTo>
                      <a:pt x="1306" y="281"/>
                    </a:lnTo>
                    <a:lnTo>
                      <a:pt x="1304" y="281"/>
                    </a:lnTo>
                    <a:lnTo>
                      <a:pt x="1301" y="282"/>
                    </a:lnTo>
                    <a:lnTo>
                      <a:pt x="1300" y="281"/>
                    </a:lnTo>
                    <a:lnTo>
                      <a:pt x="1300" y="281"/>
                    </a:lnTo>
                    <a:lnTo>
                      <a:pt x="1298" y="279"/>
                    </a:lnTo>
                    <a:lnTo>
                      <a:pt x="1297" y="277"/>
                    </a:lnTo>
                    <a:lnTo>
                      <a:pt x="1296" y="276"/>
                    </a:lnTo>
                    <a:lnTo>
                      <a:pt x="1295" y="276"/>
                    </a:lnTo>
                    <a:lnTo>
                      <a:pt x="1294" y="276"/>
                    </a:lnTo>
                    <a:lnTo>
                      <a:pt x="1291" y="276"/>
                    </a:lnTo>
                    <a:lnTo>
                      <a:pt x="1290" y="277"/>
                    </a:lnTo>
                    <a:lnTo>
                      <a:pt x="1289" y="276"/>
                    </a:lnTo>
                    <a:lnTo>
                      <a:pt x="1286" y="273"/>
                    </a:lnTo>
                    <a:lnTo>
                      <a:pt x="1284" y="274"/>
                    </a:lnTo>
                    <a:lnTo>
                      <a:pt x="1285" y="276"/>
                    </a:lnTo>
                    <a:lnTo>
                      <a:pt x="1285" y="277"/>
                    </a:lnTo>
                    <a:lnTo>
                      <a:pt x="1284" y="276"/>
                    </a:lnTo>
                    <a:lnTo>
                      <a:pt x="1283" y="271"/>
                    </a:lnTo>
                    <a:lnTo>
                      <a:pt x="1283" y="269"/>
                    </a:lnTo>
                    <a:lnTo>
                      <a:pt x="1284" y="268"/>
                    </a:lnTo>
                    <a:lnTo>
                      <a:pt x="1284" y="265"/>
                    </a:lnTo>
                    <a:lnTo>
                      <a:pt x="1283" y="264"/>
                    </a:lnTo>
                    <a:lnTo>
                      <a:pt x="1280" y="265"/>
                    </a:lnTo>
                    <a:lnTo>
                      <a:pt x="1279" y="265"/>
                    </a:lnTo>
                    <a:lnTo>
                      <a:pt x="1279" y="265"/>
                    </a:lnTo>
                    <a:lnTo>
                      <a:pt x="1279" y="263"/>
                    </a:lnTo>
                    <a:lnTo>
                      <a:pt x="1278" y="260"/>
                    </a:lnTo>
                    <a:lnTo>
                      <a:pt x="1274" y="258"/>
                    </a:lnTo>
                    <a:lnTo>
                      <a:pt x="1274" y="258"/>
                    </a:lnTo>
                    <a:lnTo>
                      <a:pt x="1276" y="257"/>
                    </a:lnTo>
                    <a:lnTo>
                      <a:pt x="1277" y="258"/>
                    </a:lnTo>
                    <a:lnTo>
                      <a:pt x="1280" y="254"/>
                    </a:lnTo>
                    <a:lnTo>
                      <a:pt x="1285" y="247"/>
                    </a:lnTo>
                    <a:lnTo>
                      <a:pt x="1286" y="246"/>
                    </a:lnTo>
                    <a:lnTo>
                      <a:pt x="1285" y="245"/>
                    </a:lnTo>
                    <a:lnTo>
                      <a:pt x="1285" y="245"/>
                    </a:lnTo>
                    <a:lnTo>
                      <a:pt x="1283" y="246"/>
                    </a:lnTo>
                    <a:lnTo>
                      <a:pt x="1282" y="246"/>
                    </a:lnTo>
                    <a:lnTo>
                      <a:pt x="1282" y="246"/>
                    </a:lnTo>
                    <a:lnTo>
                      <a:pt x="1282" y="244"/>
                    </a:lnTo>
                    <a:lnTo>
                      <a:pt x="1282" y="242"/>
                    </a:lnTo>
                    <a:lnTo>
                      <a:pt x="1282" y="242"/>
                    </a:lnTo>
                    <a:lnTo>
                      <a:pt x="1283" y="241"/>
                    </a:lnTo>
                    <a:lnTo>
                      <a:pt x="1284" y="239"/>
                    </a:lnTo>
                    <a:lnTo>
                      <a:pt x="1283" y="236"/>
                    </a:lnTo>
                    <a:lnTo>
                      <a:pt x="1280" y="234"/>
                    </a:lnTo>
                    <a:lnTo>
                      <a:pt x="1279" y="234"/>
                    </a:lnTo>
                    <a:lnTo>
                      <a:pt x="1278" y="232"/>
                    </a:lnTo>
                    <a:lnTo>
                      <a:pt x="1278" y="229"/>
                    </a:lnTo>
                    <a:lnTo>
                      <a:pt x="1279" y="228"/>
                    </a:lnTo>
                    <a:lnTo>
                      <a:pt x="1279" y="224"/>
                    </a:lnTo>
                    <a:lnTo>
                      <a:pt x="1279" y="223"/>
                    </a:lnTo>
                    <a:lnTo>
                      <a:pt x="1279" y="223"/>
                    </a:lnTo>
                    <a:lnTo>
                      <a:pt x="1279" y="223"/>
                    </a:lnTo>
                    <a:lnTo>
                      <a:pt x="1280" y="222"/>
                    </a:lnTo>
                    <a:lnTo>
                      <a:pt x="1279" y="220"/>
                    </a:lnTo>
                    <a:lnTo>
                      <a:pt x="1274" y="216"/>
                    </a:lnTo>
                    <a:lnTo>
                      <a:pt x="1273" y="214"/>
                    </a:lnTo>
                    <a:lnTo>
                      <a:pt x="1274" y="211"/>
                    </a:lnTo>
                    <a:lnTo>
                      <a:pt x="1276" y="209"/>
                    </a:lnTo>
                    <a:lnTo>
                      <a:pt x="1273" y="206"/>
                    </a:lnTo>
                    <a:lnTo>
                      <a:pt x="1273" y="206"/>
                    </a:lnTo>
                    <a:lnTo>
                      <a:pt x="1272" y="205"/>
                    </a:lnTo>
                    <a:lnTo>
                      <a:pt x="1272" y="203"/>
                    </a:lnTo>
                    <a:lnTo>
                      <a:pt x="1273" y="201"/>
                    </a:lnTo>
                    <a:lnTo>
                      <a:pt x="1274" y="198"/>
                    </a:lnTo>
                    <a:lnTo>
                      <a:pt x="1274" y="197"/>
                    </a:lnTo>
                    <a:lnTo>
                      <a:pt x="1274" y="194"/>
                    </a:lnTo>
                    <a:lnTo>
                      <a:pt x="1269" y="193"/>
                    </a:lnTo>
                    <a:lnTo>
                      <a:pt x="1269" y="194"/>
                    </a:lnTo>
                    <a:lnTo>
                      <a:pt x="1266" y="199"/>
                    </a:lnTo>
                    <a:lnTo>
                      <a:pt x="1263" y="201"/>
                    </a:lnTo>
                    <a:lnTo>
                      <a:pt x="1256" y="205"/>
                    </a:lnTo>
                    <a:lnTo>
                      <a:pt x="1253" y="210"/>
                    </a:lnTo>
                    <a:lnTo>
                      <a:pt x="1249" y="215"/>
                    </a:lnTo>
                    <a:lnTo>
                      <a:pt x="1244" y="218"/>
                    </a:lnTo>
                    <a:lnTo>
                      <a:pt x="1241" y="221"/>
                    </a:lnTo>
                    <a:lnTo>
                      <a:pt x="1239" y="221"/>
                    </a:lnTo>
                    <a:lnTo>
                      <a:pt x="1237" y="220"/>
                    </a:lnTo>
                    <a:lnTo>
                      <a:pt x="1235" y="221"/>
                    </a:lnTo>
                    <a:lnTo>
                      <a:pt x="1233" y="223"/>
                    </a:lnTo>
                    <a:lnTo>
                      <a:pt x="1227" y="226"/>
                    </a:lnTo>
                    <a:lnTo>
                      <a:pt x="1224" y="227"/>
                    </a:lnTo>
                    <a:lnTo>
                      <a:pt x="1220" y="229"/>
                    </a:lnTo>
                    <a:lnTo>
                      <a:pt x="1220" y="229"/>
                    </a:lnTo>
                    <a:lnTo>
                      <a:pt x="1219" y="229"/>
                    </a:lnTo>
                    <a:lnTo>
                      <a:pt x="1219" y="227"/>
                    </a:lnTo>
                    <a:lnTo>
                      <a:pt x="1217" y="224"/>
                    </a:lnTo>
                    <a:lnTo>
                      <a:pt x="1214" y="224"/>
                    </a:lnTo>
                    <a:lnTo>
                      <a:pt x="1213" y="226"/>
                    </a:lnTo>
                    <a:lnTo>
                      <a:pt x="1213" y="224"/>
                    </a:lnTo>
                    <a:lnTo>
                      <a:pt x="1213" y="222"/>
                    </a:lnTo>
                    <a:lnTo>
                      <a:pt x="1212" y="220"/>
                    </a:lnTo>
                    <a:lnTo>
                      <a:pt x="1208" y="220"/>
                    </a:lnTo>
                    <a:lnTo>
                      <a:pt x="1208" y="220"/>
                    </a:lnTo>
                    <a:lnTo>
                      <a:pt x="1207" y="220"/>
                    </a:lnTo>
                    <a:lnTo>
                      <a:pt x="1207" y="218"/>
                    </a:lnTo>
                    <a:lnTo>
                      <a:pt x="1207" y="218"/>
                    </a:lnTo>
                    <a:lnTo>
                      <a:pt x="1207" y="216"/>
                    </a:lnTo>
                    <a:lnTo>
                      <a:pt x="1206" y="214"/>
                    </a:lnTo>
                    <a:lnTo>
                      <a:pt x="1206" y="211"/>
                    </a:lnTo>
                    <a:lnTo>
                      <a:pt x="1207" y="210"/>
                    </a:lnTo>
                    <a:lnTo>
                      <a:pt x="1209" y="208"/>
                    </a:lnTo>
                    <a:lnTo>
                      <a:pt x="1209" y="204"/>
                    </a:lnTo>
                    <a:lnTo>
                      <a:pt x="1210" y="204"/>
                    </a:lnTo>
                    <a:lnTo>
                      <a:pt x="1212" y="204"/>
                    </a:lnTo>
                    <a:lnTo>
                      <a:pt x="1213" y="201"/>
                    </a:lnTo>
                    <a:lnTo>
                      <a:pt x="1213" y="198"/>
                    </a:lnTo>
                    <a:lnTo>
                      <a:pt x="1213" y="197"/>
                    </a:lnTo>
                    <a:lnTo>
                      <a:pt x="1214" y="195"/>
                    </a:lnTo>
                    <a:lnTo>
                      <a:pt x="1215" y="194"/>
                    </a:lnTo>
                    <a:lnTo>
                      <a:pt x="1217" y="194"/>
                    </a:lnTo>
                    <a:lnTo>
                      <a:pt x="1220" y="192"/>
                    </a:lnTo>
                    <a:lnTo>
                      <a:pt x="1221" y="189"/>
                    </a:lnTo>
                    <a:lnTo>
                      <a:pt x="1221" y="187"/>
                    </a:lnTo>
                    <a:lnTo>
                      <a:pt x="1220" y="186"/>
                    </a:lnTo>
                    <a:lnTo>
                      <a:pt x="1220" y="186"/>
                    </a:lnTo>
                    <a:lnTo>
                      <a:pt x="1220" y="186"/>
                    </a:lnTo>
                    <a:lnTo>
                      <a:pt x="1220" y="187"/>
                    </a:lnTo>
                    <a:lnTo>
                      <a:pt x="1220" y="187"/>
                    </a:lnTo>
                    <a:lnTo>
                      <a:pt x="1220" y="187"/>
                    </a:lnTo>
                    <a:lnTo>
                      <a:pt x="1219" y="186"/>
                    </a:lnTo>
                    <a:lnTo>
                      <a:pt x="1217" y="187"/>
                    </a:lnTo>
                    <a:lnTo>
                      <a:pt x="1213" y="188"/>
                    </a:lnTo>
                    <a:lnTo>
                      <a:pt x="1213" y="189"/>
                    </a:lnTo>
                    <a:lnTo>
                      <a:pt x="1213" y="188"/>
                    </a:lnTo>
                    <a:lnTo>
                      <a:pt x="1213" y="188"/>
                    </a:lnTo>
                    <a:lnTo>
                      <a:pt x="1212" y="187"/>
                    </a:lnTo>
                    <a:lnTo>
                      <a:pt x="1209" y="186"/>
                    </a:lnTo>
                    <a:lnTo>
                      <a:pt x="1207" y="185"/>
                    </a:lnTo>
                    <a:lnTo>
                      <a:pt x="1203" y="185"/>
                    </a:lnTo>
                    <a:lnTo>
                      <a:pt x="1198" y="183"/>
                    </a:lnTo>
                    <a:lnTo>
                      <a:pt x="1197" y="182"/>
                    </a:lnTo>
                    <a:lnTo>
                      <a:pt x="1197" y="182"/>
                    </a:lnTo>
                    <a:lnTo>
                      <a:pt x="1197" y="182"/>
                    </a:lnTo>
                    <a:lnTo>
                      <a:pt x="1198" y="182"/>
                    </a:lnTo>
                    <a:lnTo>
                      <a:pt x="1202" y="180"/>
                    </a:lnTo>
                    <a:lnTo>
                      <a:pt x="1203" y="179"/>
                    </a:lnTo>
                    <a:lnTo>
                      <a:pt x="1204" y="177"/>
                    </a:lnTo>
                    <a:lnTo>
                      <a:pt x="1203" y="176"/>
                    </a:lnTo>
                    <a:lnTo>
                      <a:pt x="1201" y="176"/>
                    </a:lnTo>
                    <a:lnTo>
                      <a:pt x="1198" y="177"/>
                    </a:lnTo>
                    <a:lnTo>
                      <a:pt x="1198" y="176"/>
                    </a:lnTo>
                    <a:lnTo>
                      <a:pt x="1198" y="175"/>
                    </a:lnTo>
                    <a:lnTo>
                      <a:pt x="1196" y="173"/>
                    </a:lnTo>
                    <a:lnTo>
                      <a:pt x="1194" y="171"/>
                    </a:lnTo>
                    <a:lnTo>
                      <a:pt x="1192" y="170"/>
                    </a:lnTo>
                    <a:lnTo>
                      <a:pt x="1192" y="170"/>
                    </a:lnTo>
                    <a:lnTo>
                      <a:pt x="1191" y="169"/>
                    </a:lnTo>
                    <a:lnTo>
                      <a:pt x="1190" y="168"/>
                    </a:lnTo>
                    <a:lnTo>
                      <a:pt x="1188" y="165"/>
                    </a:lnTo>
                    <a:lnTo>
                      <a:pt x="1186" y="164"/>
                    </a:lnTo>
                    <a:lnTo>
                      <a:pt x="1185" y="165"/>
                    </a:lnTo>
                    <a:lnTo>
                      <a:pt x="1182" y="165"/>
                    </a:lnTo>
                    <a:lnTo>
                      <a:pt x="1179" y="167"/>
                    </a:lnTo>
                    <a:lnTo>
                      <a:pt x="1176" y="167"/>
                    </a:lnTo>
                    <a:lnTo>
                      <a:pt x="1173" y="168"/>
                    </a:lnTo>
                    <a:lnTo>
                      <a:pt x="1168" y="168"/>
                    </a:lnTo>
                    <a:lnTo>
                      <a:pt x="1167" y="169"/>
                    </a:lnTo>
                    <a:lnTo>
                      <a:pt x="1166" y="168"/>
                    </a:lnTo>
                    <a:lnTo>
                      <a:pt x="1164" y="167"/>
                    </a:lnTo>
                    <a:lnTo>
                      <a:pt x="1162" y="167"/>
                    </a:lnTo>
                    <a:lnTo>
                      <a:pt x="1160" y="167"/>
                    </a:lnTo>
                    <a:lnTo>
                      <a:pt x="1154" y="165"/>
                    </a:lnTo>
                    <a:lnTo>
                      <a:pt x="1153" y="164"/>
                    </a:lnTo>
                    <a:lnTo>
                      <a:pt x="1150" y="164"/>
                    </a:lnTo>
                    <a:lnTo>
                      <a:pt x="1145" y="164"/>
                    </a:lnTo>
                    <a:lnTo>
                      <a:pt x="1142" y="164"/>
                    </a:lnTo>
                    <a:lnTo>
                      <a:pt x="1139" y="164"/>
                    </a:lnTo>
                    <a:lnTo>
                      <a:pt x="1138" y="165"/>
                    </a:lnTo>
                    <a:lnTo>
                      <a:pt x="1137" y="167"/>
                    </a:lnTo>
                    <a:lnTo>
                      <a:pt x="1133" y="169"/>
                    </a:lnTo>
                    <a:lnTo>
                      <a:pt x="1132" y="171"/>
                    </a:lnTo>
                    <a:lnTo>
                      <a:pt x="1131" y="174"/>
                    </a:lnTo>
                    <a:lnTo>
                      <a:pt x="1132" y="179"/>
                    </a:lnTo>
                    <a:lnTo>
                      <a:pt x="1135" y="180"/>
                    </a:lnTo>
                    <a:lnTo>
                      <a:pt x="1133" y="181"/>
                    </a:lnTo>
                    <a:lnTo>
                      <a:pt x="1126" y="183"/>
                    </a:lnTo>
                    <a:lnTo>
                      <a:pt x="1120" y="189"/>
                    </a:lnTo>
                    <a:lnTo>
                      <a:pt x="1120" y="193"/>
                    </a:lnTo>
                    <a:lnTo>
                      <a:pt x="1121" y="194"/>
                    </a:lnTo>
                    <a:lnTo>
                      <a:pt x="1120" y="197"/>
                    </a:lnTo>
                    <a:lnTo>
                      <a:pt x="1119" y="203"/>
                    </a:lnTo>
                    <a:lnTo>
                      <a:pt x="1119" y="205"/>
                    </a:lnTo>
                    <a:lnTo>
                      <a:pt x="1120" y="205"/>
                    </a:lnTo>
                    <a:lnTo>
                      <a:pt x="1119" y="205"/>
                    </a:lnTo>
                    <a:lnTo>
                      <a:pt x="1114" y="208"/>
                    </a:lnTo>
                    <a:lnTo>
                      <a:pt x="1108" y="212"/>
                    </a:lnTo>
                    <a:lnTo>
                      <a:pt x="1106" y="214"/>
                    </a:lnTo>
                    <a:lnTo>
                      <a:pt x="1103" y="215"/>
                    </a:lnTo>
                    <a:lnTo>
                      <a:pt x="1100" y="216"/>
                    </a:lnTo>
                    <a:lnTo>
                      <a:pt x="1095" y="220"/>
                    </a:lnTo>
                    <a:lnTo>
                      <a:pt x="1094" y="222"/>
                    </a:lnTo>
                    <a:lnTo>
                      <a:pt x="1095" y="226"/>
                    </a:lnTo>
                    <a:lnTo>
                      <a:pt x="1100" y="230"/>
                    </a:lnTo>
                    <a:lnTo>
                      <a:pt x="1103" y="235"/>
                    </a:lnTo>
                    <a:lnTo>
                      <a:pt x="1103" y="244"/>
                    </a:lnTo>
                    <a:lnTo>
                      <a:pt x="1101" y="248"/>
                    </a:lnTo>
                    <a:lnTo>
                      <a:pt x="1097" y="254"/>
                    </a:lnTo>
                    <a:lnTo>
                      <a:pt x="1094" y="258"/>
                    </a:lnTo>
                    <a:lnTo>
                      <a:pt x="1093" y="260"/>
                    </a:lnTo>
                    <a:lnTo>
                      <a:pt x="1084" y="267"/>
                    </a:lnTo>
                    <a:lnTo>
                      <a:pt x="1072" y="274"/>
                    </a:lnTo>
                    <a:lnTo>
                      <a:pt x="1067" y="276"/>
                    </a:lnTo>
                    <a:lnTo>
                      <a:pt x="1060" y="280"/>
                    </a:lnTo>
                    <a:lnTo>
                      <a:pt x="1055" y="280"/>
                    </a:lnTo>
                    <a:lnTo>
                      <a:pt x="1048" y="281"/>
                    </a:lnTo>
                    <a:lnTo>
                      <a:pt x="1047" y="281"/>
                    </a:lnTo>
                    <a:lnTo>
                      <a:pt x="1042" y="285"/>
                    </a:lnTo>
                    <a:lnTo>
                      <a:pt x="1042" y="286"/>
                    </a:lnTo>
                    <a:lnTo>
                      <a:pt x="1042" y="292"/>
                    </a:lnTo>
                    <a:lnTo>
                      <a:pt x="1043" y="293"/>
                    </a:lnTo>
                    <a:lnTo>
                      <a:pt x="1043" y="295"/>
                    </a:lnTo>
                    <a:lnTo>
                      <a:pt x="1042" y="298"/>
                    </a:lnTo>
                    <a:lnTo>
                      <a:pt x="1041" y="299"/>
                    </a:lnTo>
                    <a:lnTo>
                      <a:pt x="1040" y="303"/>
                    </a:lnTo>
                    <a:lnTo>
                      <a:pt x="1040" y="306"/>
                    </a:lnTo>
                    <a:lnTo>
                      <a:pt x="1038" y="307"/>
                    </a:lnTo>
                    <a:lnTo>
                      <a:pt x="1037" y="311"/>
                    </a:lnTo>
                    <a:lnTo>
                      <a:pt x="1037" y="315"/>
                    </a:lnTo>
                    <a:lnTo>
                      <a:pt x="1037" y="318"/>
                    </a:lnTo>
                    <a:lnTo>
                      <a:pt x="1037" y="321"/>
                    </a:lnTo>
                    <a:lnTo>
                      <a:pt x="1035" y="323"/>
                    </a:lnTo>
                    <a:lnTo>
                      <a:pt x="1027" y="328"/>
                    </a:lnTo>
                    <a:lnTo>
                      <a:pt x="1027" y="329"/>
                    </a:lnTo>
                    <a:lnTo>
                      <a:pt x="1025" y="333"/>
                    </a:lnTo>
                    <a:lnTo>
                      <a:pt x="1025" y="335"/>
                    </a:lnTo>
                    <a:lnTo>
                      <a:pt x="1024" y="336"/>
                    </a:lnTo>
                    <a:lnTo>
                      <a:pt x="1024" y="338"/>
                    </a:lnTo>
                    <a:lnTo>
                      <a:pt x="1023" y="333"/>
                    </a:lnTo>
                    <a:lnTo>
                      <a:pt x="1021" y="332"/>
                    </a:lnTo>
                    <a:lnTo>
                      <a:pt x="1020" y="332"/>
                    </a:lnTo>
                    <a:lnTo>
                      <a:pt x="1018" y="332"/>
                    </a:lnTo>
                    <a:lnTo>
                      <a:pt x="1014" y="335"/>
                    </a:lnTo>
                    <a:lnTo>
                      <a:pt x="1013" y="336"/>
                    </a:lnTo>
                    <a:lnTo>
                      <a:pt x="1012" y="339"/>
                    </a:lnTo>
                    <a:lnTo>
                      <a:pt x="1009" y="336"/>
                    </a:lnTo>
                    <a:lnTo>
                      <a:pt x="1009" y="336"/>
                    </a:lnTo>
                    <a:lnTo>
                      <a:pt x="1005" y="336"/>
                    </a:lnTo>
                    <a:lnTo>
                      <a:pt x="1006" y="335"/>
                    </a:lnTo>
                    <a:lnTo>
                      <a:pt x="1006" y="334"/>
                    </a:lnTo>
                    <a:lnTo>
                      <a:pt x="1006" y="330"/>
                    </a:lnTo>
                    <a:lnTo>
                      <a:pt x="1005" y="328"/>
                    </a:lnTo>
                    <a:lnTo>
                      <a:pt x="1002" y="324"/>
                    </a:lnTo>
                    <a:lnTo>
                      <a:pt x="999" y="323"/>
                    </a:lnTo>
                    <a:lnTo>
                      <a:pt x="999" y="323"/>
                    </a:lnTo>
                    <a:lnTo>
                      <a:pt x="1000" y="322"/>
                    </a:lnTo>
                    <a:lnTo>
                      <a:pt x="1001" y="321"/>
                    </a:lnTo>
                    <a:lnTo>
                      <a:pt x="1001" y="318"/>
                    </a:lnTo>
                    <a:lnTo>
                      <a:pt x="999" y="315"/>
                    </a:lnTo>
                    <a:lnTo>
                      <a:pt x="997" y="313"/>
                    </a:lnTo>
                    <a:lnTo>
                      <a:pt x="996" y="311"/>
                    </a:lnTo>
                    <a:lnTo>
                      <a:pt x="996" y="311"/>
                    </a:lnTo>
                    <a:lnTo>
                      <a:pt x="996" y="310"/>
                    </a:lnTo>
                    <a:lnTo>
                      <a:pt x="999" y="309"/>
                    </a:lnTo>
                    <a:lnTo>
                      <a:pt x="1001" y="306"/>
                    </a:lnTo>
                    <a:lnTo>
                      <a:pt x="1002" y="304"/>
                    </a:lnTo>
                    <a:lnTo>
                      <a:pt x="1003" y="303"/>
                    </a:lnTo>
                    <a:lnTo>
                      <a:pt x="1005" y="300"/>
                    </a:lnTo>
                    <a:lnTo>
                      <a:pt x="1007" y="298"/>
                    </a:lnTo>
                    <a:lnTo>
                      <a:pt x="1006" y="294"/>
                    </a:lnTo>
                    <a:lnTo>
                      <a:pt x="1007" y="292"/>
                    </a:lnTo>
                    <a:lnTo>
                      <a:pt x="1008" y="291"/>
                    </a:lnTo>
                    <a:lnTo>
                      <a:pt x="1011" y="288"/>
                    </a:lnTo>
                    <a:lnTo>
                      <a:pt x="1013" y="286"/>
                    </a:lnTo>
                    <a:lnTo>
                      <a:pt x="1015" y="281"/>
                    </a:lnTo>
                    <a:lnTo>
                      <a:pt x="1015" y="279"/>
                    </a:lnTo>
                    <a:lnTo>
                      <a:pt x="1011" y="276"/>
                    </a:lnTo>
                    <a:lnTo>
                      <a:pt x="1001" y="275"/>
                    </a:lnTo>
                    <a:lnTo>
                      <a:pt x="991" y="274"/>
                    </a:lnTo>
                    <a:lnTo>
                      <a:pt x="990" y="274"/>
                    </a:lnTo>
                    <a:lnTo>
                      <a:pt x="989" y="274"/>
                    </a:lnTo>
                    <a:lnTo>
                      <a:pt x="981" y="276"/>
                    </a:lnTo>
                    <a:lnTo>
                      <a:pt x="983" y="273"/>
                    </a:lnTo>
                    <a:lnTo>
                      <a:pt x="983" y="271"/>
                    </a:lnTo>
                    <a:lnTo>
                      <a:pt x="981" y="269"/>
                    </a:lnTo>
                    <a:lnTo>
                      <a:pt x="977" y="268"/>
                    </a:lnTo>
                    <a:lnTo>
                      <a:pt x="973" y="268"/>
                    </a:lnTo>
                    <a:lnTo>
                      <a:pt x="967" y="264"/>
                    </a:lnTo>
                    <a:lnTo>
                      <a:pt x="964" y="264"/>
                    </a:lnTo>
                    <a:lnTo>
                      <a:pt x="962" y="264"/>
                    </a:lnTo>
                    <a:lnTo>
                      <a:pt x="960" y="263"/>
                    </a:lnTo>
                    <a:lnTo>
                      <a:pt x="961" y="263"/>
                    </a:lnTo>
                    <a:lnTo>
                      <a:pt x="961" y="263"/>
                    </a:lnTo>
                    <a:lnTo>
                      <a:pt x="961" y="260"/>
                    </a:lnTo>
                    <a:lnTo>
                      <a:pt x="960" y="258"/>
                    </a:lnTo>
                    <a:lnTo>
                      <a:pt x="958" y="254"/>
                    </a:lnTo>
                    <a:lnTo>
                      <a:pt x="956" y="253"/>
                    </a:lnTo>
                    <a:lnTo>
                      <a:pt x="954" y="252"/>
                    </a:lnTo>
                    <a:lnTo>
                      <a:pt x="952" y="250"/>
                    </a:lnTo>
                    <a:lnTo>
                      <a:pt x="950" y="248"/>
                    </a:lnTo>
                    <a:lnTo>
                      <a:pt x="950" y="250"/>
                    </a:lnTo>
                    <a:lnTo>
                      <a:pt x="949" y="250"/>
                    </a:lnTo>
                    <a:lnTo>
                      <a:pt x="948" y="250"/>
                    </a:lnTo>
                    <a:lnTo>
                      <a:pt x="941" y="246"/>
                    </a:lnTo>
                    <a:lnTo>
                      <a:pt x="936" y="245"/>
                    </a:lnTo>
                    <a:lnTo>
                      <a:pt x="935" y="244"/>
                    </a:lnTo>
                    <a:lnTo>
                      <a:pt x="929" y="244"/>
                    </a:lnTo>
                    <a:lnTo>
                      <a:pt x="924" y="245"/>
                    </a:lnTo>
                    <a:lnTo>
                      <a:pt x="920" y="245"/>
                    </a:lnTo>
                    <a:lnTo>
                      <a:pt x="919" y="246"/>
                    </a:lnTo>
                    <a:lnTo>
                      <a:pt x="914" y="247"/>
                    </a:lnTo>
                    <a:lnTo>
                      <a:pt x="913" y="247"/>
                    </a:lnTo>
                    <a:lnTo>
                      <a:pt x="914" y="246"/>
                    </a:lnTo>
                    <a:lnTo>
                      <a:pt x="916" y="246"/>
                    </a:lnTo>
                    <a:lnTo>
                      <a:pt x="917" y="242"/>
                    </a:lnTo>
                    <a:lnTo>
                      <a:pt x="917" y="239"/>
                    </a:lnTo>
                    <a:lnTo>
                      <a:pt x="918" y="236"/>
                    </a:lnTo>
                    <a:lnTo>
                      <a:pt x="918" y="236"/>
                    </a:lnTo>
                    <a:lnTo>
                      <a:pt x="919" y="232"/>
                    </a:lnTo>
                    <a:lnTo>
                      <a:pt x="920" y="232"/>
                    </a:lnTo>
                    <a:lnTo>
                      <a:pt x="922" y="229"/>
                    </a:lnTo>
                    <a:lnTo>
                      <a:pt x="923" y="227"/>
                    </a:lnTo>
                    <a:lnTo>
                      <a:pt x="924" y="224"/>
                    </a:lnTo>
                    <a:lnTo>
                      <a:pt x="924" y="222"/>
                    </a:lnTo>
                    <a:lnTo>
                      <a:pt x="923" y="221"/>
                    </a:lnTo>
                    <a:lnTo>
                      <a:pt x="919" y="221"/>
                    </a:lnTo>
                    <a:lnTo>
                      <a:pt x="911" y="222"/>
                    </a:lnTo>
                    <a:lnTo>
                      <a:pt x="909" y="222"/>
                    </a:lnTo>
                    <a:lnTo>
                      <a:pt x="908" y="222"/>
                    </a:lnTo>
                    <a:lnTo>
                      <a:pt x="908" y="221"/>
                    </a:lnTo>
                    <a:lnTo>
                      <a:pt x="908" y="221"/>
                    </a:lnTo>
                    <a:lnTo>
                      <a:pt x="908" y="218"/>
                    </a:lnTo>
                    <a:lnTo>
                      <a:pt x="909" y="217"/>
                    </a:lnTo>
                    <a:lnTo>
                      <a:pt x="911" y="215"/>
                    </a:lnTo>
                    <a:lnTo>
                      <a:pt x="912" y="214"/>
                    </a:lnTo>
                    <a:lnTo>
                      <a:pt x="914" y="211"/>
                    </a:lnTo>
                    <a:lnTo>
                      <a:pt x="914" y="209"/>
                    </a:lnTo>
                    <a:lnTo>
                      <a:pt x="916" y="208"/>
                    </a:lnTo>
                    <a:lnTo>
                      <a:pt x="919" y="204"/>
                    </a:lnTo>
                    <a:lnTo>
                      <a:pt x="922" y="203"/>
                    </a:lnTo>
                    <a:lnTo>
                      <a:pt x="925" y="198"/>
                    </a:lnTo>
                    <a:lnTo>
                      <a:pt x="925" y="197"/>
                    </a:lnTo>
                    <a:lnTo>
                      <a:pt x="926" y="195"/>
                    </a:lnTo>
                    <a:lnTo>
                      <a:pt x="930" y="194"/>
                    </a:lnTo>
                    <a:lnTo>
                      <a:pt x="932" y="193"/>
                    </a:lnTo>
                    <a:lnTo>
                      <a:pt x="936" y="189"/>
                    </a:lnTo>
                    <a:lnTo>
                      <a:pt x="938" y="188"/>
                    </a:lnTo>
                    <a:lnTo>
                      <a:pt x="941" y="186"/>
                    </a:lnTo>
                    <a:lnTo>
                      <a:pt x="943" y="185"/>
                    </a:lnTo>
                    <a:lnTo>
                      <a:pt x="946" y="182"/>
                    </a:lnTo>
                    <a:lnTo>
                      <a:pt x="948" y="181"/>
                    </a:lnTo>
                    <a:lnTo>
                      <a:pt x="950" y="179"/>
                    </a:lnTo>
                    <a:lnTo>
                      <a:pt x="953" y="177"/>
                    </a:lnTo>
                    <a:lnTo>
                      <a:pt x="956" y="176"/>
                    </a:lnTo>
                    <a:lnTo>
                      <a:pt x="958" y="175"/>
                    </a:lnTo>
                    <a:lnTo>
                      <a:pt x="958" y="175"/>
                    </a:lnTo>
                    <a:lnTo>
                      <a:pt x="959" y="176"/>
                    </a:lnTo>
                    <a:lnTo>
                      <a:pt x="960" y="174"/>
                    </a:lnTo>
                    <a:lnTo>
                      <a:pt x="961" y="173"/>
                    </a:lnTo>
                    <a:lnTo>
                      <a:pt x="961" y="173"/>
                    </a:lnTo>
                    <a:lnTo>
                      <a:pt x="961" y="173"/>
                    </a:lnTo>
                    <a:lnTo>
                      <a:pt x="964" y="171"/>
                    </a:lnTo>
                    <a:lnTo>
                      <a:pt x="967" y="170"/>
                    </a:lnTo>
                    <a:lnTo>
                      <a:pt x="970" y="169"/>
                    </a:lnTo>
                    <a:lnTo>
                      <a:pt x="972" y="168"/>
                    </a:lnTo>
                    <a:lnTo>
                      <a:pt x="975" y="167"/>
                    </a:lnTo>
                    <a:lnTo>
                      <a:pt x="976" y="167"/>
                    </a:lnTo>
                    <a:lnTo>
                      <a:pt x="977" y="167"/>
                    </a:lnTo>
                    <a:lnTo>
                      <a:pt x="979" y="164"/>
                    </a:lnTo>
                    <a:lnTo>
                      <a:pt x="981" y="162"/>
                    </a:lnTo>
                    <a:lnTo>
                      <a:pt x="982" y="162"/>
                    </a:lnTo>
                    <a:lnTo>
                      <a:pt x="987" y="162"/>
                    </a:lnTo>
                    <a:lnTo>
                      <a:pt x="990" y="163"/>
                    </a:lnTo>
                    <a:lnTo>
                      <a:pt x="993" y="162"/>
                    </a:lnTo>
                    <a:lnTo>
                      <a:pt x="994" y="161"/>
                    </a:lnTo>
                    <a:lnTo>
                      <a:pt x="997" y="159"/>
                    </a:lnTo>
                    <a:lnTo>
                      <a:pt x="1000" y="159"/>
                    </a:lnTo>
                    <a:lnTo>
                      <a:pt x="1002" y="157"/>
                    </a:lnTo>
                    <a:lnTo>
                      <a:pt x="1003" y="155"/>
                    </a:lnTo>
                    <a:lnTo>
                      <a:pt x="1003" y="151"/>
                    </a:lnTo>
                    <a:lnTo>
                      <a:pt x="999" y="149"/>
                    </a:lnTo>
                    <a:lnTo>
                      <a:pt x="997" y="149"/>
                    </a:lnTo>
                    <a:lnTo>
                      <a:pt x="996" y="149"/>
                    </a:lnTo>
                    <a:lnTo>
                      <a:pt x="987" y="147"/>
                    </a:lnTo>
                    <a:lnTo>
                      <a:pt x="983" y="146"/>
                    </a:lnTo>
                    <a:lnTo>
                      <a:pt x="981" y="145"/>
                    </a:lnTo>
                    <a:lnTo>
                      <a:pt x="979" y="144"/>
                    </a:lnTo>
                    <a:lnTo>
                      <a:pt x="978" y="142"/>
                    </a:lnTo>
                    <a:lnTo>
                      <a:pt x="978" y="142"/>
                    </a:lnTo>
                    <a:lnTo>
                      <a:pt x="979" y="142"/>
                    </a:lnTo>
                    <a:lnTo>
                      <a:pt x="982" y="142"/>
                    </a:lnTo>
                    <a:lnTo>
                      <a:pt x="984" y="145"/>
                    </a:lnTo>
                    <a:lnTo>
                      <a:pt x="989" y="145"/>
                    </a:lnTo>
                    <a:lnTo>
                      <a:pt x="991" y="146"/>
                    </a:lnTo>
                    <a:lnTo>
                      <a:pt x="993" y="147"/>
                    </a:lnTo>
                    <a:lnTo>
                      <a:pt x="996" y="149"/>
                    </a:lnTo>
                    <a:lnTo>
                      <a:pt x="999" y="147"/>
                    </a:lnTo>
                    <a:lnTo>
                      <a:pt x="1001" y="149"/>
                    </a:lnTo>
                    <a:lnTo>
                      <a:pt x="1002" y="149"/>
                    </a:lnTo>
                    <a:lnTo>
                      <a:pt x="1006" y="151"/>
                    </a:lnTo>
                    <a:lnTo>
                      <a:pt x="1009" y="150"/>
                    </a:lnTo>
                    <a:lnTo>
                      <a:pt x="1009" y="150"/>
                    </a:lnTo>
                    <a:lnTo>
                      <a:pt x="1009" y="150"/>
                    </a:lnTo>
                    <a:lnTo>
                      <a:pt x="1011" y="151"/>
                    </a:lnTo>
                    <a:lnTo>
                      <a:pt x="1013" y="150"/>
                    </a:lnTo>
                    <a:lnTo>
                      <a:pt x="1014" y="149"/>
                    </a:lnTo>
                    <a:lnTo>
                      <a:pt x="1017" y="145"/>
                    </a:lnTo>
                    <a:lnTo>
                      <a:pt x="1018" y="142"/>
                    </a:lnTo>
                    <a:lnTo>
                      <a:pt x="1020" y="140"/>
                    </a:lnTo>
                    <a:lnTo>
                      <a:pt x="1021" y="141"/>
                    </a:lnTo>
                    <a:lnTo>
                      <a:pt x="1023" y="142"/>
                    </a:lnTo>
                    <a:lnTo>
                      <a:pt x="1024" y="142"/>
                    </a:lnTo>
                    <a:lnTo>
                      <a:pt x="1025" y="142"/>
                    </a:lnTo>
                    <a:lnTo>
                      <a:pt x="1026" y="142"/>
                    </a:lnTo>
                    <a:lnTo>
                      <a:pt x="1030" y="144"/>
                    </a:lnTo>
                    <a:lnTo>
                      <a:pt x="1031" y="144"/>
                    </a:lnTo>
                    <a:lnTo>
                      <a:pt x="1035" y="142"/>
                    </a:lnTo>
                    <a:lnTo>
                      <a:pt x="1038" y="142"/>
                    </a:lnTo>
                    <a:lnTo>
                      <a:pt x="1041" y="142"/>
                    </a:lnTo>
                    <a:lnTo>
                      <a:pt x="1044" y="141"/>
                    </a:lnTo>
                    <a:lnTo>
                      <a:pt x="1048" y="139"/>
                    </a:lnTo>
                    <a:lnTo>
                      <a:pt x="1050" y="136"/>
                    </a:lnTo>
                    <a:lnTo>
                      <a:pt x="1052" y="135"/>
                    </a:lnTo>
                    <a:lnTo>
                      <a:pt x="1056" y="133"/>
                    </a:lnTo>
                    <a:lnTo>
                      <a:pt x="1060" y="130"/>
                    </a:lnTo>
                    <a:lnTo>
                      <a:pt x="1065" y="128"/>
                    </a:lnTo>
                    <a:lnTo>
                      <a:pt x="1067" y="127"/>
                    </a:lnTo>
                    <a:lnTo>
                      <a:pt x="1067" y="126"/>
                    </a:lnTo>
                    <a:lnTo>
                      <a:pt x="1066" y="124"/>
                    </a:lnTo>
                    <a:lnTo>
                      <a:pt x="1065" y="123"/>
                    </a:lnTo>
                    <a:lnTo>
                      <a:pt x="1065" y="123"/>
                    </a:lnTo>
                    <a:lnTo>
                      <a:pt x="1065" y="123"/>
                    </a:lnTo>
                    <a:lnTo>
                      <a:pt x="1068" y="122"/>
                    </a:lnTo>
                    <a:lnTo>
                      <a:pt x="1071" y="121"/>
                    </a:lnTo>
                    <a:lnTo>
                      <a:pt x="1072" y="121"/>
                    </a:lnTo>
                    <a:lnTo>
                      <a:pt x="1076" y="120"/>
                    </a:lnTo>
                    <a:lnTo>
                      <a:pt x="1080" y="117"/>
                    </a:lnTo>
                    <a:lnTo>
                      <a:pt x="1082" y="116"/>
                    </a:lnTo>
                    <a:lnTo>
                      <a:pt x="1083" y="116"/>
                    </a:lnTo>
                    <a:lnTo>
                      <a:pt x="1085" y="115"/>
                    </a:lnTo>
                    <a:lnTo>
                      <a:pt x="1086" y="115"/>
                    </a:lnTo>
                    <a:lnTo>
                      <a:pt x="1084" y="116"/>
                    </a:lnTo>
                    <a:lnTo>
                      <a:pt x="1080" y="118"/>
                    </a:lnTo>
                    <a:lnTo>
                      <a:pt x="1078" y="121"/>
                    </a:lnTo>
                    <a:lnTo>
                      <a:pt x="1077" y="121"/>
                    </a:lnTo>
                    <a:lnTo>
                      <a:pt x="1074" y="124"/>
                    </a:lnTo>
                    <a:lnTo>
                      <a:pt x="1073" y="126"/>
                    </a:lnTo>
                    <a:lnTo>
                      <a:pt x="1071" y="128"/>
                    </a:lnTo>
                    <a:lnTo>
                      <a:pt x="1070" y="130"/>
                    </a:lnTo>
                    <a:lnTo>
                      <a:pt x="1067" y="133"/>
                    </a:lnTo>
                    <a:lnTo>
                      <a:pt x="1064" y="135"/>
                    </a:lnTo>
                    <a:lnTo>
                      <a:pt x="1064" y="136"/>
                    </a:lnTo>
                    <a:lnTo>
                      <a:pt x="1062" y="138"/>
                    </a:lnTo>
                    <a:lnTo>
                      <a:pt x="1062" y="139"/>
                    </a:lnTo>
                    <a:lnTo>
                      <a:pt x="1062" y="140"/>
                    </a:lnTo>
                    <a:lnTo>
                      <a:pt x="1062" y="140"/>
                    </a:lnTo>
                    <a:lnTo>
                      <a:pt x="1060" y="141"/>
                    </a:lnTo>
                    <a:lnTo>
                      <a:pt x="1056" y="142"/>
                    </a:lnTo>
                    <a:lnTo>
                      <a:pt x="1053" y="142"/>
                    </a:lnTo>
                    <a:lnTo>
                      <a:pt x="1049" y="145"/>
                    </a:lnTo>
                    <a:lnTo>
                      <a:pt x="1048" y="146"/>
                    </a:lnTo>
                    <a:lnTo>
                      <a:pt x="1047" y="147"/>
                    </a:lnTo>
                    <a:lnTo>
                      <a:pt x="1046" y="150"/>
                    </a:lnTo>
                    <a:lnTo>
                      <a:pt x="1047" y="151"/>
                    </a:lnTo>
                    <a:lnTo>
                      <a:pt x="1047" y="151"/>
                    </a:lnTo>
                    <a:lnTo>
                      <a:pt x="1052" y="150"/>
                    </a:lnTo>
                    <a:lnTo>
                      <a:pt x="1060" y="149"/>
                    </a:lnTo>
                    <a:lnTo>
                      <a:pt x="1062" y="149"/>
                    </a:lnTo>
                    <a:lnTo>
                      <a:pt x="1062" y="150"/>
                    </a:lnTo>
                    <a:lnTo>
                      <a:pt x="1061" y="152"/>
                    </a:lnTo>
                    <a:lnTo>
                      <a:pt x="1060" y="157"/>
                    </a:lnTo>
                    <a:lnTo>
                      <a:pt x="1062" y="158"/>
                    </a:lnTo>
                    <a:lnTo>
                      <a:pt x="1071" y="156"/>
                    </a:lnTo>
                    <a:lnTo>
                      <a:pt x="1073" y="153"/>
                    </a:lnTo>
                    <a:lnTo>
                      <a:pt x="1077" y="152"/>
                    </a:lnTo>
                    <a:lnTo>
                      <a:pt x="1083" y="149"/>
                    </a:lnTo>
                    <a:lnTo>
                      <a:pt x="1085" y="147"/>
                    </a:lnTo>
                    <a:lnTo>
                      <a:pt x="1089" y="144"/>
                    </a:lnTo>
                    <a:lnTo>
                      <a:pt x="1090" y="144"/>
                    </a:lnTo>
                    <a:lnTo>
                      <a:pt x="1091" y="141"/>
                    </a:lnTo>
                    <a:lnTo>
                      <a:pt x="1094" y="141"/>
                    </a:lnTo>
                    <a:lnTo>
                      <a:pt x="1094" y="141"/>
                    </a:lnTo>
                    <a:lnTo>
                      <a:pt x="1094" y="141"/>
                    </a:lnTo>
                    <a:lnTo>
                      <a:pt x="1097" y="145"/>
                    </a:lnTo>
                    <a:lnTo>
                      <a:pt x="1099" y="145"/>
                    </a:lnTo>
                    <a:lnTo>
                      <a:pt x="1097" y="146"/>
                    </a:lnTo>
                    <a:lnTo>
                      <a:pt x="1096" y="147"/>
                    </a:lnTo>
                    <a:lnTo>
                      <a:pt x="1096" y="149"/>
                    </a:lnTo>
                    <a:lnTo>
                      <a:pt x="1096" y="149"/>
                    </a:lnTo>
                    <a:lnTo>
                      <a:pt x="1097" y="149"/>
                    </a:lnTo>
                    <a:lnTo>
                      <a:pt x="1097" y="149"/>
                    </a:lnTo>
                    <a:lnTo>
                      <a:pt x="1100" y="149"/>
                    </a:lnTo>
                    <a:lnTo>
                      <a:pt x="1102" y="149"/>
                    </a:lnTo>
                    <a:lnTo>
                      <a:pt x="1106" y="149"/>
                    </a:lnTo>
                    <a:lnTo>
                      <a:pt x="1107" y="150"/>
                    </a:lnTo>
                    <a:lnTo>
                      <a:pt x="1113" y="152"/>
                    </a:lnTo>
                    <a:lnTo>
                      <a:pt x="1114" y="152"/>
                    </a:lnTo>
                    <a:lnTo>
                      <a:pt x="1119" y="151"/>
                    </a:lnTo>
                    <a:lnTo>
                      <a:pt x="1121" y="150"/>
                    </a:lnTo>
                    <a:lnTo>
                      <a:pt x="1125" y="149"/>
                    </a:lnTo>
                    <a:lnTo>
                      <a:pt x="1125" y="147"/>
                    </a:lnTo>
                    <a:lnTo>
                      <a:pt x="1126" y="146"/>
                    </a:lnTo>
                    <a:lnTo>
                      <a:pt x="1126" y="145"/>
                    </a:lnTo>
                    <a:lnTo>
                      <a:pt x="1124" y="142"/>
                    </a:lnTo>
                    <a:lnTo>
                      <a:pt x="1123" y="141"/>
                    </a:lnTo>
                    <a:lnTo>
                      <a:pt x="1121" y="140"/>
                    </a:lnTo>
                    <a:lnTo>
                      <a:pt x="1120" y="140"/>
                    </a:lnTo>
                    <a:lnTo>
                      <a:pt x="1117" y="141"/>
                    </a:lnTo>
                    <a:lnTo>
                      <a:pt x="1114" y="141"/>
                    </a:lnTo>
                    <a:lnTo>
                      <a:pt x="1113" y="141"/>
                    </a:lnTo>
                    <a:lnTo>
                      <a:pt x="1113" y="141"/>
                    </a:lnTo>
                    <a:lnTo>
                      <a:pt x="1112" y="141"/>
                    </a:lnTo>
                    <a:lnTo>
                      <a:pt x="1111" y="141"/>
                    </a:lnTo>
                    <a:lnTo>
                      <a:pt x="1112" y="140"/>
                    </a:lnTo>
                    <a:lnTo>
                      <a:pt x="1114" y="139"/>
                    </a:lnTo>
                    <a:lnTo>
                      <a:pt x="1115" y="138"/>
                    </a:lnTo>
                    <a:lnTo>
                      <a:pt x="1117" y="135"/>
                    </a:lnTo>
                    <a:lnTo>
                      <a:pt x="1114" y="134"/>
                    </a:lnTo>
                    <a:lnTo>
                      <a:pt x="1113" y="133"/>
                    </a:lnTo>
                    <a:lnTo>
                      <a:pt x="1113" y="130"/>
                    </a:lnTo>
                    <a:lnTo>
                      <a:pt x="1111" y="128"/>
                    </a:lnTo>
                    <a:lnTo>
                      <a:pt x="1109" y="128"/>
                    </a:lnTo>
                    <a:lnTo>
                      <a:pt x="1108" y="128"/>
                    </a:lnTo>
                    <a:lnTo>
                      <a:pt x="1107" y="128"/>
                    </a:lnTo>
                    <a:lnTo>
                      <a:pt x="1106" y="127"/>
                    </a:lnTo>
                    <a:lnTo>
                      <a:pt x="1105" y="127"/>
                    </a:lnTo>
                    <a:lnTo>
                      <a:pt x="1102" y="124"/>
                    </a:lnTo>
                    <a:lnTo>
                      <a:pt x="1102" y="124"/>
                    </a:lnTo>
                    <a:lnTo>
                      <a:pt x="1101" y="123"/>
                    </a:lnTo>
                    <a:lnTo>
                      <a:pt x="1101" y="124"/>
                    </a:lnTo>
                    <a:lnTo>
                      <a:pt x="1099" y="124"/>
                    </a:lnTo>
                    <a:lnTo>
                      <a:pt x="1097" y="124"/>
                    </a:lnTo>
                    <a:lnTo>
                      <a:pt x="1097" y="122"/>
                    </a:lnTo>
                    <a:lnTo>
                      <a:pt x="1096" y="121"/>
                    </a:lnTo>
                    <a:lnTo>
                      <a:pt x="1096" y="121"/>
                    </a:lnTo>
                    <a:lnTo>
                      <a:pt x="1097" y="118"/>
                    </a:lnTo>
                    <a:lnTo>
                      <a:pt x="1097" y="115"/>
                    </a:lnTo>
                    <a:lnTo>
                      <a:pt x="1096" y="114"/>
                    </a:lnTo>
                    <a:lnTo>
                      <a:pt x="1095" y="112"/>
                    </a:lnTo>
                    <a:lnTo>
                      <a:pt x="1094" y="115"/>
                    </a:lnTo>
                    <a:lnTo>
                      <a:pt x="1094" y="115"/>
                    </a:lnTo>
                    <a:lnTo>
                      <a:pt x="1093" y="118"/>
                    </a:lnTo>
                    <a:lnTo>
                      <a:pt x="1093" y="120"/>
                    </a:lnTo>
                    <a:lnTo>
                      <a:pt x="1093" y="121"/>
                    </a:lnTo>
                    <a:lnTo>
                      <a:pt x="1091" y="123"/>
                    </a:lnTo>
                    <a:lnTo>
                      <a:pt x="1091" y="123"/>
                    </a:lnTo>
                    <a:lnTo>
                      <a:pt x="1091" y="123"/>
                    </a:lnTo>
                    <a:lnTo>
                      <a:pt x="1090" y="124"/>
                    </a:lnTo>
                    <a:lnTo>
                      <a:pt x="1089" y="124"/>
                    </a:lnTo>
                    <a:lnTo>
                      <a:pt x="1090" y="123"/>
                    </a:lnTo>
                    <a:lnTo>
                      <a:pt x="1091" y="121"/>
                    </a:lnTo>
                    <a:lnTo>
                      <a:pt x="1093" y="117"/>
                    </a:lnTo>
                    <a:lnTo>
                      <a:pt x="1093" y="115"/>
                    </a:lnTo>
                    <a:lnTo>
                      <a:pt x="1091" y="115"/>
                    </a:lnTo>
                    <a:lnTo>
                      <a:pt x="1091" y="115"/>
                    </a:lnTo>
                    <a:lnTo>
                      <a:pt x="1089" y="115"/>
                    </a:lnTo>
                    <a:lnTo>
                      <a:pt x="1088" y="114"/>
                    </a:lnTo>
                    <a:lnTo>
                      <a:pt x="1089" y="112"/>
                    </a:lnTo>
                    <a:lnTo>
                      <a:pt x="1089" y="111"/>
                    </a:lnTo>
                    <a:lnTo>
                      <a:pt x="1088" y="109"/>
                    </a:lnTo>
                    <a:lnTo>
                      <a:pt x="1091" y="109"/>
                    </a:lnTo>
                    <a:lnTo>
                      <a:pt x="1093" y="109"/>
                    </a:lnTo>
                    <a:lnTo>
                      <a:pt x="1095" y="109"/>
                    </a:lnTo>
                    <a:lnTo>
                      <a:pt x="1095" y="109"/>
                    </a:lnTo>
                    <a:lnTo>
                      <a:pt x="1096" y="110"/>
                    </a:lnTo>
                    <a:lnTo>
                      <a:pt x="1100" y="111"/>
                    </a:lnTo>
                    <a:lnTo>
                      <a:pt x="1101" y="111"/>
                    </a:lnTo>
                    <a:lnTo>
                      <a:pt x="1102" y="111"/>
                    </a:lnTo>
                    <a:lnTo>
                      <a:pt x="1102" y="114"/>
                    </a:lnTo>
                    <a:lnTo>
                      <a:pt x="1103" y="118"/>
                    </a:lnTo>
                    <a:lnTo>
                      <a:pt x="1106" y="118"/>
                    </a:lnTo>
                    <a:lnTo>
                      <a:pt x="1107" y="118"/>
                    </a:lnTo>
                    <a:lnTo>
                      <a:pt x="1108" y="120"/>
                    </a:lnTo>
                    <a:lnTo>
                      <a:pt x="1111" y="122"/>
                    </a:lnTo>
                    <a:lnTo>
                      <a:pt x="1113" y="121"/>
                    </a:lnTo>
                    <a:lnTo>
                      <a:pt x="1112" y="117"/>
                    </a:lnTo>
                    <a:lnTo>
                      <a:pt x="1111" y="116"/>
                    </a:lnTo>
                    <a:lnTo>
                      <a:pt x="1111" y="116"/>
                    </a:lnTo>
                    <a:lnTo>
                      <a:pt x="1109" y="114"/>
                    </a:lnTo>
                    <a:lnTo>
                      <a:pt x="1107" y="111"/>
                    </a:lnTo>
                    <a:lnTo>
                      <a:pt x="1107" y="111"/>
                    </a:lnTo>
                    <a:lnTo>
                      <a:pt x="1107" y="111"/>
                    </a:lnTo>
                    <a:lnTo>
                      <a:pt x="1107" y="111"/>
                    </a:lnTo>
                    <a:lnTo>
                      <a:pt x="1108" y="111"/>
                    </a:lnTo>
                    <a:lnTo>
                      <a:pt x="1111" y="112"/>
                    </a:lnTo>
                    <a:lnTo>
                      <a:pt x="1113" y="112"/>
                    </a:lnTo>
                    <a:lnTo>
                      <a:pt x="1114" y="110"/>
                    </a:lnTo>
                    <a:lnTo>
                      <a:pt x="1114" y="108"/>
                    </a:lnTo>
                    <a:lnTo>
                      <a:pt x="1114" y="108"/>
                    </a:lnTo>
                    <a:lnTo>
                      <a:pt x="1115" y="109"/>
                    </a:lnTo>
                    <a:lnTo>
                      <a:pt x="1117" y="110"/>
                    </a:lnTo>
                    <a:lnTo>
                      <a:pt x="1119" y="111"/>
                    </a:lnTo>
                    <a:lnTo>
                      <a:pt x="1121" y="110"/>
                    </a:lnTo>
                    <a:lnTo>
                      <a:pt x="1121" y="108"/>
                    </a:lnTo>
                    <a:lnTo>
                      <a:pt x="1123" y="108"/>
                    </a:lnTo>
                    <a:lnTo>
                      <a:pt x="1125" y="109"/>
                    </a:lnTo>
                    <a:lnTo>
                      <a:pt x="1127" y="109"/>
                    </a:lnTo>
                    <a:lnTo>
                      <a:pt x="1129" y="108"/>
                    </a:lnTo>
                    <a:lnTo>
                      <a:pt x="1129" y="105"/>
                    </a:lnTo>
                    <a:lnTo>
                      <a:pt x="1130" y="105"/>
                    </a:lnTo>
                    <a:lnTo>
                      <a:pt x="1135" y="106"/>
                    </a:lnTo>
                    <a:lnTo>
                      <a:pt x="1138" y="104"/>
                    </a:lnTo>
                    <a:lnTo>
                      <a:pt x="1137" y="102"/>
                    </a:lnTo>
                    <a:lnTo>
                      <a:pt x="1138" y="102"/>
                    </a:lnTo>
                    <a:lnTo>
                      <a:pt x="1143" y="102"/>
                    </a:lnTo>
                    <a:lnTo>
                      <a:pt x="1147" y="100"/>
                    </a:lnTo>
                    <a:lnTo>
                      <a:pt x="1149" y="99"/>
                    </a:lnTo>
                    <a:lnTo>
                      <a:pt x="1152" y="98"/>
                    </a:lnTo>
                    <a:lnTo>
                      <a:pt x="1153" y="96"/>
                    </a:lnTo>
                    <a:lnTo>
                      <a:pt x="1155" y="92"/>
                    </a:lnTo>
                    <a:lnTo>
                      <a:pt x="1153" y="90"/>
                    </a:lnTo>
                    <a:lnTo>
                      <a:pt x="1150" y="87"/>
                    </a:lnTo>
                    <a:lnTo>
                      <a:pt x="1150" y="86"/>
                    </a:lnTo>
                    <a:lnTo>
                      <a:pt x="1150" y="86"/>
                    </a:lnTo>
                    <a:lnTo>
                      <a:pt x="1150" y="86"/>
                    </a:lnTo>
                    <a:lnTo>
                      <a:pt x="1152" y="85"/>
                    </a:lnTo>
                    <a:lnTo>
                      <a:pt x="1153" y="83"/>
                    </a:lnTo>
                    <a:lnTo>
                      <a:pt x="1154" y="82"/>
                    </a:lnTo>
                    <a:lnTo>
                      <a:pt x="1154" y="82"/>
                    </a:lnTo>
                    <a:lnTo>
                      <a:pt x="1158" y="81"/>
                    </a:lnTo>
                    <a:lnTo>
                      <a:pt x="1160" y="80"/>
                    </a:lnTo>
                    <a:lnTo>
                      <a:pt x="1162" y="79"/>
                    </a:lnTo>
                    <a:lnTo>
                      <a:pt x="1166" y="76"/>
                    </a:lnTo>
                    <a:lnTo>
                      <a:pt x="1168" y="73"/>
                    </a:lnTo>
                    <a:lnTo>
                      <a:pt x="1168" y="73"/>
                    </a:lnTo>
                    <a:lnTo>
                      <a:pt x="1171" y="70"/>
                    </a:lnTo>
                    <a:lnTo>
                      <a:pt x="1170" y="67"/>
                    </a:lnTo>
                    <a:lnTo>
                      <a:pt x="1168" y="67"/>
                    </a:lnTo>
                    <a:lnTo>
                      <a:pt x="1166" y="67"/>
                    </a:lnTo>
                    <a:lnTo>
                      <a:pt x="1165" y="67"/>
                    </a:lnTo>
                    <a:lnTo>
                      <a:pt x="1165" y="67"/>
                    </a:lnTo>
                    <a:lnTo>
                      <a:pt x="1164" y="64"/>
                    </a:lnTo>
                    <a:lnTo>
                      <a:pt x="1162" y="64"/>
                    </a:lnTo>
                    <a:lnTo>
                      <a:pt x="1164" y="62"/>
                    </a:lnTo>
                    <a:lnTo>
                      <a:pt x="1166" y="62"/>
                    </a:lnTo>
                    <a:lnTo>
                      <a:pt x="1168" y="61"/>
                    </a:lnTo>
                    <a:lnTo>
                      <a:pt x="1171" y="59"/>
                    </a:lnTo>
                    <a:lnTo>
                      <a:pt x="1173" y="58"/>
                    </a:lnTo>
                    <a:lnTo>
                      <a:pt x="1173" y="58"/>
                    </a:lnTo>
                    <a:lnTo>
                      <a:pt x="1173" y="58"/>
                    </a:lnTo>
                    <a:lnTo>
                      <a:pt x="1177" y="59"/>
                    </a:lnTo>
                    <a:lnTo>
                      <a:pt x="1180" y="63"/>
                    </a:lnTo>
                    <a:lnTo>
                      <a:pt x="1184" y="64"/>
                    </a:lnTo>
                    <a:lnTo>
                      <a:pt x="1188" y="65"/>
                    </a:lnTo>
                    <a:lnTo>
                      <a:pt x="1189" y="65"/>
                    </a:lnTo>
                    <a:lnTo>
                      <a:pt x="1190" y="63"/>
                    </a:lnTo>
                    <a:lnTo>
                      <a:pt x="1191" y="63"/>
                    </a:lnTo>
                    <a:lnTo>
                      <a:pt x="1192" y="63"/>
                    </a:lnTo>
                    <a:lnTo>
                      <a:pt x="1195" y="64"/>
                    </a:lnTo>
                    <a:lnTo>
                      <a:pt x="1197" y="65"/>
                    </a:lnTo>
                    <a:lnTo>
                      <a:pt x="1197" y="64"/>
                    </a:lnTo>
                    <a:lnTo>
                      <a:pt x="1198" y="63"/>
                    </a:lnTo>
                    <a:lnTo>
                      <a:pt x="1197" y="61"/>
                    </a:lnTo>
                    <a:lnTo>
                      <a:pt x="1198" y="61"/>
                    </a:lnTo>
                    <a:lnTo>
                      <a:pt x="1200" y="61"/>
                    </a:lnTo>
                    <a:lnTo>
                      <a:pt x="1203" y="61"/>
                    </a:lnTo>
                    <a:lnTo>
                      <a:pt x="1206" y="61"/>
                    </a:lnTo>
                    <a:lnTo>
                      <a:pt x="1209" y="58"/>
                    </a:lnTo>
                    <a:lnTo>
                      <a:pt x="1209" y="58"/>
                    </a:lnTo>
                    <a:lnTo>
                      <a:pt x="1209" y="52"/>
                    </a:lnTo>
                    <a:lnTo>
                      <a:pt x="1209" y="50"/>
                    </a:lnTo>
                    <a:lnTo>
                      <a:pt x="1212" y="52"/>
                    </a:lnTo>
                    <a:lnTo>
                      <a:pt x="1213" y="55"/>
                    </a:lnTo>
                    <a:lnTo>
                      <a:pt x="1215" y="57"/>
                    </a:lnTo>
                    <a:lnTo>
                      <a:pt x="1219" y="56"/>
                    </a:lnTo>
                    <a:lnTo>
                      <a:pt x="1219" y="56"/>
                    </a:lnTo>
                    <a:lnTo>
                      <a:pt x="1219" y="57"/>
                    </a:lnTo>
                    <a:lnTo>
                      <a:pt x="1217" y="59"/>
                    </a:lnTo>
                    <a:lnTo>
                      <a:pt x="1215" y="62"/>
                    </a:lnTo>
                    <a:lnTo>
                      <a:pt x="1217" y="63"/>
                    </a:lnTo>
                    <a:lnTo>
                      <a:pt x="1220" y="62"/>
                    </a:lnTo>
                    <a:lnTo>
                      <a:pt x="1221" y="62"/>
                    </a:lnTo>
                    <a:lnTo>
                      <a:pt x="1221" y="63"/>
                    </a:lnTo>
                    <a:lnTo>
                      <a:pt x="1224" y="64"/>
                    </a:lnTo>
                    <a:lnTo>
                      <a:pt x="1226" y="64"/>
                    </a:lnTo>
                    <a:lnTo>
                      <a:pt x="1225" y="65"/>
                    </a:lnTo>
                    <a:lnTo>
                      <a:pt x="1225" y="68"/>
                    </a:lnTo>
                    <a:lnTo>
                      <a:pt x="1227" y="68"/>
                    </a:lnTo>
                    <a:lnTo>
                      <a:pt x="1230" y="67"/>
                    </a:lnTo>
                    <a:lnTo>
                      <a:pt x="1230" y="67"/>
                    </a:lnTo>
                    <a:lnTo>
                      <a:pt x="1230" y="68"/>
                    </a:lnTo>
                    <a:lnTo>
                      <a:pt x="1230" y="69"/>
                    </a:lnTo>
                    <a:lnTo>
                      <a:pt x="1230" y="69"/>
                    </a:lnTo>
                    <a:lnTo>
                      <a:pt x="1229" y="69"/>
                    </a:lnTo>
                    <a:lnTo>
                      <a:pt x="1226" y="70"/>
                    </a:lnTo>
                    <a:lnTo>
                      <a:pt x="1223" y="70"/>
                    </a:lnTo>
                    <a:lnTo>
                      <a:pt x="1221" y="70"/>
                    </a:lnTo>
                    <a:lnTo>
                      <a:pt x="1221" y="70"/>
                    </a:lnTo>
                    <a:lnTo>
                      <a:pt x="1218" y="70"/>
                    </a:lnTo>
                    <a:lnTo>
                      <a:pt x="1215" y="75"/>
                    </a:lnTo>
                    <a:lnTo>
                      <a:pt x="1219" y="77"/>
                    </a:lnTo>
                    <a:lnTo>
                      <a:pt x="1221" y="76"/>
                    </a:lnTo>
                    <a:lnTo>
                      <a:pt x="1224" y="76"/>
                    </a:lnTo>
                    <a:lnTo>
                      <a:pt x="1227" y="75"/>
                    </a:lnTo>
                    <a:lnTo>
                      <a:pt x="1229" y="75"/>
                    </a:lnTo>
                    <a:lnTo>
                      <a:pt x="1229" y="75"/>
                    </a:lnTo>
                    <a:lnTo>
                      <a:pt x="1227" y="76"/>
                    </a:lnTo>
                    <a:lnTo>
                      <a:pt x="1227" y="77"/>
                    </a:lnTo>
                    <a:lnTo>
                      <a:pt x="1226" y="79"/>
                    </a:lnTo>
                    <a:lnTo>
                      <a:pt x="1227" y="80"/>
                    </a:lnTo>
                    <a:lnTo>
                      <a:pt x="1229" y="80"/>
                    </a:lnTo>
                    <a:lnTo>
                      <a:pt x="1231" y="81"/>
                    </a:lnTo>
                    <a:lnTo>
                      <a:pt x="1233" y="80"/>
                    </a:lnTo>
                    <a:lnTo>
                      <a:pt x="1235" y="79"/>
                    </a:lnTo>
                    <a:lnTo>
                      <a:pt x="1236" y="77"/>
                    </a:lnTo>
                    <a:lnTo>
                      <a:pt x="1237" y="76"/>
                    </a:lnTo>
                    <a:lnTo>
                      <a:pt x="1237" y="77"/>
                    </a:lnTo>
                    <a:lnTo>
                      <a:pt x="1237" y="80"/>
                    </a:lnTo>
                    <a:lnTo>
                      <a:pt x="1237" y="81"/>
                    </a:lnTo>
                    <a:lnTo>
                      <a:pt x="1237" y="83"/>
                    </a:lnTo>
                    <a:lnTo>
                      <a:pt x="1237" y="83"/>
                    </a:lnTo>
                    <a:lnTo>
                      <a:pt x="1237" y="83"/>
                    </a:lnTo>
                    <a:lnTo>
                      <a:pt x="1237" y="83"/>
                    </a:lnTo>
                    <a:lnTo>
                      <a:pt x="1235" y="83"/>
                    </a:lnTo>
                    <a:lnTo>
                      <a:pt x="1231" y="83"/>
                    </a:lnTo>
                    <a:lnTo>
                      <a:pt x="1227" y="88"/>
                    </a:lnTo>
                    <a:lnTo>
                      <a:pt x="1232" y="91"/>
                    </a:lnTo>
                    <a:lnTo>
                      <a:pt x="1233" y="91"/>
                    </a:lnTo>
                    <a:lnTo>
                      <a:pt x="1237" y="91"/>
                    </a:lnTo>
                    <a:lnTo>
                      <a:pt x="1241" y="91"/>
                    </a:lnTo>
                    <a:lnTo>
                      <a:pt x="1242" y="90"/>
                    </a:lnTo>
                    <a:lnTo>
                      <a:pt x="1244" y="88"/>
                    </a:lnTo>
                    <a:lnTo>
                      <a:pt x="1243" y="86"/>
                    </a:lnTo>
                    <a:lnTo>
                      <a:pt x="1242" y="85"/>
                    </a:lnTo>
                    <a:lnTo>
                      <a:pt x="1241" y="83"/>
                    </a:lnTo>
                    <a:lnTo>
                      <a:pt x="1241" y="82"/>
                    </a:lnTo>
                    <a:lnTo>
                      <a:pt x="1241" y="81"/>
                    </a:lnTo>
                    <a:lnTo>
                      <a:pt x="1242" y="80"/>
                    </a:lnTo>
                    <a:lnTo>
                      <a:pt x="1242" y="80"/>
                    </a:lnTo>
                    <a:lnTo>
                      <a:pt x="1242" y="81"/>
                    </a:lnTo>
                    <a:lnTo>
                      <a:pt x="1244" y="82"/>
                    </a:lnTo>
                    <a:lnTo>
                      <a:pt x="1245" y="82"/>
                    </a:lnTo>
                    <a:lnTo>
                      <a:pt x="1248" y="82"/>
                    </a:lnTo>
                    <a:lnTo>
                      <a:pt x="1248" y="83"/>
                    </a:lnTo>
                    <a:lnTo>
                      <a:pt x="1247" y="86"/>
                    </a:lnTo>
                    <a:lnTo>
                      <a:pt x="1247" y="86"/>
                    </a:lnTo>
                    <a:lnTo>
                      <a:pt x="1245" y="87"/>
                    </a:lnTo>
                    <a:lnTo>
                      <a:pt x="1247" y="90"/>
                    </a:lnTo>
                    <a:lnTo>
                      <a:pt x="1249" y="94"/>
                    </a:lnTo>
                    <a:lnTo>
                      <a:pt x="1248" y="97"/>
                    </a:lnTo>
                    <a:lnTo>
                      <a:pt x="1247" y="97"/>
                    </a:lnTo>
                    <a:lnTo>
                      <a:pt x="1244" y="98"/>
                    </a:lnTo>
                    <a:lnTo>
                      <a:pt x="1239" y="98"/>
                    </a:lnTo>
                    <a:lnTo>
                      <a:pt x="1238" y="102"/>
                    </a:lnTo>
                    <a:lnTo>
                      <a:pt x="1237" y="103"/>
                    </a:lnTo>
                    <a:lnTo>
                      <a:pt x="1236" y="103"/>
                    </a:lnTo>
                    <a:lnTo>
                      <a:pt x="1233" y="102"/>
                    </a:lnTo>
                    <a:lnTo>
                      <a:pt x="1231" y="103"/>
                    </a:lnTo>
                    <a:lnTo>
                      <a:pt x="1230" y="104"/>
                    </a:lnTo>
                    <a:lnTo>
                      <a:pt x="1213" y="111"/>
                    </a:lnTo>
                    <a:lnTo>
                      <a:pt x="1212" y="111"/>
                    </a:lnTo>
                    <a:lnTo>
                      <a:pt x="1214" y="116"/>
                    </a:lnTo>
                    <a:lnTo>
                      <a:pt x="1217" y="120"/>
                    </a:lnTo>
                    <a:lnTo>
                      <a:pt x="1214" y="120"/>
                    </a:lnTo>
                    <a:lnTo>
                      <a:pt x="1209" y="120"/>
                    </a:lnTo>
                    <a:lnTo>
                      <a:pt x="1207" y="122"/>
                    </a:lnTo>
                    <a:lnTo>
                      <a:pt x="1207" y="123"/>
                    </a:lnTo>
                    <a:lnTo>
                      <a:pt x="1206" y="122"/>
                    </a:lnTo>
                    <a:lnTo>
                      <a:pt x="1203" y="122"/>
                    </a:lnTo>
                    <a:lnTo>
                      <a:pt x="1202" y="121"/>
                    </a:lnTo>
                    <a:lnTo>
                      <a:pt x="1200" y="122"/>
                    </a:lnTo>
                    <a:lnTo>
                      <a:pt x="1196" y="124"/>
                    </a:lnTo>
                    <a:lnTo>
                      <a:pt x="1194" y="124"/>
                    </a:lnTo>
                    <a:lnTo>
                      <a:pt x="1194" y="124"/>
                    </a:lnTo>
                    <a:lnTo>
                      <a:pt x="1190" y="123"/>
                    </a:lnTo>
                    <a:lnTo>
                      <a:pt x="1188" y="123"/>
                    </a:lnTo>
                    <a:lnTo>
                      <a:pt x="1186" y="122"/>
                    </a:lnTo>
                    <a:lnTo>
                      <a:pt x="1184" y="121"/>
                    </a:lnTo>
                    <a:lnTo>
                      <a:pt x="1184" y="122"/>
                    </a:lnTo>
                    <a:lnTo>
                      <a:pt x="1183" y="122"/>
                    </a:lnTo>
                    <a:lnTo>
                      <a:pt x="1182" y="122"/>
                    </a:lnTo>
                    <a:lnTo>
                      <a:pt x="1179" y="121"/>
                    </a:lnTo>
                    <a:lnTo>
                      <a:pt x="1173" y="121"/>
                    </a:lnTo>
                    <a:lnTo>
                      <a:pt x="1172" y="123"/>
                    </a:lnTo>
                    <a:lnTo>
                      <a:pt x="1171" y="124"/>
                    </a:lnTo>
                    <a:lnTo>
                      <a:pt x="1170" y="124"/>
                    </a:lnTo>
                    <a:lnTo>
                      <a:pt x="1168" y="124"/>
                    </a:lnTo>
                    <a:lnTo>
                      <a:pt x="1165" y="126"/>
                    </a:lnTo>
                    <a:lnTo>
                      <a:pt x="1162" y="128"/>
                    </a:lnTo>
                    <a:lnTo>
                      <a:pt x="1156" y="134"/>
                    </a:lnTo>
                    <a:lnTo>
                      <a:pt x="1156" y="135"/>
                    </a:lnTo>
                    <a:lnTo>
                      <a:pt x="1158" y="138"/>
                    </a:lnTo>
                    <a:lnTo>
                      <a:pt x="1159" y="139"/>
                    </a:lnTo>
                    <a:lnTo>
                      <a:pt x="1162" y="140"/>
                    </a:lnTo>
                    <a:lnTo>
                      <a:pt x="1167" y="141"/>
                    </a:lnTo>
                    <a:lnTo>
                      <a:pt x="1170" y="141"/>
                    </a:lnTo>
                    <a:lnTo>
                      <a:pt x="1176" y="139"/>
                    </a:lnTo>
                    <a:lnTo>
                      <a:pt x="1176" y="139"/>
                    </a:lnTo>
                    <a:lnTo>
                      <a:pt x="1177" y="139"/>
                    </a:lnTo>
                    <a:lnTo>
                      <a:pt x="1178" y="139"/>
                    </a:lnTo>
                    <a:lnTo>
                      <a:pt x="1179" y="139"/>
                    </a:lnTo>
                    <a:lnTo>
                      <a:pt x="1182" y="138"/>
                    </a:lnTo>
                    <a:lnTo>
                      <a:pt x="1184" y="136"/>
                    </a:lnTo>
                    <a:lnTo>
                      <a:pt x="1184" y="135"/>
                    </a:lnTo>
                    <a:lnTo>
                      <a:pt x="1184" y="135"/>
                    </a:lnTo>
                    <a:lnTo>
                      <a:pt x="1185" y="136"/>
                    </a:lnTo>
                    <a:lnTo>
                      <a:pt x="1186" y="136"/>
                    </a:lnTo>
                    <a:lnTo>
                      <a:pt x="1190" y="138"/>
                    </a:lnTo>
                    <a:lnTo>
                      <a:pt x="1191" y="139"/>
                    </a:lnTo>
                    <a:lnTo>
                      <a:pt x="1192" y="140"/>
                    </a:lnTo>
                    <a:lnTo>
                      <a:pt x="1194" y="140"/>
                    </a:lnTo>
                    <a:lnTo>
                      <a:pt x="1195" y="139"/>
                    </a:lnTo>
                    <a:lnTo>
                      <a:pt x="1196" y="139"/>
                    </a:lnTo>
                    <a:lnTo>
                      <a:pt x="1197" y="136"/>
                    </a:lnTo>
                    <a:lnTo>
                      <a:pt x="1197" y="134"/>
                    </a:lnTo>
                    <a:lnTo>
                      <a:pt x="1197" y="133"/>
                    </a:lnTo>
                    <a:lnTo>
                      <a:pt x="1198" y="133"/>
                    </a:lnTo>
                    <a:lnTo>
                      <a:pt x="1201" y="133"/>
                    </a:lnTo>
                    <a:lnTo>
                      <a:pt x="1202" y="134"/>
                    </a:lnTo>
                    <a:lnTo>
                      <a:pt x="1202" y="134"/>
                    </a:lnTo>
                    <a:lnTo>
                      <a:pt x="1202" y="135"/>
                    </a:lnTo>
                    <a:lnTo>
                      <a:pt x="1201" y="138"/>
                    </a:lnTo>
                    <a:lnTo>
                      <a:pt x="1202" y="138"/>
                    </a:lnTo>
                    <a:lnTo>
                      <a:pt x="1203" y="139"/>
                    </a:lnTo>
                    <a:lnTo>
                      <a:pt x="1204" y="139"/>
                    </a:lnTo>
                    <a:lnTo>
                      <a:pt x="1207" y="136"/>
                    </a:lnTo>
                    <a:lnTo>
                      <a:pt x="1207" y="136"/>
                    </a:lnTo>
                    <a:lnTo>
                      <a:pt x="1207" y="138"/>
                    </a:lnTo>
                    <a:lnTo>
                      <a:pt x="1208" y="140"/>
                    </a:lnTo>
                    <a:lnTo>
                      <a:pt x="1209" y="142"/>
                    </a:lnTo>
                    <a:lnTo>
                      <a:pt x="1212" y="144"/>
                    </a:lnTo>
                    <a:lnTo>
                      <a:pt x="1213" y="145"/>
                    </a:lnTo>
                    <a:lnTo>
                      <a:pt x="1212" y="146"/>
                    </a:lnTo>
                    <a:lnTo>
                      <a:pt x="1209" y="151"/>
                    </a:lnTo>
                    <a:lnTo>
                      <a:pt x="1210" y="151"/>
                    </a:lnTo>
                    <a:lnTo>
                      <a:pt x="1212" y="150"/>
                    </a:lnTo>
                    <a:lnTo>
                      <a:pt x="1214" y="150"/>
                    </a:lnTo>
                    <a:lnTo>
                      <a:pt x="1214" y="150"/>
                    </a:lnTo>
                    <a:lnTo>
                      <a:pt x="1214" y="152"/>
                    </a:lnTo>
                    <a:lnTo>
                      <a:pt x="1217" y="156"/>
                    </a:lnTo>
                    <a:lnTo>
                      <a:pt x="1217" y="157"/>
                    </a:lnTo>
                    <a:lnTo>
                      <a:pt x="1219" y="159"/>
                    </a:lnTo>
                    <a:lnTo>
                      <a:pt x="1218" y="159"/>
                    </a:lnTo>
                    <a:lnTo>
                      <a:pt x="1215" y="161"/>
                    </a:lnTo>
                    <a:lnTo>
                      <a:pt x="1219" y="164"/>
                    </a:lnTo>
                    <a:lnTo>
                      <a:pt x="1223" y="165"/>
                    </a:lnTo>
                    <a:lnTo>
                      <a:pt x="1225" y="165"/>
                    </a:lnTo>
                    <a:lnTo>
                      <a:pt x="1226" y="165"/>
                    </a:lnTo>
                    <a:lnTo>
                      <a:pt x="1227" y="164"/>
                    </a:lnTo>
                    <a:lnTo>
                      <a:pt x="1229" y="163"/>
                    </a:lnTo>
                    <a:lnTo>
                      <a:pt x="1230" y="163"/>
                    </a:lnTo>
                    <a:lnTo>
                      <a:pt x="1230" y="163"/>
                    </a:lnTo>
                    <a:lnTo>
                      <a:pt x="1231" y="163"/>
                    </a:lnTo>
                    <a:lnTo>
                      <a:pt x="1233" y="164"/>
                    </a:lnTo>
                    <a:lnTo>
                      <a:pt x="1236" y="167"/>
                    </a:lnTo>
                    <a:lnTo>
                      <a:pt x="1237" y="168"/>
                    </a:lnTo>
                    <a:lnTo>
                      <a:pt x="1239" y="169"/>
                    </a:lnTo>
                    <a:lnTo>
                      <a:pt x="1239" y="170"/>
                    </a:lnTo>
                    <a:lnTo>
                      <a:pt x="1243" y="170"/>
                    </a:lnTo>
                    <a:lnTo>
                      <a:pt x="1244" y="170"/>
                    </a:lnTo>
                    <a:lnTo>
                      <a:pt x="1248" y="170"/>
                    </a:lnTo>
                    <a:lnTo>
                      <a:pt x="1248" y="170"/>
                    </a:lnTo>
                    <a:lnTo>
                      <a:pt x="1249" y="170"/>
                    </a:lnTo>
                    <a:lnTo>
                      <a:pt x="1250" y="170"/>
                    </a:lnTo>
                    <a:lnTo>
                      <a:pt x="1251" y="170"/>
                    </a:lnTo>
                    <a:lnTo>
                      <a:pt x="1255" y="171"/>
                    </a:lnTo>
                    <a:lnTo>
                      <a:pt x="1260" y="173"/>
                    </a:lnTo>
                    <a:lnTo>
                      <a:pt x="1262" y="174"/>
                    </a:lnTo>
                    <a:lnTo>
                      <a:pt x="1265" y="175"/>
                    </a:lnTo>
                    <a:lnTo>
                      <a:pt x="1267" y="177"/>
                    </a:lnTo>
                    <a:lnTo>
                      <a:pt x="1268" y="177"/>
                    </a:lnTo>
                    <a:lnTo>
                      <a:pt x="1269" y="175"/>
                    </a:lnTo>
                    <a:lnTo>
                      <a:pt x="1271" y="175"/>
                    </a:lnTo>
                    <a:lnTo>
                      <a:pt x="1271" y="173"/>
                    </a:lnTo>
                    <a:lnTo>
                      <a:pt x="1271" y="169"/>
                    </a:lnTo>
                    <a:lnTo>
                      <a:pt x="1271" y="167"/>
                    </a:lnTo>
                    <a:lnTo>
                      <a:pt x="1267" y="162"/>
                    </a:lnTo>
                    <a:lnTo>
                      <a:pt x="1262" y="157"/>
                    </a:lnTo>
                    <a:lnTo>
                      <a:pt x="1259" y="155"/>
                    </a:lnTo>
                    <a:lnTo>
                      <a:pt x="1259" y="155"/>
                    </a:lnTo>
                    <a:lnTo>
                      <a:pt x="1257" y="155"/>
                    </a:lnTo>
                    <a:lnTo>
                      <a:pt x="1254" y="151"/>
                    </a:lnTo>
                    <a:lnTo>
                      <a:pt x="1254" y="150"/>
                    </a:lnTo>
                    <a:lnTo>
                      <a:pt x="1254" y="149"/>
                    </a:lnTo>
                    <a:lnTo>
                      <a:pt x="1255" y="149"/>
                    </a:lnTo>
                    <a:lnTo>
                      <a:pt x="1257" y="149"/>
                    </a:lnTo>
                    <a:lnTo>
                      <a:pt x="1262" y="150"/>
                    </a:lnTo>
                    <a:lnTo>
                      <a:pt x="1265" y="152"/>
                    </a:lnTo>
                    <a:lnTo>
                      <a:pt x="1267" y="153"/>
                    </a:lnTo>
                    <a:lnTo>
                      <a:pt x="1268" y="155"/>
                    </a:lnTo>
                    <a:lnTo>
                      <a:pt x="1269" y="157"/>
                    </a:lnTo>
                    <a:lnTo>
                      <a:pt x="1271" y="158"/>
                    </a:lnTo>
                    <a:lnTo>
                      <a:pt x="1272" y="159"/>
                    </a:lnTo>
                    <a:lnTo>
                      <a:pt x="1276" y="161"/>
                    </a:lnTo>
                    <a:lnTo>
                      <a:pt x="1277" y="161"/>
                    </a:lnTo>
                    <a:lnTo>
                      <a:pt x="1280" y="162"/>
                    </a:lnTo>
                    <a:lnTo>
                      <a:pt x="1282" y="163"/>
                    </a:lnTo>
                    <a:lnTo>
                      <a:pt x="1283" y="163"/>
                    </a:lnTo>
                    <a:lnTo>
                      <a:pt x="1283" y="165"/>
                    </a:lnTo>
                    <a:lnTo>
                      <a:pt x="1284" y="167"/>
                    </a:lnTo>
                    <a:lnTo>
                      <a:pt x="1285" y="168"/>
                    </a:lnTo>
                    <a:lnTo>
                      <a:pt x="1289" y="170"/>
                    </a:lnTo>
                    <a:lnTo>
                      <a:pt x="1289" y="169"/>
                    </a:lnTo>
                    <a:lnTo>
                      <a:pt x="1292" y="167"/>
                    </a:lnTo>
                    <a:lnTo>
                      <a:pt x="1292" y="165"/>
                    </a:lnTo>
                    <a:lnTo>
                      <a:pt x="1292" y="164"/>
                    </a:lnTo>
                    <a:lnTo>
                      <a:pt x="1292" y="163"/>
                    </a:lnTo>
                    <a:lnTo>
                      <a:pt x="1291" y="161"/>
                    </a:lnTo>
                    <a:lnTo>
                      <a:pt x="1291" y="158"/>
                    </a:lnTo>
                    <a:lnTo>
                      <a:pt x="1292" y="157"/>
                    </a:lnTo>
                    <a:lnTo>
                      <a:pt x="1294" y="153"/>
                    </a:lnTo>
                    <a:lnTo>
                      <a:pt x="1294" y="151"/>
                    </a:lnTo>
                    <a:lnTo>
                      <a:pt x="1294" y="150"/>
                    </a:lnTo>
                    <a:lnTo>
                      <a:pt x="1294" y="150"/>
                    </a:lnTo>
                    <a:lnTo>
                      <a:pt x="1294" y="149"/>
                    </a:lnTo>
                    <a:lnTo>
                      <a:pt x="1295" y="151"/>
                    </a:lnTo>
                    <a:lnTo>
                      <a:pt x="1295" y="152"/>
                    </a:lnTo>
                    <a:lnTo>
                      <a:pt x="1295" y="153"/>
                    </a:lnTo>
                    <a:lnTo>
                      <a:pt x="1297" y="153"/>
                    </a:lnTo>
                    <a:lnTo>
                      <a:pt x="1298" y="155"/>
                    </a:lnTo>
                    <a:lnTo>
                      <a:pt x="1300" y="155"/>
                    </a:lnTo>
                    <a:lnTo>
                      <a:pt x="1302" y="152"/>
                    </a:lnTo>
                    <a:lnTo>
                      <a:pt x="1303" y="151"/>
                    </a:lnTo>
                    <a:lnTo>
                      <a:pt x="1303" y="146"/>
                    </a:lnTo>
                    <a:lnTo>
                      <a:pt x="1301" y="141"/>
                    </a:lnTo>
                    <a:lnTo>
                      <a:pt x="1298" y="140"/>
                    </a:lnTo>
                    <a:lnTo>
                      <a:pt x="1298" y="140"/>
                    </a:lnTo>
                    <a:lnTo>
                      <a:pt x="1297" y="139"/>
                    </a:lnTo>
                    <a:lnTo>
                      <a:pt x="1297" y="138"/>
                    </a:lnTo>
                    <a:lnTo>
                      <a:pt x="1297" y="138"/>
                    </a:lnTo>
                    <a:lnTo>
                      <a:pt x="1298" y="139"/>
                    </a:lnTo>
                    <a:lnTo>
                      <a:pt x="1300" y="140"/>
                    </a:lnTo>
                    <a:lnTo>
                      <a:pt x="1302" y="141"/>
                    </a:lnTo>
                    <a:lnTo>
                      <a:pt x="1304" y="139"/>
                    </a:lnTo>
                    <a:lnTo>
                      <a:pt x="1303" y="136"/>
                    </a:lnTo>
                    <a:lnTo>
                      <a:pt x="1303" y="134"/>
                    </a:lnTo>
                    <a:lnTo>
                      <a:pt x="1297" y="129"/>
                    </a:lnTo>
                    <a:lnTo>
                      <a:pt x="1295" y="129"/>
                    </a:lnTo>
                    <a:lnTo>
                      <a:pt x="1295" y="129"/>
                    </a:lnTo>
                    <a:lnTo>
                      <a:pt x="1294" y="129"/>
                    </a:lnTo>
                    <a:lnTo>
                      <a:pt x="1291" y="128"/>
                    </a:lnTo>
                    <a:lnTo>
                      <a:pt x="1288" y="124"/>
                    </a:lnTo>
                    <a:lnTo>
                      <a:pt x="1289" y="123"/>
                    </a:lnTo>
                    <a:lnTo>
                      <a:pt x="1288" y="120"/>
                    </a:lnTo>
                    <a:lnTo>
                      <a:pt x="1284" y="116"/>
                    </a:lnTo>
                    <a:lnTo>
                      <a:pt x="1283" y="117"/>
                    </a:lnTo>
                    <a:lnTo>
                      <a:pt x="1282" y="117"/>
                    </a:lnTo>
                    <a:lnTo>
                      <a:pt x="1283" y="117"/>
                    </a:lnTo>
                    <a:lnTo>
                      <a:pt x="1286" y="115"/>
                    </a:lnTo>
                    <a:lnTo>
                      <a:pt x="1288" y="115"/>
                    </a:lnTo>
                    <a:lnTo>
                      <a:pt x="1289" y="115"/>
                    </a:lnTo>
                    <a:lnTo>
                      <a:pt x="1290" y="116"/>
                    </a:lnTo>
                    <a:lnTo>
                      <a:pt x="1291" y="114"/>
                    </a:lnTo>
                    <a:lnTo>
                      <a:pt x="1292" y="110"/>
                    </a:lnTo>
                    <a:lnTo>
                      <a:pt x="1294" y="110"/>
                    </a:lnTo>
                    <a:lnTo>
                      <a:pt x="1294" y="109"/>
                    </a:lnTo>
                    <a:lnTo>
                      <a:pt x="1295" y="109"/>
                    </a:lnTo>
                    <a:lnTo>
                      <a:pt x="1296" y="109"/>
                    </a:lnTo>
                    <a:lnTo>
                      <a:pt x="1298" y="109"/>
                    </a:lnTo>
                    <a:lnTo>
                      <a:pt x="1301" y="111"/>
                    </a:lnTo>
                    <a:lnTo>
                      <a:pt x="1303" y="111"/>
                    </a:lnTo>
                    <a:lnTo>
                      <a:pt x="1303" y="111"/>
                    </a:lnTo>
                    <a:lnTo>
                      <a:pt x="1304" y="112"/>
                    </a:lnTo>
                    <a:lnTo>
                      <a:pt x="1304" y="115"/>
                    </a:lnTo>
                    <a:lnTo>
                      <a:pt x="1306" y="120"/>
                    </a:lnTo>
                    <a:lnTo>
                      <a:pt x="1309" y="123"/>
                    </a:lnTo>
                    <a:lnTo>
                      <a:pt x="1310" y="123"/>
                    </a:lnTo>
                    <a:lnTo>
                      <a:pt x="1310" y="126"/>
                    </a:lnTo>
                    <a:lnTo>
                      <a:pt x="1313" y="128"/>
                    </a:lnTo>
                    <a:lnTo>
                      <a:pt x="1313" y="128"/>
                    </a:lnTo>
                    <a:lnTo>
                      <a:pt x="1315" y="127"/>
                    </a:lnTo>
                    <a:lnTo>
                      <a:pt x="1316" y="127"/>
                    </a:lnTo>
                    <a:lnTo>
                      <a:pt x="1316" y="127"/>
                    </a:lnTo>
                    <a:lnTo>
                      <a:pt x="1316" y="129"/>
                    </a:lnTo>
                    <a:lnTo>
                      <a:pt x="1316" y="130"/>
                    </a:lnTo>
                    <a:lnTo>
                      <a:pt x="1320" y="130"/>
                    </a:lnTo>
                    <a:lnTo>
                      <a:pt x="1324" y="129"/>
                    </a:lnTo>
                    <a:lnTo>
                      <a:pt x="1327" y="126"/>
                    </a:lnTo>
                    <a:lnTo>
                      <a:pt x="1327" y="126"/>
                    </a:lnTo>
                    <a:lnTo>
                      <a:pt x="1328" y="124"/>
                    </a:lnTo>
                    <a:lnTo>
                      <a:pt x="1328" y="121"/>
                    </a:lnTo>
                    <a:lnTo>
                      <a:pt x="1330" y="120"/>
                    </a:lnTo>
                    <a:lnTo>
                      <a:pt x="1330" y="118"/>
                    </a:lnTo>
                    <a:lnTo>
                      <a:pt x="1331" y="120"/>
                    </a:lnTo>
                    <a:lnTo>
                      <a:pt x="1332" y="121"/>
                    </a:lnTo>
                    <a:lnTo>
                      <a:pt x="1335" y="121"/>
                    </a:lnTo>
                    <a:lnTo>
                      <a:pt x="1336" y="121"/>
                    </a:lnTo>
                    <a:lnTo>
                      <a:pt x="1339" y="121"/>
                    </a:lnTo>
                    <a:lnTo>
                      <a:pt x="1341" y="120"/>
                    </a:lnTo>
                    <a:lnTo>
                      <a:pt x="1343" y="120"/>
                    </a:lnTo>
                    <a:lnTo>
                      <a:pt x="1344" y="120"/>
                    </a:lnTo>
                    <a:lnTo>
                      <a:pt x="1345" y="116"/>
                    </a:lnTo>
                    <a:lnTo>
                      <a:pt x="1345" y="116"/>
                    </a:lnTo>
                    <a:lnTo>
                      <a:pt x="1345" y="116"/>
                    </a:lnTo>
                    <a:lnTo>
                      <a:pt x="1347" y="115"/>
                    </a:lnTo>
                    <a:lnTo>
                      <a:pt x="1348" y="115"/>
                    </a:lnTo>
                    <a:lnTo>
                      <a:pt x="1349" y="114"/>
                    </a:lnTo>
                    <a:lnTo>
                      <a:pt x="1350" y="111"/>
                    </a:lnTo>
                    <a:lnTo>
                      <a:pt x="1351" y="110"/>
                    </a:lnTo>
                    <a:lnTo>
                      <a:pt x="1353" y="110"/>
                    </a:lnTo>
                    <a:lnTo>
                      <a:pt x="1354" y="110"/>
                    </a:lnTo>
                    <a:lnTo>
                      <a:pt x="1355" y="109"/>
                    </a:lnTo>
                    <a:lnTo>
                      <a:pt x="1357" y="108"/>
                    </a:lnTo>
                    <a:lnTo>
                      <a:pt x="1361" y="105"/>
                    </a:lnTo>
                    <a:lnTo>
                      <a:pt x="1362" y="104"/>
                    </a:lnTo>
                    <a:lnTo>
                      <a:pt x="1362" y="104"/>
                    </a:lnTo>
                    <a:lnTo>
                      <a:pt x="1362" y="104"/>
                    </a:lnTo>
                    <a:lnTo>
                      <a:pt x="1362" y="103"/>
                    </a:lnTo>
                    <a:lnTo>
                      <a:pt x="1362" y="103"/>
                    </a:lnTo>
                    <a:lnTo>
                      <a:pt x="1361" y="103"/>
                    </a:lnTo>
                    <a:lnTo>
                      <a:pt x="1360" y="100"/>
                    </a:lnTo>
                    <a:lnTo>
                      <a:pt x="1357" y="98"/>
                    </a:lnTo>
                    <a:lnTo>
                      <a:pt x="1354" y="97"/>
                    </a:lnTo>
                    <a:lnTo>
                      <a:pt x="1350" y="97"/>
                    </a:lnTo>
                    <a:lnTo>
                      <a:pt x="1347" y="96"/>
                    </a:lnTo>
                    <a:lnTo>
                      <a:pt x="1343" y="92"/>
                    </a:lnTo>
                    <a:lnTo>
                      <a:pt x="1339" y="91"/>
                    </a:lnTo>
                    <a:lnTo>
                      <a:pt x="1339" y="91"/>
                    </a:lnTo>
                    <a:lnTo>
                      <a:pt x="1337" y="88"/>
                    </a:lnTo>
                    <a:lnTo>
                      <a:pt x="1332" y="85"/>
                    </a:lnTo>
                    <a:lnTo>
                      <a:pt x="1328" y="85"/>
                    </a:lnTo>
                    <a:lnTo>
                      <a:pt x="1326" y="83"/>
                    </a:lnTo>
                    <a:lnTo>
                      <a:pt x="1324" y="81"/>
                    </a:lnTo>
                    <a:lnTo>
                      <a:pt x="1321" y="80"/>
                    </a:lnTo>
                    <a:lnTo>
                      <a:pt x="1320" y="81"/>
                    </a:lnTo>
                    <a:lnTo>
                      <a:pt x="1320" y="81"/>
                    </a:lnTo>
                    <a:lnTo>
                      <a:pt x="1318" y="81"/>
                    </a:lnTo>
                    <a:lnTo>
                      <a:pt x="1316" y="79"/>
                    </a:lnTo>
                    <a:lnTo>
                      <a:pt x="1312" y="77"/>
                    </a:lnTo>
                    <a:lnTo>
                      <a:pt x="1307" y="76"/>
                    </a:lnTo>
                    <a:lnTo>
                      <a:pt x="1306" y="76"/>
                    </a:lnTo>
                    <a:lnTo>
                      <a:pt x="1309" y="74"/>
                    </a:lnTo>
                    <a:lnTo>
                      <a:pt x="1310" y="74"/>
                    </a:lnTo>
                    <a:lnTo>
                      <a:pt x="1312" y="73"/>
                    </a:lnTo>
                    <a:lnTo>
                      <a:pt x="1313" y="71"/>
                    </a:lnTo>
                    <a:lnTo>
                      <a:pt x="1316" y="70"/>
                    </a:lnTo>
                    <a:lnTo>
                      <a:pt x="1319" y="70"/>
                    </a:lnTo>
                    <a:lnTo>
                      <a:pt x="1322" y="70"/>
                    </a:lnTo>
                    <a:lnTo>
                      <a:pt x="1324" y="70"/>
                    </a:lnTo>
                    <a:lnTo>
                      <a:pt x="1327" y="68"/>
                    </a:lnTo>
                    <a:lnTo>
                      <a:pt x="1330" y="68"/>
                    </a:lnTo>
                    <a:lnTo>
                      <a:pt x="1331" y="67"/>
                    </a:lnTo>
                    <a:lnTo>
                      <a:pt x="1328" y="65"/>
                    </a:lnTo>
                    <a:lnTo>
                      <a:pt x="1324" y="64"/>
                    </a:lnTo>
                    <a:lnTo>
                      <a:pt x="1324" y="64"/>
                    </a:lnTo>
                    <a:lnTo>
                      <a:pt x="1321" y="64"/>
                    </a:lnTo>
                    <a:lnTo>
                      <a:pt x="1320" y="63"/>
                    </a:lnTo>
                    <a:lnTo>
                      <a:pt x="1320" y="63"/>
                    </a:lnTo>
                    <a:lnTo>
                      <a:pt x="1320" y="62"/>
                    </a:lnTo>
                    <a:lnTo>
                      <a:pt x="1320" y="61"/>
                    </a:lnTo>
                    <a:lnTo>
                      <a:pt x="1321" y="62"/>
                    </a:lnTo>
                    <a:lnTo>
                      <a:pt x="1324" y="62"/>
                    </a:lnTo>
                    <a:lnTo>
                      <a:pt x="1325" y="62"/>
                    </a:lnTo>
                    <a:lnTo>
                      <a:pt x="1327" y="62"/>
                    </a:lnTo>
                    <a:lnTo>
                      <a:pt x="1327" y="62"/>
                    </a:lnTo>
                    <a:lnTo>
                      <a:pt x="1330" y="61"/>
                    </a:lnTo>
                    <a:lnTo>
                      <a:pt x="1330" y="59"/>
                    </a:lnTo>
                    <a:lnTo>
                      <a:pt x="1330" y="57"/>
                    </a:lnTo>
                    <a:lnTo>
                      <a:pt x="1327" y="56"/>
                    </a:lnTo>
                    <a:lnTo>
                      <a:pt x="1326" y="55"/>
                    </a:lnTo>
                    <a:lnTo>
                      <a:pt x="1324" y="52"/>
                    </a:lnTo>
                    <a:lnTo>
                      <a:pt x="1321" y="52"/>
                    </a:lnTo>
                    <a:lnTo>
                      <a:pt x="1320" y="52"/>
                    </a:lnTo>
                    <a:lnTo>
                      <a:pt x="1319" y="53"/>
                    </a:lnTo>
                    <a:lnTo>
                      <a:pt x="1318" y="55"/>
                    </a:lnTo>
                    <a:lnTo>
                      <a:pt x="1315" y="56"/>
                    </a:lnTo>
                    <a:lnTo>
                      <a:pt x="1319" y="52"/>
                    </a:lnTo>
                    <a:lnTo>
                      <a:pt x="1322" y="50"/>
                    </a:lnTo>
                    <a:lnTo>
                      <a:pt x="1322" y="50"/>
                    </a:lnTo>
                    <a:lnTo>
                      <a:pt x="1322" y="47"/>
                    </a:lnTo>
                    <a:lnTo>
                      <a:pt x="1319" y="46"/>
                    </a:lnTo>
                    <a:lnTo>
                      <a:pt x="1314" y="45"/>
                    </a:lnTo>
                    <a:lnTo>
                      <a:pt x="1312" y="44"/>
                    </a:lnTo>
                    <a:lnTo>
                      <a:pt x="1307" y="44"/>
                    </a:lnTo>
                    <a:lnTo>
                      <a:pt x="1304" y="44"/>
                    </a:lnTo>
                    <a:lnTo>
                      <a:pt x="1303" y="43"/>
                    </a:lnTo>
                    <a:lnTo>
                      <a:pt x="1301" y="40"/>
                    </a:lnTo>
                    <a:lnTo>
                      <a:pt x="1302" y="40"/>
                    </a:lnTo>
                    <a:lnTo>
                      <a:pt x="1302" y="38"/>
                    </a:lnTo>
                    <a:lnTo>
                      <a:pt x="1297" y="34"/>
                    </a:lnTo>
                    <a:lnTo>
                      <a:pt x="1294" y="34"/>
                    </a:lnTo>
                    <a:lnTo>
                      <a:pt x="1290" y="34"/>
                    </a:lnTo>
                    <a:lnTo>
                      <a:pt x="1288" y="33"/>
                    </a:lnTo>
                    <a:lnTo>
                      <a:pt x="1285" y="33"/>
                    </a:lnTo>
                    <a:lnTo>
                      <a:pt x="1283" y="34"/>
                    </a:lnTo>
                    <a:lnTo>
                      <a:pt x="1282" y="37"/>
                    </a:lnTo>
                    <a:lnTo>
                      <a:pt x="1279" y="38"/>
                    </a:lnTo>
                    <a:lnTo>
                      <a:pt x="1279" y="39"/>
                    </a:lnTo>
                    <a:lnTo>
                      <a:pt x="1278" y="40"/>
                    </a:lnTo>
                    <a:lnTo>
                      <a:pt x="1278" y="40"/>
                    </a:lnTo>
                    <a:lnTo>
                      <a:pt x="1278" y="39"/>
                    </a:lnTo>
                    <a:lnTo>
                      <a:pt x="1279" y="35"/>
                    </a:lnTo>
                    <a:lnTo>
                      <a:pt x="1279" y="34"/>
                    </a:lnTo>
                    <a:lnTo>
                      <a:pt x="1278" y="31"/>
                    </a:lnTo>
                    <a:lnTo>
                      <a:pt x="1276" y="28"/>
                    </a:lnTo>
                    <a:lnTo>
                      <a:pt x="1273" y="26"/>
                    </a:lnTo>
                    <a:lnTo>
                      <a:pt x="1272" y="24"/>
                    </a:lnTo>
                    <a:lnTo>
                      <a:pt x="1272" y="23"/>
                    </a:lnTo>
                    <a:lnTo>
                      <a:pt x="1269" y="21"/>
                    </a:lnTo>
                    <a:lnTo>
                      <a:pt x="1263" y="21"/>
                    </a:lnTo>
                    <a:lnTo>
                      <a:pt x="1261" y="21"/>
                    </a:lnTo>
                    <a:lnTo>
                      <a:pt x="1261" y="20"/>
                    </a:lnTo>
                    <a:lnTo>
                      <a:pt x="1263" y="20"/>
                    </a:lnTo>
                    <a:lnTo>
                      <a:pt x="1265" y="20"/>
                    </a:lnTo>
                    <a:lnTo>
                      <a:pt x="1267" y="20"/>
                    </a:lnTo>
                    <a:lnTo>
                      <a:pt x="1267" y="15"/>
                    </a:lnTo>
                    <a:lnTo>
                      <a:pt x="1266" y="12"/>
                    </a:lnTo>
                    <a:lnTo>
                      <a:pt x="1261" y="8"/>
                    </a:lnTo>
                    <a:lnTo>
                      <a:pt x="1259" y="8"/>
                    </a:lnTo>
                    <a:lnTo>
                      <a:pt x="1254" y="8"/>
                    </a:lnTo>
                    <a:lnTo>
                      <a:pt x="1248" y="8"/>
                    </a:lnTo>
                    <a:lnTo>
                      <a:pt x="1244" y="8"/>
                    </a:lnTo>
                    <a:lnTo>
                      <a:pt x="1239" y="6"/>
                    </a:lnTo>
                    <a:lnTo>
                      <a:pt x="1236" y="5"/>
                    </a:lnTo>
                    <a:lnTo>
                      <a:pt x="1235" y="5"/>
                    </a:lnTo>
                    <a:lnTo>
                      <a:pt x="1233" y="5"/>
                    </a:lnTo>
                    <a:lnTo>
                      <a:pt x="1231" y="5"/>
                    </a:lnTo>
                    <a:lnTo>
                      <a:pt x="1227" y="9"/>
                    </a:lnTo>
                    <a:lnTo>
                      <a:pt x="1226" y="10"/>
                    </a:lnTo>
                    <a:lnTo>
                      <a:pt x="1226" y="11"/>
                    </a:lnTo>
                    <a:lnTo>
                      <a:pt x="1229" y="15"/>
                    </a:lnTo>
                    <a:lnTo>
                      <a:pt x="1229" y="15"/>
                    </a:lnTo>
                    <a:lnTo>
                      <a:pt x="1230" y="18"/>
                    </a:lnTo>
                    <a:lnTo>
                      <a:pt x="1230" y="20"/>
                    </a:lnTo>
                    <a:lnTo>
                      <a:pt x="1235" y="22"/>
                    </a:lnTo>
                    <a:lnTo>
                      <a:pt x="1238" y="21"/>
                    </a:lnTo>
                    <a:lnTo>
                      <a:pt x="1243" y="20"/>
                    </a:lnTo>
                    <a:lnTo>
                      <a:pt x="1247" y="20"/>
                    </a:lnTo>
                    <a:lnTo>
                      <a:pt x="1248" y="20"/>
                    </a:lnTo>
                    <a:lnTo>
                      <a:pt x="1251" y="18"/>
                    </a:lnTo>
                    <a:lnTo>
                      <a:pt x="1251" y="20"/>
                    </a:lnTo>
                    <a:lnTo>
                      <a:pt x="1248" y="21"/>
                    </a:lnTo>
                    <a:lnTo>
                      <a:pt x="1245" y="21"/>
                    </a:lnTo>
                    <a:lnTo>
                      <a:pt x="1238" y="22"/>
                    </a:lnTo>
                    <a:lnTo>
                      <a:pt x="1236" y="24"/>
                    </a:lnTo>
                    <a:lnTo>
                      <a:pt x="1236" y="26"/>
                    </a:lnTo>
                    <a:lnTo>
                      <a:pt x="1236" y="26"/>
                    </a:lnTo>
                    <a:lnTo>
                      <a:pt x="1233" y="26"/>
                    </a:lnTo>
                    <a:lnTo>
                      <a:pt x="1232" y="24"/>
                    </a:lnTo>
                    <a:lnTo>
                      <a:pt x="1229" y="23"/>
                    </a:lnTo>
                    <a:lnTo>
                      <a:pt x="1227" y="23"/>
                    </a:lnTo>
                    <a:lnTo>
                      <a:pt x="1224" y="24"/>
                    </a:lnTo>
                    <a:lnTo>
                      <a:pt x="1218" y="27"/>
                    </a:lnTo>
                    <a:lnTo>
                      <a:pt x="1217" y="28"/>
                    </a:lnTo>
                    <a:lnTo>
                      <a:pt x="1213" y="29"/>
                    </a:lnTo>
                    <a:lnTo>
                      <a:pt x="1213" y="28"/>
                    </a:lnTo>
                    <a:lnTo>
                      <a:pt x="1214" y="27"/>
                    </a:lnTo>
                    <a:lnTo>
                      <a:pt x="1215" y="27"/>
                    </a:lnTo>
                    <a:lnTo>
                      <a:pt x="1219" y="23"/>
                    </a:lnTo>
                    <a:lnTo>
                      <a:pt x="1220" y="23"/>
                    </a:lnTo>
                    <a:lnTo>
                      <a:pt x="1223" y="20"/>
                    </a:lnTo>
                    <a:lnTo>
                      <a:pt x="1224" y="18"/>
                    </a:lnTo>
                    <a:lnTo>
                      <a:pt x="1224" y="16"/>
                    </a:lnTo>
                    <a:lnTo>
                      <a:pt x="1223" y="15"/>
                    </a:lnTo>
                    <a:lnTo>
                      <a:pt x="1223" y="14"/>
                    </a:lnTo>
                    <a:lnTo>
                      <a:pt x="1223" y="11"/>
                    </a:lnTo>
                    <a:lnTo>
                      <a:pt x="1224" y="11"/>
                    </a:lnTo>
                    <a:lnTo>
                      <a:pt x="1225" y="10"/>
                    </a:lnTo>
                    <a:lnTo>
                      <a:pt x="1226" y="9"/>
                    </a:lnTo>
                    <a:lnTo>
                      <a:pt x="1224" y="8"/>
                    </a:lnTo>
                    <a:lnTo>
                      <a:pt x="1220" y="6"/>
                    </a:lnTo>
                    <a:lnTo>
                      <a:pt x="1209" y="8"/>
                    </a:lnTo>
                    <a:lnTo>
                      <a:pt x="1202" y="9"/>
                    </a:lnTo>
                    <a:lnTo>
                      <a:pt x="1195" y="10"/>
                    </a:lnTo>
                    <a:lnTo>
                      <a:pt x="1192" y="10"/>
                    </a:lnTo>
                    <a:lnTo>
                      <a:pt x="1189" y="10"/>
                    </a:lnTo>
                    <a:lnTo>
                      <a:pt x="1183" y="11"/>
                    </a:lnTo>
                    <a:lnTo>
                      <a:pt x="1179" y="14"/>
                    </a:lnTo>
                    <a:lnTo>
                      <a:pt x="1178" y="15"/>
                    </a:lnTo>
                    <a:lnTo>
                      <a:pt x="1174" y="16"/>
                    </a:lnTo>
                    <a:lnTo>
                      <a:pt x="1172" y="17"/>
                    </a:lnTo>
                    <a:lnTo>
                      <a:pt x="1168" y="20"/>
                    </a:lnTo>
                    <a:lnTo>
                      <a:pt x="1167" y="20"/>
                    </a:lnTo>
                    <a:lnTo>
                      <a:pt x="1167" y="22"/>
                    </a:lnTo>
                    <a:lnTo>
                      <a:pt x="1167" y="23"/>
                    </a:lnTo>
                    <a:lnTo>
                      <a:pt x="1167" y="26"/>
                    </a:lnTo>
                    <a:lnTo>
                      <a:pt x="1167" y="26"/>
                    </a:lnTo>
                    <a:lnTo>
                      <a:pt x="1167" y="26"/>
                    </a:lnTo>
                    <a:lnTo>
                      <a:pt x="1165" y="26"/>
                    </a:lnTo>
                    <a:lnTo>
                      <a:pt x="1164" y="26"/>
                    </a:lnTo>
                    <a:lnTo>
                      <a:pt x="1160" y="28"/>
                    </a:lnTo>
                    <a:lnTo>
                      <a:pt x="1158" y="29"/>
                    </a:lnTo>
                    <a:lnTo>
                      <a:pt x="1156" y="31"/>
                    </a:lnTo>
                    <a:lnTo>
                      <a:pt x="1159" y="33"/>
                    </a:lnTo>
                    <a:lnTo>
                      <a:pt x="1164" y="34"/>
                    </a:lnTo>
                    <a:lnTo>
                      <a:pt x="1165" y="35"/>
                    </a:lnTo>
                    <a:lnTo>
                      <a:pt x="1166" y="37"/>
                    </a:lnTo>
                    <a:lnTo>
                      <a:pt x="1165" y="37"/>
                    </a:lnTo>
                    <a:lnTo>
                      <a:pt x="1162" y="38"/>
                    </a:lnTo>
                    <a:lnTo>
                      <a:pt x="1161" y="39"/>
                    </a:lnTo>
                    <a:lnTo>
                      <a:pt x="1160" y="39"/>
                    </a:lnTo>
                    <a:lnTo>
                      <a:pt x="1160" y="39"/>
                    </a:lnTo>
                    <a:lnTo>
                      <a:pt x="1159" y="38"/>
                    </a:lnTo>
                    <a:lnTo>
                      <a:pt x="1155" y="37"/>
                    </a:lnTo>
                    <a:lnTo>
                      <a:pt x="1153" y="34"/>
                    </a:lnTo>
                    <a:lnTo>
                      <a:pt x="1153" y="32"/>
                    </a:lnTo>
                    <a:lnTo>
                      <a:pt x="1154" y="31"/>
                    </a:lnTo>
                    <a:lnTo>
                      <a:pt x="1156" y="28"/>
                    </a:lnTo>
                    <a:lnTo>
                      <a:pt x="1159" y="26"/>
                    </a:lnTo>
                    <a:lnTo>
                      <a:pt x="1160" y="26"/>
                    </a:lnTo>
                    <a:lnTo>
                      <a:pt x="1160" y="26"/>
                    </a:lnTo>
                    <a:lnTo>
                      <a:pt x="1161" y="22"/>
                    </a:lnTo>
                    <a:lnTo>
                      <a:pt x="1161" y="20"/>
                    </a:lnTo>
                    <a:lnTo>
                      <a:pt x="1162" y="20"/>
                    </a:lnTo>
                    <a:lnTo>
                      <a:pt x="1164" y="20"/>
                    </a:lnTo>
                    <a:lnTo>
                      <a:pt x="1167" y="17"/>
                    </a:lnTo>
                    <a:lnTo>
                      <a:pt x="1172" y="15"/>
                    </a:lnTo>
                    <a:lnTo>
                      <a:pt x="1172" y="14"/>
                    </a:lnTo>
                    <a:lnTo>
                      <a:pt x="1176" y="12"/>
                    </a:lnTo>
                    <a:lnTo>
                      <a:pt x="1178" y="11"/>
                    </a:lnTo>
                    <a:lnTo>
                      <a:pt x="1182" y="11"/>
                    </a:lnTo>
                    <a:lnTo>
                      <a:pt x="1184" y="11"/>
                    </a:lnTo>
                    <a:lnTo>
                      <a:pt x="1185" y="10"/>
                    </a:lnTo>
                    <a:lnTo>
                      <a:pt x="1188" y="8"/>
                    </a:lnTo>
                    <a:lnTo>
                      <a:pt x="1189" y="8"/>
                    </a:lnTo>
                    <a:lnTo>
                      <a:pt x="1190" y="5"/>
                    </a:lnTo>
                    <a:lnTo>
                      <a:pt x="1186" y="5"/>
                    </a:lnTo>
                    <a:lnTo>
                      <a:pt x="1180" y="4"/>
                    </a:lnTo>
                    <a:lnTo>
                      <a:pt x="1168" y="5"/>
                    </a:lnTo>
                    <a:lnTo>
                      <a:pt x="1159" y="6"/>
                    </a:lnTo>
                    <a:lnTo>
                      <a:pt x="1150" y="9"/>
                    </a:lnTo>
                    <a:lnTo>
                      <a:pt x="1142" y="12"/>
                    </a:lnTo>
                    <a:lnTo>
                      <a:pt x="1137" y="14"/>
                    </a:lnTo>
                    <a:lnTo>
                      <a:pt x="1135" y="16"/>
                    </a:lnTo>
                    <a:lnTo>
                      <a:pt x="1133" y="17"/>
                    </a:lnTo>
                    <a:lnTo>
                      <a:pt x="1132" y="18"/>
                    </a:lnTo>
                    <a:lnTo>
                      <a:pt x="1126" y="21"/>
                    </a:lnTo>
                    <a:lnTo>
                      <a:pt x="1121" y="24"/>
                    </a:lnTo>
                    <a:lnTo>
                      <a:pt x="1117" y="29"/>
                    </a:lnTo>
                    <a:lnTo>
                      <a:pt x="1115" y="29"/>
                    </a:lnTo>
                    <a:lnTo>
                      <a:pt x="1112" y="32"/>
                    </a:lnTo>
                    <a:lnTo>
                      <a:pt x="1112" y="34"/>
                    </a:lnTo>
                    <a:lnTo>
                      <a:pt x="1111" y="35"/>
                    </a:lnTo>
                    <a:lnTo>
                      <a:pt x="1108" y="37"/>
                    </a:lnTo>
                    <a:lnTo>
                      <a:pt x="1107" y="39"/>
                    </a:lnTo>
                    <a:lnTo>
                      <a:pt x="1107" y="39"/>
                    </a:lnTo>
                    <a:lnTo>
                      <a:pt x="1107" y="40"/>
                    </a:lnTo>
                    <a:lnTo>
                      <a:pt x="1109" y="41"/>
                    </a:lnTo>
                    <a:lnTo>
                      <a:pt x="1111" y="41"/>
                    </a:lnTo>
                    <a:lnTo>
                      <a:pt x="1115" y="40"/>
                    </a:lnTo>
                    <a:lnTo>
                      <a:pt x="1118" y="40"/>
                    </a:lnTo>
                    <a:lnTo>
                      <a:pt x="1123" y="40"/>
                    </a:lnTo>
                    <a:lnTo>
                      <a:pt x="1126" y="41"/>
                    </a:lnTo>
                    <a:lnTo>
                      <a:pt x="1129" y="43"/>
                    </a:lnTo>
                    <a:lnTo>
                      <a:pt x="1130" y="43"/>
                    </a:lnTo>
                    <a:lnTo>
                      <a:pt x="1131" y="44"/>
                    </a:lnTo>
                    <a:lnTo>
                      <a:pt x="1126" y="44"/>
                    </a:lnTo>
                    <a:lnTo>
                      <a:pt x="1121" y="44"/>
                    </a:lnTo>
                    <a:lnTo>
                      <a:pt x="1117" y="44"/>
                    </a:lnTo>
                    <a:lnTo>
                      <a:pt x="1114" y="43"/>
                    </a:lnTo>
                    <a:lnTo>
                      <a:pt x="1109" y="43"/>
                    </a:lnTo>
                    <a:lnTo>
                      <a:pt x="1108" y="43"/>
                    </a:lnTo>
                    <a:lnTo>
                      <a:pt x="1106" y="46"/>
                    </a:lnTo>
                    <a:lnTo>
                      <a:pt x="1106" y="47"/>
                    </a:lnTo>
                    <a:lnTo>
                      <a:pt x="1109" y="51"/>
                    </a:lnTo>
                    <a:lnTo>
                      <a:pt x="1113" y="52"/>
                    </a:lnTo>
                    <a:lnTo>
                      <a:pt x="1117" y="53"/>
                    </a:lnTo>
                    <a:lnTo>
                      <a:pt x="1119" y="55"/>
                    </a:lnTo>
                    <a:lnTo>
                      <a:pt x="1121" y="55"/>
                    </a:lnTo>
                    <a:lnTo>
                      <a:pt x="1121" y="55"/>
                    </a:lnTo>
                    <a:lnTo>
                      <a:pt x="1126" y="53"/>
                    </a:lnTo>
                    <a:lnTo>
                      <a:pt x="1126" y="53"/>
                    </a:lnTo>
                    <a:lnTo>
                      <a:pt x="1127" y="52"/>
                    </a:lnTo>
                    <a:lnTo>
                      <a:pt x="1127" y="53"/>
                    </a:lnTo>
                    <a:lnTo>
                      <a:pt x="1129" y="53"/>
                    </a:lnTo>
                    <a:lnTo>
                      <a:pt x="1130" y="56"/>
                    </a:lnTo>
                    <a:lnTo>
                      <a:pt x="1130" y="57"/>
                    </a:lnTo>
                    <a:lnTo>
                      <a:pt x="1130" y="58"/>
                    </a:lnTo>
                    <a:lnTo>
                      <a:pt x="1131" y="58"/>
                    </a:lnTo>
                    <a:lnTo>
                      <a:pt x="1132" y="58"/>
                    </a:lnTo>
                    <a:lnTo>
                      <a:pt x="1135" y="58"/>
                    </a:lnTo>
                    <a:lnTo>
                      <a:pt x="1138" y="58"/>
                    </a:lnTo>
                    <a:lnTo>
                      <a:pt x="1141" y="58"/>
                    </a:lnTo>
                    <a:lnTo>
                      <a:pt x="1143" y="58"/>
                    </a:lnTo>
                    <a:lnTo>
                      <a:pt x="1145" y="58"/>
                    </a:lnTo>
                    <a:lnTo>
                      <a:pt x="1149" y="57"/>
                    </a:lnTo>
                    <a:lnTo>
                      <a:pt x="1150" y="57"/>
                    </a:lnTo>
                    <a:lnTo>
                      <a:pt x="1152" y="58"/>
                    </a:lnTo>
                    <a:lnTo>
                      <a:pt x="1154" y="58"/>
                    </a:lnTo>
                    <a:lnTo>
                      <a:pt x="1156" y="58"/>
                    </a:lnTo>
                    <a:lnTo>
                      <a:pt x="1156" y="58"/>
                    </a:lnTo>
                    <a:lnTo>
                      <a:pt x="1160" y="57"/>
                    </a:lnTo>
                    <a:lnTo>
                      <a:pt x="1161" y="56"/>
                    </a:lnTo>
                    <a:lnTo>
                      <a:pt x="1162" y="57"/>
                    </a:lnTo>
                    <a:lnTo>
                      <a:pt x="1164" y="57"/>
                    </a:lnTo>
                    <a:lnTo>
                      <a:pt x="1164" y="57"/>
                    </a:lnTo>
                    <a:lnTo>
                      <a:pt x="1166" y="57"/>
                    </a:lnTo>
                    <a:lnTo>
                      <a:pt x="1165" y="58"/>
                    </a:lnTo>
                    <a:lnTo>
                      <a:pt x="1162" y="59"/>
                    </a:lnTo>
                    <a:lnTo>
                      <a:pt x="1161" y="61"/>
                    </a:lnTo>
                    <a:lnTo>
                      <a:pt x="1161" y="62"/>
                    </a:lnTo>
                    <a:lnTo>
                      <a:pt x="1160" y="62"/>
                    </a:lnTo>
                    <a:lnTo>
                      <a:pt x="1159" y="61"/>
                    </a:lnTo>
                    <a:lnTo>
                      <a:pt x="1154" y="59"/>
                    </a:lnTo>
                    <a:lnTo>
                      <a:pt x="1149" y="58"/>
                    </a:lnTo>
                    <a:lnTo>
                      <a:pt x="1147" y="59"/>
                    </a:lnTo>
                    <a:lnTo>
                      <a:pt x="1143" y="59"/>
                    </a:lnTo>
                    <a:lnTo>
                      <a:pt x="1139" y="59"/>
                    </a:lnTo>
                    <a:lnTo>
                      <a:pt x="1136" y="59"/>
                    </a:lnTo>
                    <a:lnTo>
                      <a:pt x="1136" y="59"/>
                    </a:lnTo>
                    <a:lnTo>
                      <a:pt x="1135" y="58"/>
                    </a:lnTo>
                    <a:lnTo>
                      <a:pt x="1132" y="61"/>
                    </a:lnTo>
                    <a:lnTo>
                      <a:pt x="1130" y="62"/>
                    </a:lnTo>
                    <a:lnTo>
                      <a:pt x="1129" y="67"/>
                    </a:lnTo>
                    <a:lnTo>
                      <a:pt x="1131" y="70"/>
                    </a:lnTo>
                    <a:lnTo>
                      <a:pt x="1133" y="73"/>
                    </a:lnTo>
                    <a:lnTo>
                      <a:pt x="1133" y="73"/>
                    </a:lnTo>
                    <a:lnTo>
                      <a:pt x="1135" y="71"/>
                    </a:lnTo>
                    <a:lnTo>
                      <a:pt x="1129" y="74"/>
                    </a:lnTo>
                    <a:lnTo>
                      <a:pt x="1127" y="74"/>
                    </a:lnTo>
                    <a:lnTo>
                      <a:pt x="1125" y="74"/>
                    </a:lnTo>
                    <a:lnTo>
                      <a:pt x="1120" y="74"/>
                    </a:lnTo>
                    <a:lnTo>
                      <a:pt x="1114" y="80"/>
                    </a:lnTo>
                    <a:lnTo>
                      <a:pt x="1109" y="85"/>
                    </a:lnTo>
                    <a:lnTo>
                      <a:pt x="1105" y="86"/>
                    </a:lnTo>
                    <a:lnTo>
                      <a:pt x="1105" y="87"/>
                    </a:lnTo>
                    <a:lnTo>
                      <a:pt x="1105" y="87"/>
                    </a:lnTo>
                    <a:lnTo>
                      <a:pt x="1107" y="83"/>
                    </a:lnTo>
                    <a:lnTo>
                      <a:pt x="1108" y="81"/>
                    </a:lnTo>
                    <a:lnTo>
                      <a:pt x="1107" y="80"/>
                    </a:lnTo>
                    <a:lnTo>
                      <a:pt x="1106" y="81"/>
                    </a:lnTo>
                    <a:lnTo>
                      <a:pt x="1103" y="81"/>
                    </a:lnTo>
                    <a:lnTo>
                      <a:pt x="1100" y="83"/>
                    </a:lnTo>
                    <a:lnTo>
                      <a:pt x="1097" y="85"/>
                    </a:lnTo>
                    <a:lnTo>
                      <a:pt x="1096" y="88"/>
                    </a:lnTo>
                    <a:lnTo>
                      <a:pt x="1096" y="88"/>
                    </a:lnTo>
                    <a:lnTo>
                      <a:pt x="1097" y="91"/>
                    </a:lnTo>
                    <a:lnTo>
                      <a:pt x="1099" y="91"/>
                    </a:lnTo>
                    <a:lnTo>
                      <a:pt x="1100" y="91"/>
                    </a:lnTo>
                    <a:lnTo>
                      <a:pt x="1097" y="92"/>
                    </a:lnTo>
                    <a:lnTo>
                      <a:pt x="1095" y="93"/>
                    </a:lnTo>
                    <a:lnTo>
                      <a:pt x="1094" y="93"/>
                    </a:lnTo>
                    <a:lnTo>
                      <a:pt x="1093" y="93"/>
                    </a:lnTo>
                    <a:lnTo>
                      <a:pt x="1091" y="93"/>
                    </a:lnTo>
                    <a:lnTo>
                      <a:pt x="1090" y="94"/>
                    </a:lnTo>
                    <a:lnTo>
                      <a:pt x="1089" y="96"/>
                    </a:lnTo>
                    <a:lnTo>
                      <a:pt x="1088" y="96"/>
                    </a:lnTo>
                    <a:lnTo>
                      <a:pt x="1085" y="97"/>
                    </a:lnTo>
                    <a:lnTo>
                      <a:pt x="1085" y="97"/>
                    </a:lnTo>
                    <a:lnTo>
                      <a:pt x="1085" y="96"/>
                    </a:lnTo>
                    <a:lnTo>
                      <a:pt x="1083" y="92"/>
                    </a:lnTo>
                    <a:lnTo>
                      <a:pt x="1082" y="91"/>
                    </a:lnTo>
                    <a:lnTo>
                      <a:pt x="1080" y="90"/>
                    </a:lnTo>
                    <a:lnTo>
                      <a:pt x="1082" y="88"/>
                    </a:lnTo>
                    <a:lnTo>
                      <a:pt x="1083" y="87"/>
                    </a:lnTo>
                    <a:lnTo>
                      <a:pt x="1084" y="85"/>
                    </a:lnTo>
                    <a:lnTo>
                      <a:pt x="1085" y="82"/>
                    </a:lnTo>
                    <a:lnTo>
                      <a:pt x="1085" y="82"/>
                    </a:lnTo>
                    <a:lnTo>
                      <a:pt x="1086" y="82"/>
                    </a:lnTo>
                    <a:lnTo>
                      <a:pt x="1086" y="82"/>
                    </a:lnTo>
                    <a:lnTo>
                      <a:pt x="1090" y="83"/>
                    </a:lnTo>
                    <a:lnTo>
                      <a:pt x="1090" y="83"/>
                    </a:lnTo>
                    <a:lnTo>
                      <a:pt x="1091" y="83"/>
                    </a:lnTo>
                    <a:lnTo>
                      <a:pt x="1093" y="85"/>
                    </a:lnTo>
                    <a:lnTo>
                      <a:pt x="1094" y="82"/>
                    </a:lnTo>
                    <a:lnTo>
                      <a:pt x="1094" y="82"/>
                    </a:lnTo>
                    <a:lnTo>
                      <a:pt x="1095" y="79"/>
                    </a:lnTo>
                    <a:lnTo>
                      <a:pt x="1095" y="79"/>
                    </a:lnTo>
                    <a:lnTo>
                      <a:pt x="1096" y="77"/>
                    </a:lnTo>
                    <a:lnTo>
                      <a:pt x="1096" y="75"/>
                    </a:lnTo>
                    <a:lnTo>
                      <a:pt x="1096" y="70"/>
                    </a:lnTo>
                    <a:lnTo>
                      <a:pt x="1095" y="70"/>
                    </a:lnTo>
                    <a:lnTo>
                      <a:pt x="1093" y="68"/>
                    </a:lnTo>
                    <a:lnTo>
                      <a:pt x="1091" y="67"/>
                    </a:lnTo>
                    <a:lnTo>
                      <a:pt x="1090" y="65"/>
                    </a:lnTo>
                    <a:lnTo>
                      <a:pt x="1088" y="65"/>
                    </a:lnTo>
                    <a:lnTo>
                      <a:pt x="1085" y="67"/>
                    </a:lnTo>
                    <a:lnTo>
                      <a:pt x="1078" y="71"/>
                    </a:lnTo>
                    <a:lnTo>
                      <a:pt x="1077" y="73"/>
                    </a:lnTo>
                    <a:lnTo>
                      <a:pt x="1073" y="76"/>
                    </a:lnTo>
                    <a:lnTo>
                      <a:pt x="1071" y="79"/>
                    </a:lnTo>
                    <a:lnTo>
                      <a:pt x="1070" y="80"/>
                    </a:lnTo>
                    <a:lnTo>
                      <a:pt x="1068" y="82"/>
                    </a:lnTo>
                    <a:lnTo>
                      <a:pt x="1068" y="82"/>
                    </a:lnTo>
                    <a:lnTo>
                      <a:pt x="1068" y="82"/>
                    </a:lnTo>
                    <a:lnTo>
                      <a:pt x="1068" y="79"/>
                    </a:lnTo>
                    <a:lnTo>
                      <a:pt x="1068" y="79"/>
                    </a:lnTo>
                    <a:lnTo>
                      <a:pt x="1070" y="75"/>
                    </a:lnTo>
                    <a:lnTo>
                      <a:pt x="1071" y="68"/>
                    </a:lnTo>
                    <a:lnTo>
                      <a:pt x="1073" y="69"/>
                    </a:lnTo>
                    <a:lnTo>
                      <a:pt x="1076" y="69"/>
                    </a:lnTo>
                    <a:lnTo>
                      <a:pt x="1077" y="70"/>
                    </a:lnTo>
                    <a:lnTo>
                      <a:pt x="1077" y="71"/>
                    </a:lnTo>
                    <a:lnTo>
                      <a:pt x="1079" y="70"/>
                    </a:lnTo>
                    <a:lnTo>
                      <a:pt x="1082" y="69"/>
                    </a:lnTo>
                    <a:lnTo>
                      <a:pt x="1084" y="68"/>
                    </a:lnTo>
                    <a:lnTo>
                      <a:pt x="1080" y="65"/>
                    </a:lnTo>
                    <a:lnTo>
                      <a:pt x="1074" y="63"/>
                    </a:lnTo>
                    <a:lnTo>
                      <a:pt x="1073" y="62"/>
                    </a:lnTo>
                    <a:lnTo>
                      <a:pt x="1073" y="61"/>
                    </a:lnTo>
                    <a:lnTo>
                      <a:pt x="1073" y="59"/>
                    </a:lnTo>
                    <a:lnTo>
                      <a:pt x="1072" y="59"/>
                    </a:lnTo>
                    <a:lnTo>
                      <a:pt x="1072" y="59"/>
                    </a:lnTo>
                    <a:lnTo>
                      <a:pt x="1070" y="61"/>
                    </a:lnTo>
                    <a:lnTo>
                      <a:pt x="1066" y="62"/>
                    </a:lnTo>
                    <a:lnTo>
                      <a:pt x="1062" y="63"/>
                    </a:lnTo>
                    <a:lnTo>
                      <a:pt x="1061" y="63"/>
                    </a:lnTo>
                    <a:lnTo>
                      <a:pt x="1061" y="62"/>
                    </a:lnTo>
                    <a:lnTo>
                      <a:pt x="1061" y="61"/>
                    </a:lnTo>
                    <a:lnTo>
                      <a:pt x="1064" y="61"/>
                    </a:lnTo>
                    <a:lnTo>
                      <a:pt x="1066" y="59"/>
                    </a:lnTo>
                    <a:lnTo>
                      <a:pt x="1066" y="59"/>
                    </a:lnTo>
                    <a:lnTo>
                      <a:pt x="1068" y="57"/>
                    </a:lnTo>
                    <a:lnTo>
                      <a:pt x="1068" y="56"/>
                    </a:lnTo>
                    <a:lnTo>
                      <a:pt x="1071" y="57"/>
                    </a:lnTo>
                    <a:lnTo>
                      <a:pt x="1073" y="57"/>
                    </a:lnTo>
                    <a:lnTo>
                      <a:pt x="1074" y="57"/>
                    </a:lnTo>
                    <a:lnTo>
                      <a:pt x="1076" y="57"/>
                    </a:lnTo>
                    <a:lnTo>
                      <a:pt x="1076" y="58"/>
                    </a:lnTo>
                    <a:lnTo>
                      <a:pt x="1077" y="56"/>
                    </a:lnTo>
                    <a:lnTo>
                      <a:pt x="1078" y="56"/>
                    </a:lnTo>
                    <a:lnTo>
                      <a:pt x="1078" y="53"/>
                    </a:lnTo>
                    <a:lnTo>
                      <a:pt x="1077" y="52"/>
                    </a:lnTo>
                    <a:lnTo>
                      <a:pt x="1076" y="51"/>
                    </a:lnTo>
                    <a:lnTo>
                      <a:pt x="1074" y="50"/>
                    </a:lnTo>
                    <a:lnTo>
                      <a:pt x="1073" y="47"/>
                    </a:lnTo>
                    <a:lnTo>
                      <a:pt x="1072" y="46"/>
                    </a:lnTo>
                    <a:lnTo>
                      <a:pt x="1072" y="46"/>
                    </a:lnTo>
                    <a:lnTo>
                      <a:pt x="1073" y="45"/>
                    </a:lnTo>
                    <a:lnTo>
                      <a:pt x="1078" y="40"/>
                    </a:lnTo>
                    <a:lnTo>
                      <a:pt x="1076" y="37"/>
                    </a:lnTo>
                    <a:lnTo>
                      <a:pt x="1076" y="35"/>
                    </a:lnTo>
                    <a:lnTo>
                      <a:pt x="1073" y="33"/>
                    </a:lnTo>
                    <a:lnTo>
                      <a:pt x="1072" y="33"/>
                    </a:lnTo>
                    <a:lnTo>
                      <a:pt x="1070" y="32"/>
                    </a:lnTo>
                    <a:lnTo>
                      <a:pt x="1070" y="32"/>
                    </a:lnTo>
                    <a:lnTo>
                      <a:pt x="1070" y="32"/>
                    </a:lnTo>
                    <a:lnTo>
                      <a:pt x="1070" y="32"/>
                    </a:lnTo>
                    <a:lnTo>
                      <a:pt x="1072" y="31"/>
                    </a:lnTo>
                    <a:lnTo>
                      <a:pt x="1078" y="28"/>
                    </a:lnTo>
                    <a:lnTo>
                      <a:pt x="1080" y="28"/>
                    </a:lnTo>
                    <a:lnTo>
                      <a:pt x="1082" y="27"/>
                    </a:lnTo>
                    <a:lnTo>
                      <a:pt x="1084" y="27"/>
                    </a:lnTo>
                    <a:lnTo>
                      <a:pt x="1085" y="26"/>
                    </a:lnTo>
                    <a:lnTo>
                      <a:pt x="1086" y="24"/>
                    </a:lnTo>
                    <a:lnTo>
                      <a:pt x="1086" y="23"/>
                    </a:lnTo>
                    <a:lnTo>
                      <a:pt x="1086" y="21"/>
                    </a:lnTo>
                    <a:lnTo>
                      <a:pt x="1086" y="21"/>
                    </a:lnTo>
                    <a:lnTo>
                      <a:pt x="1090" y="21"/>
                    </a:lnTo>
                    <a:lnTo>
                      <a:pt x="1095" y="21"/>
                    </a:lnTo>
                    <a:lnTo>
                      <a:pt x="1101" y="22"/>
                    </a:lnTo>
                    <a:lnTo>
                      <a:pt x="1103" y="21"/>
                    </a:lnTo>
                    <a:lnTo>
                      <a:pt x="1107" y="20"/>
                    </a:lnTo>
                    <a:lnTo>
                      <a:pt x="1111" y="18"/>
                    </a:lnTo>
                    <a:lnTo>
                      <a:pt x="1114" y="16"/>
                    </a:lnTo>
                    <a:lnTo>
                      <a:pt x="1120" y="14"/>
                    </a:lnTo>
                    <a:lnTo>
                      <a:pt x="1121" y="12"/>
                    </a:lnTo>
                    <a:lnTo>
                      <a:pt x="1129" y="10"/>
                    </a:lnTo>
                    <a:lnTo>
                      <a:pt x="1131" y="10"/>
                    </a:lnTo>
                    <a:lnTo>
                      <a:pt x="1132" y="10"/>
                    </a:lnTo>
                    <a:lnTo>
                      <a:pt x="1135" y="9"/>
                    </a:lnTo>
                    <a:lnTo>
                      <a:pt x="1138" y="8"/>
                    </a:lnTo>
                    <a:lnTo>
                      <a:pt x="1139" y="6"/>
                    </a:lnTo>
                    <a:lnTo>
                      <a:pt x="1139" y="5"/>
                    </a:lnTo>
                    <a:lnTo>
                      <a:pt x="1139" y="4"/>
                    </a:lnTo>
                    <a:lnTo>
                      <a:pt x="1138" y="3"/>
                    </a:lnTo>
                    <a:lnTo>
                      <a:pt x="1135" y="3"/>
                    </a:lnTo>
                    <a:lnTo>
                      <a:pt x="1133" y="2"/>
                    </a:lnTo>
                    <a:lnTo>
                      <a:pt x="1125" y="2"/>
                    </a:lnTo>
                    <a:lnTo>
                      <a:pt x="1121" y="2"/>
                    </a:lnTo>
                    <a:lnTo>
                      <a:pt x="1120" y="2"/>
                    </a:lnTo>
                    <a:lnTo>
                      <a:pt x="1120" y="2"/>
                    </a:lnTo>
                    <a:lnTo>
                      <a:pt x="1119" y="2"/>
                    </a:lnTo>
                    <a:lnTo>
                      <a:pt x="1117" y="2"/>
                    </a:lnTo>
                    <a:lnTo>
                      <a:pt x="1113" y="0"/>
                    </a:lnTo>
                    <a:lnTo>
                      <a:pt x="1109" y="0"/>
                    </a:lnTo>
                    <a:lnTo>
                      <a:pt x="1107" y="0"/>
                    </a:lnTo>
                    <a:lnTo>
                      <a:pt x="1101" y="0"/>
                    </a:lnTo>
                    <a:lnTo>
                      <a:pt x="1094" y="2"/>
                    </a:lnTo>
                    <a:lnTo>
                      <a:pt x="1091" y="2"/>
                    </a:lnTo>
                    <a:lnTo>
                      <a:pt x="1088" y="4"/>
                    </a:lnTo>
                    <a:lnTo>
                      <a:pt x="1089" y="8"/>
                    </a:lnTo>
                    <a:lnTo>
                      <a:pt x="1086" y="6"/>
                    </a:lnTo>
                    <a:lnTo>
                      <a:pt x="1082" y="6"/>
                    </a:lnTo>
                    <a:lnTo>
                      <a:pt x="1080" y="6"/>
                    </a:lnTo>
                    <a:lnTo>
                      <a:pt x="1079" y="8"/>
                    </a:lnTo>
                    <a:lnTo>
                      <a:pt x="1078" y="10"/>
                    </a:lnTo>
                    <a:lnTo>
                      <a:pt x="1076" y="14"/>
                    </a:lnTo>
                    <a:lnTo>
                      <a:pt x="1074" y="14"/>
                    </a:lnTo>
                    <a:lnTo>
                      <a:pt x="1073" y="14"/>
                    </a:lnTo>
                    <a:lnTo>
                      <a:pt x="1072" y="14"/>
                    </a:lnTo>
                    <a:lnTo>
                      <a:pt x="1071" y="15"/>
                    </a:lnTo>
                    <a:lnTo>
                      <a:pt x="1070" y="17"/>
                    </a:lnTo>
                    <a:lnTo>
                      <a:pt x="1068" y="20"/>
                    </a:lnTo>
                    <a:lnTo>
                      <a:pt x="1068" y="21"/>
                    </a:lnTo>
                    <a:lnTo>
                      <a:pt x="1067" y="24"/>
                    </a:lnTo>
                    <a:lnTo>
                      <a:pt x="1060" y="32"/>
                    </a:lnTo>
                    <a:lnTo>
                      <a:pt x="1059" y="32"/>
                    </a:lnTo>
                    <a:lnTo>
                      <a:pt x="1053" y="35"/>
                    </a:lnTo>
                    <a:lnTo>
                      <a:pt x="1050" y="34"/>
                    </a:lnTo>
                    <a:lnTo>
                      <a:pt x="1049" y="34"/>
                    </a:lnTo>
                    <a:lnTo>
                      <a:pt x="1048" y="35"/>
                    </a:lnTo>
                    <a:lnTo>
                      <a:pt x="1048" y="37"/>
                    </a:lnTo>
                    <a:lnTo>
                      <a:pt x="1049" y="38"/>
                    </a:lnTo>
                    <a:lnTo>
                      <a:pt x="1049" y="39"/>
                    </a:lnTo>
                    <a:lnTo>
                      <a:pt x="1047" y="39"/>
                    </a:lnTo>
                    <a:lnTo>
                      <a:pt x="1046" y="38"/>
                    </a:lnTo>
                    <a:lnTo>
                      <a:pt x="1043" y="38"/>
                    </a:lnTo>
                    <a:lnTo>
                      <a:pt x="1042" y="38"/>
                    </a:lnTo>
                    <a:lnTo>
                      <a:pt x="1040" y="40"/>
                    </a:lnTo>
                    <a:lnTo>
                      <a:pt x="1038" y="41"/>
                    </a:lnTo>
                    <a:lnTo>
                      <a:pt x="1036" y="41"/>
                    </a:lnTo>
                    <a:lnTo>
                      <a:pt x="1032" y="45"/>
                    </a:lnTo>
                    <a:lnTo>
                      <a:pt x="1032" y="46"/>
                    </a:lnTo>
                    <a:lnTo>
                      <a:pt x="1035" y="50"/>
                    </a:lnTo>
                    <a:lnTo>
                      <a:pt x="1036" y="50"/>
                    </a:lnTo>
                    <a:lnTo>
                      <a:pt x="1032" y="50"/>
                    </a:lnTo>
                    <a:lnTo>
                      <a:pt x="1027" y="52"/>
                    </a:lnTo>
                    <a:lnTo>
                      <a:pt x="1025" y="52"/>
                    </a:lnTo>
                    <a:lnTo>
                      <a:pt x="1023" y="53"/>
                    </a:lnTo>
                    <a:lnTo>
                      <a:pt x="1023" y="56"/>
                    </a:lnTo>
                    <a:lnTo>
                      <a:pt x="1026" y="61"/>
                    </a:lnTo>
                    <a:lnTo>
                      <a:pt x="1027" y="62"/>
                    </a:lnTo>
                    <a:lnTo>
                      <a:pt x="1030" y="63"/>
                    </a:lnTo>
                    <a:lnTo>
                      <a:pt x="1031" y="63"/>
                    </a:lnTo>
                    <a:lnTo>
                      <a:pt x="1034" y="63"/>
                    </a:lnTo>
                    <a:lnTo>
                      <a:pt x="1036" y="63"/>
                    </a:lnTo>
                    <a:lnTo>
                      <a:pt x="1040" y="63"/>
                    </a:lnTo>
                    <a:lnTo>
                      <a:pt x="1040" y="64"/>
                    </a:lnTo>
                    <a:lnTo>
                      <a:pt x="1041" y="65"/>
                    </a:lnTo>
                    <a:lnTo>
                      <a:pt x="1043" y="65"/>
                    </a:lnTo>
                    <a:lnTo>
                      <a:pt x="1041" y="67"/>
                    </a:lnTo>
                    <a:lnTo>
                      <a:pt x="1037" y="68"/>
                    </a:lnTo>
                    <a:lnTo>
                      <a:pt x="1036" y="68"/>
                    </a:lnTo>
                    <a:lnTo>
                      <a:pt x="1034" y="68"/>
                    </a:lnTo>
                    <a:lnTo>
                      <a:pt x="1034" y="69"/>
                    </a:lnTo>
                    <a:lnTo>
                      <a:pt x="1032" y="69"/>
                    </a:lnTo>
                    <a:lnTo>
                      <a:pt x="1029" y="70"/>
                    </a:lnTo>
                    <a:lnTo>
                      <a:pt x="1026" y="71"/>
                    </a:lnTo>
                    <a:lnTo>
                      <a:pt x="1025" y="73"/>
                    </a:lnTo>
                    <a:lnTo>
                      <a:pt x="1023" y="74"/>
                    </a:lnTo>
                    <a:lnTo>
                      <a:pt x="1025" y="75"/>
                    </a:lnTo>
                    <a:lnTo>
                      <a:pt x="1030" y="75"/>
                    </a:lnTo>
                    <a:lnTo>
                      <a:pt x="1030" y="76"/>
                    </a:lnTo>
                    <a:lnTo>
                      <a:pt x="1030" y="77"/>
                    </a:lnTo>
                    <a:lnTo>
                      <a:pt x="1029" y="77"/>
                    </a:lnTo>
                    <a:lnTo>
                      <a:pt x="1025" y="80"/>
                    </a:lnTo>
                    <a:lnTo>
                      <a:pt x="1023" y="81"/>
                    </a:lnTo>
                    <a:lnTo>
                      <a:pt x="1020" y="82"/>
                    </a:lnTo>
                    <a:lnTo>
                      <a:pt x="1017" y="83"/>
                    </a:lnTo>
                    <a:lnTo>
                      <a:pt x="1013" y="85"/>
                    </a:lnTo>
                    <a:lnTo>
                      <a:pt x="1009" y="85"/>
                    </a:lnTo>
                    <a:lnTo>
                      <a:pt x="1007" y="85"/>
                    </a:lnTo>
                    <a:lnTo>
                      <a:pt x="1006" y="85"/>
                    </a:lnTo>
                    <a:lnTo>
                      <a:pt x="1005" y="85"/>
                    </a:lnTo>
                    <a:lnTo>
                      <a:pt x="1002" y="87"/>
                    </a:lnTo>
                    <a:lnTo>
                      <a:pt x="1002" y="88"/>
                    </a:lnTo>
                    <a:lnTo>
                      <a:pt x="1002" y="91"/>
                    </a:lnTo>
                    <a:lnTo>
                      <a:pt x="1002" y="93"/>
                    </a:lnTo>
                    <a:lnTo>
                      <a:pt x="1002" y="93"/>
                    </a:lnTo>
                    <a:lnTo>
                      <a:pt x="1001" y="94"/>
                    </a:lnTo>
                    <a:lnTo>
                      <a:pt x="997" y="96"/>
                    </a:lnTo>
                    <a:lnTo>
                      <a:pt x="997" y="96"/>
                    </a:lnTo>
                    <a:lnTo>
                      <a:pt x="996" y="96"/>
                    </a:lnTo>
                    <a:lnTo>
                      <a:pt x="994" y="93"/>
                    </a:lnTo>
                    <a:lnTo>
                      <a:pt x="994" y="93"/>
                    </a:lnTo>
                    <a:lnTo>
                      <a:pt x="996" y="91"/>
                    </a:lnTo>
                    <a:lnTo>
                      <a:pt x="999" y="88"/>
                    </a:lnTo>
                    <a:lnTo>
                      <a:pt x="999" y="87"/>
                    </a:lnTo>
                    <a:lnTo>
                      <a:pt x="1002" y="85"/>
                    </a:lnTo>
                    <a:lnTo>
                      <a:pt x="1005" y="83"/>
                    </a:lnTo>
                    <a:lnTo>
                      <a:pt x="1007" y="82"/>
                    </a:lnTo>
                    <a:lnTo>
                      <a:pt x="1003" y="81"/>
                    </a:lnTo>
                    <a:lnTo>
                      <a:pt x="1001" y="81"/>
                    </a:lnTo>
                    <a:lnTo>
                      <a:pt x="997" y="81"/>
                    </a:lnTo>
                    <a:lnTo>
                      <a:pt x="996" y="81"/>
                    </a:lnTo>
                    <a:lnTo>
                      <a:pt x="995" y="80"/>
                    </a:lnTo>
                    <a:lnTo>
                      <a:pt x="994" y="79"/>
                    </a:lnTo>
                    <a:lnTo>
                      <a:pt x="995" y="79"/>
                    </a:lnTo>
                    <a:lnTo>
                      <a:pt x="996" y="79"/>
                    </a:lnTo>
                    <a:lnTo>
                      <a:pt x="1001" y="79"/>
                    </a:lnTo>
                    <a:lnTo>
                      <a:pt x="1003" y="79"/>
                    </a:lnTo>
                    <a:lnTo>
                      <a:pt x="1005" y="79"/>
                    </a:lnTo>
                    <a:lnTo>
                      <a:pt x="1008" y="77"/>
                    </a:lnTo>
                    <a:lnTo>
                      <a:pt x="1011" y="77"/>
                    </a:lnTo>
                    <a:lnTo>
                      <a:pt x="1013" y="76"/>
                    </a:lnTo>
                    <a:lnTo>
                      <a:pt x="1014" y="75"/>
                    </a:lnTo>
                    <a:lnTo>
                      <a:pt x="1018" y="74"/>
                    </a:lnTo>
                    <a:lnTo>
                      <a:pt x="1017" y="71"/>
                    </a:lnTo>
                    <a:lnTo>
                      <a:pt x="1017" y="70"/>
                    </a:lnTo>
                    <a:lnTo>
                      <a:pt x="1015" y="69"/>
                    </a:lnTo>
                    <a:lnTo>
                      <a:pt x="1017" y="68"/>
                    </a:lnTo>
                    <a:lnTo>
                      <a:pt x="1018" y="67"/>
                    </a:lnTo>
                    <a:lnTo>
                      <a:pt x="1019" y="67"/>
                    </a:lnTo>
                    <a:lnTo>
                      <a:pt x="1020" y="67"/>
                    </a:lnTo>
                    <a:lnTo>
                      <a:pt x="1020" y="67"/>
                    </a:lnTo>
                    <a:lnTo>
                      <a:pt x="1023" y="67"/>
                    </a:lnTo>
                    <a:lnTo>
                      <a:pt x="1025" y="65"/>
                    </a:lnTo>
                    <a:lnTo>
                      <a:pt x="1026" y="67"/>
                    </a:lnTo>
                    <a:lnTo>
                      <a:pt x="1027" y="67"/>
                    </a:lnTo>
                    <a:lnTo>
                      <a:pt x="1029" y="65"/>
                    </a:lnTo>
                    <a:lnTo>
                      <a:pt x="1027" y="64"/>
                    </a:lnTo>
                    <a:lnTo>
                      <a:pt x="1026" y="62"/>
                    </a:lnTo>
                    <a:lnTo>
                      <a:pt x="1025" y="61"/>
                    </a:lnTo>
                    <a:lnTo>
                      <a:pt x="1024" y="61"/>
                    </a:lnTo>
                    <a:lnTo>
                      <a:pt x="1021" y="61"/>
                    </a:lnTo>
                    <a:lnTo>
                      <a:pt x="1018" y="62"/>
                    </a:lnTo>
                    <a:lnTo>
                      <a:pt x="1014" y="63"/>
                    </a:lnTo>
                    <a:lnTo>
                      <a:pt x="1014" y="64"/>
                    </a:lnTo>
                    <a:lnTo>
                      <a:pt x="1013" y="63"/>
                    </a:lnTo>
                    <a:lnTo>
                      <a:pt x="1009" y="61"/>
                    </a:lnTo>
                    <a:lnTo>
                      <a:pt x="1008" y="59"/>
                    </a:lnTo>
                    <a:lnTo>
                      <a:pt x="1007" y="59"/>
                    </a:lnTo>
                    <a:lnTo>
                      <a:pt x="1005" y="58"/>
                    </a:lnTo>
                    <a:lnTo>
                      <a:pt x="1003" y="58"/>
                    </a:lnTo>
                    <a:lnTo>
                      <a:pt x="1000" y="59"/>
                    </a:lnTo>
                    <a:lnTo>
                      <a:pt x="999" y="62"/>
                    </a:lnTo>
                    <a:lnTo>
                      <a:pt x="996" y="63"/>
                    </a:lnTo>
                    <a:lnTo>
                      <a:pt x="995" y="63"/>
                    </a:lnTo>
                    <a:lnTo>
                      <a:pt x="994" y="63"/>
                    </a:lnTo>
                    <a:lnTo>
                      <a:pt x="993" y="63"/>
                    </a:lnTo>
                    <a:lnTo>
                      <a:pt x="990" y="68"/>
                    </a:lnTo>
                    <a:lnTo>
                      <a:pt x="989" y="68"/>
                    </a:lnTo>
                    <a:lnTo>
                      <a:pt x="987" y="68"/>
                    </a:lnTo>
                    <a:lnTo>
                      <a:pt x="983" y="68"/>
                    </a:lnTo>
                    <a:lnTo>
                      <a:pt x="982" y="68"/>
                    </a:lnTo>
                    <a:lnTo>
                      <a:pt x="977" y="70"/>
                    </a:lnTo>
                    <a:lnTo>
                      <a:pt x="976" y="71"/>
                    </a:lnTo>
                    <a:lnTo>
                      <a:pt x="975" y="73"/>
                    </a:lnTo>
                    <a:lnTo>
                      <a:pt x="977" y="74"/>
                    </a:lnTo>
                    <a:lnTo>
                      <a:pt x="983" y="74"/>
                    </a:lnTo>
                    <a:lnTo>
                      <a:pt x="985" y="74"/>
                    </a:lnTo>
                    <a:lnTo>
                      <a:pt x="985" y="74"/>
                    </a:lnTo>
                    <a:lnTo>
                      <a:pt x="989" y="74"/>
                    </a:lnTo>
                    <a:lnTo>
                      <a:pt x="989" y="75"/>
                    </a:lnTo>
                    <a:lnTo>
                      <a:pt x="988" y="76"/>
                    </a:lnTo>
                    <a:lnTo>
                      <a:pt x="987" y="77"/>
                    </a:lnTo>
                    <a:lnTo>
                      <a:pt x="984" y="79"/>
                    </a:lnTo>
                    <a:lnTo>
                      <a:pt x="983" y="79"/>
                    </a:lnTo>
                    <a:lnTo>
                      <a:pt x="981" y="79"/>
                    </a:lnTo>
                    <a:lnTo>
                      <a:pt x="978" y="79"/>
                    </a:lnTo>
                    <a:lnTo>
                      <a:pt x="977" y="79"/>
                    </a:lnTo>
                    <a:lnTo>
                      <a:pt x="977" y="79"/>
                    </a:lnTo>
                    <a:lnTo>
                      <a:pt x="975" y="80"/>
                    </a:lnTo>
                    <a:lnTo>
                      <a:pt x="976" y="82"/>
                    </a:lnTo>
                    <a:lnTo>
                      <a:pt x="976" y="83"/>
                    </a:lnTo>
                    <a:lnTo>
                      <a:pt x="976" y="85"/>
                    </a:lnTo>
                    <a:lnTo>
                      <a:pt x="975" y="85"/>
                    </a:lnTo>
                    <a:lnTo>
                      <a:pt x="973" y="85"/>
                    </a:lnTo>
                    <a:lnTo>
                      <a:pt x="972" y="85"/>
                    </a:lnTo>
                    <a:lnTo>
                      <a:pt x="971" y="85"/>
                    </a:lnTo>
                    <a:lnTo>
                      <a:pt x="972" y="87"/>
                    </a:lnTo>
                    <a:lnTo>
                      <a:pt x="973" y="88"/>
                    </a:lnTo>
                    <a:lnTo>
                      <a:pt x="967" y="88"/>
                    </a:lnTo>
                    <a:lnTo>
                      <a:pt x="965" y="88"/>
                    </a:lnTo>
                    <a:lnTo>
                      <a:pt x="964" y="88"/>
                    </a:lnTo>
                    <a:lnTo>
                      <a:pt x="964" y="88"/>
                    </a:lnTo>
                    <a:lnTo>
                      <a:pt x="961" y="88"/>
                    </a:lnTo>
                    <a:lnTo>
                      <a:pt x="960" y="88"/>
                    </a:lnTo>
                    <a:lnTo>
                      <a:pt x="955" y="87"/>
                    </a:lnTo>
                    <a:lnTo>
                      <a:pt x="950" y="87"/>
                    </a:lnTo>
                    <a:lnTo>
                      <a:pt x="950" y="87"/>
                    </a:lnTo>
                    <a:lnTo>
                      <a:pt x="935" y="88"/>
                    </a:lnTo>
                    <a:lnTo>
                      <a:pt x="929" y="87"/>
                    </a:lnTo>
                    <a:lnTo>
                      <a:pt x="925" y="87"/>
                    </a:lnTo>
                    <a:lnTo>
                      <a:pt x="924" y="85"/>
                    </a:lnTo>
                    <a:lnTo>
                      <a:pt x="920" y="82"/>
                    </a:lnTo>
                    <a:lnTo>
                      <a:pt x="919" y="83"/>
                    </a:lnTo>
                    <a:lnTo>
                      <a:pt x="917" y="83"/>
                    </a:lnTo>
                    <a:lnTo>
                      <a:pt x="916" y="83"/>
                    </a:lnTo>
                    <a:lnTo>
                      <a:pt x="913" y="85"/>
                    </a:lnTo>
                    <a:lnTo>
                      <a:pt x="913" y="83"/>
                    </a:lnTo>
                    <a:lnTo>
                      <a:pt x="912" y="83"/>
                    </a:lnTo>
                    <a:lnTo>
                      <a:pt x="916" y="81"/>
                    </a:lnTo>
                    <a:lnTo>
                      <a:pt x="917" y="81"/>
                    </a:lnTo>
                    <a:lnTo>
                      <a:pt x="918" y="80"/>
                    </a:lnTo>
                    <a:lnTo>
                      <a:pt x="918" y="79"/>
                    </a:lnTo>
                    <a:lnTo>
                      <a:pt x="918" y="79"/>
                    </a:lnTo>
                    <a:lnTo>
                      <a:pt x="916" y="76"/>
                    </a:lnTo>
                    <a:lnTo>
                      <a:pt x="914" y="76"/>
                    </a:lnTo>
                    <a:lnTo>
                      <a:pt x="912" y="77"/>
                    </a:lnTo>
                    <a:lnTo>
                      <a:pt x="912" y="77"/>
                    </a:lnTo>
                    <a:lnTo>
                      <a:pt x="909" y="75"/>
                    </a:lnTo>
                    <a:lnTo>
                      <a:pt x="908" y="74"/>
                    </a:lnTo>
                    <a:lnTo>
                      <a:pt x="911" y="74"/>
                    </a:lnTo>
                    <a:lnTo>
                      <a:pt x="911" y="74"/>
                    </a:lnTo>
                    <a:lnTo>
                      <a:pt x="909" y="73"/>
                    </a:lnTo>
                    <a:lnTo>
                      <a:pt x="906" y="71"/>
                    </a:lnTo>
                    <a:lnTo>
                      <a:pt x="901" y="73"/>
                    </a:lnTo>
                    <a:lnTo>
                      <a:pt x="899" y="73"/>
                    </a:lnTo>
                    <a:lnTo>
                      <a:pt x="891" y="75"/>
                    </a:lnTo>
                    <a:lnTo>
                      <a:pt x="888" y="75"/>
                    </a:lnTo>
                    <a:lnTo>
                      <a:pt x="883" y="75"/>
                    </a:lnTo>
                    <a:lnTo>
                      <a:pt x="878" y="76"/>
                    </a:lnTo>
                    <a:lnTo>
                      <a:pt x="875" y="77"/>
                    </a:lnTo>
                    <a:lnTo>
                      <a:pt x="870" y="79"/>
                    </a:lnTo>
                    <a:lnTo>
                      <a:pt x="869" y="80"/>
                    </a:lnTo>
                    <a:lnTo>
                      <a:pt x="869" y="81"/>
                    </a:lnTo>
                    <a:lnTo>
                      <a:pt x="870" y="82"/>
                    </a:lnTo>
                    <a:lnTo>
                      <a:pt x="873" y="85"/>
                    </a:lnTo>
                    <a:lnTo>
                      <a:pt x="877" y="86"/>
                    </a:lnTo>
                    <a:lnTo>
                      <a:pt x="876" y="86"/>
                    </a:lnTo>
                    <a:lnTo>
                      <a:pt x="872" y="87"/>
                    </a:lnTo>
                    <a:lnTo>
                      <a:pt x="869" y="88"/>
                    </a:lnTo>
                    <a:lnTo>
                      <a:pt x="869" y="90"/>
                    </a:lnTo>
                    <a:lnTo>
                      <a:pt x="869" y="91"/>
                    </a:lnTo>
                    <a:lnTo>
                      <a:pt x="867" y="93"/>
                    </a:lnTo>
                    <a:lnTo>
                      <a:pt x="866" y="98"/>
                    </a:lnTo>
                    <a:lnTo>
                      <a:pt x="866" y="99"/>
                    </a:lnTo>
                    <a:lnTo>
                      <a:pt x="866" y="100"/>
                    </a:lnTo>
                    <a:lnTo>
                      <a:pt x="865" y="100"/>
                    </a:lnTo>
                    <a:lnTo>
                      <a:pt x="863" y="100"/>
                    </a:lnTo>
                    <a:lnTo>
                      <a:pt x="861" y="99"/>
                    </a:lnTo>
                    <a:lnTo>
                      <a:pt x="863" y="98"/>
                    </a:lnTo>
                    <a:lnTo>
                      <a:pt x="865" y="97"/>
                    </a:lnTo>
                    <a:lnTo>
                      <a:pt x="864" y="94"/>
                    </a:lnTo>
                    <a:lnTo>
                      <a:pt x="863" y="93"/>
                    </a:lnTo>
                    <a:lnTo>
                      <a:pt x="860" y="92"/>
                    </a:lnTo>
                    <a:lnTo>
                      <a:pt x="858" y="91"/>
                    </a:lnTo>
                    <a:lnTo>
                      <a:pt x="859" y="91"/>
                    </a:lnTo>
                    <a:lnTo>
                      <a:pt x="859" y="90"/>
                    </a:lnTo>
                    <a:lnTo>
                      <a:pt x="858" y="88"/>
                    </a:lnTo>
                    <a:lnTo>
                      <a:pt x="857" y="87"/>
                    </a:lnTo>
                    <a:lnTo>
                      <a:pt x="855" y="87"/>
                    </a:lnTo>
                    <a:lnTo>
                      <a:pt x="853" y="87"/>
                    </a:lnTo>
                    <a:lnTo>
                      <a:pt x="853" y="87"/>
                    </a:lnTo>
                    <a:lnTo>
                      <a:pt x="855" y="86"/>
                    </a:lnTo>
                    <a:lnTo>
                      <a:pt x="858" y="85"/>
                    </a:lnTo>
                    <a:lnTo>
                      <a:pt x="861" y="83"/>
                    </a:lnTo>
                    <a:lnTo>
                      <a:pt x="861" y="83"/>
                    </a:lnTo>
                    <a:lnTo>
                      <a:pt x="860" y="82"/>
                    </a:lnTo>
                    <a:lnTo>
                      <a:pt x="859" y="82"/>
                    </a:lnTo>
                    <a:lnTo>
                      <a:pt x="847" y="85"/>
                    </a:lnTo>
                    <a:lnTo>
                      <a:pt x="836" y="87"/>
                    </a:lnTo>
                    <a:lnTo>
                      <a:pt x="826" y="88"/>
                    </a:lnTo>
                    <a:lnTo>
                      <a:pt x="818" y="90"/>
                    </a:lnTo>
                    <a:lnTo>
                      <a:pt x="808" y="88"/>
                    </a:lnTo>
                    <a:lnTo>
                      <a:pt x="805" y="88"/>
                    </a:lnTo>
                    <a:lnTo>
                      <a:pt x="794" y="87"/>
                    </a:lnTo>
                    <a:lnTo>
                      <a:pt x="796" y="85"/>
                    </a:lnTo>
                    <a:lnTo>
                      <a:pt x="799" y="85"/>
                    </a:lnTo>
                    <a:lnTo>
                      <a:pt x="802" y="83"/>
                    </a:lnTo>
                    <a:lnTo>
                      <a:pt x="805" y="83"/>
                    </a:lnTo>
                    <a:lnTo>
                      <a:pt x="806" y="82"/>
                    </a:lnTo>
                    <a:lnTo>
                      <a:pt x="806" y="82"/>
                    </a:lnTo>
                    <a:lnTo>
                      <a:pt x="808" y="82"/>
                    </a:lnTo>
                    <a:lnTo>
                      <a:pt x="810" y="83"/>
                    </a:lnTo>
                    <a:lnTo>
                      <a:pt x="812" y="83"/>
                    </a:lnTo>
                    <a:lnTo>
                      <a:pt x="813" y="82"/>
                    </a:lnTo>
                    <a:lnTo>
                      <a:pt x="816" y="81"/>
                    </a:lnTo>
                    <a:lnTo>
                      <a:pt x="816" y="77"/>
                    </a:lnTo>
                    <a:lnTo>
                      <a:pt x="816" y="76"/>
                    </a:lnTo>
                    <a:lnTo>
                      <a:pt x="812" y="73"/>
                    </a:lnTo>
                    <a:lnTo>
                      <a:pt x="806" y="70"/>
                    </a:lnTo>
                    <a:lnTo>
                      <a:pt x="802" y="71"/>
                    </a:lnTo>
                    <a:lnTo>
                      <a:pt x="801" y="71"/>
                    </a:lnTo>
                    <a:lnTo>
                      <a:pt x="800" y="71"/>
                    </a:lnTo>
                    <a:lnTo>
                      <a:pt x="790" y="70"/>
                    </a:lnTo>
                    <a:lnTo>
                      <a:pt x="782" y="69"/>
                    </a:lnTo>
                    <a:lnTo>
                      <a:pt x="779" y="68"/>
                    </a:lnTo>
                    <a:lnTo>
                      <a:pt x="776" y="67"/>
                    </a:lnTo>
                    <a:lnTo>
                      <a:pt x="773" y="67"/>
                    </a:lnTo>
                    <a:lnTo>
                      <a:pt x="771" y="67"/>
                    </a:lnTo>
                    <a:lnTo>
                      <a:pt x="767" y="65"/>
                    </a:lnTo>
                    <a:lnTo>
                      <a:pt x="765" y="64"/>
                    </a:lnTo>
                    <a:lnTo>
                      <a:pt x="761" y="62"/>
                    </a:lnTo>
                    <a:lnTo>
                      <a:pt x="755" y="59"/>
                    </a:lnTo>
                    <a:lnTo>
                      <a:pt x="747" y="59"/>
                    </a:lnTo>
                    <a:lnTo>
                      <a:pt x="742" y="59"/>
                    </a:lnTo>
                    <a:lnTo>
                      <a:pt x="742" y="59"/>
                    </a:lnTo>
                    <a:lnTo>
                      <a:pt x="739" y="61"/>
                    </a:lnTo>
                    <a:lnTo>
                      <a:pt x="736" y="61"/>
                    </a:lnTo>
                    <a:lnTo>
                      <a:pt x="735" y="62"/>
                    </a:lnTo>
                    <a:lnTo>
                      <a:pt x="733" y="63"/>
                    </a:lnTo>
                    <a:lnTo>
                      <a:pt x="728" y="64"/>
                    </a:lnTo>
                    <a:lnTo>
                      <a:pt x="724" y="65"/>
                    </a:lnTo>
                    <a:lnTo>
                      <a:pt x="724" y="65"/>
                    </a:lnTo>
                    <a:lnTo>
                      <a:pt x="724" y="65"/>
                    </a:lnTo>
                    <a:lnTo>
                      <a:pt x="725" y="64"/>
                    </a:lnTo>
                    <a:lnTo>
                      <a:pt x="726" y="64"/>
                    </a:lnTo>
                    <a:lnTo>
                      <a:pt x="726" y="64"/>
                    </a:lnTo>
                    <a:lnTo>
                      <a:pt x="726" y="64"/>
                    </a:lnTo>
                    <a:lnTo>
                      <a:pt x="728" y="62"/>
                    </a:lnTo>
                    <a:lnTo>
                      <a:pt x="729" y="62"/>
                    </a:lnTo>
                    <a:lnTo>
                      <a:pt x="733" y="58"/>
                    </a:lnTo>
                    <a:lnTo>
                      <a:pt x="735" y="56"/>
                    </a:lnTo>
                    <a:lnTo>
                      <a:pt x="731" y="55"/>
                    </a:lnTo>
                    <a:lnTo>
                      <a:pt x="729" y="55"/>
                    </a:lnTo>
                    <a:lnTo>
                      <a:pt x="726" y="53"/>
                    </a:lnTo>
                    <a:lnTo>
                      <a:pt x="723" y="56"/>
                    </a:lnTo>
                    <a:lnTo>
                      <a:pt x="720" y="58"/>
                    </a:lnTo>
                    <a:lnTo>
                      <a:pt x="717" y="61"/>
                    </a:lnTo>
                    <a:lnTo>
                      <a:pt x="713" y="63"/>
                    </a:lnTo>
                    <a:lnTo>
                      <a:pt x="710" y="64"/>
                    </a:lnTo>
                    <a:lnTo>
                      <a:pt x="705" y="64"/>
                    </a:lnTo>
                    <a:lnTo>
                      <a:pt x="704" y="64"/>
                    </a:lnTo>
                    <a:lnTo>
                      <a:pt x="702" y="64"/>
                    </a:lnTo>
                    <a:lnTo>
                      <a:pt x="702" y="63"/>
                    </a:lnTo>
                    <a:lnTo>
                      <a:pt x="704" y="61"/>
                    </a:lnTo>
                    <a:lnTo>
                      <a:pt x="705" y="56"/>
                    </a:lnTo>
                    <a:lnTo>
                      <a:pt x="706" y="52"/>
                    </a:lnTo>
                    <a:lnTo>
                      <a:pt x="706" y="50"/>
                    </a:lnTo>
                    <a:lnTo>
                      <a:pt x="704" y="49"/>
                    </a:lnTo>
                    <a:lnTo>
                      <a:pt x="701" y="47"/>
                    </a:lnTo>
                    <a:lnTo>
                      <a:pt x="700" y="47"/>
                    </a:lnTo>
                    <a:lnTo>
                      <a:pt x="699" y="49"/>
                    </a:lnTo>
                    <a:lnTo>
                      <a:pt x="699" y="51"/>
                    </a:lnTo>
                    <a:lnTo>
                      <a:pt x="698" y="55"/>
                    </a:lnTo>
                    <a:lnTo>
                      <a:pt x="692" y="56"/>
                    </a:lnTo>
                    <a:lnTo>
                      <a:pt x="684" y="58"/>
                    </a:lnTo>
                    <a:lnTo>
                      <a:pt x="681" y="59"/>
                    </a:lnTo>
                    <a:lnTo>
                      <a:pt x="678" y="59"/>
                    </a:lnTo>
                    <a:lnTo>
                      <a:pt x="678" y="59"/>
                    </a:lnTo>
                    <a:lnTo>
                      <a:pt x="680" y="58"/>
                    </a:lnTo>
                    <a:lnTo>
                      <a:pt x="683" y="56"/>
                    </a:lnTo>
                    <a:lnTo>
                      <a:pt x="684" y="55"/>
                    </a:lnTo>
                    <a:lnTo>
                      <a:pt x="682" y="53"/>
                    </a:lnTo>
                    <a:lnTo>
                      <a:pt x="676" y="55"/>
                    </a:lnTo>
                    <a:lnTo>
                      <a:pt x="674" y="55"/>
                    </a:lnTo>
                    <a:lnTo>
                      <a:pt x="672" y="55"/>
                    </a:lnTo>
                    <a:lnTo>
                      <a:pt x="667" y="55"/>
                    </a:lnTo>
                    <a:lnTo>
                      <a:pt x="665" y="56"/>
                    </a:lnTo>
                    <a:lnTo>
                      <a:pt x="663" y="56"/>
                    </a:lnTo>
                    <a:lnTo>
                      <a:pt x="658" y="57"/>
                    </a:lnTo>
                    <a:lnTo>
                      <a:pt x="655" y="57"/>
                    </a:lnTo>
                    <a:lnTo>
                      <a:pt x="652" y="58"/>
                    </a:lnTo>
                    <a:lnTo>
                      <a:pt x="649" y="59"/>
                    </a:lnTo>
                    <a:lnTo>
                      <a:pt x="647" y="59"/>
                    </a:lnTo>
                    <a:lnTo>
                      <a:pt x="646" y="61"/>
                    </a:lnTo>
                    <a:lnTo>
                      <a:pt x="643" y="59"/>
                    </a:lnTo>
                    <a:lnTo>
                      <a:pt x="641" y="59"/>
                    </a:lnTo>
                    <a:lnTo>
                      <a:pt x="640" y="59"/>
                    </a:lnTo>
                    <a:lnTo>
                      <a:pt x="637" y="61"/>
                    </a:lnTo>
                    <a:lnTo>
                      <a:pt x="634" y="62"/>
                    </a:lnTo>
                    <a:lnTo>
                      <a:pt x="631" y="63"/>
                    </a:lnTo>
                    <a:lnTo>
                      <a:pt x="630" y="63"/>
                    </a:lnTo>
                    <a:lnTo>
                      <a:pt x="625" y="64"/>
                    </a:lnTo>
                    <a:lnTo>
                      <a:pt x="625" y="63"/>
                    </a:lnTo>
                    <a:lnTo>
                      <a:pt x="627" y="62"/>
                    </a:lnTo>
                    <a:lnTo>
                      <a:pt x="624" y="62"/>
                    </a:lnTo>
                    <a:lnTo>
                      <a:pt x="623" y="62"/>
                    </a:lnTo>
                    <a:lnTo>
                      <a:pt x="619" y="62"/>
                    </a:lnTo>
                    <a:lnTo>
                      <a:pt x="616" y="63"/>
                    </a:lnTo>
                    <a:lnTo>
                      <a:pt x="615" y="64"/>
                    </a:lnTo>
                    <a:lnTo>
                      <a:pt x="612" y="63"/>
                    </a:lnTo>
                    <a:lnTo>
                      <a:pt x="606" y="62"/>
                    </a:lnTo>
                    <a:lnTo>
                      <a:pt x="605" y="63"/>
                    </a:lnTo>
                    <a:lnTo>
                      <a:pt x="605" y="64"/>
                    </a:lnTo>
                    <a:lnTo>
                      <a:pt x="606" y="65"/>
                    </a:lnTo>
                    <a:lnTo>
                      <a:pt x="605" y="67"/>
                    </a:lnTo>
                    <a:lnTo>
                      <a:pt x="604" y="67"/>
                    </a:lnTo>
                    <a:lnTo>
                      <a:pt x="602" y="65"/>
                    </a:lnTo>
                    <a:lnTo>
                      <a:pt x="599" y="67"/>
                    </a:lnTo>
                    <a:lnTo>
                      <a:pt x="599" y="67"/>
                    </a:lnTo>
                    <a:lnTo>
                      <a:pt x="595" y="69"/>
                    </a:lnTo>
                    <a:lnTo>
                      <a:pt x="594" y="69"/>
                    </a:lnTo>
                    <a:lnTo>
                      <a:pt x="592" y="70"/>
                    </a:lnTo>
                    <a:lnTo>
                      <a:pt x="593" y="71"/>
                    </a:lnTo>
                    <a:lnTo>
                      <a:pt x="594" y="73"/>
                    </a:lnTo>
                    <a:lnTo>
                      <a:pt x="593" y="73"/>
                    </a:lnTo>
                    <a:lnTo>
                      <a:pt x="588" y="73"/>
                    </a:lnTo>
                    <a:lnTo>
                      <a:pt x="583" y="73"/>
                    </a:lnTo>
                    <a:lnTo>
                      <a:pt x="580" y="73"/>
                    </a:lnTo>
                    <a:lnTo>
                      <a:pt x="580" y="73"/>
                    </a:lnTo>
                    <a:lnTo>
                      <a:pt x="577" y="73"/>
                    </a:lnTo>
                    <a:lnTo>
                      <a:pt x="574" y="70"/>
                    </a:lnTo>
                    <a:lnTo>
                      <a:pt x="571" y="69"/>
                    </a:lnTo>
                    <a:lnTo>
                      <a:pt x="568" y="68"/>
                    </a:lnTo>
                    <a:lnTo>
                      <a:pt x="569" y="67"/>
                    </a:lnTo>
                    <a:lnTo>
                      <a:pt x="570" y="64"/>
                    </a:lnTo>
                    <a:lnTo>
                      <a:pt x="571" y="62"/>
                    </a:lnTo>
                    <a:lnTo>
                      <a:pt x="569" y="61"/>
                    </a:lnTo>
                    <a:lnTo>
                      <a:pt x="566" y="62"/>
                    </a:lnTo>
                    <a:lnTo>
                      <a:pt x="564" y="62"/>
                    </a:lnTo>
                    <a:lnTo>
                      <a:pt x="559" y="63"/>
                    </a:lnTo>
                    <a:lnTo>
                      <a:pt x="553" y="62"/>
                    </a:lnTo>
                    <a:lnTo>
                      <a:pt x="548" y="62"/>
                    </a:lnTo>
                    <a:lnTo>
                      <a:pt x="543" y="59"/>
                    </a:lnTo>
                    <a:lnTo>
                      <a:pt x="540" y="58"/>
                    </a:lnTo>
                    <a:lnTo>
                      <a:pt x="535" y="56"/>
                    </a:lnTo>
                    <a:lnTo>
                      <a:pt x="527" y="55"/>
                    </a:lnTo>
                    <a:lnTo>
                      <a:pt x="523" y="56"/>
                    </a:lnTo>
                    <a:lnTo>
                      <a:pt x="523" y="56"/>
                    </a:lnTo>
                    <a:lnTo>
                      <a:pt x="518" y="57"/>
                    </a:lnTo>
                    <a:lnTo>
                      <a:pt x="516" y="56"/>
                    </a:lnTo>
                    <a:lnTo>
                      <a:pt x="515" y="56"/>
                    </a:lnTo>
                    <a:lnTo>
                      <a:pt x="511" y="56"/>
                    </a:lnTo>
                    <a:lnTo>
                      <a:pt x="507" y="56"/>
                    </a:lnTo>
                    <a:lnTo>
                      <a:pt x="504" y="55"/>
                    </a:lnTo>
                    <a:lnTo>
                      <a:pt x="499" y="55"/>
                    </a:lnTo>
                    <a:lnTo>
                      <a:pt x="495" y="55"/>
                    </a:lnTo>
                    <a:lnTo>
                      <a:pt x="494" y="55"/>
                    </a:lnTo>
                    <a:lnTo>
                      <a:pt x="492" y="53"/>
                    </a:lnTo>
                    <a:lnTo>
                      <a:pt x="491" y="52"/>
                    </a:lnTo>
                    <a:lnTo>
                      <a:pt x="487" y="51"/>
                    </a:lnTo>
                    <a:lnTo>
                      <a:pt x="483" y="50"/>
                    </a:lnTo>
                    <a:lnTo>
                      <a:pt x="482" y="50"/>
                    </a:lnTo>
                    <a:lnTo>
                      <a:pt x="475" y="50"/>
                    </a:lnTo>
                    <a:lnTo>
                      <a:pt x="470" y="50"/>
                    </a:lnTo>
                    <a:lnTo>
                      <a:pt x="464" y="50"/>
                    </a:lnTo>
                    <a:lnTo>
                      <a:pt x="459" y="51"/>
                    </a:lnTo>
                    <a:lnTo>
                      <a:pt x="458" y="51"/>
                    </a:lnTo>
                    <a:lnTo>
                      <a:pt x="454" y="51"/>
                    </a:lnTo>
                    <a:lnTo>
                      <a:pt x="453" y="51"/>
                    </a:lnTo>
                    <a:lnTo>
                      <a:pt x="453" y="50"/>
                    </a:lnTo>
                    <a:lnTo>
                      <a:pt x="453" y="50"/>
                    </a:lnTo>
                    <a:lnTo>
                      <a:pt x="456" y="49"/>
                    </a:lnTo>
                    <a:lnTo>
                      <a:pt x="457" y="47"/>
                    </a:lnTo>
                    <a:lnTo>
                      <a:pt x="457" y="46"/>
                    </a:lnTo>
                    <a:lnTo>
                      <a:pt x="457" y="45"/>
                    </a:lnTo>
                    <a:lnTo>
                      <a:pt x="453" y="44"/>
                    </a:lnTo>
                    <a:lnTo>
                      <a:pt x="450" y="44"/>
                    </a:lnTo>
                    <a:lnTo>
                      <a:pt x="444" y="44"/>
                    </a:lnTo>
                    <a:lnTo>
                      <a:pt x="441" y="44"/>
                    </a:lnTo>
                    <a:lnTo>
                      <a:pt x="439" y="46"/>
                    </a:lnTo>
                    <a:lnTo>
                      <a:pt x="439" y="46"/>
                    </a:lnTo>
                    <a:lnTo>
                      <a:pt x="438" y="45"/>
                    </a:lnTo>
                    <a:lnTo>
                      <a:pt x="438" y="44"/>
                    </a:lnTo>
                    <a:lnTo>
                      <a:pt x="435" y="43"/>
                    </a:lnTo>
                    <a:lnTo>
                      <a:pt x="435" y="43"/>
                    </a:lnTo>
                    <a:lnTo>
                      <a:pt x="432" y="41"/>
                    </a:lnTo>
                    <a:lnTo>
                      <a:pt x="430" y="41"/>
                    </a:lnTo>
                    <a:lnTo>
                      <a:pt x="429" y="41"/>
                    </a:lnTo>
                    <a:lnTo>
                      <a:pt x="428" y="43"/>
                    </a:lnTo>
                    <a:lnTo>
                      <a:pt x="424" y="44"/>
                    </a:lnTo>
                    <a:lnTo>
                      <a:pt x="424" y="44"/>
                    </a:lnTo>
                    <a:lnTo>
                      <a:pt x="424" y="44"/>
                    </a:lnTo>
                    <a:lnTo>
                      <a:pt x="427" y="41"/>
                    </a:lnTo>
                    <a:lnTo>
                      <a:pt x="428" y="40"/>
                    </a:lnTo>
                    <a:lnTo>
                      <a:pt x="425" y="39"/>
                    </a:lnTo>
                    <a:lnTo>
                      <a:pt x="423" y="38"/>
                    </a:lnTo>
                    <a:lnTo>
                      <a:pt x="419" y="38"/>
                    </a:lnTo>
                    <a:lnTo>
                      <a:pt x="417" y="39"/>
                    </a:lnTo>
                    <a:lnTo>
                      <a:pt x="411" y="41"/>
                    </a:lnTo>
                    <a:lnTo>
                      <a:pt x="403" y="44"/>
                    </a:lnTo>
                    <a:lnTo>
                      <a:pt x="398" y="45"/>
                    </a:lnTo>
                    <a:lnTo>
                      <a:pt x="393" y="45"/>
                    </a:lnTo>
                    <a:lnTo>
                      <a:pt x="388" y="45"/>
                    </a:lnTo>
                    <a:lnTo>
                      <a:pt x="386" y="45"/>
                    </a:lnTo>
                    <a:lnTo>
                      <a:pt x="386" y="44"/>
                    </a:lnTo>
                    <a:lnTo>
                      <a:pt x="382" y="45"/>
                    </a:lnTo>
                    <a:lnTo>
                      <a:pt x="381" y="45"/>
                    </a:lnTo>
                    <a:lnTo>
                      <a:pt x="377" y="46"/>
                    </a:lnTo>
                    <a:lnTo>
                      <a:pt x="375" y="47"/>
                    </a:lnTo>
                    <a:lnTo>
                      <a:pt x="374" y="47"/>
                    </a:lnTo>
                    <a:lnTo>
                      <a:pt x="369" y="50"/>
                    </a:lnTo>
                    <a:lnTo>
                      <a:pt x="368" y="50"/>
                    </a:lnTo>
                    <a:lnTo>
                      <a:pt x="365" y="50"/>
                    </a:lnTo>
                    <a:lnTo>
                      <a:pt x="362" y="50"/>
                    </a:lnTo>
                    <a:lnTo>
                      <a:pt x="359" y="51"/>
                    </a:lnTo>
                    <a:lnTo>
                      <a:pt x="356" y="52"/>
                    </a:lnTo>
                    <a:lnTo>
                      <a:pt x="353" y="52"/>
                    </a:lnTo>
                    <a:lnTo>
                      <a:pt x="352" y="51"/>
                    </a:lnTo>
                    <a:lnTo>
                      <a:pt x="347" y="52"/>
                    </a:lnTo>
                    <a:lnTo>
                      <a:pt x="341" y="53"/>
                    </a:lnTo>
                    <a:lnTo>
                      <a:pt x="336" y="53"/>
                    </a:lnTo>
                    <a:lnTo>
                      <a:pt x="332" y="56"/>
                    </a:lnTo>
                    <a:lnTo>
                      <a:pt x="327" y="58"/>
                    </a:lnTo>
                    <a:lnTo>
                      <a:pt x="324" y="59"/>
                    </a:lnTo>
                    <a:lnTo>
                      <a:pt x="320" y="61"/>
                    </a:lnTo>
                    <a:lnTo>
                      <a:pt x="316" y="63"/>
                    </a:lnTo>
                    <a:lnTo>
                      <a:pt x="316" y="63"/>
                    </a:lnTo>
                    <a:lnTo>
                      <a:pt x="312" y="64"/>
                    </a:lnTo>
                    <a:lnTo>
                      <a:pt x="307" y="67"/>
                    </a:lnTo>
                    <a:lnTo>
                      <a:pt x="305" y="68"/>
                    </a:lnTo>
                    <a:lnTo>
                      <a:pt x="303" y="69"/>
                    </a:lnTo>
                    <a:lnTo>
                      <a:pt x="298" y="69"/>
                    </a:lnTo>
                    <a:lnTo>
                      <a:pt x="293" y="70"/>
                    </a:lnTo>
                    <a:lnTo>
                      <a:pt x="288" y="70"/>
                    </a:lnTo>
                    <a:lnTo>
                      <a:pt x="281" y="71"/>
                    </a:lnTo>
                    <a:lnTo>
                      <a:pt x="276" y="71"/>
                    </a:lnTo>
                    <a:lnTo>
                      <a:pt x="273" y="71"/>
                    </a:lnTo>
                    <a:lnTo>
                      <a:pt x="271" y="71"/>
                    </a:lnTo>
                    <a:lnTo>
                      <a:pt x="271" y="71"/>
                    </a:lnTo>
                    <a:lnTo>
                      <a:pt x="269" y="73"/>
                    </a:lnTo>
                    <a:lnTo>
                      <a:pt x="267" y="74"/>
                    </a:lnTo>
                    <a:lnTo>
                      <a:pt x="262" y="76"/>
                    </a:lnTo>
                    <a:lnTo>
                      <a:pt x="259" y="77"/>
                    </a:lnTo>
                    <a:lnTo>
                      <a:pt x="256" y="79"/>
                    </a:lnTo>
                    <a:lnTo>
                      <a:pt x="255" y="79"/>
                    </a:lnTo>
                    <a:lnTo>
                      <a:pt x="252" y="81"/>
                    </a:lnTo>
                    <a:lnTo>
                      <a:pt x="256" y="83"/>
                    </a:lnTo>
                    <a:lnTo>
                      <a:pt x="259" y="83"/>
                    </a:lnTo>
                    <a:lnTo>
                      <a:pt x="262" y="86"/>
                    </a:lnTo>
                    <a:lnTo>
                      <a:pt x="264" y="88"/>
                    </a:lnTo>
                    <a:lnTo>
                      <a:pt x="264" y="91"/>
                    </a:lnTo>
                    <a:lnTo>
                      <a:pt x="263" y="92"/>
                    </a:lnTo>
                    <a:lnTo>
                      <a:pt x="262" y="94"/>
                    </a:lnTo>
                    <a:lnTo>
                      <a:pt x="259" y="96"/>
                    </a:lnTo>
                    <a:lnTo>
                      <a:pt x="258" y="97"/>
                    </a:lnTo>
                    <a:lnTo>
                      <a:pt x="259" y="99"/>
                    </a:lnTo>
                    <a:lnTo>
                      <a:pt x="259" y="100"/>
                    </a:lnTo>
                    <a:lnTo>
                      <a:pt x="264" y="100"/>
                    </a:lnTo>
                    <a:lnTo>
                      <a:pt x="267" y="100"/>
                    </a:lnTo>
                    <a:lnTo>
                      <a:pt x="268" y="102"/>
                    </a:lnTo>
                    <a:lnTo>
                      <a:pt x="271" y="100"/>
                    </a:lnTo>
                    <a:lnTo>
                      <a:pt x="273" y="99"/>
                    </a:lnTo>
                    <a:lnTo>
                      <a:pt x="274" y="98"/>
                    </a:lnTo>
                    <a:lnTo>
                      <a:pt x="273" y="100"/>
                    </a:lnTo>
                    <a:lnTo>
                      <a:pt x="270" y="104"/>
                    </a:lnTo>
                    <a:lnTo>
                      <a:pt x="268" y="105"/>
                    </a:lnTo>
                    <a:lnTo>
                      <a:pt x="265" y="108"/>
                    </a:lnTo>
                    <a:lnTo>
                      <a:pt x="264" y="108"/>
                    </a:lnTo>
                    <a:lnTo>
                      <a:pt x="262" y="110"/>
                    </a:lnTo>
                    <a:lnTo>
                      <a:pt x="262" y="110"/>
                    </a:lnTo>
                    <a:lnTo>
                      <a:pt x="262" y="112"/>
                    </a:lnTo>
                    <a:lnTo>
                      <a:pt x="259" y="112"/>
                    </a:lnTo>
                    <a:lnTo>
                      <a:pt x="255" y="112"/>
                    </a:lnTo>
                    <a:lnTo>
                      <a:pt x="249" y="112"/>
                    </a:lnTo>
                    <a:lnTo>
                      <a:pt x="244" y="112"/>
                    </a:lnTo>
                    <a:lnTo>
                      <a:pt x="241" y="112"/>
                    </a:lnTo>
                    <a:lnTo>
                      <a:pt x="240" y="111"/>
                    </a:lnTo>
                    <a:lnTo>
                      <a:pt x="241" y="110"/>
                    </a:lnTo>
                    <a:lnTo>
                      <a:pt x="245" y="108"/>
                    </a:lnTo>
                    <a:lnTo>
                      <a:pt x="249" y="104"/>
                    </a:lnTo>
                    <a:lnTo>
                      <a:pt x="247" y="104"/>
                    </a:lnTo>
                    <a:lnTo>
                      <a:pt x="244" y="103"/>
                    </a:lnTo>
                    <a:lnTo>
                      <a:pt x="238" y="104"/>
                    </a:lnTo>
                    <a:lnTo>
                      <a:pt x="233" y="105"/>
                    </a:lnTo>
                    <a:lnTo>
                      <a:pt x="224" y="108"/>
                    </a:lnTo>
                    <a:lnTo>
                      <a:pt x="221" y="108"/>
                    </a:lnTo>
                    <a:lnTo>
                      <a:pt x="221" y="108"/>
                    </a:lnTo>
                    <a:lnTo>
                      <a:pt x="217" y="110"/>
                    </a:lnTo>
                    <a:lnTo>
                      <a:pt x="217" y="112"/>
                    </a:lnTo>
                    <a:lnTo>
                      <a:pt x="216" y="112"/>
                    </a:lnTo>
                    <a:lnTo>
                      <a:pt x="215" y="111"/>
                    </a:lnTo>
                    <a:lnTo>
                      <a:pt x="211" y="111"/>
                    </a:lnTo>
                    <a:lnTo>
                      <a:pt x="209" y="110"/>
                    </a:lnTo>
                    <a:lnTo>
                      <a:pt x="206" y="111"/>
                    </a:lnTo>
                    <a:lnTo>
                      <a:pt x="202" y="114"/>
                    </a:lnTo>
                    <a:lnTo>
                      <a:pt x="196" y="115"/>
                    </a:lnTo>
                    <a:lnTo>
                      <a:pt x="194" y="115"/>
                    </a:lnTo>
                    <a:lnTo>
                      <a:pt x="188" y="116"/>
                    </a:lnTo>
                    <a:lnTo>
                      <a:pt x="186" y="117"/>
                    </a:lnTo>
                    <a:lnTo>
                      <a:pt x="183" y="118"/>
                    </a:lnTo>
                    <a:lnTo>
                      <a:pt x="183" y="118"/>
                    </a:lnTo>
                    <a:lnTo>
                      <a:pt x="179" y="121"/>
                    </a:lnTo>
                    <a:lnTo>
                      <a:pt x="181" y="122"/>
                    </a:lnTo>
                    <a:lnTo>
                      <a:pt x="183" y="123"/>
                    </a:lnTo>
                    <a:lnTo>
                      <a:pt x="187" y="124"/>
                    </a:lnTo>
                    <a:lnTo>
                      <a:pt x="191" y="124"/>
                    </a:lnTo>
                    <a:lnTo>
                      <a:pt x="191" y="124"/>
                    </a:lnTo>
                    <a:lnTo>
                      <a:pt x="190" y="124"/>
                    </a:lnTo>
                    <a:lnTo>
                      <a:pt x="185" y="124"/>
                    </a:lnTo>
                    <a:lnTo>
                      <a:pt x="182" y="127"/>
                    </a:lnTo>
                    <a:lnTo>
                      <a:pt x="182" y="128"/>
                    </a:lnTo>
                    <a:lnTo>
                      <a:pt x="182" y="129"/>
                    </a:lnTo>
                    <a:lnTo>
                      <a:pt x="182" y="129"/>
                    </a:lnTo>
                    <a:lnTo>
                      <a:pt x="181" y="129"/>
                    </a:lnTo>
                    <a:lnTo>
                      <a:pt x="179" y="130"/>
                    </a:lnTo>
                    <a:lnTo>
                      <a:pt x="179" y="132"/>
                    </a:lnTo>
                    <a:lnTo>
                      <a:pt x="176" y="134"/>
                    </a:lnTo>
                    <a:lnTo>
                      <a:pt x="179" y="136"/>
                    </a:lnTo>
                    <a:lnTo>
                      <a:pt x="182" y="138"/>
                    </a:lnTo>
                    <a:lnTo>
                      <a:pt x="185" y="139"/>
                    </a:lnTo>
                    <a:lnTo>
                      <a:pt x="186" y="138"/>
                    </a:lnTo>
                    <a:lnTo>
                      <a:pt x="194" y="136"/>
                    </a:lnTo>
                    <a:lnTo>
                      <a:pt x="203" y="135"/>
                    </a:lnTo>
                    <a:lnTo>
                      <a:pt x="206" y="135"/>
                    </a:lnTo>
                    <a:lnTo>
                      <a:pt x="208" y="135"/>
                    </a:lnTo>
                    <a:lnTo>
                      <a:pt x="209" y="135"/>
                    </a:lnTo>
                    <a:lnTo>
                      <a:pt x="209" y="136"/>
                    </a:lnTo>
                    <a:lnTo>
                      <a:pt x="209" y="138"/>
                    </a:lnTo>
                    <a:lnTo>
                      <a:pt x="211" y="139"/>
                    </a:lnTo>
                    <a:lnTo>
                      <a:pt x="212" y="139"/>
                    </a:lnTo>
                    <a:lnTo>
                      <a:pt x="215" y="140"/>
                    </a:lnTo>
                    <a:lnTo>
                      <a:pt x="217" y="138"/>
                    </a:lnTo>
                    <a:lnTo>
                      <a:pt x="221" y="136"/>
                    </a:lnTo>
                    <a:lnTo>
                      <a:pt x="222" y="136"/>
                    </a:lnTo>
                    <a:lnTo>
                      <a:pt x="227" y="136"/>
                    </a:lnTo>
                    <a:lnTo>
                      <a:pt x="230" y="135"/>
                    </a:lnTo>
                    <a:lnTo>
                      <a:pt x="235" y="133"/>
                    </a:lnTo>
                    <a:lnTo>
                      <a:pt x="235" y="133"/>
                    </a:lnTo>
                    <a:lnTo>
                      <a:pt x="235" y="133"/>
                    </a:lnTo>
                    <a:lnTo>
                      <a:pt x="236" y="133"/>
                    </a:lnTo>
                    <a:lnTo>
                      <a:pt x="239" y="132"/>
                    </a:lnTo>
                    <a:lnTo>
                      <a:pt x="240" y="130"/>
                    </a:lnTo>
                    <a:lnTo>
                      <a:pt x="242" y="128"/>
                    </a:lnTo>
                    <a:lnTo>
                      <a:pt x="242" y="128"/>
                    </a:lnTo>
                    <a:lnTo>
                      <a:pt x="245" y="129"/>
                    </a:lnTo>
                    <a:lnTo>
                      <a:pt x="244" y="130"/>
                    </a:lnTo>
                    <a:lnTo>
                      <a:pt x="239" y="133"/>
                    </a:lnTo>
                    <a:lnTo>
                      <a:pt x="234" y="135"/>
                    </a:lnTo>
                    <a:lnTo>
                      <a:pt x="232" y="135"/>
                    </a:lnTo>
                    <a:lnTo>
                      <a:pt x="232" y="135"/>
                    </a:lnTo>
                    <a:lnTo>
                      <a:pt x="229" y="138"/>
                    </a:lnTo>
                    <a:lnTo>
                      <a:pt x="229" y="141"/>
                    </a:lnTo>
                    <a:lnTo>
                      <a:pt x="227" y="142"/>
                    </a:lnTo>
                    <a:lnTo>
                      <a:pt x="224" y="144"/>
                    </a:lnTo>
                    <a:lnTo>
                      <a:pt x="222" y="146"/>
                    </a:lnTo>
                    <a:lnTo>
                      <a:pt x="217" y="149"/>
                    </a:lnTo>
                    <a:lnTo>
                      <a:pt x="211" y="151"/>
                    </a:lnTo>
                    <a:lnTo>
                      <a:pt x="211" y="151"/>
                    </a:lnTo>
                    <a:lnTo>
                      <a:pt x="206" y="151"/>
                    </a:lnTo>
                    <a:lnTo>
                      <a:pt x="202" y="150"/>
                    </a:lnTo>
                    <a:lnTo>
                      <a:pt x="200" y="150"/>
                    </a:lnTo>
                    <a:lnTo>
                      <a:pt x="199" y="150"/>
                    </a:lnTo>
                    <a:lnTo>
                      <a:pt x="196" y="151"/>
                    </a:lnTo>
                    <a:lnTo>
                      <a:pt x="194" y="152"/>
                    </a:lnTo>
                    <a:lnTo>
                      <a:pt x="185" y="157"/>
                    </a:lnTo>
                    <a:lnTo>
                      <a:pt x="182" y="157"/>
                    </a:lnTo>
                    <a:lnTo>
                      <a:pt x="181" y="157"/>
                    </a:lnTo>
                    <a:lnTo>
                      <a:pt x="180" y="156"/>
                    </a:lnTo>
                    <a:lnTo>
                      <a:pt x="179" y="155"/>
                    </a:lnTo>
                    <a:lnTo>
                      <a:pt x="179" y="153"/>
                    </a:lnTo>
                    <a:lnTo>
                      <a:pt x="179" y="153"/>
                    </a:lnTo>
                    <a:lnTo>
                      <a:pt x="174" y="153"/>
                    </a:lnTo>
                    <a:lnTo>
                      <a:pt x="170" y="156"/>
                    </a:lnTo>
                    <a:lnTo>
                      <a:pt x="168" y="157"/>
                    </a:lnTo>
                    <a:lnTo>
                      <a:pt x="165" y="158"/>
                    </a:lnTo>
                    <a:lnTo>
                      <a:pt x="164" y="157"/>
                    </a:lnTo>
                    <a:lnTo>
                      <a:pt x="163" y="157"/>
                    </a:lnTo>
                    <a:lnTo>
                      <a:pt x="159" y="158"/>
                    </a:lnTo>
                    <a:lnTo>
                      <a:pt x="156" y="163"/>
                    </a:lnTo>
                    <a:lnTo>
                      <a:pt x="156" y="164"/>
                    </a:lnTo>
                    <a:lnTo>
                      <a:pt x="155" y="165"/>
                    </a:lnTo>
                    <a:lnTo>
                      <a:pt x="140" y="168"/>
                    </a:lnTo>
                    <a:lnTo>
                      <a:pt x="140" y="168"/>
                    </a:lnTo>
                    <a:lnTo>
                      <a:pt x="139" y="168"/>
                    </a:lnTo>
                    <a:lnTo>
                      <a:pt x="137" y="168"/>
                    </a:lnTo>
                    <a:lnTo>
                      <a:pt x="134" y="171"/>
                    </a:lnTo>
                    <a:lnTo>
                      <a:pt x="134" y="171"/>
                    </a:lnTo>
                    <a:lnTo>
                      <a:pt x="132" y="174"/>
                    </a:lnTo>
                    <a:lnTo>
                      <a:pt x="129" y="175"/>
                    </a:lnTo>
                    <a:lnTo>
                      <a:pt x="128" y="176"/>
                    </a:lnTo>
                    <a:lnTo>
                      <a:pt x="127" y="175"/>
                    </a:lnTo>
                    <a:lnTo>
                      <a:pt x="126" y="175"/>
                    </a:lnTo>
                    <a:lnTo>
                      <a:pt x="124" y="174"/>
                    </a:lnTo>
                    <a:lnTo>
                      <a:pt x="123" y="175"/>
                    </a:lnTo>
                    <a:lnTo>
                      <a:pt x="122" y="176"/>
                    </a:lnTo>
                    <a:lnTo>
                      <a:pt x="122" y="175"/>
                    </a:lnTo>
                    <a:lnTo>
                      <a:pt x="121" y="175"/>
                    </a:lnTo>
                    <a:lnTo>
                      <a:pt x="120" y="177"/>
                    </a:lnTo>
                    <a:lnTo>
                      <a:pt x="120" y="182"/>
                    </a:lnTo>
                    <a:lnTo>
                      <a:pt x="118" y="183"/>
                    </a:lnTo>
                    <a:lnTo>
                      <a:pt x="117" y="185"/>
                    </a:lnTo>
                    <a:lnTo>
                      <a:pt x="116" y="187"/>
                    </a:lnTo>
                    <a:lnTo>
                      <a:pt x="117" y="188"/>
                    </a:lnTo>
                    <a:lnTo>
                      <a:pt x="120" y="189"/>
                    </a:lnTo>
                    <a:lnTo>
                      <a:pt x="121" y="189"/>
                    </a:lnTo>
                    <a:lnTo>
                      <a:pt x="118" y="191"/>
                    </a:lnTo>
                    <a:lnTo>
                      <a:pt x="114" y="192"/>
                    </a:lnTo>
                    <a:lnTo>
                      <a:pt x="110" y="194"/>
                    </a:lnTo>
                    <a:lnTo>
                      <a:pt x="110" y="197"/>
                    </a:lnTo>
                    <a:lnTo>
                      <a:pt x="110" y="200"/>
                    </a:lnTo>
                    <a:lnTo>
                      <a:pt x="110" y="200"/>
                    </a:lnTo>
                    <a:lnTo>
                      <a:pt x="111" y="205"/>
                    </a:lnTo>
                    <a:lnTo>
                      <a:pt x="111" y="205"/>
                    </a:lnTo>
                    <a:lnTo>
                      <a:pt x="111" y="208"/>
                    </a:lnTo>
                    <a:lnTo>
                      <a:pt x="112" y="209"/>
                    </a:lnTo>
                    <a:lnTo>
                      <a:pt x="112" y="209"/>
                    </a:lnTo>
                    <a:lnTo>
                      <a:pt x="116" y="209"/>
                    </a:lnTo>
                    <a:lnTo>
                      <a:pt x="120" y="209"/>
                    </a:lnTo>
                    <a:lnTo>
                      <a:pt x="123" y="206"/>
                    </a:lnTo>
                    <a:lnTo>
                      <a:pt x="127" y="205"/>
                    </a:lnTo>
                    <a:lnTo>
                      <a:pt x="129" y="204"/>
                    </a:lnTo>
                    <a:lnTo>
                      <a:pt x="129" y="204"/>
                    </a:lnTo>
                    <a:lnTo>
                      <a:pt x="133" y="204"/>
                    </a:lnTo>
                    <a:lnTo>
                      <a:pt x="133" y="203"/>
                    </a:lnTo>
                    <a:lnTo>
                      <a:pt x="135" y="200"/>
                    </a:lnTo>
                    <a:lnTo>
                      <a:pt x="137" y="199"/>
                    </a:lnTo>
                    <a:lnTo>
                      <a:pt x="139" y="198"/>
                    </a:lnTo>
                    <a:lnTo>
                      <a:pt x="141" y="195"/>
                    </a:lnTo>
                    <a:lnTo>
                      <a:pt x="146" y="193"/>
                    </a:lnTo>
                    <a:lnTo>
                      <a:pt x="147" y="193"/>
                    </a:lnTo>
                    <a:lnTo>
                      <a:pt x="139" y="199"/>
                    </a:lnTo>
                    <a:lnTo>
                      <a:pt x="138" y="200"/>
                    </a:lnTo>
                    <a:lnTo>
                      <a:pt x="135" y="204"/>
                    </a:lnTo>
                    <a:lnTo>
                      <a:pt x="134" y="206"/>
                    </a:lnTo>
                    <a:lnTo>
                      <a:pt x="132" y="209"/>
                    </a:lnTo>
                    <a:lnTo>
                      <a:pt x="129" y="211"/>
                    </a:lnTo>
                    <a:lnTo>
                      <a:pt x="127" y="212"/>
                    </a:lnTo>
                    <a:lnTo>
                      <a:pt x="124" y="214"/>
                    </a:lnTo>
                    <a:lnTo>
                      <a:pt x="121" y="215"/>
                    </a:lnTo>
                    <a:lnTo>
                      <a:pt x="120" y="217"/>
                    </a:lnTo>
                    <a:lnTo>
                      <a:pt x="118" y="218"/>
                    </a:lnTo>
                    <a:lnTo>
                      <a:pt x="118" y="220"/>
                    </a:lnTo>
                    <a:lnTo>
                      <a:pt x="118" y="220"/>
                    </a:lnTo>
                    <a:lnTo>
                      <a:pt x="116" y="221"/>
                    </a:lnTo>
                    <a:lnTo>
                      <a:pt x="112" y="222"/>
                    </a:lnTo>
                    <a:lnTo>
                      <a:pt x="110" y="223"/>
                    </a:lnTo>
                    <a:lnTo>
                      <a:pt x="110" y="224"/>
                    </a:lnTo>
                    <a:lnTo>
                      <a:pt x="116" y="227"/>
                    </a:lnTo>
                    <a:lnTo>
                      <a:pt x="118" y="227"/>
                    </a:lnTo>
                    <a:lnTo>
                      <a:pt x="121" y="226"/>
                    </a:lnTo>
                    <a:lnTo>
                      <a:pt x="122" y="227"/>
                    </a:lnTo>
                    <a:lnTo>
                      <a:pt x="122" y="228"/>
                    </a:lnTo>
                    <a:lnTo>
                      <a:pt x="123" y="229"/>
                    </a:lnTo>
                    <a:lnTo>
                      <a:pt x="126" y="226"/>
                    </a:lnTo>
                    <a:lnTo>
                      <a:pt x="131" y="221"/>
                    </a:lnTo>
                    <a:lnTo>
                      <a:pt x="134" y="220"/>
                    </a:lnTo>
                    <a:lnTo>
                      <a:pt x="135" y="218"/>
                    </a:lnTo>
                    <a:lnTo>
                      <a:pt x="138" y="218"/>
                    </a:lnTo>
                    <a:lnTo>
                      <a:pt x="138" y="218"/>
                    </a:lnTo>
                    <a:lnTo>
                      <a:pt x="138" y="221"/>
                    </a:lnTo>
                    <a:lnTo>
                      <a:pt x="139" y="223"/>
                    </a:lnTo>
                    <a:lnTo>
                      <a:pt x="140" y="226"/>
                    </a:lnTo>
                    <a:lnTo>
                      <a:pt x="143" y="224"/>
                    </a:lnTo>
                    <a:lnTo>
                      <a:pt x="143" y="222"/>
                    </a:lnTo>
                    <a:lnTo>
                      <a:pt x="143" y="226"/>
                    </a:lnTo>
                    <a:lnTo>
                      <a:pt x="141" y="227"/>
                    </a:lnTo>
                    <a:lnTo>
                      <a:pt x="144" y="228"/>
                    </a:lnTo>
                    <a:lnTo>
                      <a:pt x="144" y="228"/>
                    </a:lnTo>
                    <a:lnTo>
                      <a:pt x="150" y="226"/>
                    </a:lnTo>
                    <a:lnTo>
                      <a:pt x="153" y="222"/>
                    </a:lnTo>
                    <a:lnTo>
                      <a:pt x="156" y="221"/>
                    </a:lnTo>
                    <a:lnTo>
                      <a:pt x="158" y="220"/>
                    </a:lnTo>
                    <a:lnTo>
                      <a:pt x="162" y="217"/>
                    </a:lnTo>
                    <a:lnTo>
                      <a:pt x="159" y="220"/>
                    </a:lnTo>
                    <a:lnTo>
                      <a:pt x="155" y="223"/>
                    </a:lnTo>
                    <a:lnTo>
                      <a:pt x="157" y="224"/>
                    </a:lnTo>
                    <a:lnTo>
                      <a:pt x="159" y="224"/>
                    </a:lnTo>
                    <a:lnTo>
                      <a:pt x="164" y="223"/>
                    </a:lnTo>
                    <a:lnTo>
                      <a:pt x="168" y="222"/>
                    </a:lnTo>
                    <a:lnTo>
                      <a:pt x="169" y="222"/>
                    </a:lnTo>
                    <a:lnTo>
                      <a:pt x="170" y="222"/>
                    </a:lnTo>
                    <a:lnTo>
                      <a:pt x="167" y="223"/>
                    </a:lnTo>
                    <a:lnTo>
                      <a:pt x="161" y="226"/>
                    </a:lnTo>
                    <a:lnTo>
                      <a:pt x="157" y="230"/>
                    </a:lnTo>
                    <a:lnTo>
                      <a:pt x="152" y="234"/>
                    </a:lnTo>
                    <a:lnTo>
                      <a:pt x="144" y="240"/>
                    </a:lnTo>
                    <a:lnTo>
                      <a:pt x="139" y="240"/>
                    </a:lnTo>
                    <a:lnTo>
                      <a:pt x="138" y="240"/>
                    </a:lnTo>
                    <a:lnTo>
                      <a:pt x="133" y="242"/>
                    </a:lnTo>
                    <a:lnTo>
                      <a:pt x="126" y="246"/>
                    </a:lnTo>
                    <a:lnTo>
                      <a:pt x="123" y="247"/>
                    </a:lnTo>
                    <a:lnTo>
                      <a:pt x="118" y="250"/>
                    </a:lnTo>
                    <a:lnTo>
                      <a:pt x="118" y="251"/>
                    </a:lnTo>
                    <a:lnTo>
                      <a:pt x="117" y="251"/>
                    </a:lnTo>
                    <a:lnTo>
                      <a:pt x="116" y="251"/>
                    </a:lnTo>
                    <a:lnTo>
                      <a:pt x="109" y="252"/>
                    </a:lnTo>
                    <a:lnTo>
                      <a:pt x="106" y="254"/>
                    </a:lnTo>
                    <a:lnTo>
                      <a:pt x="105" y="254"/>
                    </a:lnTo>
                    <a:lnTo>
                      <a:pt x="104" y="254"/>
                    </a:lnTo>
                    <a:lnTo>
                      <a:pt x="99" y="256"/>
                    </a:lnTo>
                    <a:lnTo>
                      <a:pt x="92" y="258"/>
                    </a:lnTo>
                    <a:lnTo>
                      <a:pt x="85" y="260"/>
                    </a:lnTo>
                    <a:lnTo>
                      <a:pt x="81" y="264"/>
                    </a:lnTo>
                    <a:lnTo>
                      <a:pt x="80" y="267"/>
                    </a:lnTo>
                    <a:lnTo>
                      <a:pt x="79" y="265"/>
                    </a:lnTo>
                    <a:lnTo>
                      <a:pt x="76" y="264"/>
                    </a:lnTo>
                    <a:lnTo>
                      <a:pt x="72" y="264"/>
                    </a:lnTo>
                    <a:lnTo>
                      <a:pt x="67" y="265"/>
                    </a:lnTo>
                    <a:lnTo>
                      <a:pt x="61" y="267"/>
                    </a:lnTo>
                    <a:lnTo>
                      <a:pt x="55" y="269"/>
                    </a:lnTo>
                    <a:lnTo>
                      <a:pt x="47" y="271"/>
                    </a:lnTo>
                    <a:lnTo>
                      <a:pt x="38" y="275"/>
                    </a:lnTo>
                    <a:lnTo>
                      <a:pt x="37" y="275"/>
                    </a:lnTo>
                    <a:lnTo>
                      <a:pt x="33" y="277"/>
                    </a:lnTo>
                    <a:lnTo>
                      <a:pt x="32" y="279"/>
                    </a:lnTo>
                    <a:lnTo>
                      <a:pt x="31" y="280"/>
                    </a:lnTo>
                    <a:lnTo>
                      <a:pt x="31" y="280"/>
                    </a:lnTo>
                    <a:lnTo>
                      <a:pt x="28" y="280"/>
                    </a:lnTo>
                    <a:lnTo>
                      <a:pt x="23" y="277"/>
                    </a:lnTo>
                    <a:lnTo>
                      <a:pt x="22" y="279"/>
                    </a:lnTo>
                    <a:lnTo>
                      <a:pt x="17" y="280"/>
                    </a:lnTo>
                    <a:lnTo>
                      <a:pt x="16" y="280"/>
                    </a:lnTo>
                    <a:lnTo>
                      <a:pt x="14" y="281"/>
                    </a:lnTo>
                    <a:lnTo>
                      <a:pt x="8" y="283"/>
                    </a:lnTo>
                    <a:lnTo>
                      <a:pt x="3" y="286"/>
                    </a:lnTo>
                    <a:lnTo>
                      <a:pt x="3" y="286"/>
                    </a:lnTo>
                    <a:lnTo>
                      <a:pt x="0" y="288"/>
                    </a:lnTo>
                    <a:lnTo>
                      <a:pt x="2" y="291"/>
                    </a:lnTo>
                    <a:lnTo>
                      <a:pt x="3" y="292"/>
                    </a:lnTo>
                    <a:lnTo>
                      <a:pt x="5" y="292"/>
                    </a:lnTo>
                    <a:lnTo>
                      <a:pt x="9" y="291"/>
                    </a:lnTo>
                    <a:lnTo>
                      <a:pt x="10" y="289"/>
                    </a:lnTo>
                    <a:lnTo>
                      <a:pt x="15" y="288"/>
                    </a:lnTo>
                    <a:lnTo>
                      <a:pt x="15" y="287"/>
                    </a:lnTo>
                    <a:lnTo>
                      <a:pt x="15" y="288"/>
                    </a:lnTo>
                    <a:lnTo>
                      <a:pt x="20" y="288"/>
                    </a:lnTo>
                    <a:lnTo>
                      <a:pt x="25" y="287"/>
                    </a:lnTo>
                    <a:lnTo>
                      <a:pt x="27" y="286"/>
                    </a:lnTo>
                    <a:lnTo>
                      <a:pt x="27" y="286"/>
                    </a:lnTo>
                    <a:lnTo>
                      <a:pt x="27" y="285"/>
                    </a:lnTo>
                    <a:lnTo>
                      <a:pt x="29" y="285"/>
                    </a:lnTo>
                    <a:lnTo>
                      <a:pt x="29" y="285"/>
                    </a:lnTo>
                    <a:lnTo>
                      <a:pt x="33" y="283"/>
                    </a:lnTo>
                    <a:lnTo>
                      <a:pt x="35" y="283"/>
                    </a:lnTo>
                    <a:lnTo>
                      <a:pt x="38" y="283"/>
                    </a:lnTo>
                    <a:lnTo>
                      <a:pt x="43" y="285"/>
                    </a:lnTo>
                    <a:lnTo>
                      <a:pt x="45" y="281"/>
                    </a:lnTo>
                    <a:lnTo>
                      <a:pt x="46" y="280"/>
                    </a:lnTo>
                    <a:lnTo>
                      <a:pt x="49" y="281"/>
                    </a:lnTo>
                    <a:lnTo>
                      <a:pt x="50" y="282"/>
                    </a:lnTo>
                    <a:lnTo>
                      <a:pt x="52" y="280"/>
                    </a:lnTo>
                    <a:lnTo>
                      <a:pt x="55" y="276"/>
                    </a:lnTo>
                    <a:lnTo>
                      <a:pt x="58" y="275"/>
                    </a:lnTo>
                    <a:lnTo>
                      <a:pt x="61" y="275"/>
                    </a:lnTo>
                    <a:lnTo>
                      <a:pt x="63" y="277"/>
                    </a:lnTo>
                    <a:lnTo>
                      <a:pt x="65" y="279"/>
                    </a:lnTo>
                    <a:lnTo>
                      <a:pt x="70" y="279"/>
                    </a:lnTo>
                    <a:lnTo>
                      <a:pt x="73" y="279"/>
                    </a:lnTo>
                    <a:lnTo>
                      <a:pt x="74" y="279"/>
                    </a:lnTo>
                    <a:lnTo>
                      <a:pt x="78" y="276"/>
                    </a:lnTo>
                    <a:lnTo>
                      <a:pt x="76" y="273"/>
                    </a:lnTo>
                    <a:lnTo>
                      <a:pt x="76" y="271"/>
                    </a:lnTo>
                    <a:lnTo>
                      <a:pt x="76" y="271"/>
                    </a:lnTo>
                    <a:lnTo>
                      <a:pt x="76" y="271"/>
                    </a:lnTo>
                    <a:lnTo>
                      <a:pt x="76" y="271"/>
                    </a:lnTo>
                    <a:lnTo>
                      <a:pt x="79" y="273"/>
                    </a:lnTo>
                    <a:lnTo>
                      <a:pt x="81" y="271"/>
                    </a:lnTo>
                    <a:lnTo>
                      <a:pt x="84" y="269"/>
                    </a:lnTo>
                    <a:lnTo>
                      <a:pt x="86" y="268"/>
                    </a:lnTo>
                    <a:lnTo>
                      <a:pt x="86" y="268"/>
                    </a:lnTo>
                    <a:lnTo>
                      <a:pt x="85" y="270"/>
                    </a:lnTo>
                    <a:lnTo>
                      <a:pt x="86" y="273"/>
                    </a:lnTo>
                    <a:lnTo>
                      <a:pt x="92" y="269"/>
                    </a:lnTo>
                    <a:lnTo>
                      <a:pt x="92" y="269"/>
                    </a:lnTo>
                    <a:lnTo>
                      <a:pt x="96" y="269"/>
                    </a:lnTo>
                    <a:lnTo>
                      <a:pt x="98" y="269"/>
                    </a:lnTo>
                    <a:lnTo>
                      <a:pt x="100" y="268"/>
                    </a:lnTo>
                    <a:lnTo>
                      <a:pt x="103" y="267"/>
                    </a:lnTo>
                    <a:lnTo>
                      <a:pt x="108" y="264"/>
                    </a:lnTo>
                    <a:lnTo>
                      <a:pt x="112" y="263"/>
                    </a:lnTo>
                    <a:lnTo>
                      <a:pt x="115" y="259"/>
                    </a:lnTo>
                    <a:lnTo>
                      <a:pt x="115" y="258"/>
                    </a:lnTo>
                    <a:lnTo>
                      <a:pt x="116" y="259"/>
                    </a:lnTo>
                    <a:lnTo>
                      <a:pt x="117" y="259"/>
                    </a:lnTo>
                    <a:lnTo>
                      <a:pt x="118" y="259"/>
                    </a:lnTo>
                    <a:lnTo>
                      <a:pt x="121" y="259"/>
                    </a:lnTo>
                    <a:lnTo>
                      <a:pt x="123" y="257"/>
                    </a:lnTo>
                    <a:lnTo>
                      <a:pt x="124" y="254"/>
                    </a:lnTo>
                    <a:lnTo>
                      <a:pt x="124" y="254"/>
                    </a:lnTo>
                    <a:lnTo>
                      <a:pt x="126" y="254"/>
                    </a:lnTo>
                    <a:lnTo>
                      <a:pt x="127" y="257"/>
                    </a:lnTo>
                    <a:lnTo>
                      <a:pt x="129" y="258"/>
                    </a:lnTo>
                    <a:lnTo>
                      <a:pt x="132" y="257"/>
                    </a:lnTo>
                    <a:lnTo>
                      <a:pt x="134" y="254"/>
                    </a:lnTo>
                    <a:lnTo>
                      <a:pt x="135" y="252"/>
                    </a:lnTo>
                    <a:lnTo>
                      <a:pt x="140" y="251"/>
                    </a:lnTo>
                    <a:lnTo>
                      <a:pt x="145" y="250"/>
                    </a:lnTo>
                    <a:lnTo>
                      <a:pt x="146" y="250"/>
                    </a:lnTo>
                    <a:lnTo>
                      <a:pt x="149" y="250"/>
                    </a:lnTo>
                    <a:lnTo>
                      <a:pt x="150" y="250"/>
                    </a:lnTo>
                    <a:lnTo>
                      <a:pt x="153" y="247"/>
                    </a:lnTo>
                    <a:lnTo>
                      <a:pt x="156" y="244"/>
                    </a:lnTo>
                    <a:lnTo>
                      <a:pt x="157" y="244"/>
                    </a:lnTo>
                    <a:lnTo>
                      <a:pt x="158" y="244"/>
                    </a:lnTo>
                    <a:lnTo>
                      <a:pt x="162" y="242"/>
                    </a:lnTo>
                    <a:lnTo>
                      <a:pt x="164" y="241"/>
                    </a:lnTo>
                    <a:lnTo>
                      <a:pt x="170" y="239"/>
                    </a:lnTo>
                    <a:lnTo>
                      <a:pt x="177" y="235"/>
                    </a:lnTo>
                    <a:lnTo>
                      <a:pt x="179" y="235"/>
                    </a:lnTo>
                    <a:lnTo>
                      <a:pt x="181" y="235"/>
                    </a:lnTo>
                    <a:lnTo>
                      <a:pt x="185" y="234"/>
                    </a:lnTo>
                    <a:lnTo>
                      <a:pt x="186" y="234"/>
                    </a:lnTo>
                    <a:lnTo>
                      <a:pt x="191" y="233"/>
                    </a:lnTo>
                    <a:lnTo>
                      <a:pt x="192" y="234"/>
                    </a:lnTo>
                    <a:lnTo>
                      <a:pt x="193" y="234"/>
                    </a:lnTo>
                    <a:lnTo>
                      <a:pt x="192" y="235"/>
                    </a:lnTo>
                    <a:lnTo>
                      <a:pt x="191" y="239"/>
                    </a:lnTo>
                    <a:lnTo>
                      <a:pt x="188" y="239"/>
                    </a:lnTo>
                    <a:lnTo>
                      <a:pt x="188" y="239"/>
                    </a:lnTo>
                    <a:lnTo>
                      <a:pt x="186" y="239"/>
                    </a:lnTo>
                    <a:lnTo>
                      <a:pt x="182" y="239"/>
                    </a:lnTo>
                    <a:lnTo>
                      <a:pt x="181" y="238"/>
                    </a:lnTo>
                    <a:lnTo>
                      <a:pt x="179" y="239"/>
                    </a:lnTo>
                    <a:lnTo>
                      <a:pt x="176" y="241"/>
                    </a:lnTo>
                    <a:lnTo>
                      <a:pt x="175" y="242"/>
                    </a:lnTo>
                    <a:lnTo>
                      <a:pt x="174" y="244"/>
                    </a:lnTo>
                    <a:lnTo>
                      <a:pt x="171" y="246"/>
                    </a:lnTo>
                    <a:lnTo>
                      <a:pt x="170" y="247"/>
                    </a:lnTo>
                    <a:lnTo>
                      <a:pt x="170" y="251"/>
                    </a:lnTo>
                    <a:lnTo>
                      <a:pt x="173" y="252"/>
                    </a:lnTo>
                    <a:lnTo>
                      <a:pt x="173" y="252"/>
                    </a:lnTo>
                    <a:lnTo>
                      <a:pt x="175" y="254"/>
                    </a:lnTo>
                    <a:lnTo>
                      <a:pt x="177" y="253"/>
                    </a:lnTo>
                    <a:lnTo>
                      <a:pt x="180" y="252"/>
                    </a:lnTo>
                    <a:lnTo>
                      <a:pt x="182" y="250"/>
                    </a:lnTo>
                    <a:lnTo>
                      <a:pt x="182" y="250"/>
                    </a:lnTo>
                    <a:lnTo>
                      <a:pt x="182" y="248"/>
                    </a:lnTo>
                    <a:lnTo>
                      <a:pt x="183" y="248"/>
                    </a:lnTo>
                    <a:lnTo>
                      <a:pt x="185" y="250"/>
                    </a:lnTo>
                    <a:lnTo>
                      <a:pt x="185" y="250"/>
                    </a:lnTo>
                    <a:lnTo>
                      <a:pt x="186" y="250"/>
                    </a:lnTo>
                    <a:lnTo>
                      <a:pt x="186" y="250"/>
                    </a:lnTo>
                    <a:lnTo>
                      <a:pt x="191" y="248"/>
                    </a:lnTo>
                    <a:lnTo>
                      <a:pt x="192" y="247"/>
                    </a:lnTo>
                    <a:lnTo>
                      <a:pt x="193" y="246"/>
                    </a:lnTo>
                    <a:lnTo>
                      <a:pt x="193" y="245"/>
                    </a:lnTo>
                    <a:lnTo>
                      <a:pt x="194" y="245"/>
                    </a:lnTo>
                    <a:lnTo>
                      <a:pt x="196" y="245"/>
                    </a:lnTo>
                    <a:lnTo>
                      <a:pt x="198" y="245"/>
                    </a:lnTo>
                    <a:lnTo>
                      <a:pt x="198" y="245"/>
                    </a:lnTo>
                    <a:lnTo>
                      <a:pt x="202" y="244"/>
                    </a:lnTo>
                    <a:lnTo>
                      <a:pt x="205" y="242"/>
                    </a:lnTo>
                    <a:lnTo>
                      <a:pt x="206" y="242"/>
                    </a:lnTo>
                    <a:lnTo>
                      <a:pt x="210" y="241"/>
                    </a:lnTo>
                    <a:lnTo>
                      <a:pt x="211" y="238"/>
                    </a:lnTo>
                    <a:lnTo>
                      <a:pt x="211" y="236"/>
                    </a:lnTo>
                    <a:lnTo>
                      <a:pt x="211" y="234"/>
                    </a:lnTo>
                    <a:lnTo>
                      <a:pt x="211" y="234"/>
                    </a:lnTo>
                    <a:lnTo>
                      <a:pt x="212" y="233"/>
                    </a:lnTo>
                    <a:lnTo>
                      <a:pt x="212" y="233"/>
                    </a:lnTo>
                    <a:lnTo>
                      <a:pt x="212" y="233"/>
                    </a:lnTo>
                    <a:lnTo>
                      <a:pt x="214" y="234"/>
                    </a:lnTo>
                    <a:lnTo>
                      <a:pt x="216" y="233"/>
                    </a:lnTo>
                    <a:lnTo>
                      <a:pt x="221" y="232"/>
                    </a:lnTo>
                    <a:lnTo>
                      <a:pt x="223" y="232"/>
                    </a:lnTo>
                    <a:lnTo>
                      <a:pt x="223" y="232"/>
                    </a:lnTo>
                    <a:lnTo>
                      <a:pt x="226" y="229"/>
                    </a:lnTo>
                    <a:lnTo>
                      <a:pt x="226" y="228"/>
                    </a:lnTo>
                    <a:lnTo>
                      <a:pt x="223" y="227"/>
                    </a:lnTo>
                    <a:lnTo>
                      <a:pt x="223" y="227"/>
                    </a:lnTo>
                    <a:lnTo>
                      <a:pt x="223" y="227"/>
                    </a:lnTo>
                    <a:lnTo>
                      <a:pt x="224" y="227"/>
                    </a:lnTo>
                    <a:lnTo>
                      <a:pt x="224" y="227"/>
                    </a:lnTo>
                    <a:lnTo>
                      <a:pt x="226" y="226"/>
                    </a:lnTo>
                    <a:lnTo>
                      <a:pt x="226" y="224"/>
                    </a:lnTo>
                    <a:lnTo>
                      <a:pt x="218" y="224"/>
                    </a:lnTo>
                    <a:lnTo>
                      <a:pt x="216" y="226"/>
                    </a:lnTo>
                    <a:lnTo>
                      <a:pt x="212" y="228"/>
                    </a:lnTo>
                    <a:lnTo>
                      <a:pt x="209" y="228"/>
                    </a:lnTo>
                    <a:lnTo>
                      <a:pt x="208" y="229"/>
                    </a:lnTo>
                    <a:lnTo>
                      <a:pt x="203" y="232"/>
                    </a:lnTo>
                    <a:lnTo>
                      <a:pt x="202" y="234"/>
                    </a:lnTo>
                    <a:lnTo>
                      <a:pt x="202" y="235"/>
                    </a:lnTo>
                    <a:lnTo>
                      <a:pt x="198" y="234"/>
                    </a:lnTo>
                    <a:lnTo>
                      <a:pt x="196" y="234"/>
                    </a:lnTo>
                    <a:lnTo>
                      <a:pt x="194" y="233"/>
                    </a:lnTo>
                    <a:lnTo>
                      <a:pt x="194" y="233"/>
                    </a:lnTo>
                    <a:lnTo>
                      <a:pt x="196" y="233"/>
                    </a:lnTo>
                    <a:lnTo>
                      <a:pt x="197" y="230"/>
                    </a:lnTo>
                    <a:lnTo>
                      <a:pt x="203" y="227"/>
                    </a:lnTo>
                    <a:lnTo>
                      <a:pt x="205" y="227"/>
                    </a:lnTo>
                    <a:lnTo>
                      <a:pt x="209" y="227"/>
                    </a:lnTo>
                    <a:lnTo>
                      <a:pt x="212" y="224"/>
                    </a:lnTo>
                    <a:lnTo>
                      <a:pt x="218" y="222"/>
                    </a:lnTo>
                    <a:lnTo>
                      <a:pt x="221" y="221"/>
                    </a:lnTo>
                    <a:lnTo>
                      <a:pt x="218" y="217"/>
                    </a:lnTo>
                    <a:lnTo>
                      <a:pt x="217" y="217"/>
                    </a:lnTo>
                    <a:lnTo>
                      <a:pt x="217" y="217"/>
                    </a:lnTo>
                    <a:lnTo>
                      <a:pt x="216" y="215"/>
                    </a:lnTo>
                    <a:lnTo>
                      <a:pt x="216" y="215"/>
                    </a:lnTo>
                    <a:lnTo>
                      <a:pt x="217" y="215"/>
                    </a:lnTo>
                    <a:lnTo>
                      <a:pt x="221" y="214"/>
                    </a:lnTo>
                    <a:lnTo>
                      <a:pt x="223" y="212"/>
                    </a:lnTo>
                    <a:lnTo>
                      <a:pt x="226" y="211"/>
                    </a:lnTo>
                    <a:lnTo>
                      <a:pt x="228" y="210"/>
                    </a:lnTo>
                    <a:lnTo>
                      <a:pt x="228" y="210"/>
                    </a:lnTo>
                    <a:lnTo>
                      <a:pt x="232" y="210"/>
                    </a:lnTo>
                    <a:lnTo>
                      <a:pt x="235" y="210"/>
                    </a:lnTo>
                    <a:lnTo>
                      <a:pt x="236" y="208"/>
                    </a:lnTo>
                    <a:lnTo>
                      <a:pt x="240" y="205"/>
                    </a:lnTo>
                    <a:lnTo>
                      <a:pt x="241" y="205"/>
                    </a:lnTo>
                    <a:lnTo>
                      <a:pt x="241" y="205"/>
                    </a:lnTo>
                    <a:lnTo>
                      <a:pt x="242" y="206"/>
                    </a:lnTo>
                    <a:lnTo>
                      <a:pt x="245" y="206"/>
                    </a:lnTo>
                    <a:lnTo>
                      <a:pt x="246" y="205"/>
                    </a:lnTo>
                    <a:lnTo>
                      <a:pt x="251" y="203"/>
                    </a:lnTo>
                    <a:lnTo>
                      <a:pt x="251" y="200"/>
                    </a:lnTo>
                    <a:lnTo>
                      <a:pt x="253" y="199"/>
                    </a:lnTo>
                    <a:lnTo>
                      <a:pt x="256" y="199"/>
                    </a:lnTo>
                    <a:lnTo>
                      <a:pt x="256" y="199"/>
                    </a:lnTo>
                    <a:lnTo>
                      <a:pt x="259" y="198"/>
                    </a:lnTo>
                    <a:lnTo>
                      <a:pt x="261" y="195"/>
                    </a:lnTo>
                    <a:lnTo>
                      <a:pt x="261" y="195"/>
                    </a:lnTo>
                    <a:lnTo>
                      <a:pt x="262" y="195"/>
                    </a:lnTo>
                    <a:lnTo>
                      <a:pt x="262" y="195"/>
                    </a:lnTo>
                    <a:lnTo>
                      <a:pt x="262" y="197"/>
                    </a:lnTo>
                    <a:lnTo>
                      <a:pt x="263" y="198"/>
                    </a:lnTo>
                    <a:lnTo>
                      <a:pt x="267" y="194"/>
                    </a:lnTo>
                    <a:lnTo>
                      <a:pt x="268" y="193"/>
                    </a:lnTo>
                    <a:lnTo>
                      <a:pt x="270" y="192"/>
                    </a:lnTo>
                    <a:lnTo>
                      <a:pt x="274" y="191"/>
                    </a:lnTo>
                    <a:lnTo>
                      <a:pt x="276" y="189"/>
                    </a:lnTo>
                    <a:lnTo>
                      <a:pt x="277" y="189"/>
                    </a:lnTo>
                    <a:lnTo>
                      <a:pt x="276" y="189"/>
                    </a:lnTo>
                    <a:lnTo>
                      <a:pt x="271" y="194"/>
                    </a:lnTo>
                    <a:lnTo>
                      <a:pt x="269" y="194"/>
                    </a:lnTo>
                    <a:lnTo>
                      <a:pt x="268" y="197"/>
                    </a:lnTo>
                    <a:lnTo>
                      <a:pt x="263" y="199"/>
                    </a:lnTo>
                    <a:lnTo>
                      <a:pt x="261" y="199"/>
                    </a:lnTo>
                    <a:lnTo>
                      <a:pt x="258" y="200"/>
                    </a:lnTo>
                    <a:lnTo>
                      <a:pt x="256" y="201"/>
                    </a:lnTo>
                    <a:lnTo>
                      <a:pt x="253" y="204"/>
                    </a:lnTo>
                    <a:lnTo>
                      <a:pt x="250" y="208"/>
                    </a:lnTo>
                    <a:lnTo>
                      <a:pt x="251" y="209"/>
                    </a:lnTo>
                    <a:lnTo>
                      <a:pt x="252" y="209"/>
                    </a:lnTo>
                    <a:lnTo>
                      <a:pt x="252" y="210"/>
                    </a:lnTo>
                    <a:lnTo>
                      <a:pt x="251" y="210"/>
                    </a:lnTo>
                    <a:lnTo>
                      <a:pt x="249" y="210"/>
                    </a:lnTo>
                    <a:lnTo>
                      <a:pt x="242" y="212"/>
                    </a:lnTo>
                    <a:lnTo>
                      <a:pt x="241" y="214"/>
                    </a:lnTo>
                    <a:lnTo>
                      <a:pt x="239" y="214"/>
                    </a:lnTo>
                    <a:lnTo>
                      <a:pt x="240" y="216"/>
                    </a:lnTo>
                    <a:lnTo>
                      <a:pt x="244" y="217"/>
                    </a:lnTo>
                    <a:lnTo>
                      <a:pt x="249" y="217"/>
                    </a:lnTo>
                    <a:lnTo>
                      <a:pt x="252" y="216"/>
                    </a:lnTo>
                    <a:lnTo>
                      <a:pt x="258" y="215"/>
                    </a:lnTo>
                    <a:lnTo>
                      <a:pt x="262" y="212"/>
                    </a:lnTo>
                    <a:lnTo>
                      <a:pt x="264" y="212"/>
                    </a:lnTo>
                    <a:lnTo>
                      <a:pt x="267" y="212"/>
                    </a:lnTo>
                    <a:lnTo>
                      <a:pt x="269" y="211"/>
                    </a:lnTo>
                    <a:lnTo>
                      <a:pt x="270" y="211"/>
                    </a:lnTo>
                    <a:lnTo>
                      <a:pt x="276" y="210"/>
                    </a:lnTo>
                    <a:lnTo>
                      <a:pt x="281" y="206"/>
                    </a:lnTo>
                    <a:lnTo>
                      <a:pt x="281" y="206"/>
                    </a:lnTo>
                    <a:lnTo>
                      <a:pt x="283" y="205"/>
                    </a:lnTo>
                    <a:lnTo>
                      <a:pt x="285" y="205"/>
                    </a:lnTo>
                    <a:lnTo>
                      <a:pt x="286" y="205"/>
                    </a:lnTo>
                    <a:lnTo>
                      <a:pt x="289" y="205"/>
                    </a:lnTo>
                    <a:lnTo>
                      <a:pt x="293" y="206"/>
                    </a:lnTo>
                    <a:lnTo>
                      <a:pt x="298" y="203"/>
                    </a:lnTo>
                    <a:lnTo>
                      <a:pt x="298" y="203"/>
                    </a:lnTo>
                    <a:lnTo>
                      <a:pt x="298" y="204"/>
                    </a:lnTo>
                    <a:lnTo>
                      <a:pt x="298" y="208"/>
                    </a:lnTo>
                    <a:lnTo>
                      <a:pt x="300" y="208"/>
                    </a:lnTo>
                    <a:lnTo>
                      <a:pt x="303" y="208"/>
                    </a:lnTo>
                    <a:lnTo>
                      <a:pt x="309" y="204"/>
                    </a:lnTo>
                    <a:lnTo>
                      <a:pt x="312" y="200"/>
                    </a:lnTo>
                    <a:lnTo>
                      <a:pt x="314" y="198"/>
                    </a:lnTo>
                    <a:lnTo>
                      <a:pt x="315" y="195"/>
                    </a:lnTo>
                    <a:lnTo>
                      <a:pt x="316" y="193"/>
                    </a:lnTo>
                    <a:lnTo>
                      <a:pt x="316" y="192"/>
                    </a:lnTo>
                    <a:lnTo>
                      <a:pt x="316" y="192"/>
                    </a:lnTo>
                    <a:lnTo>
                      <a:pt x="320" y="191"/>
                    </a:lnTo>
                    <a:lnTo>
                      <a:pt x="326" y="188"/>
                    </a:lnTo>
                    <a:lnTo>
                      <a:pt x="328" y="187"/>
                    </a:lnTo>
                    <a:lnTo>
                      <a:pt x="328" y="187"/>
                    </a:lnTo>
                    <a:lnTo>
                      <a:pt x="329" y="188"/>
                    </a:lnTo>
                    <a:lnTo>
                      <a:pt x="332" y="189"/>
                    </a:lnTo>
                    <a:lnTo>
                      <a:pt x="329" y="191"/>
                    </a:lnTo>
                    <a:lnTo>
                      <a:pt x="327" y="192"/>
                    </a:lnTo>
                    <a:lnTo>
                      <a:pt x="323" y="194"/>
                    </a:lnTo>
                    <a:lnTo>
                      <a:pt x="322" y="197"/>
                    </a:lnTo>
                    <a:lnTo>
                      <a:pt x="320" y="199"/>
                    </a:lnTo>
                    <a:lnTo>
                      <a:pt x="318" y="201"/>
                    </a:lnTo>
                    <a:lnTo>
                      <a:pt x="320" y="203"/>
                    </a:lnTo>
                    <a:lnTo>
                      <a:pt x="322" y="201"/>
                    </a:lnTo>
                    <a:lnTo>
                      <a:pt x="323" y="200"/>
                    </a:lnTo>
                    <a:lnTo>
                      <a:pt x="332" y="197"/>
                    </a:lnTo>
                    <a:lnTo>
                      <a:pt x="333" y="195"/>
                    </a:lnTo>
                    <a:lnTo>
                      <a:pt x="334" y="194"/>
                    </a:lnTo>
                    <a:lnTo>
                      <a:pt x="334" y="195"/>
                    </a:lnTo>
                    <a:lnTo>
                      <a:pt x="333" y="198"/>
                    </a:lnTo>
                    <a:lnTo>
                      <a:pt x="333" y="199"/>
                    </a:lnTo>
                    <a:lnTo>
                      <a:pt x="334" y="200"/>
                    </a:lnTo>
                    <a:lnTo>
                      <a:pt x="336" y="200"/>
                    </a:lnTo>
                    <a:lnTo>
                      <a:pt x="339" y="199"/>
                    </a:lnTo>
                    <a:lnTo>
                      <a:pt x="340" y="199"/>
                    </a:lnTo>
                    <a:lnTo>
                      <a:pt x="341" y="200"/>
                    </a:lnTo>
                    <a:lnTo>
                      <a:pt x="342" y="201"/>
                    </a:lnTo>
                    <a:lnTo>
                      <a:pt x="340" y="203"/>
                    </a:lnTo>
                    <a:lnTo>
                      <a:pt x="338" y="208"/>
                    </a:lnTo>
                    <a:lnTo>
                      <a:pt x="338" y="208"/>
                    </a:lnTo>
                    <a:lnTo>
                      <a:pt x="338" y="209"/>
                    </a:lnTo>
                    <a:lnTo>
                      <a:pt x="339" y="209"/>
                    </a:lnTo>
                    <a:lnTo>
                      <a:pt x="344" y="206"/>
                    </a:lnTo>
                    <a:lnTo>
                      <a:pt x="347" y="204"/>
                    </a:lnTo>
                    <a:lnTo>
                      <a:pt x="350" y="204"/>
                    </a:lnTo>
                    <a:lnTo>
                      <a:pt x="350" y="204"/>
                    </a:lnTo>
                    <a:lnTo>
                      <a:pt x="353" y="204"/>
                    </a:lnTo>
                    <a:lnTo>
                      <a:pt x="356" y="204"/>
                    </a:lnTo>
                    <a:lnTo>
                      <a:pt x="360" y="203"/>
                    </a:lnTo>
                    <a:lnTo>
                      <a:pt x="363" y="201"/>
                    </a:lnTo>
                    <a:lnTo>
                      <a:pt x="368" y="203"/>
                    </a:lnTo>
                    <a:lnTo>
                      <a:pt x="369" y="203"/>
                    </a:lnTo>
                    <a:lnTo>
                      <a:pt x="371" y="204"/>
                    </a:lnTo>
                    <a:lnTo>
                      <a:pt x="375" y="205"/>
                    </a:lnTo>
                    <a:lnTo>
                      <a:pt x="379" y="209"/>
                    </a:lnTo>
                    <a:lnTo>
                      <a:pt x="380" y="210"/>
                    </a:lnTo>
                    <a:lnTo>
                      <a:pt x="383" y="211"/>
                    </a:lnTo>
                    <a:lnTo>
                      <a:pt x="387" y="209"/>
                    </a:lnTo>
                    <a:lnTo>
                      <a:pt x="389" y="208"/>
                    </a:lnTo>
                    <a:lnTo>
                      <a:pt x="388" y="209"/>
                    </a:lnTo>
                    <a:lnTo>
                      <a:pt x="387" y="210"/>
                    </a:lnTo>
                    <a:lnTo>
                      <a:pt x="387" y="211"/>
                    </a:lnTo>
                    <a:lnTo>
                      <a:pt x="388" y="214"/>
                    </a:lnTo>
                    <a:lnTo>
                      <a:pt x="391" y="215"/>
                    </a:lnTo>
                    <a:lnTo>
                      <a:pt x="394" y="217"/>
                    </a:lnTo>
                    <a:lnTo>
                      <a:pt x="398" y="218"/>
                    </a:lnTo>
                    <a:lnTo>
                      <a:pt x="398" y="218"/>
                    </a:lnTo>
                    <a:lnTo>
                      <a:pt x="398" y="220"/>
                    </a:lnTo>
                    <a:lnTo>
                      <a:pt x="397" y="221"/>
                    </a:lnTo>
                    <a:lnTo>
                      <a:pt x="397" y="226"/>
                    </a:lnTo>
                    <a:lnTo>
                      <a:pt x="401" y="229"/>
                    </a:lnTo>
                    <a:lnTo>
                      <a:pt x="404" y="229"/>
                    </a:lnTo>
                    <a:lnTo>
                      <a:pt x="404" y="229"/>
                    </a:lnTo>
                    <a:lnTo>
                      <a:pt x="404" y="230"/>
                    </a:lnTo>
                    <a:lnTo>
                      <a:pt x="401" y="234"/>
                    </a:lnTo>
                    <a:lnTo>
                      <a:pt x="400" y="238"/>
                    </a:lnTo>
                    <a:lnTo>
                      <a:pt x="400" y="240"/>
                    </a:lnTo>
                    <a:lnTo>
                      <a:pt x="400" y="240"/>
                    </a:lnTo>
                    <a:lnTo>
                      <a:pt x="398" y="245"/>
                    </a:lnTo>
                    <a:lnTo>
                      <a:pt x="395" y="246"/>
                    </a:lnTo>
                    <a:lnTo>
                      <a:pt x="394" y="248"/>
                    </a:lnTo>
                    <a:lnTo>
                      <a:pt x="394" y="250"/>
                    </a:lnTo>
                    <a:lnTo>
                      <a:pt x="394" y="252"/>
                    </a:lnTo>
                    <a:lnTo>
                      <a:pt x="397" y="252"/>
                    </a:lnTo>
                    <a:lnTo>
                      <a:pt x="397" y="252"/>
                    </a:lnTo>
                    <a:lnTo>
                      <a:pt x="399" y="251"/>
                    </a:lnTo>
                    <a:lnTo>
                      <a:pt x="397" y="253"/>
                    </a:lnTo>
                    <a:lnTo>
                      <a:pt x="395" y="256"/>
                    </a:lnTo>
                    <a:lnTo>
                      <a:pt x="394" y="259"/>
                    </a:lnTo>
                    <a:lnTo>
                      <a:pt x="395" y="264"/>
                    </a:lnTo>
                    <a:lnTo>
                      <a:pt x="398" y="264"/>
                    </a:lnTo>
                    <a:lnTo>
                      <a:pt x="399" y="263"/>
                    </a:lnTo>
                    <a:lnTo>
                      <a:pt x="398" y="264"/>
                    </a:lnTo>
                    <a:lnTo>
                      <a:pt x="398" y="265"/>
                    </a:lnTo>
                    <a:lnTo>
                      <a:pt x="398" y="268"/>
                    </a:lnTo>
                    <a:lnTo>
                      <a:pt x="398" y="269"/>
                    </a:lnTo>
                    <a:lnTo>
                      <a:pt x="398" y="271"/>
                    </a:lnTo>
                    <a:lnTo>
                      <a:pt x="397" y="271"/>
                    </a:lnTo>
                    <a:lnTo>
                      <a:pt x="395" y="275"/>
                    </a:lnTo>
                    <a:lnTo>
                      <a:pt x="395" y="276"/>
                    </a:lnTo>
                    <a:lnTo>
                      <a:pt x="395" y="279"/>
                    </a:lnTo>
                    <a:lnTo>
                      <a:pt x="395" y="280"/>
                    </a:lnTo>
                    <a:lnTo>
                      <a:pt x="395" y="283"/>
                    </a:lnTo>
                    <a:lnTo>
                      <a:pt x="395" y="285"/>
                    </a:lnTo>
                    <a:lnTo>
                      <a:pt x="395" y="286"/>
                    </a:lnTo>
                    <a:lnTo>
                      <a:pt x="395" y="287"/>
                    </a:lnTo>
                    <a:lnTo>
                      <a:pt x="398" y="287"/>
                    </a:lnTo>
                    <a:lnTo>
                      <a:pt x="399" y="287"/>
                    </a:lnTo>
                    <a:lnTo>
                      <a:pt x="403" y="283"/>
                    </a:lnTo>
                    <a:lnTo>
                      <a:pt x="404" y="281"/>
                    </a:lnTo>
                    <a:lnTo>
                      <a:pt x="405" y="283"/>
                    </a:lnTo>
                    <a:lnTo>
                      <a:pt x="407" y="285"/>
                    </a:lnTo>
                    <a:lnTo>
                      <a:pt x="411" y="282"/>
                    </a:lnTo>
                    <a:lnTo>
                      <a:pt x="412" y="280"/>
                    </a:lnTo>
                    <a:lnTo>
                      <a:pt x="413" y="277"/>
                    </a:lnTo>
                    <a:lnTo>
                      <a:pt x="413" y="274"/>
                    </a:lnTo>
                    <a:lnTo>
                      <a:pt x="415" y="271"/>
                    </a:lnTo>
                    <a:lnTo>
                      <a:pt x="416" y="269"/>
                    </a:lnTo>
                    <a:lnTo>
                      <a:pt x="417" y="267"/>
                    </a:lnTo>
                    <a:lnTo>
                      <a:pt x="417" y="263"/>
                    </a:lnTo>
                    <a:lnTo>
                      <a:pt x="418" y="262"/>
                    </a:lnTo>
                    <a:lnTo>
                      <a:pt x="418" y="262"/>
                    </a:lnTo>
                    <a:lnTo>
                      <a:pt x="418" y="264"/>
                    </a:lnTo>
                    <a:lnTo>
                      <a:pt x="417" y="273"/>
                    </a:lnTo>
                    <a:lnTo>
                      <a:pt x="416" y="275"/>
                    </a:lnTo>
                    <a:lnTo>
                      <a:pt x="417" y="277"/>
                    </a:lnTo>
                    <a:lnTo>
                      <a:pt x="417" y="281"/>
                    </a:lnTo>
                    <a:lnTo>
                      <a:pt x="417" y="283"/>
                    </a:lnTo>
                    <a:lnTo>
                      <a:pt x="416" y="286"/>
                    </a:lnTo>
                    <a:lnTo>
                      <a:pt x="416" y="287"/>
                    </a:lnTo>
                    <a:lnTo>
                      <a:pt x="416" y="289"/>
                    </a:lnTo>
                    <a:lnTo>
                      <a:pt x="416" y="288"/>
                    </a:lnTo>
                    <a:lnTo>
                      <a:pt x="416" y="288"/>
                    </a:lnTo>
                    <a:lnTo>
                      <a:pt x="419" y="291"/>
                    </a:lnTo>
                    <a:lnTo>
                      <a:pt x="421" y="291"/>
                    </a:lnTo>
                    <a:lnTo>
                      <a:pt x="419" y="292"/>
                    </a:lnTo>
                    <a:lnTo>
                      <a:pt x="416" y="293"/>
                    </a:lnTo>
                    <a:lnTo>
                      <a:pt x="411" y="297"/>
                    </a:lnTo>
                    <a:lnTo>
                      <a:pt x="411" y="298"/>
                    </a:lnTo>
                    <a:lnTo>
                      <a:pt x="411" y="304"/>
                    </a:lnTo>
                    <a:lnTo>
                      <a:pt x="411" y="304"/>
                    </a:lnTo>
                    <a:lnTo>
                      <a:pt x="412" y="307"/>
                    </a:lnTo>
                    <a:lnTo>
                      <a:pt x="413" y="307"/>
                    </a:lnTo>
                    <a:lnTo>
                      <a:pt x="413" y="309"/>
                    </a:lnTo>
                    <a:lnTo>
                      <a:pt x="413" y="312"/>
                    </a:lnTo>
                    <a:lnTo>
                      <a:pt x="413" y="315"/>
                    </a:lnTo>
                    <a:lnTo>
                      <a:pt x="413" y="318"/>
                    </a:lnTo>
                    <a:lnTo>
                      <a:pt x="413" y="318"/>
                    </a:lnTo>
                    <a:lnTo>
                      <a:pt x="415" y="322"/>
                    </a:lnTo>
                    <a:lnTo>
                      <a:pt x="416" y="324"/>
                    </a:lnTo>
                    <a:lnTo>
                      <a:pt x="415" y="327"/>
                    </a:lnTo>
                    <a:lnTo>
                      <a:pt x="412" y="329"/>
                    </a:lnTo>
                    <a:lnTo>
                      <a:pt x="411" y="335"/>
                    </a:lnTo>
                    <a:lnTo>
                      <a:pt x="411" y="335"/>
                    </a:lnTo>
                    <a:lnTo>
                      <a:pt x="411" y="338"/>
                    </a:lnTo>
                    <a:lnTo>
                      <a:pt x="412" y="338"/>
                    </a:lnTo>
                    <a:lnTo>
                      <a:pt x="412" y="338"/>
                    </a:lnTo>
                    <a:lnTo>
                      <a:pt x="412" y="338"/>
                    </a:lnTo>
                    <a:lnTo>
                      <a:pt x="412" y="338"/>
                    </a:lnTo>
                    <a:lnTo>
                      <a:pt x="410" y="340"/>
                    </a:lnTo>
                    <a:lnTo>
                      <a:pt x="411" y="342"/>
                    </a:lnTo>
                    <a:lnTo>
                      <a:pt x="411" y="345"/>
                    </a:lnTo>
                    <a:lnTo>
                      <a:pt x="415" y="347"/>
                    </a:lnTo>
                    <a:lnTo>
                      <a:pt x="417" y="345"/>
                    </a:lnTo>
                    <a:lnTo>
                      <a:pt x="418" y="345"/>
                    </a:lnTo>
                    <a:lnTo>
                      <a:pt x="419" y="347"/>
                    </a:lnTo>
                    <a:lnTo>
                      <a:pt x="419" y="348"/>
                    </a:lnTo>
                    <a:lnTo>
                      <a:pt x="419" y="350"/>
                    </a:lnTo>
                    <a:lnTo>
                      <a:pt x="418" y="350"/>
                    </a:lnTo>
                    <a:lnTo>
                      <a:pt x="417" y="350"/>
                    </a:lnTo>
                    <a:lnTo>
                      <a:pt x="412" y="347"/>
                    </a:lnTo>
                    <a:lnTo>
                      <a:pt x="410" y="345"/>
                    </a:lnTo>
                    <a:lnTo>
                      <a:pt x="406" y="342"/>
                    </a:lnTo>
                    <a:lnTo>
                      <a:pt x="404" y="342"/>
                    </a:lnTo>
                    <a:lnTo>
                      <a:pt x="401" y="344"/>
                    </a:lnTo>
                    <a:lnTo>
                      <a:pt x="397" y="346"/>
                    </a:lnTo>
                    <a:lnTo>
                      <a:pt x="395" y="347"/>
                    </a:lnTo>
                    <a:lnTo>
                      <a:pt x="397" y="352"/>
                    </a:lnTo>
                    <a:lnTo>
                      <a:pt x="397" y="353"/>
                    </a:lnTo>
                    <a:lnTo>
                      <a:pt x="398" y="354"/>
                    </a:lnTo>
                    <a:lnTo>
                      <a:pt x="398" y="354"/>
                    </a:lnTo>
                    <a:lnTo>
                      <a:pt x="397" y="357"/>
                    </a:lnTo>
                    <a:lnTo>
                      <a:pt x="400" y="359"/>
                    </a:lnTo>
                    <a:lnTo>
                      <a:pt x="400" y="359"/>
                    </a:lnTo>
                    <a:lnTo>
                      <a:pt x="403" y="360"/>
                    </a:lnTo>
                    <a:lnTo>
                      <a:pt x="404" y="362"/>
                    </a:lnTo>
                    <a:lnTo>
                      <a:pt x="404" y="364"/>
                    </a:lnTo>
                    <a:lnTo>
                      <a:pt x="405" y="369"/>
                    </a:lnTo>
                    <a:lnTo>
                      <a:pt x="405" y="369"/>
                    </a:lnTo>
                    <a:lnTo>
                      <a:pt x="409" y="371"/>
                    </a:lnTo>
                    <a:lnTo>
                      <a:pt x="410" y="374"/>
                    </a:lnTo>
                    <a:lnTo>
                      <a:pt x="411" y="376"/>
                    </a:lnTo>
                    <a:lnTo>
                      <a:pt x="412" y="378"/>
                    </a:lnTo>
                    <a:lnTo>
                      <a:pt x="413" y="380"/>
                    </a:lnTo>
                    <a:lnTo>
                      <a:pt x="415" y="381"/>
                    </a:lnTo>
                    <a:lnTo>
                      <a:pt x="416" y="381"/>
                    </a:lnTo>
                    <a:lnTo>
                      <a:pt x="416" y="382"/>
                    </a:lnTo>
                    <a:lnTo>
                      <a:pt x="415" y="383"/>
                    </a:lnTo>
                    <a:lnTo>
                      <a:pt x="412" y="387"/>
                    </a:lnTo>
                    <a:lnTo>
                      <a:pt x="412" y="391"/>
                    </a:lnTo>
                    <a:lnTo>
                      <a:pt x="412" y="393"/>
                    </a:lnTo>
                    <a:lnTo>
                      <a:pt x="411" y="399"/>
                    </a:lnTo>
                    <a:lnTo>
                      <a:pt x="411" y="399"/>
                    </a:lnTo>
                    <a:lnTo>
                      <a:pt x="409" y="403"/>
                    </a:lnTo>
                    <a:lnTo>
                      <a:pt x="409" y="404"/>
                    </a:lnTo>
                    <a:lnTo>
                      <a:pt x="407" y="407"/>
                    </a:lnTo>
                    <a:lnTo>
                      <a:pt x="405" y="411"/>
                    </a:lnTo>
                    <a:lnTo>
                      <a:pt x="405" y="412"/>
                    </a:lnTo>
                    <a:lnTo>
                      <a:pt x="403" y="415"/>
                    </a:lnTo>
                    <a:lnTo>
                      <a:pt x="401" y="416"/>
                    </a:lnTo>
                    <a:lnTo>
                      <a:pt x="401" y="417"/>
                    </a:lnTo>
                    <a:lnTo>
                      <a:pt x="400" y="421"/>
                    </a:lnTo>
                    <a:lnTo>
                      <a:pt x="395" y="428"/>
                    </a:lnTo>
                    <a:lnTo>
                      <a:pt x="387" y="441"/>
                    </a:lnTo>
                    <a:lnTo>
                      <a:pt x="377" y="453"/>
                    </a:lnTo>
                    <a:lnTo>
                      <a:pt x="371" y="460"/>
                    </a:lnTo>
                    <a:lnTo>
                      <a:pt x="358" y="475"/>
                    </a:lnTo>
                    <a:lnTo>
                      <a:pt x="358" y="475"/>
                    </a:lnTo>
                    <a:lnTo>
                      <a:pt x="358" y="477"/>
                    </a:lnTo>
                    <a:lnTo>
                      <a:pt x="357" y="477"/>
                    </a:lnTo>
                    <a:lnTo>
                      <a:pt x="354" y="481"/>
                    </a:lnTo>
                    <a:lnTo>
                      <a:pt x="352" y="496"/>
                    </a:lnTo>
                    <a:lnTo>
                      <a:pt x="344" y="505"/>
                    </a:lnTo>
                    <a:lnTo>
                      <a:pt x="338" y="512"/>
                    </a:lnTo>
                    <a:lnTo>
                      <a:pt x="336" y="517"/>
                    </a:lnTo>
                    <a:lnTo>
                      <a:pt x="339" y="519"/>
                    </a:lnTo>
                    <a:lnTo>
                      <a:pt x="340" y="521"/>
                    </a:lnTo>
                    <a:lnTo>
                      <a:pt x="340" y="524"/>
                    </a:lnTo>
                    <a:lnTo>
                      <a:pt x="338" y="527"/>
                    </a:lnTo>
                    <a:lnTo>
                      <a:pt x="335" y="531"/>
                    </a:lnTo>
                    <a:lnTo>
                      <a:pt x="334" y="539"/>
                    </a:lnTo>
                    <a:lnTo>
                      <a:pt x="333" y="541"/>
                    </a:lnTo>
                    <a:lnTo>
                      <a:pt x="338" y="547"/>
                    </a:lnTo>
                    <a:lnTo>
                      <a:pt x="336" y="548"/>
                    </a:lnTo>
                    <a:lnTo>
                      <a:pt x="336" y="552"/>
                    </a:lnTo>
                    <a:lnTo>
                      <a:pt x="338" y="554"/>
                    </a:lnTo>
                    <a:lnTo>
                      <a:pt x="340" y="555"/>
                    </a:lnTo>
                    <a:lnTo>
                      <a:pt x="339" y="562"/>
                    </a:lnTo>
                    <a:lnTo>
                      <a:pt x="336" y="566"/>
                    </a:lnTo>
                    <a:lnTo>
                      <a:pt x="338" y="570"/>
                    </a:lnTo>
                    <a:lnTo>
                      <a:pt x="340" y="571"/>
                    </a:lnTo>
                    <a:lnTo>
                      <a:pt x="342" y="571"/>
                    </a:lnTo>
                    <a:lnTo>
                      <a:pt x="341" y="572"/>
                    </a:lnTo>
                    <a:lnTo>
                      <a:pt x="339" y="576"/>
                    </a:lnTo>
                    <a:lnTo>
                      <a:pt x="336" y="581"/>
                    </a:lnTo>
                    <a:lnTo>
                      <a:pt x="339" y="586"/>
                    </a:lnTo>
                    <a:lnTo>
                      <a:pt x="340" y="589"/>
                    </a:lnTo>
                    <a:lnTo>
                      <a:pt x="342" y="594"/>
                    </a:lnTo>
                    <a:lnTo>
                      <a:pt x="342" y="596"/>
                    </a:lnTo>
                    <a:lnTo>
                      <a:pt x="342" y="599"/>
                    </a:lnTo>
                    <a:lnTo>
                      <a:pt x="344" y="601"/>
                    </a:lnTo>
                    <a:lnTo>
                      <a:pt x="342" y="602"/>
                    </a:lnTo>
                    <a:lnTo>
                      <a:pt x="341" y="607"/>
                    </a:lnTo>
                    <a:lnTo>
                      <a:pt x="341" y="610"/>
                    </a:lnTo>
                    <a:lnTo>
                      <a:pt x="341" y="611"/>
                    </a:lnTo>
                    <a:lnTo>
                      <a:pt x="342" y="612"/>
                    </a:lnTo>
                    <a:lnTo>
                      <a:pt x="344" y="612"/>
                    </a:lnTo>
                    <a:lnTo>
                      <a:pt x="345" y="612"/>
                    </a:lnTo>
                    <a:lnTo>
                      <a:pt x="346" y="613"/>
                    </a:lnTo>
                    <a:lnTo>
                      <a:pt x="347" y="613"/>
                    </a:lnTo>
                    <a:lnTo>
                      <a:pt x="352" y="612"/>
                    </a:lnTo>
                    <a:lnTo>
                      <a:pt x="354" y="613"/>
                    </a:lnTo>
                    <a:lnTo>
                      <a:pt x="357" y="614"/>
                    </a:lnTo>
                    <a:lnTo>
                      <a:pt x="359" y="616"/>
                    </a:lnTo>
                    <a:lnTo>
                      <a:pt x="363" y="619"/>
                    </a:lnTo>
                    <a:lnTo>
                      <a:pt x="364" y="621"/>
                    </a:lnTo>
                    <a:lnTo>
                      <a:pt x="364" y="622"/>
                    </a:lnTo>
                    <a:lnTo>
                      <a:pt x="365" y="624"/>
                    </a:lnTo>
                    <a:lnTo>
                      <a:pt x="366" y="624"/>
                    </a:lnTo>
                    <a:lnTo>
                      <a:pt x="368" y="624"/>
                    </a:lnTo>
                    <a:lnTo>
                      <a:pt x="369" y="624"/>
                    </a:lnTo>
                    <a:lnTo>
                      <a:pt x="371" y="625"/>
                    </a:lnTo>
                    <a:lnTo>
                      <a:pt x="374" y="628"/>
                    </a:lnTo>
                    <a:lnTo>
                      <a:pt x="375" y="629"/>
                    </a:lnTo>
                    <a:lnTo>
                      <a:pt x="376" y="630"/>
                    </a:lnTo>
                    <a:lnTo>
                      <a:pt x="376" y="631"/>
                    </a:lnTo>
                    <a:lnTo>
                      <a:pt x="376" y="633"/>
                    </a:lnTo>
                    <a:lnTo>
                      <a:pt x="375" y="636"/>
                    </a:lnTo>
                    <a:lnTo>
                      <a:pt x="375" y="641"/>
                    </a:lnTo>
                    <a:lnTo>
                      <a:pt x="376" y="646"/>
                    </a:lnTo>
                    <a:lnTo>
                      <a:pt x="377" y="648"/>
                    </a:lnTo>
                    <a:lnTo>
                      <a:pt x="377" y="652"/>
                    </a:lnTo>
                    <a:lnTo>
                      <a:pt x="379" y="653"/>
                    </a:lnTo>
                    <a:lnTo>
                      <a:pt x="377" y="655"/>
                    </a:lnTo>
                    <a:lnTo>
                      <a:pt x="376" y="657"/>
                    </a:lnTo>
                    <a:lnTo>
                      <a:pt x="375" y="660"/>
                    </a:lnTo>
                    <a:lnTo>
                      <a:pt x="377" y="663"/>
                    </a:lnTo>
                    <a:lnTo>
                      <a:pt x="379" y="665"/>
                    </a:lnTo>
                    <a:lnTo>
                      <a:pt x="379" y="666"/>
                    </a:lnTo>
                    <a:lnTo>
                      <a:pt x="377" y="670"/>
                    </a:lnTo>
                    <a:lnTo>
                      <a:pt x="380" y="671"/>
                    </a:lnTo>
                    <a:lnTo>
                      <a:pt x="380" y="672"/>
                    </a:lnTo>
                    <a:lnTo>
                      <a:pt x="379" y="675"/>
                    </a:lnTo>
                    <a:lnTo>
                      <a:pt x="377" y="677"/>
                    </a:lnTo>
                    <a:lnTo>
                      <a:pt x="380" y="678"/>
                    </a:lnTo>
                    <a:lnTo>
                      <a:pt x="381" y="680"/>
                    </a:lnTo>
                    <a:lnTo>
                      <a:pt x="380" y="681"/>
                    </a:lnTo>
                    <a:lnTo>
                      <a:pt x="379" y="688"/>
                    </a:lnTo>
                    <a:lnTo>
                      <a:pt x="380" y="690"/>
                    </a:lnTo>
                    <a:lnTo>
                      <a:pt x="382" y="694"/>
                    </a:lnTo>
                    <a:lnTo>
                      <a:pt x="387" y="696"/>
                    </a:lnTo>
                    <a:lnTo>
                      <a:pt x="388" y="698"/>
                    </a:lnTo>
                    <a:lnTo>
                      <a:pt x="391" y="701"/>
                    </a:lnTo>
                    <a:lnTo>
                      <a:pt x="392" y="702"/>
                    </a:lnTo>
                    <a:lnTo>
                      <a:pt x="394" y="707"/>
                    </a:lnTo>
                    <a:lnTo>
                      <a:pt x="393" y="712"/>
                    </a:lnTo>
                    <a:lnTo>
                      <a:pt x="393" y="712"/>
                    </a:lnTo>
                    <a:lnTo>
                      <a:pt x="389" y="718"/>
                    </a:lnTo>
                    <a:lnTo>
                      <a:pt x="386" y="719"/>
                    </a:lnTo>
                    <a:lnTo>
                      <a:pt x="383" y="719"/>
                    </a:lnTo>
                    <a:lnTo>
                      <a:pt x="380" y="718"/>
                    </a:lnTo>
                    <a:lnTo>
                      <a:pt x="379" y="718"/>
                    </a:lnTo>
                    <a:lnTo>
                      <a:pt x="377" y="718"/>
                    </a:lnTo>
                    <a:lnTo>
                      <a:pt x="379" y="717"/>
                    </a:lnTo>
                    <a:lnTo>
                      <a:pt x="380" y="716"/>
                    </a:lnTo>
                    <a:lnTo>
                      <a:pt x="380" y="712"/>
                    </a:lnTo>
                    <a:lnTo>
                      <a:pt x="377" y="711"/>
                    </a:lnTo>
                    <a:lnTo>
                      <a:pt x="375" y="713"/>
                    </a:lnTo>
                    <a:lnTo>
                      <a:pt x="374" y="716"/>
                    </a:lnTo>
                    <a:lnTo>
                      <a:pt x="374" y="719"/>
                    </a:lnTo>
                    <a:lnTo>
                      <a:pt x="376" y="719"/>
                    </a:lnTo>
                    <a:lnTo>
                      <a:pt x="377" y="720"/>
                    </a:lnTo>
                    <a:lnTo>
                      <a:pt x="377" y="720"/>
                    </a:lnTo>
                    <a:lnTo>
                      <a:pt x="377" y="722"/>
                    </a:lnTo>
                    <a:lnTo>
                      <a:pt x="376" y="723"/>
                    </a:lnTo>
                    <a:lnTo>
                      <a:pt x="379" y="724"/>
                    </a:lnTo>
                    <a:lnTo>
                      <a:pt x="379" y="724"/>
                    </a:lnTo>
                    <a:lnTo>
                      <a:pt x="382" y="728"/>
                    </a:lnTo>
                    <a:lnTo>
                      <a:pt x="383" y="730"/>
                    </a:lnTo>
                    <a:lnTo>
                      <a:pt x="383" y="732"/>
                    </a:lnTo>
                    <a:lnTo>
                      <a:pt x="386" y="734"/>
                    </a:lnTo>
                    <a:lnTo>
                      <a:pt x="387" y="734"/>
                    </a:lnTo>
                    <a:lnTo>
                      <a:pt x="389" y="735"/>
                    </a:lnTo>
                    <a:lnTo>
                      <a:pt x="391" y="736"/>
                    </a:lnTo>
                    <a:lnTo>
                      <a:pt x="393" y="739"/>
                    </a:lnTo>
                    <a:lnTo>
                      <a:pt x="394" y="739"/>
                    </a:lnTo>
                    <a:lnTo>
                      <a:pt x="395" y="739"/>
                    </a:lnTo>
                    <a:lnTo>
                      <a:pt x="398" y="739"/>
                    </a:lnTo>
                    <a:lnTo>
                      <a:pt x="399" y="739"/>
                    </a:lnTo>
                    <a:lnTo>
                      <a:pt x="400" y="740"/>
                    </a:lnTo>
                    <a:lnTo>
                      <a:pt x="401" y="743"/>
                    </a:lnTo>
                    <a:lnTo>
                      <a:pt x="403" y="745"/>
                    </a:lnTo>
                    <a:lnTo>
                      <a:pt x="404" y="747"/>
                    </a:lnTo>
                    <a:lnTo>
                      <a:pt x="406" y="747"/>
                    </a:lnTo>
                    <a:lnTo>
                      <a:pt x="409" y="748"/>
                    </a:lnTo>
                    <a:lnTo>
                      <a:pt x="410" y="751"/>
                    </a:lnTo>
                    <a:lnTo>
                      <a:pt x="411" y="753"/>
                    </a:lnTo>
                    <a:lnTo>
                      <a:pt x="407" y="761"/>
                    </a:lnTo>
                    <a:lnTo>
                      <a:pt x="405" y="767"/>
                    </a:lnTo>
                    <a:lnTo>
                      <a:pt x="404" y="771"/>
                    </a:lnTo>
                    <a:lnTo>
                      <a:pt x="404" y="772"/>
                    </a:lnTo>
                    <a:lnTo>
                      <a:pt x="406" y="775"/>
                    </a:lnTo>
                    <a:lnTo>
                      <a:pt x="406" y="775"/>
                    </a:lnTo>
                    <a:lnTo>
                      <a:pt x="409" y="777"/>
                    </a:lnTo>
                    <a:lnTo>
                      <a:pt x="410" y="778"/>
                    </a:lnTo>
                    <a:lnTo>
                      <a:pt x="411" y="778"/>
                    </a:lnTo>
                    <a:lnTo>
                      <a:pt x="411" y="778"/>
                    </a:lnTo>
                    <a:lnTo>
                      <a:pt x="412" y="778"/>
                    </a:lnTo>
                    <a:lnTo>
                      <a:pt x="413" y="778"/>
                    </a:lnTo>
                    <a:lnTo>
                      <a:pt x="419" y="784"/>
                    </a:lnTo>
                    <a:lnTo>
                      <a:pt x="423" y="788"/>
                    </a:lnTo>
                    <a:lnTo>
                      <a:pt x="425" y="789"/>
                    </a:lnTo>
                    <a:lnTo>
                      <a:pt x="428" y="790"/>
                    </a:lnTo>
                    <a:lnTo>
                      <a:pt x="428" y="796"/>
                    </a:lnTo>
                    <a:lnTo>
                      <a:pt x="428" y="800"/>
                    </a:lnTo>
                    <a:lnTo>
                      <a:pt x="428" y="802"/>
                    </a:lnTo>
                    <a:lnTo>
                      <a:pt x="429" y="804"/>
                    </a:lnTo>
                    <a:lnTo>
                      <a:pt x="429" y="804"/>
                    </a:lnTo>
                    <a:lnTo>
                      <a:pt x="432" y="804"/>
                    </a:lnTo>
                    <a:lnTo>
                      <a:pt x="436" y="801"/>
                    </a:lnTo>
                    <a:lnTo>
                      <a:pt x="438" y="799"/>
                    </a:lnTo>
                    <a:lnTo>
                      <a:pt x="440" y="795"/>
                    </a:lnTo>
                    <a:lnTo>
                      <a:pt x="440" y="791"/>
                    </a:lnTo>
                    <a:lnTo>
                      <a:pt x="439" y="787"/>
                    </a:lnTo>
                    <a:lnTo>
                      <a:pt x="433" y="778"/>
                    </a:lnTo>
                    <a:lnTo>
                      <a:pt x="430" y="778"/>
                    </a:lnTo>
                    <a:lnTo>
                      <a:pt x="428" y="779"/>
                    </a:lnTo>
                    <a:lnTo>
                      <a:pt x="427" y="778"/>
                    </a:lnTo>
                    <a:lnTo>
                      <a:pt x="425" y="771"/>
                    </a:lnTo>
                    <a:lnTo>
                      <a:pt x="427" y="770"/>
                    </a:lnTo>
                    <a:lnTo>
                      <a:pt x="427" y="765"/>
                    </a:lnTo>
                    <a:lnTo>
                      <a:pt x="424" y="757"/>
                    </a:lnTo>
                    <a:lnTo>
                      <a:pt x="422" y="752"/>
                    </a:lnTo>
                    <a:lnTo>
                      <a:pt x="422" y="751"/>
                    </a:lnTo>
                    <a:lnTo>
                      <a:pt x="422" y="749"/>
                    </a:lnTo>
                    <a:lnTo>
                      <a:pt x="424" y="745"/>
                    </a:lnTo>
                    <a:lnTo>
                      <a:pt x="419" y="739"/>
                    </a:lnTo>
                    <a:lnTo>
                      <a:pt x="419" y="736"/>
                    </a:lnTo>
                    <a:lnTo>
                      <a:pt x="419" y="730"/>
                    </a:lnTo>
                    <a:lnTo>
                      <a:pt x="412" y="720"/>
                    </a:lnTo>
                    <a:lnTo>
                      <a:pt x="411" y="716"/>
                    </a:lnTo>
                    <a:lnTo>
                      <a:pt x="411" y="713"/>
                    </a:lnTo>
                    <a:lnTo>
                      <a:pt x="411" y="707"/>
                    </a:lnTo>
                    <a:lnTo>
                      <a:pt x="410" y="704"/>
                    </a:lnTo>
                    <a:lnTo>
                      <a:pt x="409" y="701"/>
                    </a:lnTo>
                    <a:lnTo>
                      <a:pt x="407" y="700"/>
                    </a:lnTo>
                    <a:lnTo>
                      <a:pt x="405" y="696"/>
                    </a:lnTo>
                    <a:lnTo>
                      <a:pt x="400" y="690"/>
                    </a:lnTo>
                    <a:lnTo>
                      <a:pt x="398" y="684"/>
                    </a:lnTo>
                    <a:lnTo>
                      <a:pt x="399" y="682"/>
                    </a:lnTo>
                    <a:lnTo>
                      <a:pt x="399" y="676"/>
                    </a:lnTo>
                    <a:lnTo>
                      <a:pt x="399" y="675"/>
                    </a:lnTo>
                    <a:lnTo>
                      <a:pt x="399" y="671"/>
                    </a:lnTo>
                    <a:lnTo>
                      <a:pt x="399" y="669"/>
                    </a:lnTo>
                    <a:lnTo>
                      <a:pt x="399" y="665"/>
                    </a:lnTo>
                    <a:lnTo>
                      <a:pt x="400" y="661"/>
                    </a:lnTo>
                    <a:lnTo>
                      <a:pt x="403" y="658"/>
                    </a:lnTo>
                    <a:lnTo>
                      <a:pt x="403" y="658"/>
                    </a:lnTo>
                    <a:lnTo>
                      <a:pt x="403" y="657"/>
                    </a:lnTo>
                    <a:lnTo>
                      <a:pt x="405" y="658"/>
                    </a:lnTo>
                    <a:lnTo>
                      <a:pt x="409" y="660"/>
                    </a:lnTo>
                    <a:lnTo>
                      <a:pt x="410" y="660"/>
                    </a:lnTo>
                    <a:lnTo>
                      <a:pt x="416" y="660"/>
                    </a:lnTo>
                    <a:lnTo>
                      <a:pt x="416" y="659"/>
                    </a:lnTo>
                    <a:lnTo>
                      <a:pt x="416" y="660"/>
                    </a:lnTo>
                    <a:lnTo>
                      <a:pt x="416" y="663"/>
                    </a:lnTo>
                    <a:lnTo>
                      <a:pt x="416" y="665"/>
                    </a:lnTo>
                    <a:lnTo>
                      <a:pt x="417" y="665"/>
                    </a:lnTo>
                    <a:lnTo>
                      <a:pt x="418" y="665"/>
                    </a:lnTo>
                    <a:lnTo>
                      <a:pt x="421" y="664"/>
                    </a:lnTo>
                    <a:lnTo>
                      <a:pt x="422" y="664"/>
                    </a:lnTo>
                    <a:lnTo>
                      <a:pt x="422" y="665"/>
                    </a:lnTo>
                    <a:lnTo>
                      <a:pt x="422" y="670"/>
                    </a:lnTo>
                    <a:lnTo>
                      <a:pt x="421" y="675"/>
                    </a:lnTo>
                    <a:lnTo>
                      <a:pt x="421" y="677"/>
                    </a:lnTo>
                    <a:lnTo>
                      <a:pt x="422" y="682"/>
                    </a:lnTo>
                    <a:lnTo>
                      <a:pt x="422" y="687"/>
                    </a:lnTo>
                    <a:lnTo>
                      <a:pt x="422" y="689"/>
                    </a:lnTo>
                    <a:lnTo>
                      <a:pt x="423" y="694"/>
                    </a:lnTo>
                    <a:lnTo>
                      <a:pt x="423" y="696"/>
                    </a:lnTo>
                    <a:lnTo>
                      <a:pt x="423" y="696"/>
                    </a:lnTo>
                    <a:lnTo>
                      <a:pt x="419" y="700"/>
                    </a:lnTo>
                    <a:lnTo>
                      <a:pt x="418" y="704"/>
                    </a:lnTo>
                    <a:lnTo>
                      <a:pt x="418" y="706"/>
                    </a:lnTo>
                    <a:lnTo>
                      <a:pt x="421" y="707"/>
                    </a:lnTo>
                    <a:lnTo>
                      <a:pt x="422" y="706"/>
                    </a:lnTo>
                    <a:lnTo>
                      <a:pt x="425" y="704"/>
                    </a:lnTo>
                    <a:lnTo>
                      <a:pt x="428" y="707"/>
                    </a:lnTo>
                    <a:lnTo>
                      <a:pt x="432" y="716"/>
                    </a:lnTo>
                    <a:lnTo>
                      <a:pt x="435" y="719"/>
                    </a:lnTo>
                    <a:lnTo>
                      <a:pt x="438" y="719"/>
                    </a:lnTo>
                    <a:lnTo>
                      <a:pt x="442" y="720"/>
                    </a:lnTo>
                    <a:lnTo>
                      <a:pt x="441" y="725"/>
                    </a:lnTo>
                    <a:lnTo>
                      <a:pt x="441" y="731"/>
                    </a:lnTo>
                    <a:lnTo>
                      <a:pt x="445" y="732"/>
                    </a:lnTo>
                    <a:lnTo>
                      <a:pt x="446" y="734"/>
                    </a:lnTo>
                    <a:lnTo>
                      <a:pt x="447" y="737"/>
                    </a:lnTo>
                    <a:lnTo>
                      <a:pt x="448" y="740"/>
                    </a:lnTo>
                    <a:lnTo>
                      <a:pt x="451" y="740"/>
                    </a:lnTo>
                    <a:lnTo>
                      <a:pt x="453" y="740"/>
                    </a:lnTo>
                    <a:lnTo>
                      <a:pt x="453" y="741"/>
                    </a:lnTo>
                    <a:lnTo>
                      <a:pt x="451" y="748"/>
                    </a:lnTo>
                    <a:lnTo>
                      <a:pt x="448" y="753"/>
                    </a:lnTo>
                    <a:lnTo>
                      <a:pt x="450" y="755"/>
                    </a:lnTo>
                    <a:lnTo>
                      <a:pt x="451" y="757"/>
                    </a:lnTo>
                    <a:lnTo>
                      <a:pt x="454" y="759"/>
                    </a:lnTo>
                    <a:lnTo>
                      <a:pt x="456" y="760"/>
                    </a:lnTo>
                    <a:lnTo>
                      <a:pt x="459" y="763"/>
                    </a:lnTo>
                    <a:lnTo>
                      <a:pt x="463" y="766"/>
                    </a:lnTo>
                    <a:lnTo>
                      <a:pt x="465" y="771"/>
                    </a:lnTo>
                    <a:lnTo>
                      <a:pt x="466" y="776"/>
                    </a:lnTo>
                    <a:lnTo>
                      <a:pt x="477" y="789"/>
                    </a:lnTo>
                    <a:lnTo>
                      <a:pt x="477" y="789"/>
                    </a:lnTo>
                    <a:lnTo>
                      <a:pt x="481" y="794"/>
                    </a:lnTo>
                    <a:lnTo>
                      <a:pt x="481" y="796"/>
                    </a:lnTo>
                    <a:lnTo>
                      <a:pt x="483" y="800"/>
                    </a:lnTo>
                    <a:lnTo>
                      <a:pt x="486" y="804"/>
                    </a:lnTo>
                    <a:lnTo>
                      <a:pt x="489" y="808"/>
                    </a:lnTo>
                    <a:lnTo>
                      <a:pt x="489" y="812"/>
                    </a:lnTo>
                    <a:lnTo>
                      <a:pt x="489" y="818"/>
                    </a:lnTo>
                    <a:lnTo>
                      <a:pt x="491" y="822"/>
                    </a:lnTo>
                    <a:lnTo>
                      <a:pt x="493" y="826"/>
                    </a:lnTo>
                    <a:lnTo>
                      <a:pt x="489" y="832"/>
                    </a:lnTo>
                    <a:lnTo>
                      <a:pt x="488" y="836"/>
                    </a:lnTo>
                    <a:lnTo>
                      <a:pt x="489" y="838"/>
                    </a:lnTo>
                    <a:lnTo>
                      <a:pt x="491" y="838"/>
                    </a:lnTo>
                    <a:lnTo>
                      <a:pt x="488" y="838"/>
                    </a:lnTo>
                    <a:lnTo>
                      <a:pt x="484" y="842"/>
                    </a:lnTo>
                    <a:lnTo>
                      <a:pt x="488" y="857"/>
                    </a:lnTo>
                    <a:lnTo>
                      <a:pt x="488" y="859"/>
                    </a:lnTo>
                    <a:lnTo>
                      <a:pt x="492" y="861"/>
                    </a:lnTo>
                    <a:lnTo>
                      <a:pt x="493" y="864"/>
                    </a:lnTo>
                    <a:lnTo>
                      <a:pt x="498" y="866"/>
                    </a:lnTo>
                    <a:lnTo>
                      <a:pt x="506" y="871"/>
                    </a:lnTo>
                    <a:lnTo>
                      <a:pt x="507" y="873"/>
                    </a:lnTo>
                    <a:lnTo>
                      <a:pt x="510" y="876"/>
                    </a:lnTo>
                    <a:lnTo>
                      <a:pt x="510" y="877"/>
                    </a:lnTo>
                    <a:lnTo>
                      <a:pt x="511" y="879"/>
                    </a:lnTo>
                    <a:lnTo>
                      <a:pt x="512" y="879"/>
                    </a:lnTo>
                    <a:lnTo>
                      <a:pt x="516" y="879"/>
                    </a:lnTo>
                    <a:lnTo>
                      <a:pt x="524" y="882"/>
                    </a:lnTo>
                    <a:lnTo>
                      <a:pt x="531" y="883"/>
                    </a:lnTo>
                    <a:lnTo>
                      <a:pt x="534" y="887"/>
                    </a:lnTo>
                    <a:lnTo>
                      <a:pt x="536" y="891"/>
                    </a:lnTo>
                    <a:lnTo>
                      <a:pt x="546" y="897"/>
                    </a:lnTo>
                    <a:lnTo>
                      <a:pt x="552" y="900"/>
                    </a:lnTo>
                    <a:lnTo>
                      <a:pt x="556" y="901"/>
                    </a:lnTo>
                    <a:lnTo>
                      <a:pt x="559" y="902"/>
                    </a:lnTo>
                    <a:lnTo>
                      <a:pt x="562" y="905"/>
                    </a:lnTo>
                    <a:lnTo>
                      <a:pt x="563" y="905"/>
                    </a:lnTo>
                    <a:lnTo>
                      <a:pt x="568" y="906"/>
                    </a:lnTo>
                    <a:lnTo>
                      <a:pt x="569" y="906"/>
                    </a:lnTo>
                    <a:lnTo>
                      <a:pt x="571" y="906"/>
                    </a:lnTo>
                    <a:lnTo>
                      <a:pt x="575" y="907"/>
                    </a:lnTo>
                    <a:lnTo>
                      <a:pt x="575" y="908"/>
                    </a:lnTo>
                    <a:lnTo>
                      <a:pt x="577" y="911"/>
                    </a:lnTo>
                    <a:lnTo>
                      <a:pt x="581" y="912"/>
                    </a:lnTo>
                    <a:lnTo>
                      <a:pt x="583" y="913"/>
                    </a:lnTo>
                    <a:lnTo>
                      <a:pt x="583" y="913"/>
                    </a:lnTo>
                    <a:lnTo>
                      <a:pt x="584" y="916"/>
                    </a:lnTo>
                    <a:lnTo>
                      <a:pt x="592" y="917"/>
                    </a:lnTo>
                    <a:lnTo>
                      <a:pt x="595" y="918"/>
                    </a:lnTo>
                    <a:lnTo>
                      <a:pt x="595" y="919"/>
                    </a:lnTo>
                    <a:lnTo>
                      <a:pt x="599" y="922"/>
                    </a:lnTo>
                    <a:lnTo>
                      <a:pt x="599" y="922"/>
                    </a:lnTo>
                    <a:lnTo>
                      <a:pt x="616" y="918"/>
                    </a:lnTo>
                    <a:lnTo>
                      <a:pt x="619" y="916"/>
                    </a:lnTo>
                    <a:lnTo>
                      <a:pt x="622" y="913"/>
                    </a:lnTo>
                    <a:lnTo>
                      <a:pt x="627" y="912"/>
                    </a:lnTo>
                    <a:lnTo>
                      <a:pt x="628" y="912"/>
                    </a:lnTo>
                    <a:lnTo>
                      <a:pt x="629" y="912"/>
                    </a:lnTo>
                    <a:lnTo>
                      <a:pt x="630" y="912"/>
                    </a:lnTo>
                    <a:lnTo>
                      <a:pt x="635" y="913"/>
                    </a:lnTo>
                    <a:lnTo>
                      <a:pt x="640" y="914"/>
                    </a:lnTo>
                    <a:lnTo>
                      <a:pt x="642" y="917"/>
                    </a:lnTo>
                    <a:lnTo>
                      <a:pt x="646" y="919"/>
                    </a:lnTo>
                    <a:lnTo>
                      <a:pt x="649" y="923"/>
                    </a:lnTo>
                    <a:lnTo>
                      <a:pt x="652" y="925"/>
                    </a:lnTo>
                    <a:lnTo>
                      <a:pt x="655" y="930"/>
                    </a:lnTo>
                    <a:lnTo>
                      <a:pt x="660" y="937"/>
                    </a:lnTo>
                    <a:lnTo>
                      <a:pt x="661" y="940"/>
                    </a:lnTo>
                    <a:lnTo>
                      <a:pt x="666" y="944"/>
                    </a:lnTo>
                    <a:lnTo>
                      <a:pt x="669" y="944"/>
                    </a:lnTo>
                    <a:lnTo>
                      <a:pt x="670" y="944"/>
                    </a:lnTo>
                    <a:lnTo>
                      <a:pt x="670" y="946"/>
                    </a:lnTo>
                    <a:lnTo>
                      <a:pt x="670" y="948"/>
                    </a:lnTo>
                    <a:lnTo>
                      <a:pt x="672" y="949"/>
                    </a:lnTo>
                    <a:lnTo>
                      <a:pt x="676" y="949"/>
                    </a:lnTo>
                    <a:lnTo>
                      <a:pt x="678" y="949"/>
                    </a:lnTo>
                    <a:lnTo>
                      <a:pt x="682" y="950"/>
                    </a:lnTo>
                    <a:lnTo>
                      <a:pt x="686" y="952"/>
                    </a:lnTo>
                    <a:lnTo>
                      <a:pt x="688" y="953"/>
                    </a:lnTo>
                    <a:lnTo>
                      <a:pt x="692" y="954"/>
                    </a:lnTo>
                    <a:lnTo>
                      <a:pt x="693" y="954"/>
                    </a:lnTo>
                    <a:lnTo>
                      <a:pt x="695" y="956"/>
                    </a:lnTo>
                    <a:lnTo>
                      <a:pt x="702" y="958"/>
                    </a:lnTo>
                    <a:lnTo>
                      <a:pt x="704" y="958"/>
                    </a:lnTo>
                    <a:lnTo>
                      <a:pt x="705" y="959"/>
                    </a:lnTo>
                    <a:lnTo>
                      <a:pt x="707" y="960"/>
                    </a:lnTo>
                    <a:lnTo>
                      <a:pt x="713" y="961"/>
                    </a:lnTo>
                    <a:lnTo>
                      <a:pt x="714" y="961"/>
                    </a:lnTo>
                    <a:lnTo>
                      <a:pt x="716" y="962"/>
                    </a:lnTo>
                    <a:lnTo>
                      <a:pt x="718" y="964"/>
                    </a:lnTo>
                    <a:lnTo>
                      <a:pt x="719" y="964"/>
                    </a:lnTo>
                    <a:lnTo>
                      <a:pt x="722" y="962"/>
                    </a:lnTo>
                    <a:lnTo>
                      <a:pt x="723" y="960"/>
                    </a:lnTo>
                    <a:lnTo>
                      <a:pt x="723" y="960"/>
                    </a:lnTo>
                    <a:lnTo>
                      <a:pt x="724" y="960"/>
                    </a:lnTo>
                    <a:lnTo>
                      <a:pt x="725" y="959"/>
                    </a:lnTo>
                    <a:lnTo>
                      <a:pt x="726" y="959"/>
                    </a:lnTo>
                    <a:lnTo>
                      <a:pt x="728" y="960"/>
                    </a:lnTo>
                    <a:lnTo>
                      <a:pt x="728" y="961"/>
                    </a:lnTo>
                    <a:lnTo>
                      <a:pt x="725" y="965"/>
                    </a:lnTo>
                    <a:lnTo>
                      <a:pt x="725" y="965"/>
                    </a:lnTo>
                    <a:lnTo>
                      <a:pt x="728" y="970"/>
                    </a:lnTo>
                    <a:lnTo>
                      <a:pt x="730" y="972"/>
                    </a:lnTo>
                    <a:lnTo>
                      <a:pt x="733" y="973"/>
                    </a:lnTo>
                    <a:lnTo>
                      <a:pt x="736" y="977"/>
                    </a:lnTo>
                    <a:lnTo>
                      <a:pt x="737" y="979"/>
                    </a:lnTo>
                    <a:lnTo>
                      <a:pt x="740" y="982"/>
                    </a:lnTo>
                    <a:lnTo>
                      <a:pt x="741" y="984"/>
                    </a:lnTo>
                    <a:lnTo>
                      <a:pt x="747" y="991"/>
                    </a:lnTo>
                    <a:lnTo>
                      <a:pt x="751" y="993"/>
                    </a:lnTo>
                    <a:lnTo>
                      <a:pt x="748" y="994"/>
                    </a:lnTo>
                    <a:lnTo>
                      <a:pt x="748" y="995"/>
                    </a:lnTo>
                    <a:lnTo>
                      <a:pt x="749" y="996"/>
                    </a:lnTo>
                    <a:lnTo>
                      <a:pt x="749" y="999"/>
                    </a:lnTo>
                    <a:lnTo>
                      <a:pt x="749" y="1001"/>
                    </a:lnTo>
                    <a:lnTo>
                      <a:pt x="749" y="1003"/>
                    </a:lnTo>
                    <a:lnTo>
                      <a:pt x="748" y="1003"/>
                    </a:lnTo>
                    <a:lnTo>
                      <a:pt x="747" y="1006"/>
                    </a:lnTo>
                    <a:lnTo>
                      <a:pt x="747" y="1006"/>
                    </a:lnTo>
                    <a:lnTo>
                      <a:pt x="746" y="1007"/>
                    </a:lnTo>
                    <a:lnTo>
                      <a:pt x="747" y="1009"/>
                    </a:lnTo>
                    <a:lnTo>
                      <a:pt x="748" y="1013"/>
                    </a:lnTo>
                    <a:lnTo>
                      <a:pt x="749" y="1017"/>
                    </a:lnTo>
                    <a:lnTo>
                      <a:pt x="753" y="1018"/>
                    </a:lnTo>
                    <a:lnTo>
                      <a:pt x="755" y="1018"/>
                    </a:lnTo>
                    <a:lnTo>
                      <a:pt x="757" y="1020"/>
                    </a:lnTo>
                    <a:lnTo>
                      <a:pt x="758" y="1023"/>
                    </a:lnTo>
                    <a:lnTo>
                      <a:pt x="758" y="1023"/>
                    </a:lnTo>
                    <a:lnTo>
                      <a:pt x="759" y="1019"/>
                    </a:lnTo>
                    <a:lnTo>
                      <a:pt x="761" y="1014"/>
                    </a:lnTo>
                    <a:lnTo>
                      <a:pt x="761" y="1014"/>
                    </a:lnTo>
                    <a:lnTo>
                      <a:pt x="763" y="1017"/>
                    </a:lnTo>
                    <a:lnTo>
                      <a:pt x="765" y="1020"/>
                    </a:lnTo>
                    <a:lnTo>
                      <a:pt x="772" y="1024"/>
                    </a:lnTo>
                    <a:lnTo>
                      <a:pt x="775" y="1026"/>
                    </a:lnTo>
                    <a:lnTo>
                      <a:pt x="777" y="1030"/>
                    </a:lnTo>
                    <a:lnTo>
                      <a:pt x="777" y="1032"/>
                    </a:lnTo>
                    <a:lnTo>
                      <a:pt x="778" y="1037"/>
                    </a:lnTo>
                    <a:lnTo>
                      <a:pt x="782" y="1041"/>
                    </a:lnTo>
                    <a:lnTo>
                      <a:pt x="783" y="1043"/>
                    </a:lnTo>
                    <a:lnTo>
                      <a:pt x="784" y="1044"/>
                    </a:lnTo>
                    <a:lnTo>
                      <a:pt x="785" y="1046"/>
                    </a:lnTo>
                    <a:lnTo>
                      <a:pt x="787" y="1048"/>
                    </a:lnTo>
                    <a:lnTo>
                      <a:pt x="790" y="1050"/>
                    </a:lnTo>
                    <a:lnTo>
                      <a:pt x="792" y="1048"/>
                    </a:lnTo>
                    <a:lnTo>
                      <a:pt x="793" y="1044"/>
                    </a:lnTo>
                    <a:lnTo>
                      <a:pt x="793" y="1042"/>
                    </a:lnTo>
                    <a:lnTo>
                      <a:pt x="794" y="1042"/>
                    </a:lnTo>
                    <a:lnTo>
                      <a:pt x="794" y="1042"/>
                    </a:lnTo>
                    <a:lnTo>
                      <a:pt x="798" y="1044"/>
                    </a:lnTo>
                    <a:lnTo>
                      <a:pt x="800" y="1044"/>
                    </a:lnTo>
                    <a:lnTo>
                      <a:pt x="804" y="1046"/>
                    </a:lnTo>
                    <a:lnTo>
                      <a:pt x="806" y="1046"/>
                    </a:lnTo>
                    <a:lnTo>
                      <a:pt x="807" y="1047"/>
                    </a:lnTo>
                    <a:lnTo>
                      <a:pt x="807" y="1048"/>
                    </a:lnTo>
                    <a:lnTo>
                      <a:pt x="807" y="1049"/>
                    </a:lnTo>
                    <a:lnTo>
                      <a:pt x="806" y="1052"/>
                    </a:lnTo>
                    <a:lnTo>
                      <a:pt x="805" y="1053"/>
                    </a:lnTo>
                    <a:lnTo>
                      <a:pt x="804" y="1052"/>
                    </a:lnTo>
                    <a:lnTo>
                      <a:pt x="802" y="1052"/>
                    </a:lnTo>
                    <a:lnTo>
                      <a:pt x="801" y="1052"/>
                    </a:lnTo>
                    <a:lnTo>
                      <a:pt x="801" y="1054"/>
                    </a:lnTo>
                    <a:lnTo>
                      <a:pt x="802" y="1056"/>
                    </a:lnTo>
                    <a:lnTo>
                      <a:pt x="805" y="1059"/>
                    </a:lnTo>
                    <a:lnTo>
                      <a:pt x="805" y="1059"/>
                    </a:lnTo>
                    <a:lnTo>
                      <a:pt x="806" y="1059"/>
                    </a:lnTo>
                    <a:lnTo>
                      <a:pt x="808" y="1056"/>
                    </a:lnTo>
                    <a:lnTo>
                      <a:pt x="808" y="1054"/>
                    </a:lnTo>
                    <a:lnTo>
                      <a:pt x="810" y="1054"/>
                    </a:lnTo>
                    <a:lnTo>
                      <a:pt x="812" y="1054"/>
                    </a:lnTo>
                    <a:lnTo>
                      <a:pt x="812" y="1054"/>
                    </a:lnTo>
                    <a:lnTo>
                      <a:pt x="813" y="1055"/>
                    </a:lnTo>
                    <a:lnTo>
                      <a:pt x="813" y="1056"/>
                    </a:lnTo>
                    <a:lnTo>
                      <a:pt x="817" y="1059"/>
                    </a:lnTo>
                    <a:lnTo>
                      <a:pt x="822" y="1060"/>
                    </a:lnTo>
                    <a:lnTo>
                      <a:pt x="825" y="1059"/>
                    </a:lnTo>
                    <a:lnTo>
                      <a:pt x="825" y="1059"/>
                    </a:lnTo>
                    <a:lnTo>
                      <a:pt x="826" y="1059"/>
                    </a:lnTo>
                    <a:lnTo>
                      <a:pt x="829" y="1056"/>
                    </a:lnTo>
                    <a:lnTo>
                      <a:pt x="829" y="1055"/>
                    </a:lnTo>
                    <a:lnTo>
                      <a:pt x="829" y="1052"/>
                    </a:lnTo>
                    <a:lnTo>
                      <a:pt x="829" y="1050"/>
                    </a:lnTo>
                    <a:lnTo>
                      <a:pt x="826" y="1046"/>
                    </a:lnTo>
                    <a:lnTo>
                      <a:pt x="824" y="1043"/>
                    </a:lnTo>
                    <a:lnTo>
                      <a:pt x="824" y="1043"/>
                    </a:lnTo>
                    <a:lnTo>
                      <a:pt x="828" y="1042"/>
                    </a:lnTo>
                    <a:lnTo>
                      <a:pt x="829" y="1042"/>
                    </a:lnTo>
                    <a:lnTo>
                      <a:pt x="830" y="1042"/>
                    </a:lnTo>
                    <a:lnTo>
                      <a:pt x="834" y="1040"/>
                    </a:lnTo>
                    <a:lnTo>
                      <a:pt x="836" y="1036"/>
                    </a:lnTo>
                    <a:lnTo>
                      <a:pt x="837" y="1034"/>
                    </a:lnTo>
                    <a:lnTo>
                      <a:pt x="837" y="1032"/>
                    </a:lnTo>
                    <a:lnTo>
                      <a:pt x="840" y="1030"/>
                    </a:lnTo>
                    <a:lnTo>
                      <a:pt x="842" y="1030"/>
                    </a:lnTo>
                    <a:lnTo>
                      <a:pt x="847" y="1032"/>
                    </a:lnTo>
                    <a:lnTo>
                      <a:pt x="849" y="1035"/>
                    </a:lnTo>
                    <a:lnTo>
                      <a:pt x="852" y="1037"/>
                    </a:lnTo>
                    <a:lnTo>
                      <a:pt x="853" y="1040"/>
                    </a:lnTo>
                    <a:lnTo>
                      <a:pt x="853" y="1042"/>
                    </a:lnTo>
                    <a:lnTo>
                      <a:pt x="853" y="1046"/>
                    </a:lnTo>
                    <a:lnTo>
                      <a:pt x="854" y="1049"/>
                    </a:lnTo>
                    <a:lnTo>
                      <a:pt x="855" y="1052"/>
                    </a:lnTo>
                    <a:lnTo>
                      <a:pt x="857" y="1055"/>
                    </a:lnTo>
                    <a:lnTo>
                      <a:pt x="860" y="1058"/>
                    </a:lnTo>
                    <a:lnTo>
                      <a:pt x="863" y="1061"/>
                    </a:lnTo>
                    <a:lnTo>
                      <a:pt x="865" y="1067"/>
                    </a:lnTo>
                    <a:lnTo>
                      <a:pt x="866" y="1071"/>
                    </a:lnTo>
                    <a:lnTo>
                      <a:pt x="866" y="1071"/>
                    </a:lnTo>
                    <a:lnTo>
                      <a:pt x="865" y="1072"/>
                    </a:lnTo>
                    <a:lnTo>
                      <a:pt x="864" y="1077"/>
                    </a:lnTo>
                    <a:lnTo>
                      <a:pt x="866" y="1078"/>
                    </a:lnTo>
                    <a:lnTo>
                      <a:pt x="867" y="1080"/>
                    </a:lnTo>
                    <a:lnTo>
                      <a:pt x="867" y="1080"/>
                    </a:lnTo>
                    <a:lnTo>
                      <a:pt x="867" y="1084"/>
                    </a:lnTo>
                    <a:lnTo>
                      <a:pt x="865" y="1084"/>
                    </a:lnTo>
                    <a:lnTo>
                      <a:pt x="864" y="1084"/>
                    </a:lnTo>
                    <a:lnTo>
                      <a:pt x="864" y="1086"/>
                    </a:lnTo>
                    <a:lnTo>
                      <a:pt x="865" y="1094"/>
                    </a:lnTo>
                    <a:lnTo>
                      <a:pt x="866" y="1100"/>
                    </a:lnTo>
                    <a:lnTo>
                      <a:pt x="865" y="1105"/>
                    </a:lnTo>
                    <a:lnTo>
                      <a:pt x="864" y="1106"/>
                    </a:lnTo>
                    <a:lnTo>
                      <a:pt x="864" y="1108"/>
                    </a:lnTo>
                    <a:lnTo>
                      <a:pt x="863" y="1109"/>
                    </a:lnTo>
                    <a:lnTo>
                      <a:pt x="861" y="1108"/>
                    </a:lnTo>
                    <a:lnTo>
                      <a:pt x="859" y="1108"/>
                    </a:lnTo>
                    <a:lnTo>
                      <a:pt x="858" y="1109"/>
                    </a:lnTo>
                    <a:lnTo>
                      <a:pt x="858" y="1112"/>
                    </a:lnTo>
                    <a:lnTo>
                      <a:pt x="858" y="1114"/>
                    </a:lnTo>
                    <a:lnTo>
                      <a:pt x="859" y="1117"/>
                    </a:lnTo>
                    <a:lnTo>
                      <a:pt x="863" y="1118"/>
                    </a:lnTo>
                    <a:lnTo>
                      <a:pt x="866" y="1118"/>
                    </a:lnTo>
                    <a:lnTo>
                      <a:pt x="867" y="1118"/>
                    </a:lnTo>
                    <a:lnTo>
                      <a:pt x="867" y="1118"/>
                    </a:lnTo>
                    <a:lnTo>
                      <a:pt x="866" y="1119"/>
                    </a:lnTo>
                    <a:lnTo>
                      <a:pt x="865" y="1121"/>
                    </a:lnTo>
                    <a:lnTo>
                      <a:pt x="863" y="1125"/>
                    </a:lnTo>
                    <a:lnTo>
                      <a:pt x="860" y="1129"/>
                    </a:lnTo>
                    <a:lnTo>
                      <a:pt x="859" y="1131"/>
                    </a:lnTo>
                    <a:lnTo>
                      <a:pt x="855" y="1135"/>
                    </a:lnTo>
                    <a:lnTo>
                      <a:pt x="853" y="1135"/>
                    </a:lnTo>
                    <a:lnTo>
                      <a:pt x="849" y="1137"/>
                    </a:lnTo>
                    <a:lnTo>
                      <a:pt x="848" y="1138"/>
                    </a:lnTo>
                    <a:lnTo>
                      <a:pt x="846" y="1142"/>
                    </a:lnTo>
                    <a:lnTo>
                      <a:pt x="846" y="1145"/>
                    </a:lnTo>
                    <a:lnTo>
                      <a:pt x="846" y="1148"/>
                    </a:lnTo>
                    <a:lnTo>
                      <a:pt x="846" y="1148"/>
                    </a:lnTo>
                    <a:lnTo>
                      <a:pt x="844" y="1148"/>
                    </a:lnTo>
                    <a:lnTo>
                      <a:pt x="843" y="1148"/>
                    </a:lnTo>
                    <a:lnTo>
                      <a:pt x="842" y="1149"/>
                    </a:lnTo>
                    <a:lnTo>
                      <a:pt x="840" y="1149"/>
                    </a:lnTo>
                    <a:lnTo>
                      <a:pt x="840" y="1153"/>
                    </a:lnTo>
                    <a:lnTo>
                      <a:pt x="842" y="1156"/>
                    </a:lnTo>
                    <a:lnTo>
                      <a:pt x="843" y="1158"/>
                    </a:lnTo>
                    <a:lnTo>
                      <a:pt x="842" y="1158"/>
                    </a:lnTo>
                    <a:lnTo>
                      <a:pt x="838" y="1159"/>
                    </a:lnTo>
                    <a:lnTo>
                      <a:pt x="836" y="1159"/>
                    </a:lnTo>
                    <a:lnTo>
                      <a:pt x="835" y="1160"/>
                    </a:lnTo>
                    <a:lnTo>
                      <a:pt x="828" y="1164"/>
                    </a:lnTo>
                    <a:lnTo>
                      <a:pt x="826" y="1164"/>
                    </a:lnTo>
                    <a:lnTo>
                      <a:pt x="825" y="1164"/>
                    </a:lnTo>
                    <a:lnTo>
                      <a:pt x="824" y="1165"/>
                    </a:lnTo>
                    <a:lnTo>
                      <a:pt x="824" y="1167"/>
                    </a:lnTo>
                    <a:lnTo>
                      <a:pt x="824" y="1171"/>
                    </a:lnTo>
                    <a:lnTo>
                      <a:pt x="824" y="1174"/>
                    </a:lnTo>
                    <a:lnTo>
                      <a:pt x="824" y="1176"/>
                    </a:lnTo>
                    <a:lnTo>
                      <a:pt x="823" y="1177"/>
                    </a:lnTo>
                    <a:lnTo>
                      <a:pt x="822" y="1180"/>
                    </a:lnTo>
                    <a:lnTo>
                      <a:pt x="820" y="1182"/>
                    </a:lnTo>
                    <a:lnTo>
                      <a:pt x="820" y="1182"/>
                    </a:lnTo>
                    <a:lnTo>
                      <a:pt x="819" y="1184"/>
                    </a:lnTo>
                    <a:lnTo>
                      <a:pt x="820" y="1186"/>
                    </a:lnTo>
                    <a:lnTo>
                      <a:pt x="820" y="1188"/>
                    </a:lnTo>
                    <a:lnTo>
                      <a:pt x="820" y="1188"/>
                    </a:lnTo>
                    <a:lnTo>
                      <a:pt x="820" y="1188"/>
                    </a:lnTo>
                    <a:lnTo>
                      <a:pt x="819" y="1189"/>
                    </a:lnTo>
                    <a:lnTo>
                      <a:pt x="818" y="1190"/>
                    </a:lnTo>
                    <a:lnTo>
                      <a:pt x="816" y="1191"/>
                    </a:lnTo>
                    <a:lnTo>
                      <a:pt x="813" y="1195"/>
                    </a:lnTo>
                    <a:lnTo>
                      <a:pt x="813" y="1198"/>
                    </a:lnTo>
                    <a:lnTo>
                      <a:pt x="813" y="1201"/>
                    </a:lnTo>
                    <a:lnTo>
                      <a:pt x="812" y="1203"/>
                    </a:lnTo>
                    <a:lnTo>
                      <a:pt x="812" y="1207"/>
                    </a:lnTo>
                    <a:lnTo>
                      <a:pt x="814" y="1209"/>
                    </a:lnTo>
                    <a:lnTo>
                      <a:pt x="816" y="1211"/>
                    </a:lnTo>
                    <a:lnTo>
                      <a:pt x="816" y="1211"/>
                    </a:lnTo>
                    <a:lnTo>
                      <a:pt x="816" y="1211"/>
                    </a:lnTo>
                    <a:lnTo>
                      <a:pt x="813" y="1214"/>
                    </a:lnTo>
                    <a:lnTo>
                      <a:pt x="812" y="1215"/>
                    </a:lnTo>
                    <a:lnTo>
                      <a:pt x="812" y="1217"/>
                    </a:lnTo>
                    <a:lnTo>
                      <a:pt x="813" y="1218"/>
                    </a:lnTo>
                    <a:lnTo>
                      <a:pt x="813" y="1219"/>
                    </a:lnTo>
                    <a:lnTo>
                      <a:pt x="816" y="1219"/>
                    </a:lnTo>
                    <a:lnTo>
                      <a:pt x="819" y="1221"/>
                    </a:lnTo>
                    <a:lnTo>
                      <a:pt x="820" y="1223"/>
                    </a:lnTo>
                    <a:lnTo>
                      <a:pt x="823" y="1225"/>
                    </a:lnTo>
                    <a:lnTo>
                      <a:pt x="824" y="1224"/>
                    </a:lnTo>
                    <a:lnTo>
                      <a:pt x="826" y="1219"/>
                    </a:lnTo>
                    <a:lnTo>
                      <a:pt x="828" y="1219"/>
                    </a:lnTo>
                    <a:lnTo>
                      <a:pt x="826" y="1223"/>
                    </a:lnTo>
                    <a:lnTo>
                      <a:pt x="826" y="1223"/>
                    </a:lnTo>
                    <a:lnTo>
                      <a:pt x="823" y="1230"/>
                    </a:lnTo>
                    <a:lnTo>
                      <a:pt x="822" y="1231"/>
                    </a:lnTo>
                    <a:lnTo>
                      <a:pt x="819" y="1232"/>
                    </a:lnTo>
                    <a:lnTo>
                      <a:pt x="819" y="1232"/>
                    </a:lnTo>
                    <a:lnTo>
                      <a:pt x="817" y="1235"/>
                    </a:lnTo>
                    <a:lnTo>
                      <a:pt x="817" y="1236"/>
                    </a:lnTo>
                    <a:lnTo>
                      <a:pt x="813" y="1241"/>
                    </a:lnTo>
                    <a:lnTo>
                      <a:pt x="808" y="1248"/>
                    </a:lnTo>
                    <a:lnTo>
                      <a:pt x="807" y="1251"/>
                    </a:lnTo>
                    <a:lnTo>
                      <a:pt x="808" y="1257"/>
                    </a:lnTo>
                    <a:lnTo>
                      <a:pt x="810" y="1257"/>
                    </a:lnTo>
                    <a:lnTo>
                      <a:pt x="811" y="1257"/>
                    </a:lnTo>
                    <a:lnTo>
                      <a:pt x="811" y="1260"/>
                    </a:lnTo>
                    <a:lnTo>
                      <a:pt x="811" y="1263"/>
                    </a:lnTo>
                    <a:lnTo>
                      <a:pt x="811" y="1267"/>
                    </a:lnTo>
                    <a:lnTo>
                      <a:pt x="814" y="1267"/>
                    </a:lnTo>
                    <a:lnTo>
                      <a:pt x="814" y="1267"/>
                    </a:lnTo>
                    <a:lnTo>
                      <a:pt x="816" y="1268"/>
                    </a:lnTo>
                    <a:lnTo>
                      <a:pt x="813" y="1272"/>
                    </a:lnTo>
                    <a:lnTo>
                      <a:pt x="812" y="1277"/>
                    </a:lnTo>
                    <a:lnTo>
                      <a:pt x="811" y="1278"/>
                    </a:lnTo>
                    <a:lnTo>
                      <a:pt x="813" y="1283"/>
                    </a:lnTo>
                    <a:lnTo>
                      <a:pt x="824" y="1288"/>
                    </a:lnTo>
                    <a:lnTo>
                      <a:pt x="830" y="1291"/>
                    </a:lnTo>
                    <a:lnTo>
                      <a:pt x="834" y="1298"/>
                    </a:lnTo>
                    <a:lnTo>
                      <a:pt x="836" y="1304"/>
                    </a:lnTo>
                    <a:lnTo>
                      <a:pt x="838" y="1307"/>
                    </a:lnTo>
                    <a:lnTo>
                      <a:pt x="842" y="1312"/>
                    </a:lnTo>
                    <a:lnTo>
                      <a:pt x="848" y="1319"/>
                    </a:lnTo>
                    <a:lnTo>
                      <a:pt x="852" y="1327"/>
                    </a:lnTo>
                    <a:lnTo>
                      <a:pt x="852" y="1328"/>
                    </a:lnTo>
                    <a:lnTo>
                      <a:pt x="853" y="1332"/>
                    </a:lnTo>
                    <a:lnTo>
                      <a:pt x="857" y="1341"/>
                    </a:lnTo>
                    <a:lnTo>
                      <a:pt x="859" y="1348"/>
                    </a:lnTo>
                    <a:lnTo>
                      <a:pt x="863" y="1354"/>
                    </a:lnTo>
                    <a:lnTo>
                      <a:pt x="866" y="1357"/>
                    </a:lnTo>
                    <a:lnTo>
                      <a:pt x="867" y="1361"/>
                    </a:lnTo>
                    <a:lnTo>
                      <a:pt x="867" y="1362"/>
                    </a:lnTo>
                    <a:lnTo>
                      <a:pt x="867" y="1365"/>
                    </a:lnTo>
                    <a:lnTo>
                      <a:pt x="871" y="1367"/>
                    </a:lnTo>
                    <a:lnTo>
                      <a:pt x="873" y="1369"/>
                    </a:lnTo>
                    <a:lnTo>
                      <a:pt x="875" y="1372"/>
                    </a:lnTo>
                    <a:lnTo>
                      <a:pt x="878" y="1379"/>
                    </a:lnTo>
                    <a:lnTo>
                      <a:pt x="884" y="1389"/>
                    </a:lnTo>
                    <a:lnTo>
                      <a:pt x="888" y="1394"/>
                    </a:lnTo>
                    <a:lnTo>
                      <a:pt x="890" y="1397"/>
                    </a:lnTo>
                    <a:lnTo>
                      <a:pt x="893" y="1401"/>
                    </a:lnTo>
                    <a:lnTo>
                      <a:pt x="891" y="1403"/>
                    </a:lnTo>
                    <a:lnTo>
                      <a:pt x="890" y="1406"/>
                    </a:lnTo>
                    <a:lnTo>
                      <a:pt x="891" y="1410"/>
                    </a:lnTo>
                    <a:lnTo>
                      <a:pt x="894" y="1415"/>
                    </a:lnTo>
                    <a:lnTo>
                      <a:pt x="897" y="1419"/>
                    </a:lnTo>
                    <a:lnTo>
                      <a:pt x="901" y="1424"/>
                    </a:lnTo>
                    <a:lnTo>
                      <a:pt x="903" y="1427"/>
                    </a:lnTo>
                    <a:lnTo>
                      <a:pt x="907" y="1430"/>
                    </a:lnTo>
                    <a:lnTo>
                      <a:pt x="908" y="1431"/>
                    </a:lnTo>
                    <a:lnTo>
                      <a:pt x="912" y="1433"/>
                    </a:lnTo>
                    <a:lnTo>
                      <a:pt x="918" y="1438"/>
                    </a:lnTo>
                    <a:lnTo>
                      <a:pt x="922" y="1439"/>
                    </a:lnTo>
                    <a:lnTo>
                      <a:pt x="925" y="1442"/>
                    </a:lnTo>
                    <a:lnTo>
                      <a:pt x="925" y="1443"/>
                    </a:lnTo>
                    <a:lnTo>
                      <a:pt x="930" y="1445"/>
                    </a:lnTo>
                    <a:lnTo>
                      <a:pt x="931" y="1446"/>
                    </a:lnTo>
                    <a:lnTo>
                      <a:pt x="936" y="1449"/>
                    </a:lnTo>
                    <a:lnTo>
                      <a:pt x="940" y="1451"/>
                    </a:lnTo>
                    <a:lnTo>
                      <a:pt x="942" y="1453"/>
                    </a:lnTo>
                    <a:lnTo>
                      <a:pt x="946" y="1454"/>
                    </a:lnTo>
                    <a:lnTo>
                      <a:pt x="950" y="1456"/>
                    </a:lnTo>
                    <a:lnTo>
                      <a:pt x="955" y="1459"/>
                    </a:lnTo>
                    <a:lnTo>
                      <a:pt x="960" y="1461"/>
                    </a:lnTo>
                    <a:lnTo>
                      <a:pt x="965" y="1465"/>
                    </a:lnTo>
                    <a:lnTo>
                      <a:pt x="967" y="1467"/>
                    </a:lnTo>
                    <a:lnTo>
                      <a:pt x="967" y="1468"/>
                    </a:lnTo>
                    <a:lnTo>
                      <a:pt x="970" y="1472"/>
                    </a:lnTo>
                    <a:lnTo>
                      <a:pt x="973" y="1474"/>
                    </a:lnTo>
                    <a:lnTo>
                      <a:pt x="977" y="1477"/>
                    </a:lnTo>
                    <a:lnTo>
                      <a:pt x="979" y="1479"/>
                    </a:lnTo>
                    <a:lnTo>
                      <a:pt x="983" y="1481"/>
                    </a:lnTo>
                    <a:lnTo>
                      <a:pt x="984" y="1484"/>
                    </a:lnTo>
                    <a:lnTo>
                      <a:pt x="985" y="1487"/>
                    </a:lnTo>
                    <a:lnTo>
                      <a:pt x="985" y="1491"/>
                    </a:lnTo>
                    <a:lnTo>
                      <a:pt x="988" y="1496"/>
                    </a:lnTo>
                    <a:lnTo>
                      <a:pt x="988" y="1497"/>
                    </a:lnTo>
                    <a:lnTo>
                      <a:pt x="989" y="1501"/>
                    </a:lnTo>
                    <a:lnTo>
                      <a:pt x="990" y="1504"/>
                    </a:lnTo>
                    <a:lnTo>
                      <a:pt x="990" y="1507"/>
                    </a:lnTo>
                    <a:lnTo>
                      <a:pt x="990" y="1510"/>
                    </a:lnTo>
                    <a:lnTo>
                      <a:pt x="990" y="1514"/>
                    </a:lnTo>
                    <a:lnTo>
                      <a:pt x="990" y="1519"/>
                    </a:lnTo>
                    <a:lnTo>
                      <a:pt x="993" y="1525"/>
                    </a:lnTo>
                    <a:lnTo>
                      <a:pt x="994" y="1528"/>
                    </a:lnTo>
                    <a:lnTo>
                      <a:pt x="994" y="1530"/>
                    </a:lnTo>
                    <a:lnTo>
                      <a:pt x="994" y="1533"/>
                    </a:lnTo>
                    <a:lnTo>
                      <a:pt x="994" y="1534"/>
                    </a:lnTo>
                    <a:lnTo>
                      <a:pt x="994" y="1539"/>
                    </a:lnTo>
                    <a:lnTo>
                      <a:pt x="994" y="1543"/>
                    </a:lnTo>
                    <a:lnTo>
                      <a:pt x="994" y="1548"/>
                    </a:lnTo>
                    <a:lnTo>
                      <a:pt x="994" y="1550"/>
                    </a:lnTo>
                    <a:lnTo>
                      <a:pt x="994" y="1552"/>
                    </a:lnTo>
                    <a:lnTo>
                      <a:pt x="994" y="1555"/>
                    </a:lnTo>
                    <a:lnTo>
                      <a:pt x="993" y="1555"/>
                    </a:lnTo>
                    <a:lnTo>
                      <a:pt x="990" y="1557"/>
                    </a:lnTo>
                    <a:lnTo>
                      <a:pt x="990" y="1560"/>
                    </a:lnTo>
                    <a:lnTo>
                      <a:pt x="991" y="1566"/>
                    </a:lnTo>
                    <a:lnTo>
                      <a:pt x="994" y="1567"/>
                    </a:lnTo>
                    <a:lnTo>
                      <a:pt x="994" y="1567"/>
                    </a:lnTo>
                    <a:lnTo>
                      <a:pt x="994" y="1567"/>
                    </a:lnTo>
                    <a:lnTo>
                      <a:pt x="994" y="1569"/>
                    </a:lnTo>
                    <a:lnTo>
                      <a:pt x="993" y="1572"/>
                    </a:lnTo>
                    <a:lnTo>
                      <a:pt x="993" y="1577"/>
                    </a:lnTo>
                    <a:lnTo>
                      <a:pt x="994" y="1581"/>
                    </a:lnTo>
                    <a:lnTo>
                      <a:pt x="994" y="1584"/>
                    </a:lnTo>
                    <a:lnTo>
                      <a:pt x="995" y="1589"/>
                    </a:lnTo>
                    <a:lnTo>
                      <a:pt x="996" y="1591"/>
                    </a:lnTo>
                    <a:lnTo>
                      <a:pt x="997" y="1593"/>
                    </a:lnTo>
                    <a:lnTo>
                      <a:pt x="996" y="1596"/>
                    </a:lnTo>
                    <a:lnTo>
                      <a:pt x="994" y="1598"/>
                    </a:lnTo>
                    <a:lnTo>
                      <a:pt x="994" y="1599"/>
                    </a:lnTo>
                    <a:lnTo>
                      <a:pt x="995" y="1604"/>
                    </a:lnTo>
                    <a:lnTo>
                      <a:pt x="997" y="1607"/>
                    </a:lnTo>
                    <a:lnTo>
                      <a:pt x="997" y="1608"/>
                    </a:lnTo>
                    <a:lnTo>
                      <a:pt x="997" y="1626"/>
                    </a:lnTo>
                    <a:lnTo>
                      <a:pt x="996" y="1627"/>
                    </a:lnTo>
                    <a:lnTo>
                      <a:pt x="996" y="1632"/>
                    </a:lnTo>
                    <a:lnTo>
                      <a:pt x="996" y="1634"/>
                    </a:lnTo>
                    <a:lnTo>
                      <a:pt x="995" y="1638"/>
                    </a:lnTo>
                    <a:lnTo>
                      <a:pt x="995" y="1644"/>
                    </a:lnTo>
                    <a:lnTo>
                      <a:pt x="995" y="1649"/>
                    </a:lnTo>
                    <a:lnTo>
                      <a:pt x="994" y="1652"/>
                    </a:lnTo>
                    <a:lnTo>
                      <a:pt x="993" y="1655"/>
                    </a:lnTo>
                    <a:lnTo>
                      <a:pt x="993" y="1656"/>
                    </a:lnTo>
                    <a:lnTo>
                      <a:pt x="995" y="1660"/>
                    </a:lnTo>
                    <a:lnTo>
                      <a:pt x="995" y="1661"/>
                    </a:lnTo>
                    <a:lnTo>
                      <a:pt x="999" y="1668"/>
                    </a:lnTo>
                    <a:lnTo>
                      <a:pt x="1000" y="1670"/>
                    </a:lnTo>
                    <a:lnTo>
                      <a:pt x="999" y="1674"/>
                    </a:lnTo>
                    <a:lnTo>
                      <a:pt x="997" y="1676"/>
                    </a:lnTo>
                    <a:lnTo>
                      <a:pt x="996" y="1679"/>
                    </a:lnTo>
                    <a:lnTo>
                      <a:pt x="996" y="1684"/>
                    </a:lnTo>
                    <a:lnTo>
                      <a:pt x="997" y="1686"/>
                    </a:lnTo>
                    <a:lnTo>
                      <a:pt x="997" y="1687"/>
                    </a:lnTo>
                    <a:lnTo>
                      <a:pt x="1000" y="1692"/>
                    </a:lnTo>
                    <a:lnTo>
                      <a:pt x="1000" y="1692"/>
                    </a:lnTo>
                    <a:lnTo>
                      <a:pt x="1001" y="1697"/>
                    </a:lnTo>
                    <a:lnTo>
                      <a:pt x="1002" y="1701"/>
                    </a:lnTo>
                    <a:lnTo>
                      <a:pt x="1003" y="1703"/>
                    </a:lnTo>
                    <a:lnTo>
                      <a:pt x="1006" y="1707"/>
                    </a:lnTo>
                    <a:lnTo>
                      <a:pt x="1008" y="1711"/>
                    </a:lnTo>
                    <a:lnTo>
                      <a:pt x="1008" y="1716"/>
                    </a:lnTo>
                    <a:lnTo>
                      <a:pt x="1007" y="1720"/>
                    </a:lnTo>
                    <a:lnTo>
                      <a:pt x="1006" y="1723"/>
                    </a:lnTo>
                    <a:lnTo>
                      <a:pt x="1008" y="1729"/>
                    </a:lnTo>
                    <a:lnTo>
                      <a:pt x="1008" y="1731"/>
                    </a:lnTo>
                    <a:lnTo>
                      <a:pt x="1009" y="1733"/>
                    </a:lnTo>
                    <a:lnTo>
                      <a:pt x="1008" y="1734"/>
                    </a:lnTo>
                    <a:lnTo>
                      <a:pt x="1008" y="1739"/>
                    </a:lnTo>
                    <a:lnTo>
                      <a:pt x="1008" y="1744"/>
                    </a:lnTo>
                    <a:lnTo>
                      <a:pt x="1007" y="1746"/>
                    </a:lnTo>
                    <a:lnTo>
                      <a:pt x="1008" y="1749"/>
                    </a:lnTo>
                    <a:lnTo>
                      <a:pt x="1008" y="1754"/>
                    </a:lnTo>
                    <a:lnTo>
                      <a:pt x="1006" y="1757"/>
                    </a:lnTo>
                    <a:lnTo>
                      <a:pt x="1005" y="1762"/>
                    </a:lnTo>
                    <a:lnTo>
                      <a:pt x="1005" y="1764"/>
                    </a:lnTo>
                    <a:lnTo>
                      <a:pt x="1005" y="1769"/>
                    </a:lnTo>
                    <a:lnTo>
                      <a:pt x="1005" y="1770"/>
                    </a:lnTo>
                    <a:lnTo>
                      <a:pt x="1005" y="1775"/>
                    </a:lnTo>
                    <a:lnTo>
                      <a:pt x="1005" y="1779"/>
                    </a:lnTo>
                    <a:lnTo>
                      <a:pt x="1005" y="1780"/>
                    </a:lnTo>
                    <a:lnTo>
                      <a:pt x="1003" y="1781"/>
                    </a:lnTo>
                    <a:lnTo>
                      <a:pt x="1002" y="1784"/>
                    </a:lnTo>
                    <a:lnTo>
                      <a:pt x="1003" y="1786"/>
                    </a:lnTo>
                    <a:lnTo>
                      <a:pt x="1003" y="1787"/>
                    </a:lnTo>
                    <a:lnTo>
                      <a:pt x="1005" y="1790"/>
                    </a:lnTo>
                    <a:lnTo>
                      <a:pt x="1005" y="1790"/>
                    </a:lnTo>
                    <a:lnTo>
                      <a:pt x="1005" y="1790"/>
                    </a:lnTo>
                    <a:lnTo>
                      <a:pt x="1003" y="1790"/>
                    </a:lnTo>
                    <a:lnTo>
                      <a:pt x="1002" y="1790"/>
                    </a:lnTo>
                    <a:lnTo>
                      <a:pt x="1000" y="1790"/>
                    </a:lnTo>
                    <a:lnTo>
                      <a:pt x="999" y="1791"/>
                    </a:lnTo>
                    <a:lnTo>
                      <a:pt x="999" y="1791"/>
                    </a:lnTo>
                    <a:lnTo>
                      <a:pt x="996" y="1791"/>
                    </a:lnTo>
                    <a:lnTo>
                      <a:pt x="997" y="1792"/>
                    </a:lnTo>
                    <a:lnTo>
                      <a:pt x="1001" y="1798"/>
                    </a:lnTo>
                    <a:lnTo>
                      <a:pt x="1005" y="1804"/>
                    </a:lnTo>
                    <a:lnTo>
                      <a:pt x="1006" y="1805"/>
                    </a:lnTo>
                    <a:lnTo>
                      <a:pt x="1007" y="1807"/>
                    </a:lnTo>
                    <a:lnTo>
                      <a:pt x="1006" y="1808"/>
                    </a:lnTo>
                    <a:lnTo>
                      <a:pt x="1006" y="1811"/>
                    </a:lnTo>
                    <a:lnTo>
                      <a:pt x="1008" y="1814"/>
                    </a:lnTo>
                    <a:lnTo>
                      <a:pt x="1011" y="1817"/>
                    </a:lnTo>
                    <a:lnTo>
                      <a:pt x="1013" y="1820"/>
                    </a:lnTo>
                    <a:lnTo>
                      <a:pt x="1014" y="1822"/>
                    </a:lnTo>
                    <a:lnTo>
                      <a:pt x="1015" y="1823"/>
                    </a:lnTo>
                    <a:lnTo>
                      <a:pt x="1017" y="1827"/>
                    </a:lnTo>
                    <a:lnTo>
                      <a:pt x="1017" y="1829"/>
                    </a:lnTo>
                    <a:lnTo>
                      <a:pt x="1017" y="1834"/>
                    </a:lnTo>
                    <a:lnTo>
                      <a:pt x="1017" y="1834"/>
                    </a:lnTo>
                    <a:lnTo>
                      <a:pt x="1015" y="1834"/>
                    </a:lnTo>
                    <a:lnTo>
                      <a:pt x="1014" y="1835"/>
                    </a:lnTo>
                    <a:lnTo>
                      <a:pt x="1014" y="1838"/>
                    </a:lnTo>
                    <a:lnTo>
                      <a:pt x="1014" y="1843"/>
                    </a:lnTo>
                    <a:lnTo>
                      <a:pt x="1014" y="1845"/>
                    </a:lnTo>
                    <a:lnTo>
                      <a:pt x="1013" y="1849"/>
                    </a:lnTo>
                    <a:lnTo>
                      <a:pt x="1013" y="1850"/>
                    </a:lnTo>
                    <a:lnTo>
                      <a:pt x="1014" y="1853"/>
                    </a:lnTo>
                    <a:lnTo>
                      <a:pt x="1015" y="1856"/>
                    </a:lnTo>
                    <a:lnTo>
                      <a:pt x="1018" y="1858"/>
                    </a:lnTo>
                    <a:lnTo>
                      <a:pt x="1020" y="1861"/>
                    </a:lnTo>
                    <a:lnTo>
                      <a:pt x="1023" y="1863"/>
                    </a:lnTo>
                    <a:lnTo>
                      <a:pt x="1025" y="1866"/>
                    </a:lnTo>
                    <a:lnTo>
                      <a:pt x="1024" y="1867"/>
                    </a:lnTo>
                    <a:lnTo>
                      <a:pt x="1021" y="1866"/>
                    </a:lnTo>
                    <a:lnTo>
                      <a:pt x="1020" y="1864"/>
                    </a:lnTo>
                    <a:lnTo>
                      <a:pt x="1020" y="1864"/>
                    </a:lnTo>
                    <a:lnTo>
                      <a:pt x="1019" y="1867"/>
                    </a:lnTo>
                    <a:lnTo>
                      <a:pt x="1021" y="1872"/>
                    </a:lnTo>
                    <a:lnTo>
                      <a:pt x="1021" y="1873"/>
                    </a:lnTo>
                    <a:lnTo>
                      <a:pt x="1021" y="1875"/>
                    </a:lnTo>
                    <a:lnTo>
                      <a:pt x="1021" y="1879"/>
                    </a:lnTo>
                    <a:lnTo>
                      <a:pt x="1024" y="1882"/>
                    </a:lnTo>
                    <a:lnTo>
                      <a:pt x="1024" y="1885"/>
                    </a:lnTo>
                    <a:lnTo>
                      <a:pt x="1024" y="1887"/>
                    </a:lnTo>
                    <a:lnTo>
                      <a:pt x="1024" y="1891"/>
                    </a:lnTo>
                    <a:lnTo>
                      <a:pt x="1030" y="1893"/>
                    </a:lnTo>
                    <a:lnTo>
                      <a:pt x="1032" y="1892"/>
                    </a:lnTo>
                    <a:lnTo>
                      <a:pt x="1034" y="1891"/>
                    </a:lnTo>
                    <a:lnTo>
                      <a:pt x="1035" y="1887"/>
                    </a:lnTo>
                    <a:lnTo>
                      <a:pt x="1035" y="1886"/>
                    </a:lnTo>
                    <a:lnTo>
                      <a:pt x="1035" y="1884"/>
                    </a:lnTo>
                    <a:lnTo>
                      <a:pt x="1034" y="1879"/>
                    </a:lnTo>
                    <a:lnTo>
                      <a:pt x="1030" y="1875"/>
                    </a:lnTo>
                    <a:lnTo>
                      <a:pt x="1030" y="1874"/>
                    </a:lnTo>
                    <a:lnTo>
                      <a:pt x="1030" y="1870"/>
                    </a:lnTo>
                    <a:lnTo>
                      <a:pt x="1030" y="1868"/>
                    </a:lnTo>
                    <a:lnTo>
                      <a:pt x="1030" y="1867"/>
                    </a:lnTo>
                    <a:lnTo>
                      <a:pt x="1031" y="1866"/>
                    </a:lnTo>
                    <a:lnTo>
                      <a:pt x="1031" y="1864"/>
                    </a:lnTo>
                    <a:lnTo>
                      <a:pt x="1031" y="1864"/>
                    </a:lnTo>
                    <a:lnTo>
                      <a:pt x="1032" y="1863"/>
                    </a:lnTo>
                    <a:lnTo>
                      <a:pt x="1032" y="1863"/>
                    </a:lnTo>
                    <a:lnTo>
                      <a:pt x="1034" y="1863"/>
                    </a:lnTo>
                    <a:lnTo>
                      <a:pt x="1035" y="1863"/>
                    </a:lnTo>
                    <a:lnTo>
                      <a:pt x="1036" y="1863"/>
                    </a:lnTo>
                    <a:lnTo>
                      <a:pt x="1037" y="1863"/>
                    </a:lnTo>
                    <a:lnTo>
                      <a:pt x="1037" y="1866"/>
                    </a:lnTo>
                    <a:lnTo>
                      <a:pt x="1037" y="1868"/>
                    </a:lnTo>
                    <a:lnTo>
                      <a:pt x="1038" y="1872"/>
                    </a:lnTo>
                    <a:lnTo>
                      <a:pt x="1040" y="1873"/>
                    </a:lnTo>
                    <a:lnTo>
                      <a:pt x="1040" y="1878"/>
                    </a:lnTo>
                    <a:lnTo>
                      <a:pt x="1040" y="1879"/>
                    </a:lnTo>
                    <a:lnTo>
                      <a:pt x="1041" y="1884"/>
                    </a:lnTo>
                    <a:lnTo>
                      <a:pt x="1042" y="1885"/>
                    </a:lnTo>
                    <a:lnTo>
                      <a:pt x="1042" y="1886"/>
                    </a:lnTo>
                    <a:lnTo>
                      <a:pt x="1042" y="1888"/>
                    </a:lnTo>
                    <a:lnTo>
                      <a:pt x="1042" y="1891"/>
                    </a:lnTo>
                    <a:lnTo>
                      <a:pt x="1044" y="1891"/>
                    </a:lnTo>
                    <a:lnTo>
                      <a:pt x="1044" y="1891"/>
                    </a:lnTo>
                    <a:lnTo>
                      <a:pt x="1044" y="1893"/>
                    </a:lnTo>
                    <a:lnTo>
                      <a:pt x="1043" y="1899"/>
                    </a:lnTo>
                    <a:lnTo>
                      <a:pt x="1044" y="1902"/>
                    </a:lnTo>
                    <a:lnTo>
                      <a:pt x="1046" y="1903"/>
                    </a:lnTo>
                    <a:lnTo>
                      <a:pt x="1046" y="1903"/>
                    </a:lnTo>
                    <a:lnTo>
                      <a:pt x="1046" y="1903"/>
                    </a:lnTo>
                    <a:lnTo>
                      <a:pt x="1046" y="1905"/>
                    </a:lnTo>
                    <a:lnTo>
                      <a:pt x="1044" y="1906"/>
                    </a:lnTo>
                    <a:lnTo>
                      <a:pt x="1044" y="1909"/>
                    </a:lnTo>
                    <a:lnTo>
                      <a:pt x="1044" y="1911"/>
                    </a:lnTo>
                    <a:lnTo>
                      <a:pt x="1042" y="1910"/>
                    </a:lnTo>
                    <a:lnTo>
                      <a:pt x="1038" y="1905"/>
                    </a:lnTo>
                    <a:lnTo>
                      <a:pt x="1036" y="1903"/>
                    </a:lnTo>
                    <a:lnTo>
                      <a:pt x="1035" y="1902"/>
                    </a:lnTo>
                    <a:lnTo>
                      <a:pt x="1034" y="1900"/>
                    </a:lnTo>
                    <a:lnTo>
                      <a:pt x="1032" y="1903"/>
                    </a:lnTo>
                    <a:lnTo>
                      <a:pt x="1031" y="1905"/>
                    </a:lnTo>
                    <a:lnTo>
                      <a:pt x="1032" y="1910"/>
                    </a:lnTo>
                    <a:lnTo>
                      <a:pt x="1034" y="1912"/>
                    </a:lnTo>
                    <a:lnTo>
                      <a:pt x="1036" y="1916"/>
                    </a:lnTo>
                    <a:lnTo>
                      <a:pt x="1037" y="1922"/>
                    </a:lnTo>
                    <a:lnTo>
                      <a:pt x="1036" y="1925"/>
                    </a:lnTo>
                    <a:lnTo>
                      <a:pt x="1036" y="1927"/>
                    </a:lnTo>
                    <a:lnTo>
                      <a:pt x="1036" y="1928"/>
                    </a:lnTo>
                    <a:lnTo>
                      <a:pt x="1036" y="1929"/>
                    </a:lnTo>
                    <a:lnTo>
                      <a:pt x="1034" y="1933"/>
                    </a:lnTo>
                    <a:lnTo>
                      <a:pt x="1035" y="1937"/>
                    </a:lnTo>
                    <a:lnTo>
                      <a:pt x="1035" y="1938"/>
                    </a:lnTo>
                    <a:lnTo>
                      <a:pt x="1032" y="1941"/>
                    </a:lnTo>
                    <a:lnTo>
                      <a:pt x="1032" y="1941"/>
                    </a:lnTo>
                    <a:lnTo>
                      <a:pt x="1032" y="1941"/>
                    </a:lnTo>
                    <a:lnTo>
                      <a:pt x="1031" y="1943"/>
                    </a:lnTo>
                    <a:lnTo>
                      <a:pt x="1032" y="1946"/>
                    </a:lnTo>
                    <a:lnTo>
                      <a:pt x="1032" y="1949"/>
                    </a:lnTo>
                    <a:lnTo>
                      <a:pt x="1035" y="1951"/>
                    </a:lnTo>
                    <a:lnTo>
                      <a:pt x="1036" y="1950"/>
                    </a:lnTo>
                    <a:lnTo>
                      <a:pt x="1037" y="1947"/>
                    </a:lnTo>
                    <a:lnTo>
                      <a:pt x="1037" y="1946"/>
                    </a:lnTo>
                    <a:lnTo>
                      <a:pt x="1038" y="1945"/>
                    </a:lnTo>
                    <a:lnTo>
                      <a:pt x="1038" y="1945"/>
                    </a:lnTo>
                    <a:lnTo>
                      <a:pt x="1038" y="1946"/>
                    </a:lnTo>
                    <a:lnTo>
                      <a:pt x="1038" y="1947"/>
                    </a:lnTo>
                    <a:lnTo>
                      <a:pt x="1038" y="1949"/>
                    </a:lnTo>
                    <a:lnTo>
                      <a:pt x="1041" y="1949"/>
                    </a:lnTo>
                    <a:lnTo>
                      <a:pt x="1042" y="1949"/>
                    </a:lnTo>
                    <a:lnTo>
                      <a:pt x="1043" y="1949"/>
                    </a:lnTo>
                    <a:lnTo>
                      <a:pt x="1046" y="1949"/>
                    </a:lnTo>
                    <a:lnTo>
                      <a:pt x="1047" y="1949"/>
                    </a:lnTo>
                    <a:lnTo>
                      <a:pt x="1049" y="1947"/>
                    </a:lnTo>
                    <a:lnTo>
                      <a:pt x="1050" y="1946"/>
                    </a:lnTo>
                    <a:lnTo>
                      <a:pt x="1053" y="1945"/>
                    </a:lnTo>
                    <a:lnTo>
                      <a:pt x="1054" y="1945"/>
                    </a:lnTo>
                    <a:lnTo>
                      <a:pt x="1055" y="1943"/>
                    </a:lnTo>
                    <a:lnTo>
                      <a:pt x="1056" y="1941"/>
                    </a:lnTo>
                    <a:lnTo>
                      <a:pt x="1056" y="1941"/>
                    </a:lnTo>
                    <a:lnTo>
                      <a:pt x="1058" y="1943"/>
                    </a:lnTo>
                    <a:lnTo>
                      <a:pt x="1059" y="1946"/>
                    </a:lnTo>
                    <a:lnTo>
                      <a:pt x="1059" y="1947"/>
                    </a:lnTo>
                    <a:lnTo>
                      <a:pt x="1060" y="1949"/>
                    </a:lnTo>
                    <a:lnTo>
                      <a:pt x="1060" y="1951"/>
                    </a:lnTo>
                    <a:lnTo>
                      <a:pt x="1061" y="1952"/>
                    </a:lnTo>
                    <a:lnTo>
                      <a:pt x="1061" y="1952"/>
                    </a:lnTo>
                    <a:lnTo>
                      <a:pt x="1061" y="1957"/>
                    </a:lnTo>
                    <a:lnTo>
                      <a:pt x="1061" y="1959"/>
                    </a:lnTo>
                    <a:lnTo>
                      <a:pt x="1059" y="1958"/>
                    </a:lnTo>
                    <a:lnTo>
                      <a:pt x="1058" y="1958"/>
                    </a:lnTo>
                    <a:lnTo>
                      <a:pt x="1053" y="1956"/>
                    </a:lnTo>
                    <a:lnTo>
                      <a:pt x="1052" y="1956"/>
                    </a:lnTo>
                    <a:lnTo>
                      <a:pt x="1050" y="1958"/>
                    </a:lnTo>
                    <a:lnTo>
                      <a:pt x="1052" y="1962"/>
                    </a:lnTo>
                    <a:lnTo>
                      <a:pt x="1052" y="1962"/>
                    </a:lnTo>
                    <a:lnTo>
                      <a:pt x="1052" y="1962"/>
                    </a:lnTo>
                    <a:lnTo>
                      <a:pt x="1052" y="1962"/>
                    </a:lnTo>
                    <a:lnTo>
                      <a:pt x="1052" y="1962"/>
                    </a:lnTo>
                    <a:lnTo>
                      <a:pt x="1050" y="1961"/>
                    </a:lnTo>
                    <a:lnTo>
                      <a:pt x="1047" y="1964"/>
                    </a:lnTo>
                    <a:lnTo>
                      <a:pt x="1043" y="1968"/>
                    </a:lnTo>
                    <a:lnTo>
                      <a:pt x="1042" y="1971"/>
                    </a:lnTo>
                    <a:lnTo>
                      <a:pt x="1043" y="1975"/>
                    </a:lnTo>
                    <a:lnTo>
                      <a:pt x="1046" y="1977"/>
                    </a:lnTo>
                    <a:lnTo>
                      <a:pt x="1047" y="1980"/>
                    </a:lnTo>
                    <a:lnTo>
                      <a:pt x="1047" y="1981"/>
                    </a:lnTo>
                    <a:lnTo>
                      <a:pt x="1048" y="1982"/>
                    </a:lnTo>
                    <a:lnTo>
                      <a:pt x="1049" y="1984"/>
                    </a:lnTo>
                    <a:lnTo>
                      <a:pt x="1052" y="1986"/>
                    </a:lnTo>
                    <a:lnTo>
                      <a:pt x="1054" y="1990"/>
                    </a:lnTo>
                    <a:lnTo>
                      <a:pt x="1054" y="1990"/>
                    </a:lnTo>
                    <a:lnTo>
                      <a:pt x="1054" y="1992"/>
                    </a:lnTo>
                    <a:lnTo>
                      <a:pt x="1056" y="1993"/>
                    </a:lnTo>
                    <a:lnTo>
                      <a:pt x="1056" y="1993"/>
                    </a:lnTo>
                    <a:lnTo>
                      <a:pt x="1056" y="1994"/>
                    </a:lnTo>
                    <a:lnTo>
                      <a:pt x="1056" y="1997"/>
                    </a:lnTo>
                    <a:lnTo>
                      <a:pt x="1056" y="1999"/>
                    </a:lnTo>
                    <a:lnTo>
                      <a:pt x="1059" y="1999"/>
                    </a:lnTo>
                    <a:lnTo>
                      <a:pt x="1059" y="1999"/>
                    </a:lnTo>
                    <a:lnTo>
                      <a:pt x="1060" y="2000"/>
                    </a:lnTo>
                    <a:lnTo>
                      <a:pt x="1061" y="2002"/>
                    </a:lnTo>
                    <a:lnTo>
                      <a:pt x="1062" y="2002"/>
                    </a:lnTo>
                    <a:lnTo>
                      <a:pt x="1062" y="2004"/>
                    </a:lnTo>
                    <a:lnTo>
                      <a:pt x="1062" y="2006"/>
                    </a:lnTo>
                    <a:lnTo>
                      <a:pt x="1062" y="2008"/>
                    </a:lnTo>
                    <a:lnTo>
                      <a:pt x="1062" y="2010"/>
                    </a:lnTo>
                    <a:lnTo>
                      <a:pt x="1065" y="2011"/>
                    </a:lnTo>
                    <a:lnTo>
                      <a:pt x="1065" y="2014"/>
                    </a:lnTo>
                    <a:lnTo>
                      <a:pt x="1066" y="2014"/>
                    </a:lnTo>
                    <a:lnTo>
                      <a:pt x="1066" y="2014"/>
                    </a:lnTo>
                    <a:lnTo>
                      <a:pt x="1067" y="2014"/>
                    </a:lnTo>
                    <a:lnTo>
                      <a:pt x="1067" y="2014"/>
                    </a:lnTo>
                    <a:lnTo>
                      <a:pt x="1070" y="2012"/>
                    </a:lnTo>
                    <a:lnTo>
                      <a:pt x="1070" y="2012"/>
                    </a:lnTo>
                    <a:lnTo>
                      <a:pt x="1070" y="2014"/>
                    </a:lnTo>
                    <a:lnTo>
                      <a:pt x="1072" y="2017"/>
                    </a:lnTo>
                    <a:lnTo>
                      <a:pt x="1071" y="2017"/>
                    </a:lnTo>
                    <a:lnTo>
                      <a:pt x="1070" y="2020"/>
                    </a:lnTo>
                    <a:lnTo>
                      <a:pt x="1071" y="2022"/>
                    </a:lnTo>
                    <a:lnTo>
                      <a:pt x="1076" y="2026"/>
                    </a:lnTo>
                    <a:lnTo>
                      <a:pt x="1076" y="2028"/>
                    </a:lnTo>
                    <a:lnTo>
                      <a:pt x="1077" y="2030"/>
                    </a:lnTo>
                    <a:lnTo>
                      <a:pt x="1077" y="2030"/>
                    </a:lnTo>
                    <a:lnTo>
                      <a:pt x="1077" y="2030"/>
                    </a:lnTo>
                    <a:lnTo>
                      <a:pt x="1077" y="2033"/>
                    </a:lnTo>
                    <a:lnTo>
                      <a:pt x="1078" y="2034"/>
                    </a:lnTo>
                    <a:lnTo>
                      <a:pt x="1078" y="2034"/>
                    </a:lnTo>
                    <a:lnTo>
                      <a:pt x="1080" y="2033"/>
                    </a:lnTo>
                    <a:lnTo>
                      <a:pt x="1083" y="2029"/>
                    </a:lnTo>
                    <a:lnTo>
                      <a:pt x="1083" y="2032"/>
                    </a:lnTo>
                    <a:lnTo>
                      <a:pt x="1083" y="2035"/>
                    </a:lnTo>
                    <a:lnTo>
                      <a:pt x="1083" y="2038"/>
                    </a:lnTo>
                    <a:lnTo>
                      <a:pt x="1083" y="2038"/>
                    </a:lnTo>
                    <a:lnTo>
                      <a:pt x="1083" y="2038"/>
                    </a:lnTo>
                    <a:lnTo>
                      <a:pt x="1084" y="2036"/>
                    </a:lnTo>
                    <a:lnTo>
                      <a:pt x="1085" y="2034"/>
                    </a:lnTo>
                    <a:lnTo>
                      <a:pt x="1086" y="2033"/>
                    </a:lnTo>
                    <a:lnTo>
                      <a:pt x="1086" y="2033"/>
                    </a:lnTo>
                    <a:lnTo>
                      <a:pt x="1088" y="2034"/>
                    </a:lnTo>
                    <a:lnTo>
                      <a:pt x="1089" y="2036"/>
                    </a:lnTo>
                    <a:lnTo>
                      <a:pt x="1090" y="2036"/>
                    </a:lnTo>
                    <a:lnTo>
                      <a:pt x="1090" y="2036"/>
                    </a:lnTo>
                    <a:lnTo>
                      <a:pt x="1090" y="2036"/>
                    </a:lnTo>
                    <a:lnTo>
                      <a:pt x="1091" y="2035"/>
                    </a:lnTo>
                    <a:lnTo>
                      <a:pt x="1091" y="2035"/>
                    </a:lnTo>
                    <a:lnTo>
                      <a:pt x="1091" y="2038"/>
                    </a:lnTo>
                    <a:lnTo>
                      <a:pt x="1094" y="2040"/>
                    </a:lnTo>
                    <a:lnTo>
                      <a:pt x="1095" y="2038"/>
                    </a:lnTo>
                    <a:lnTo>
                      <a:pt x="1095" y="2039"/>
                    </a:lnTo>
                    <a:lnTo>
                      <a:pt x="1096" y="2040"/>
                    </a:lnTo>
                    <a:lnTo>
                      <a:pt x="1096" y="2043"/>
                    </a:lnTo>
                    <a:lnTo>
                      <a:pt x="1094" y="2041"/>
                    </a:lnTo>
                    <a:lnTo>
                      <a:pt x="1093" y="2041"/>
                    </a:lnTo>
                    <a:lnTo>
                      <a:pt x="1089" y="2040"/>
                    </a:lnTo>
                    <a:lnTo>
                      <a:pt x="1088" y="2040"/>
                    </a:lnTo>
                    <a:lnTo>
                      <a:pt x="1088" y="2041"/>
                    </a:lnTo>
                    <a:lnTo>
                      <a:pt x="1086" y="2044"/>
                    </a:lnTo>
                    <a:lnTo>
                      <a:pt x="1086" y="2045"/>
                    </a:lnTo>
                    <a:lnTo>
                      <a:pt x="1089" y="2047"/>
                    </a:lnTo>
                    <a:lnTo>
                      <a:pt x="1089" y="2047"/>
                    </a:lnTo>
                    <a:lnTo>
                      <a:pt x="1090" y="2046"/>
                    </a:lnTo>
                    <a:lnTo>
                      <a:pt x="1090" y="2046"/>
                    </a:lnTo>
                    <a:lnTo>
                      <a:pt x="1091" y="2047"/>
                    </a:lnTo>
                    <a:lnTo>
                      <a:pt x="1094" y="2047"/>
                    </a:lnTo>
                    <a:lnTo>
                      <a:pt x="1094" y="2047"/>
                    </a:lnTo>
                    <a:lnTo>
                      <a:pt x="1094" y="2047"/>
                    </a:lnTo>
                    <a:lnTo>
                      <a:pt x="1095" y="2049"/>
                    </a:lnTo>
                    <a:lnTo>
                      <a:pt x="1096" y="2050"/>
                    </a:lnTo>
                    <a:lnTo>
                      <a:pt x="1099" y="2050"/>
                    </a:lnTo>
                    <a:lnTo>
                      <a:pt x="1101" y="2050"/>
                    </a:lnTo>
                    <a:lnTo>
                      <a:pt x="1101" y="2049"/>
                    </a:lnTo>
                    <a:lnTo>
                      <a:pt x="1102" y="2050"/>
                    </a:lnTo>
                    <a:lnTo>
                      <a:pt x="1102" y="2051"/>
                    </a:lnTo>
                    <a:lnTo>
                      <a:pt x="1103" y="2052"/>
                    </a:lnTo>
                    <a:lnTo>
                      <a:pt x="1105" y="2051"/>
                    </a:lnTo>
                    <a:lnTo>
                      <a:pt x="1105" y="2052"/>
                    </a:lnTo>
                    <a:lnTo>
                      <a:pt x="1105" y="2055"/>
                    </a:lnTo>
                    <a:lnTo>
                      <a:pt x="1106" y="2055"/>
                    </a:lnTo>
                    <a:lnTo>
                      <a:pt x="1111" y="2059"/>
                    </a:lnTo>
                    <a:lnTo>
                      <a:pt x="1112" y="2057"/>
                    </a:lnTo>
                    <a:lnTo>
                      <a:pt x="1112" y="2056"/>
                    </a:lnTo>
                    <a:lnTo>
                      <a:pt x="1113" y="2057"/>
                    </a:lnTo>
                    <a:lnTo>
                      <a:pt x="1115" y="2059"/>
                    </a:lnTo>
                    <a:lnTo>
                      <a:pt x="1117" y="2059"/>
                    </a:lnTo>
                    <a:lnTo>
                      <a:pt x="1118" y="2057"/>
                    </a:lnTo>
                    <a:lnTo>
                      <a:pt x="1120" y="2061"/>
                    </a:lnTo>
                    <a:lnTo>
                      <a:pt x="1121" y="2063"/>
                    </a:lnTo>
                    <a:lnTo>
                      <a:pt x="1121" y="2064"/>
                    </a:lnTo>
                    <a:lnTo>
                      <a:pt x="1123" y="2067"/>
                    </a:lnTo>
                    <a:lnTo>
                      <a:pt x="1124" y="2065"/>
                    </a:lnTo>
                    <a:lnTo>
                      <a:pt x="1124" y="2065"/>
                    </a:lnTo>
                    <a:lnTo>
                      <a:pt x="1126" y="2068"/>
                    </a:lnTo>
                    <a:lnTo>
                      <a:pt x="1127" y="2068"/>
                    </a:lnTo>
                    <a:lnTo>
                      <a:pt x="1127" y="2067"/>
                    </a:lnTo>
                    <a:lnTo>
                      <a:pt x="1130" y="2069"/>
                    </a:lnTo>
                    <a:lnTo>
                      <a:pt x="1130" y="2069"/>
                    </a:lnTo>
                    <a:lnTo>
                      <a:pt x="1131" y="2069"/>
                    </a:lnTo>
                    <a:lnTo>
                      <a:pt x="1131" y="2068"/>
                    </a:lnTo>
                    <a:lnTo>
                      <a:pt x="1132" y="2069"/>
                    </a:lnTo>
                    <a:lnTo>
                      <a:pt x="1135" y="2071"/>
                    </a:lnTo>
                    <a:lnTo>
                      <a:pt x="1136" y="2070"/>
                    </a:lnTo>
                    <a:lnTo>
                      <a:pt x="1136" y="2070"/>
                    </a:lnTo>
                    <a:lnTo>
                      <a:pt x="1137" y="2070"/>
                    </a:lnTo>
                    <a:lnTo>
                      <a:pt x="1137" y="2071"/>
                    </a:lnTo>
                    <a:lnTo>
                      <a:pt x="1139" y="2074"/>
                    </a:lnTo>
                    <a:lnTo>
                      <a:pt x="1141" y="2073"/>
                    </a:lnTo>
                    <a:lnTo>
                      <a:pt x="1142" y="2070"/>
                    </a:lnTo>
                    <a:lnTo>
                      <a:pt x="1143" y="2069"/>
                    </a:lnTo>
                    <a:lnTo>
                      <a:pt x="1143" y="2070"/>
                    </a:lnTo>
                    <a:lnTo>
                      <a:pt x="1145" y="2073"/>
                    </a:lnTo>
                    <a:lnTo>
                      <a:pt x="1154" y="2079"/>
                    </a:lnTo>
                    <a:lnTo>
                      <a:pt x="1154" y="2079"/>
                    </a:lnTo>
                    <a:lnTo>
                      <a:pt x="1155" y="2076"/>
                    </a:lnTo>
                    <a:lnTo>
                      <a:pt x="1156" y="2075"/>
                    </a:lnTo>
                    <a:lnTo>
                      <a:pt x="1156" y="2075"/>
                    </a:lnTo>
                    <a:lnTo>
                      <a:pt x="1156" y="2076"/>
                    </a:lnTo>
                    <a:lnTo>
                      <a:pt x="1159" y="2080"/>
                    </a:lnTo>
                    <a:lnTo>
                      <a:pt x="1160" y="2079"/>
                    </a:lnTo>
                    <a:lnTo>
                      <a:pt x="1161" y="2079"/>
                    </a:lnTo>
                    <a:lnTo>
                      <a:pt x="1161" y="2079"/>
                    </a:lnTo>
                    <a:lnTo>
                      <a:pt x="1165" y="2081"/>
                    </a:lnTo>
                    <a:lnTo>
                      <a:pt x="1165" y="2081"/>
                    </a:lnTo>
                    <a:lnTo>
                      <a:pt x="1168" y="2083"/>
                    </a:lnTo>
                    <a:lnTo>
                      <a:pt x="1171" y="2083"/>
                    </a:lnTo>
                    <a:lnTo>
                      <a:pt x="1176" y="2083"/>
                    </a:lnTo>
                    <a:lnTo>
                      <a:pt x="1177" y="2083"/>
                    </a:lnTo>
                    <a:lnTo>
                      <a:pt x="1177" y="2083"/>
                    </a:lnTo>
                    <a:lnTo>
                      <a:pt x="1178" y="2083"/>
                    </a:lnTo>
                    <a:lnTo>
                      <a:pt x="1179" y="2083"/>
                    </a:lnTo>
                    <a:lnTo>
                      <a:pt x="1180" y="2083"/>
                    </a:lnTo>
                    <a:lnTo>
                      <a:pt x="1184" y="2085"/>
                    </a:lnTo>
                    <a:lnTo>
                      <a:pt x="1185" y="2086"/>
                    </a:lnTo>
                    <a:lnTo>
                      <a:pt x="1186" y="2087"/>
                    </a:lnTo>
                    <a:lnTo>
                      <a:pt x="1189" y="2089"/>
                    </a:lnTo>
                    <a:lnTo>
                      <a:pt x="1191" y="2089"/>
                    </a:lnTo>
                    <a:lnTo>
                      <a:pt x="1192" y="2088"/>
                    </a:lnTo>
                    <a:lnTo>
                      <a:pt x="1191" y="2086"/>
                    </a:lnTo>
                    <a:lnTo>
                      <a:pt x="1191" y="2083"/>
                    </a:lnTo>
                    <a:lnTo>
                      <a:pt x="1192" y="2086"/>
                    </a:lnTo>
                    <a:lnTo>
                      <a:pt x="1194" y="2087"/>
                    </a:lnTo>
                    <a:lnTo>
                      <a:pt x="1195" y="2088"/>
                    </a:lnTo>
                    <a:lnTo>
                      <a:pt x="1197" y="2089"/>
                    </a:lnTo>
                    <a:lnTo>
                      <a:pt x="1197" y="2089"/>
                    </a:lnTo>
                    <a:lnTo>
                      <a:pt x="1198" y="2091"/>
                    </a:lnTo>
                    <a:lnTo>
                      <a:pt x="1198" y="2092"/>
                    </a:lnTo>
                    <a:lnTo>
                      <a:pt x="1200" y="2093"/>
                    </a:lnTo>
                    <a:lnTo>
                      <a:pt x="1201" y="2093"/>
                    </a:lnTo>
                    <a:lnTo>
                      <a:pt x="1204" y="2092"/>
                    </a:lnTo>
                    <a:lnTo>
                      <a:pt x="1204" y="2092"/>
                    </a:lnTo>
                    <a:lnTo>
                      <a:pt x="1206" y="2092"/>
                    </a:lnTo>
                    <a:lnTo>
                      <a:pt x="1206" y="2092"/>
                    </a:lnTo>
                    <a:lnTo>
                      <a:pt x="1204" y="2089"/>
                    </a:lnTo>
                    <a:lnTo>
                      <a:pt x="1200" y="2086"/>
                    </a:lnTo>
                    <a:lnTo>
                      <a:pt x="1198" y="2085"/>
                    </a:lnTo>
                    <a:lnTo>
                      <a:pt x="1198" y="2085"/>
                    </a:lnTo>
                    <a:lnTo>
                      <a:pt x="1200" y="2085"/>
                    </a:lnTo>
                    <a:lnTo>
                      <a:pt x="1201" y="2085"/>
                    </a:lnTo>
                    <a:lnTo>
                      <a:pt x="1202" y="2085"/>
                    </a:lnTo>
                    <a:lnTo>
                      <a:pt x="1203" y="2085"/>
                    </a:lnTo>
                    <a:lnTo>
                      <a:pt x="1204" y="2083"/>
                    </a:lnTo>
                    <a:lnTo>
                      <a:pt x="1207" y="2081"/>
                    </a:lnTo>
                    <a:lnTo>
                      <a:pt x="1207" y="2081"/>
                    </a:lnTo>
                    <a:lnTo>
                      <a:pt x="1207" y="2081"/>
                    </a:lnTo>
                    <a:lnTo>
                      <a:pt x="1208" y="2081"/>
                    </a:lnTo>
                    <a:lnTo>
                      <a:pt x="1208" y="2081"/>
                    </a:lnTo>
                    <a:lnTo>
                      <a:pt x="1208" y="2082"/>
                    </a:lnTo>
                    <a:lnTo>
                      <a:pt x="1208" y="2082"/>
                    </a:lnTo>
                    <a:lnTo>
                      <a:pt x="1209" y="2082"/>
                    </a:lnTo>
                    <a:lnTo>
                      <a:pt x="1209" y="2082"/>
                    </a:lnTo>
                    <a:lnTo>
                      <a:pt x="1210" y="2082"/>
                    </a:lnTo>
                    <a:lnTo>
                      <a:pt x="1215" y="2080"/>
                    </a:lnTo>
                    <a:lnTo>
                      <a:pt x="1215" y="2079"/>
                    </a:lnTo>
                    <a:lnTo>
                      <a:pt x="1217" y="2077"/>
                    </a:lnTo>
                    <a:lnTo>
                      <a:pt x="1217" y="2077"/>
                    </a:lnTo>
                    <a:lnTo>
                      <a:pt x="1217" y="2077"/>
                    </a:lnTo>
                    <a:lnTo>
                      <a:pt x="1220" y="2077"/>
                    </a:lnTo>
                    <a:lnTo>
                      <a:pt x="1223" y="2074"/>
                    </a:lnTo>
                    <a:lnTo>
                      <a:pt x="1221" y="2071"/>
                    </a:lnTo>
                    <a:lnTo>
                      <a:pt x="1221" y="2071"/>
                    </a:lnTo>
                    <a:lnTo>
                      <a:pt x="1220" y="2071"/>
                    </a:lnTo>
                    <a:lnTo>
                      <a:pt x="1218" y="2070"/>
                    </a:lnTo>
                    <a:lnTo>
                      <a:pt x="1210" y="2069"/>
                    </a:lnTo>
                    <a:lnTo>
                      <a:pt x="1200" y="2067"/>
                    </a:lnTo>
                    <a:lnTo>
                      <a:pt x="1194" y="2064"/>
                    </a:lnTo>
                    <a:lnTo>
                      <a:pt x="1188" y="2061"/>
                    </a:lnTo>
                    <a:lnTo>
                      <a:pt x="1180" y="2057"/>
                    </a:lnTo>
                    <a:lnTo>
                      <a:pt x="1174" y="2052"/>
                    </a:lnTo>
                    <a:lnTo>
                      <a:pt x="1167" y="2043"/>
                    </a:lnTo>
                    <a:lnTo>
                      <a:pt x="1164" y="2034"/>
                    </a:lnTo>
                    <a:lnTo>
                      <a:pt x="1164" y="2034"/>
                    </a:lnTo>
                    <a:lnTo>
                      <a:pt x="1158" y="2029"/>
                    </a:lnTo>
                    <a:lnTo>
                      <a:pt x="1150" y="2023"/>
                    </a:lnTo>
                    <a:lnTo>
                      <a:pt x="1144" y="2016"/>
                    </a:lnTo>
                    <a:lnTo>
                      <a:pt x="1142" y="2010"/>
                    </a:lnTo>
                    <a:lnTo>
                      <a:pt x="1143" y="2006"/>
                    </a:lnTo>
                    <a:lnTo>
                      <a:pt x="1145" y="2004"/>
                    </a:lnTo>
                    <a:lnTo>
                      <a:pt x="1149" y="2003"/>
                    </a:lnTo>
                    <a:lnTo>
                      <a:pt x="1152" y="2002"/>
                    </a:lnTo>
                    <a:lnTo>
                      <a:pt x="1153" y="2000"/>
                    </a:lnTo>
                    <a:lnTo>
                      <a:pt x="1154" y="1999"/>
                    </a:lnTo>
                    <a:lnTo>
                      <a:pt x="1155" y="1996"/>
                    </a:lnTo>
                    <a:lnTo>
                      <a:pt x="1154" y="1992"/>
                    </a:lnTo>
                    <a:lnTo>
                      <a:pt x="1153" y="1988"/>
                    </a:lnTo>
                    <a:lnTo>
                      <a:pt x="1150" y="1985"/>
                    </a:lnTo>
                    <a:lnTo>
                      <a:pt x="1150" y="1982"/>
                    </a:lnTo>
                    <a:lnTo>
                      <a:pt x="1153" y="1980"/>
                    </a:lnTo>
                    <a:lnTo>
                      <a:pt x="1155" y="1977"/>
                    </a:lnTo>
                    <a:lnTo>
                      <a:pt x="1159" y="1975"/>
                    </a:lnTo>
                    <a:lnTo>
                      <a:pt x="1162" y="1973"/>
                    </a:lnTo>
                    <a:lnTo>
                      <a:pt x="1165" y="1970"/>
                    </a:lnTo>
                    <a:lnTo>
                      <a:pt x="1166" y="1968"/>
                    </a:lnTo>
                    <a:lnTo>
                      <a:pt x="1167" y="1967"/>
                    </a:lnTo>
                    <a:lnTo>
                      <a:pt x="1166" y="1964"/>
                    </a:lnTo>
                    <a:lnTo>
                      <a:pt x="1166" y="1959"/>
                    </a:lnTo>
                    <a:lnTo>
                      <a:pt x="1165" y="1956"/>
                    </a:lnTo>
                    <a:lnTo>
                      <a:pt x="1162" y="1952"/>
                    </a:lnTo>
                    <a:lnTo>
                      <a:pt x="1160" y="1951"/>
                    </a:lnTo>
                    <a:lnTo>
                      <a:pt x="1153" y="1949"/>
                    </a:lnTo>
                    <a:lnTo>
                      <a:pt x="1145" y="1946"/>
                    </a:lnTo>
                    <a:lnTo>
                      <a:pt x="1138" y="1943"/>
                    </a:lnTo>
                    <a:lnTo>
                      <a:pt x="1133" y="1939"/>
                    </a:lnTo>
                    <a:lnTo>
                      <a:pt x="1132" y="1937"/>
                    </a:lnTo>
                    <a:lnTo>
                      <a:pt x="1132" y="1933"/>
                    </a:lnTo>
                    <a:lnTo>
                      <a:pt x="1133" y="1929"/>
                    </a:lnTo>
                    <a:lnTo>
                      <a:pt x="1135" y="1927"/>
                    </a:lnTo>
                    <a:lnTo>
                      <a:pt x="1139" y="1922"/>
                    </a:lnTo>
                    <a:lnTo>
                      <a:pt x="1144" y="1922"/>
                    </a:lnTo>
                    <a:lnTo>
                      <a:pt x="1145" y="1922"/>
                    </a:lnTo>
                    <a:lnTo>
                      <a:pt x="1152" y="1918"/>
                    </a:lnTo>
                    <a:lnTo>
                      <a:pt x="1153" y="1914"/>
                    </a:lnTo>
                    <a:lnTo>
                      <a:pt x="1152" y="1906"/>
                    </a:lnTo>
                    <a:lnTo>
                      <a:pt x="1150" y="1900"/>
                    </a:lnTo>
                    <a:lnTo>
                      <a:pt x="1148" y="1896"/>
                    </a:lnTo>
                    <a:lnTo>
                      <a:pt x="1147" y="1893"/>
                    </a:lnTo>
                    <a:lnTo>
                      <a:pt x="1155" y="1888"/>
                    </a:lnTo>
                    <a:lnTo>
                      <a:pt x="1156" y="1887"/>
                    </a:lnTo>
                    <a:lnTo>
                      <a:pt x="1152" y="1884"/>
                    </a:lnTo>
                    <a:lnTo>
                      <a:pt x="1145" y="1881"/>
                    </a:lnTo>
                    <a:lnTo>
                      <a:pt x="1145" y="1880"/>
                    </a:lnTo>
                    <a:lnTo>
                      <a:pt x="1153" y="1879"/>
                    </a:lnTo>
                    <a:lnTo>
                      <a:pt x="1155" y="1882"/>
                    </a:lnTo>
                    <a:lnTo>
                      <a:pt x="1158" y="1886"/>
                    </a:lnTo>
                    <a:lnTo>
                      <a:pt x="1164" y="1884"/>
                    </a:lnTo>
                    <a:lnTo>
                      <a:pt x="1165" y="1878"/>
                    </a:lnTo>
                    <a:lnTo>
                      <a:pt x="1164" y="1876"/>
                    </a:lnTo>
                    <a:lnTo>
                      <a:pt x="1162" y="1874"/>
                    </a:lnTo>
                    <a:lnTo>
                      <a:pt x="1162" y="1872"/>
                    </a:lnTo>
                    <a:lnTo>
                      <a:pt x="1160" y="1870"/>
                    </a:lnTo>
                    <a:lnTo>
                      <a:pt x="1158" y="1870"/>
                    </a:lnTo>
                    <a:lnTo>
                      <a:pt x="1153" y="1872"/>
                    </a:lnTo>
                    <a:lnTo>
                      <a:pt x="1152" y="1873"/>
                    </a:lnTo>
                    <a:lnTo>
                      <a:pt x="1152" y="1874"/>
                    </a:lnTo>
                    <a:lnTo>
                      <a:pt x="1150" y="1874"/>
                    </a:lnTo>
                    <a:lnTo>
                      <a:pt x="1148" y="1873"/>
                    </a:lnTo>
                    <a:lnTo>
                      <a:pt x="1148" y="1873"/>
                    </a:lnTo>
                    <a:lnTo>
                      <a:pt x="1144" y="1873"/>
                    </a:lnTo>
                    <a:lnTo>
                      <a:pt x="1144" y="1873"/>
                    </a:lnTo>
                    <a:lnTo>
                      <a:pt x="1142" y="1872"/>
                    </a:lnTo>
                    <a:lnTo>
                      <a:pt x="1141" y="1867"/>
                    </a:lnTo>
                    <a:lnTo>
                      <a:pt x="1139" y="1862"/>
                    </a:lnTo>
                    <a:lnTo>
                      <a:pt x="1137" y="1858"/>
                    </a:lnTo>
                    <a:lnTo>
                      <a:pt x="1135" y="1851"/>
                    </a:lnTo>
                    <a:lnTo>
                      <a:pt x="1135" y="1850"/>
                    </a:lnTo>
                    <a:lnTo>
                      <a:pt x="1139" y="1851"/>
                    </a:lnTo>
                    <a:lnTo>
                      <a:pt x="1145" y="1855"/>
                    </a:lnTo>
                    <a:lnTo>
                      <a:pt x="1152" y="1857"/>
                    </a:lnTo>
                    <a:lnTo>
                      <a:pt x="1155" y="1858"/>
                    </a:lnTo>
                    <a:lnTo>
                      <a:pt x="1162" y="1858"/>
                    </a:lnTo>
                    <a:lnTo>
                      <a:pt x="1166" y="1857"/>
                    </a:lnTo>
                    <a:lnTo>
                      <a:pt x="1170" y="1855"/>
                    </a:lnTo>
                    <a:lnTo>
                      <a:pt x="1171" y="1852"/>
                    </a:lnTo>
                    <a:lnTo>
                      <a:pt x="1172" y="1850"/>
                    </a:lnTo>
                    <a:lnTo>
                      <a:pt x="1168" y="1844"/>
                    </a:lnTo>
                    <a:lnTo>
                      <a:pt x="1167" y="1843"/>
                    </a:lnTo>
                    <a:lnTo>
                      <a:pt x="1167" y="1835"/>
                    </a:lnTo>
                    <a:lnTo>
                      <a:pt x="1167" y="1834"/>
                    </a:lnTo>
                    <a:lnTo>
                      <a:pt x="1167" y="1833"/>
                    </a:lnTo>
                    <a:lnTo>
                      <a:pt x="1167" y="1832"/>
                    </a:lnTo>
                    <a:lnTo>
                      <a:pt x="1167" y="1831"/>
                    </a:lnTo>
                    <a:lnTo>
                      <a:pt x="1167" y="1828"/>
                    </a:lnTo>
                    <a:lnTo>
                      <a:pt x="1165" y="1826"/>
                    </a:lnTo>
                    <a:lnTo>
                      <a:pt x="1161" y="1819"/>
                    </a:lnTo>
                    <a:lnTo>
                      <a:pt x="1162" y="1819"/>
                    </a:lnTo>
                    <a:lnTo>
                      <a:pt x="1166" y="1820"/>
                    </a:lnTo>
                    <a:lnTo>
                      <a:pt x="1170" y="1822"/>
                    </a:lnTo>
                    <a:lnTo>
                      <a:pt x="1174" y="1823"/>
                    </a:lnTo>
                    <a:lnTo>
                      <a:pt x="1177" y="1822"/>
                    </a:lnTo>
                    <a:lnTo>
                      <a:pt x="1182" y="1822"/>
                    </a:lnTo>
                    <a:lnTo>
                      <a:pt x="1191" y="1820"/>
                    </a:lnTo>
                    <a:lnTo>
                      <a:pt x="1203" y="1817"/>
                    </a:lnTo>
                    <a:lnTo>
                      <a:pt x="1209" y="1815"/>
                    </a:lnTo>
                    <a:lnTo>
                      <a:pt x="1214" y="1814"/>
                    </a:lnTo>
                    <a:lnTo>
                      <a:pt x="1219" y="1811"/>
                    </a:lnTo>
                    <a:lnTo>
                      <a:pt x="1223" y="1808"/>
                    </a:lnTo>
                    <a:lnTo>
                      <a:pt x="1223" y="1808"/>
                    </a:lnTo>
                    <a:lnTo>
                      <a:pt x="1223" y="1800"/>
                    </a:lnTo>
                    <a:lnTo>
                      <a:pt x="1225" y="1797"/>
                    </a:lnTo>
                    <a:lnTo>
                      <a:pt x="1226" y="1794"/>
                    </a:lnTo>
                    <a:lnTo>
                      <a:pt x="1229" y="1792"/>
                    </a:lnTo>
                    <a:lnTo>
                      <a:pt x="1230" y="1788"/>
                    </a:lnTo>
                    <a:lnTo>
                      <a:pt x="1230" y="1785"/>
                    </a:lnTo>
                    <a:lnTo>
                      <a:pt x="1229" y="1781"/>
                    </a:lnTo>
                    <a:lnTo>
                      <a:pt x="1229" y="1779"/>
                    </a:lnTo>
                    <a:lnTo>
                      <a:pt x="1229" y="1778"/>
                    </a:lnTo>
                    <a:lnTo>
                      <a:pt x="1227" y="1776"/>
                    </a:lnTo>
                    <a:lnTo>
                      <a:pt x="1225" y="1775"/>
                    </a:lnTo>
                    <a:lnTo>
                      <a:pt x="1215" y="1770"/>
                    </a:lnTo>
                    <a:lnTo>
                      <a:pt x="1217" y="1766"/>
                    </a:lnTo>
                    <a:lnTo>
                      <a:pt x="1217" y="1760"/>
                    </a:lnTo>
                    <a:lnTo>
                      <a:pt x="1215" y="1758"/>
                    </a:lnTo>
                    <a:lnTo>
                      <a:pt x="1210" y="1756"/>
                    </a:lnTo>
                    <a:lnTo>
                      <a:pt x="1202" y="1750"/>
                    </a:lnTo>
                    <a:lnTo>
                      <a:pt x="1197" y="1744"/>
                    </a:lnTo>
                    <a:lnTo>
                      <a:pt x="1197" y="1744"/>
                    </a:lnTo>
                    <a:lnTo>
                      <a:pt x="1198" y="1743"/>
                    </a:lnTo>
                    <a:lnTo>
                      <a:pt x="1203" y="1745"/>
                    </a:lnTo>
                    <a:lnTo>
                      <a:pt x="1203" y="1746"/>
                    </a:lnTo>
                    <a:lnTo>
                      <a:pt x="1203" y="1746"/>
                    </a:lnTo>
                    <a:lnTo>
                      <a:pt x="1207" y="1746"/>
                    </a:lnTo>
                    <a:lnTo>
                      <a:pt x="1214" y="1748"/>
                    </a:lnTo>
                    <a:lnTo>
                      <a:pt x="1218" y="1750"/>
                    </a:lnTo>
                    <a:lnTo>
                      <a:pt x="1219" y="1751"/>
                    </a:lnTo>
                    <a:lnTo>
                      <a:pt x="1221" y="1754"/>
                    </a:lnTo>
                    <a:lnTo>
                      <a:pt x="1224" y="1755"/>
                    </a:lnTo>
                    <a:lnTo>
                      <a:pt x="1226" y="1755"/>
                    </a:lnTo>
                    <a:lnTo>
                      <a:pt x="1231" y="1754"/>
                    </a:lnTo>
                    <a:lnTo>
                      <a:pt x="1233" y="1754"/>
                    </a:lnTo>
                    <a:lnTo>
                      <a:pt x="1237" y="1752"/>
                    </a:lnTo>
                    <a:lnTo>
                      <a:pt x="1239" y="1754"/>
                    </a:lnTo>
                    <a:lnTo>
                      <a:pt x="1244" y="1756"/>
                    </a:lnTo>
                    <a:lnTo>
                      <a:pt x="1249" y="1755"/>
                    </a:lnTo>
                    <a:lnTo>
                      <a:pt x="1253" y="1752"/>
                    </a:lnTo>
                    <a:lnTo>
                      <a:pt x="1257" y="1749"/>
                    </a:lnTo>
                    <a:lnTo>
                      <a:pt x="1260" y="1746"/>
                    </a:lnTo>
                    <a:lnTo>
                      <a:pt x="1261" y="1743"/>
                    </a:lnTo>
                    <a:lnTo>
                      <a:pt x="1263" y="1737"/>
                    </a:lnTo>
                    <a:lnTo>
                      <a:pt x="1267" y="1733"/>
                    </a:lnTo>
                    <a:lnTo>
                      <a:pt x="1271" y="1728"/>
                    </a:lnTo>
                    <a:lnTo>
                      <a:pt x="1271" y="1727"/>
                    </a:lnTo>
                    <a:lnTo>
                      <a:pt x="1272" y="1720"/>
                    </a:lnTo>
                    <a:lnTo>
                      <a:pt x="1272" y="1715"/>
                    </a:lnTo>
                    <a:lnTo>
                      <a:pt x="1274" y="1711"/>
                    </a:lnTo>
                    <a:lnTo>
                      <a:pt x="1279" y="1702"/>
                    </a:lnTo>
                    <a:lnTo>
                      <a:pt x="1278" y="1701"/>
                    </a:lnTo>
                    <a:lnTo>
                      <a:pt x="1277" y="1701"/>
                    </a:lnTo>
                    <a:lnTo>
                      <a:pt x="1276" y="1701"/>
                    </a:lnTo>
                    <a:lnTo>
                      <a:pt x="1274" y="1701"/>
                    </a:lnTo>
                    <a:lnTo>
                      <a:pt x="1276" y="1696"/>
                    </a:lnTo>
                    <a:lnTo>
                      <a:pt x="1278" y="1692"/>
                    </a:lnTo>
                    <a:lnTo>
                      <a:pt x="1282" y="1687"/>
                    </a:lnTo>
                    <a:lnTo>
                      <a:pt x="1283" y="1682"/>
                    </a:lnTo>
                    <a:lnTo>
                      <a:pt x="1285" y="1679"/>
                    </a:lnTo>
                    <a:lnTo>
                      <a:pt x="1285" y="1679"/>
                    </a:lnTo>
                    <a:lnTo>
                      <a:pt x="1290" y="1678"/>
                    </a:lnTo>
                    <a:lnTo>
                      <a:pt x="1291" y="1678"/>
                    </a:lnTo>
                    <a:lnTo>
                      <a:pt x="1290" y="1684"/>
                    </a:lnTo>
                    <a:lnTo>
                      <a:pt x="1289" y="1685"/>
                    </a:lnTo>
                    <a:lnTo>
                      <a:pt x="1286" y="1690"/>
                    </a:lnTo>
                    <a:lnTo>
                      <a:pt x="1285" y="1691"/>
                    </a:lnTo>
                    <a:lnTo>
                      <a:pt x="1284" y="1697"/>
                    </a:lnTo>
                    <a:lnTo>
                      <a:pt x="1284" y="1697"/>
                    </a:lnTo>
                    <a:lnTo>
                      <a:pt x="1285" y="1698"/>
                    </a:lnTo>
                    <a:lnTo>
                      <a:pt x="1290" y="1695"/>
                    </a:lnTo>
                    <a:lnTo>
                      <a:pt x="1290" y="1695"/>
                    </a:lnTo>
                    <a:lnTo>
                      <a:pt x="1292" y="1689"/>
                    </a:lnTo>
                    <a:lnTo>
                      <a:pt x="1294" y="1686"/>
                    </a:lnTo>
                    <a:lnTo>
                      <a:pt x="1295" y="1684"/>
                    </a:lnTo>
                    <a:lnTo>
                      <a:pt x="1296" y="1679"/>
                    </a:lnTo>
                    <a:lnTo>
                      <a:pt x="1296" y="1676"/>
                    </a:lnTo>
                    <a:lnTo>
                      <a:pt x="1296" y="1672"/>
                    </a:lnTo>
                    <a:lnTo>
                      <a:pt x="1297" y="1670"/>
                    </a:lnTo>
                    <a:lnTo>
                      <a:pt x="1300" y="1663"/>
                    </a:lnTo>
                    <a:lnTo>
                      <a:pt x="1302" y="1658"/>
                    </a:lnTo>
                    <a:lnTo>
                      <a:pt x="1304" y="1657"/>
                    </a:lnTo>
                    <a:lnTo>
                      <a:pt x="1310" y="1652"/>
                    </a:lnTo>
                    <a:lnTo>
                      <a:pt x="1313" y="1648"/>
                    </a:lnTo>
                    <a:lnTo>
                      <a:pt x="1314" y="1642"/>
                    </a:lnTo>
                    <a:lnTo>
                      <a:pt x="1315" y="1637"/>
                    </a:lnTo>
                    <a:lnTo>
                      <a:pt x="1315" y="1630"/>
                    </a:lnTo>
                    <a:lnTo>
                      <a:pt x="1312" y="1620"/>
                    </a:lnTo>
                    <a:lnTo>
                      <a:pt x="1312" y="1614"/>
                    </a:lnTo>
                    <a:lnTo>
                      <a:pt x="1312" y="1609"/>
                    </a:lnTo>
                    <a:lnTo>
                      <a:pt x="1310" y="1605"/>
                    </a:lnTo>
                    <a:lnTo>
                      <a:pt x="1312" y="1599"/>
                    </a:lnTo>
                    <a:lnTo>
                      <a:pt x="1314" y="1598"/>
                    </a:lnTo>
                    <a:lnTo>
                      <a:pt x="1316" y="1595"/>
                    </a:lnTo>
                    <a:lnTo>
                      <a:pt x="1316" y="1593"/>
                    </a:lnTo>
                    <a:lnTo>
                      <a:pt x="1320" y="1589"/>
                    </a:lnTo>
                    <a:lnTo>
                      <a:pt x="1321" y="1586"/>
                    </a:lnTo>
                    <a:lnTo>
                      <a:pt x="1327" y="1581"/>
                    </a:lnTo>
                    <a:lnTo>
                      <a:pt x="1335" y="1577"/>
                    </a:lnTo>
                    <a:lnTo>
                      <a:pt x="1336" y="1575"/>
                    </a:lnTo>
                    <a:lnTo>
                      <a:pt x="1337" y="1574"/>
                    </a:lnTo>
                    <a:lnTo>
                      <a:pt x="1343" y="1572"/>
                    </a:lnTo>
                    <a:lnTo>
                      <a:pt x="1347" y="1574"/>
                    </a:lnTo>
                    <a:lnTo>
                      <a:pt x="1350" y="1575"/>
                    </a:lnTo>
                    <a:lnTo>
                      <a:pt x="1353" y="1574"/>
                    </a:lnTo>
                    <a:lnTo>
                      <a:pt x="1351" y="1569"/>
                    </a:lnTo>
                    <a:lnTo>
                      <a:pt x="1350" y="1568"/>
                    </a:lnTo>
                    <a:lnTo>
                      <a:pt x="1354" y="1566"/>
                    </a:lnTo>
                    <a:lnTo>
                      <a:pt x="1355" y="1566"/>
                    </a:lnTo>
                    <a:lnTo>
                      <a:pt x="1356" y="1566"/>
                    </a:lnTo>
                    <a:lnTo>
                      <a:pt x="1360" y="1563"/>
                    </a:lnTo>
                    <a:lnTo>
                      <a:pt x="1362" y="1561"/>
                    </a:lnTo>
                    <a:lnTo>
                      <a:pt x="1363" y="1558"/>
                    </a:lnTo>
                    <a:lnTo>
                      <a:pt x="1366" y="1557"/>
                    </a:lnTo>
                    <a:lnTo>
                      <a:pt x="1368" y="1557"/>
                    </a:lnTo>
                    <a:lnTo>
                      <a:pt x="1371" y="1557"/>
                    </a:lnTo>
                    <a:lnTo>
                      <a:pt x="1378" y="1557"/>
                    </a:lnTo>
                    <a:lnTo>
                      <a:pt x="1385" y="1557"/>
                    </a:lnTo>
                    <a:lnTo>
                      <a:pt x="1391" y="1558"/>
                    </a:lnTo>
                    <a:lnTo>
                      <a:pt x="1397" y="1557"/>
                    </a:lnTo>
                    <a:lnTo>
                      <a:pt x="1398" y="1552"/>
                    </a:lnTo>
                    <a:lnTo>
                      <a:pt x="1398" y="1550"/>
                    </a:lnTo>
                    <a:lnTo>
                      <a:pt x="1403" y="1548"/>
                    </a:lnTo>
                    <a:lnTo>
                      <a:pt x="1408" y="1544"/>
                    </a:lnTo>
                    <a:lnTo>
                      <a:pt x="1412" y="1542"/>
                    </a:lnTo>
                    <a:lnTo>
                      <a:pt x="1410" y="1534"/>
                    </a:lnTo>
                    <a:lnTo>
                      <a:pt x="1409" y="1530"/>
                    </a:lnTo>
                    <a:lnTo>
                      <a:pt x="1410" y="1527"/>
                    </a:lnTo>
                    <a:lnTo>
                      <a:pt x="1412" y="1524"/>
                    </a:lnTo>
                    <a:lnTo>
                      <a:pt x="1419" y="1516"/>
                    </a:lnTo>
                    <a:lnTo>
                      <a:pt x="1419" y="1513"/>
                    </a:lnTo>
                    <a:lnTo>
                      <a:pt x="1421" y="1507"/>
                    </a:lnTo>
                    <a:lnTo>
                      <a:pt x="1424" y="1504"/>
                    </a:lnTo>
                    <a:lnTo>
                      <a:pt x="1426" y="1499"/>
                    </a:lnTo>
                    <a:lnTo>
                      <a:pt x="1425" y="1495"/>
                    </a:lnTo>
                    <a:lnTo>
                      <a:pt x="1424" y="1485"/>
                    </a:lnTo>
                    <a:lnTo>
                      <a:pt x="1426" y="1478"/>
                    </a:lnTo>
                    <a:lnTo>
                      <a:pt x="1431" y="1472"/>
                    </a:lnTo>
                    <a:lnTo>
                      <a:pt x="1431" y="1463"/>
                    </a:lnTo>
                    <a:lnTo>
                      <a:pt x="1431" y="1459"/>
                    </a:lnTo>
                    <a:lnTo>
                      <a:pt x="1432" y="1451"/>
                    </a:lnTo>
                    <a:lnTo>
                      <a:pt x="1433" y="1442"/>
                    </a:lnTo>
                    <a:lnTo>
                      <a:pt x="1434" y="1440"/>
                    </a:lnTo>
                    <a:lnTo>
                      <a:pt x="1433" y="1433"/>
                    </a:lnTo>
                    <a:lnTo>
                      <a:pt x="1432" y="1428"/>
                    </a:lnTo>
                    <a:lnTo>
                      <a:pt x="1432" y="1425"/>
                    </a:lnTo>
                    <a:lnTo>
                      <a:pt x="1431" y="1416"/>
                    </a:lnTo>
                    <a:lnTo>
                      <a:pt x="1431" y="1410"/>
                    </a:lnTo>
                    <a:lnTo>
                      <a:pt x="1431" y="1409"/>
                    </a:lnTo>
                    <a:lnTo>
                      <a:pt x="1431" y="1406"/>
                    </a:lnTo>
                    <a:lnTo>
                      <a:pt x="1431" y="1397"/>
                    </a:lnTo>
                    <a:lnTo>
                      <a:pt x="1432" y="1396"/>
                    </a:lnTo>
                    <a:lnTo>
                      <a:pt x="1436" y="1394"/>
                    </a:lnTo>
                    <a:lnTo>
                      <a:pt x="1439" y="1391"/>
                    </a:lnTo>
                    <a:lnTo>
                      <a:pt x="1442" y="1387"/>
                    </a:lnTo>
                    <a:lnTo>
                      <a:pt x="1443" y="1385"/>
                    </a:lnTo>
                    <a:lnTo>
                      <a:pt x="1448" y="1377"/>
                    </a:lnTo>
                    <a:lnTo>
                      <a:pt x="1451" y="1367"/>
                    </a:lnTo>
                    <a:lnTo>
                      <a:pt x="1455" y="1360"/>
                    </a:lnTo>
                    <a:lnTo>
                      <a:pt x="1459" y="1355"/>
                    </a:lnTo>
                    <a:lnTo>
                      <a:pt x="1469" y="1344"/>
                    </a:lnTo>
                    <a:lnTo>
                      <a:pt x="1480" y="1330"/>
                    </a:lnTo>
                    <a:lnTo>
                      <a:pt x="1483" y="1324"/>
                    </a:lnTo>
                    <a:lnTo>
                      <a:pt x="1485" y="1315"/>
                    </a:lnTo>
                    <a:lnTo>
                      <a:pt x="1487" y="1307"/>
                    </a:lnTo>
                    <a:lnTo>
                      <a:pt x="1487" y="1297"/>
                    </a:lnTo>
                    <a:lnTo>
                      <a:pt x="1485" y="1286"/>
                    </a:lnTo>
                    <a:lnTo>
                      <a:pt x="1483" y="1277"/>
                    </a:lnTo>
                    <a:lnTo>
                      <a:pt x="1479" y="1268"/>
                    </a:lnTo>
                    <a:lnTo>
                      <a:pt x="1474" y="1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9" name="Freeform 90">
                <a:extLst>
                  <a:ext uri="{FF2B5EF4-FFF2-40B4-BE49-F238E27FC236}">
                    <a16:creationId xmlns:a16="http://schemas.microsoft.com/office/drawing/2014/main" id="{8A3EF1B5-C784-41EE-B9D0-735A32E757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3" y="992188"/>
                <a:ext cx="0" cy="0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0" name="Freeform 91">
                <a:extLst>
                  <a:ext uri="{FF2B5EF4-FFF2-40B4-BE49-F238E27FC236}">
                    <a16:creationId xmlns:a16="http://schemas.microsoft.com/office/drawing/2014/main" id="{9B098270-F19F-4DE9-8E29-CBEEF93FC2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3538" y="1525588"/>
                <a:ext cx="0" cy="1587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1" name="Freeform 92">
                <a:extLst>
                  <a:ext uri="{FF2B5EF4-FFF2-40B4-BE49-F238E27FC236}">
                    <a16:creationId xmlns:a16="http://schemas.microsoft.com/office/drawing/2014/main" id="{1AE9D1AE-6F6E-4177-B472-834F956D3C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300" y="1200150"/>
                <a:ext cx="3175" cy="4762"/>
              </a:xfrm>
              <a:custGeom>
                <a:avLst/>
                <a:gdLst>
                  <a:gd name="T0" fmla="*/ 14 w 14"/>
                  <a:gd name="T1" fmla="*/ 3 h 15"/>
                  <a:gd name="T2" fmla="*/ 14 w 14"/>
                  <a:gd name="T3" fmla="*/ 3 h 15"/>
                  <a:gd name="T4" fmla="*/ 14 w 14"/>
                  <a:gd name="T5" fmla="*/ 1 h 15"/>
                  <a:gd name="T6" fmla="*/ 12 w 14"/>
                  <a:gd name="T7" fmla="*/ 0 h 15"/>
                  <a:gd name="T8" fmla="*/ 7 w 14"/>
                  <a:gd name="T9" fmla="*/ 1 h 15"/>
                  <a:gd name="T10" fmla="*/ 6 w 14"/>
                  <a:gd name="T11" fmla="*/ 2 h 15"/>
                  <a:gd name="T12" fmla="*/ 5 w 14"/>
                  <a:gd name="T13" fmla="*/ 6 h 15"/>
                  <a:gd name="T14" fmla="*/ 5 w 14"/>
                  <a:gd name="T15" fmla="*/ 8 h 15"/>
                  <a:gd name="T16" fmla="*/ 5 w 14"/>
                  <a:gd name="T17" fmla="*/ 9 h 15"/>
                  <a:gd name="T18" fmla="*/ 0 w 14"/>
                  <a:gd name="T19" fmla="*/ 12 h 15"/>
                  <a:gd name="T20" fmla="*/ 0 w 14"/>
                  <a:gd name="T21" fmla="*/ 13 h 15"/>
                  <a:gd name="T22" fmla="*/ 0 w 14"/>
                  <a:gd name="T23" fmla="*/ 14 h 15"/>
                  <a:gd name="T24" fmla="*/ 8 w 14"/>
                  <a:gd name="T25" fmla="*/ 15 h 15"/>
                  <a:gd name="T26" fmla="*/ 11 w 14"/>
                  <a:gd name="T27" fmla="*/ 15 h 15"/>
                  <a:gd name="T28" fmla="*/ 14 w 14"/>
                  <a:gd name="T29" fmla="*/ 9 h 15"/>
                  <a:gd name="T30" fmla="*/ 13 w 14"/>
                  <a:gd name="T31" fmla="*/ 7 h 15"/>
                  <a:gd name="T32" fmla="*/ 13 w 14"/>
                  <a:gd name="T33" fmla="*/ 6 h 15"/>
                  <a:gd name="T34" fmla="*/ 13 w 14"/>
                  <a:gd name="T35" fmla="*/ 6 h 15"/>
                  <a:gd name="T36" fmla="*/ 14 w 14"/>
                  <a:gd name="T37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15">
                    <a:moveTo>
                      <a:pt x="14" y="3"/>
                    </a:moveTo>
                    <a:lnTo>
                      <a:pt x="14" y="3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4" y="9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2" name="Freeform 93">
                <a:extLst>
                  <a:ext uri="{FF2B5EF4-FFF2-40B4-BE49-F238E27FC236}">
                    <a16:creationId xmlns:a16="http://schemas.microsoft.com/office/drawing/2014/main" id="{A778F34B-04F8-42F8-A539-F74F4B01BB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1198563"/>
                <a:ext cx="3175" cy="1587"/>
              </a:xfrm>
              <a:custGeom>
                <a:avLst/>
                <a:gdLst>
                  <a:gd name="T0" fmla="*/ 10 w 10"/>
                  <a:gd name="T1" fmla="*/ 2 h 8"/>
                  <a:gd name="T2" fmla="*/ 8 w 10"/>
                  <a:gd name="T3" fmla="*/ 0 h 8"/>
                  <a:gd name="T4" fmla="*/ 7 w 10"/>
                  <a:gd name="T5" fmla="*/ 2 h 8"/>
                  <a:gd name="T6" fmla="*/ 4 w 10"/>
                  <a:gd name="T7" fmla="*/ 1 h 8"/>
                  <a:gd name="T8" fmla="*/ 2 w 10"/>
                  <a:gd name="T9" fmla="*/ 3 h 8"/>
                  <a:gd name="T10" fmla="*/ 0 w 10"/>
                  <a:gd name="T11" fmla="*/ 4 h 8"/>
                  <a:gd name="T12" fmla="*/ 2 w 10"/>
                  <a:gd name="T13" fmla="*/ 8 h 8"/>
                  <a:gd name="T14" fmla="*/ 4 w 10"/>
                  <a:gd name="T15" fmla="*/ 8 h 8"/>
                  <a:gd name="T16" fmla="*/ 7 w 10"/>
                  <a:gd name="T17" fmla="*/ 8 h 8"/>
                  <a:gd name="T18" fmla="*/ 7 w 10"/>
                  <a:gd name="T19" fmla="*/ 8 h 8"/>
                  <a:gd name="T20" fmla="*/ 10 w 10"/>
                  <a:gd name="T21" fmla="*/ 4 h 8"/>
                  <a:gd name="T22" fmla="*/ 10 w 10"/>
                  <a:gd name="T23" fmla="*/ 2 h 8"/>
                  <a:gd name="T24" fmla="*/ 10 w 10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8">
                    <a:moveTo>
                      <a:pt x="10" y="2"/>
                    </a:moveTo>
                    <a:lnTo>
                      <a:pt x="8" y="0"/>
                    </a:lnTo>
                    <a:lnTo>
                      <a:pt x="7" y="2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3" name="Freeform 94">
                <a:extLst>
                  <a:ext uri="{FF2B5EF4-FFF2-40B4-BE49-F238E27FC236}">
                    <a16:creationId xmlns:a16="http://schemas.microsoft.com/office/drawing/2014/main" id="{E021E8E3-F021-4F8B-A547-48249D3135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2113" y="1011238"/>
                <a:ext cx="11113" cy="6350"/>
              </a:xfrm>
              <a:custGeom>
                <a:avLst/>
                <a:gdLst>
                  <a:gd name="T0" fmla="*/ 27 w 33"/>
                  <a:gd name="T1" fmla="*/ 13 h 20"/>
                  <a:gd name="T2" fmla="*/ 27 w 33"/>
                  <a:gd name="T3" fmla="*/ 13 h 20"/>
                  <a:gd name="T4" fmla="*/ 29 w 33"/>
                  <a:gd name="T5" fmla="*/ 13 h 20"/>
                  <a:gd name="T6" fmla="*/ 32 w 33"/>
                  <a:gd name="T7" fmla="*/ 12 h 20"/>
                  <a:gd name="T8" fmla="*/ 33 w 33"/>
                  <a:gd name="T9" fmla="*/ 12 h 20"/>
                  <a:gd name="T10" fmla="*/ 32 w 33"/>
                  <a:gd name="T11" fmla="*/ 10 h 20"/>
                  <a:gd name="T12" fmla="*/ 32 w 33"/>
                  <a:gd name="T13" fmla="*/ 8 h 20"/>
                  <a:gd name="T14" fmla="*/ 29 w 33"/>
                  <a:gd name="T15" fmla="*/ 7 h 20"/>
                  <a:gd name="T16" fmla="*/ 29 w 33"/>
                  <a:gd name="T17" fmla="*/ 7 h 20"/>
                  <a:gd name="T18" fmla="*/ 26 w 33"/>
                  <a:gd name="T19" fmla="*/ 8 h 20"/>
                  <a:gd name="T20" fmla="*/ 22 w 33"/>
                  <a:gd name="T21" fmla="*/ 8 h 20"/>
                  <a:gd name="T22" fmla="*/ 15 w 33"/>
                  <a:gd name="T23" fmla="*/ 7 h 20"/>
                  <a:gd name="T24" fmla="*/ 12 w 33"/>
                  <a:gd name="T25" fmla="*/ 7 h 20"/>
                  <a:gd name="T26" fmla="*/ 11 w 33"/>
                  <a:gd name="T27" fmla="*/ 8 h 20"/>
                  <a:gd name="T28" fmla="*/ 11 w 33"/>
                  <a:gd name="T29" fmla="*/ 7 h 20"/>
                  <a:gd name="T30" fmla="*/ 9 w 33"/>
                  <a:gd name="T31" fmla="*/ 6 h 20"/>
                  <a:gd name="T32" fmla="*/ 8 w 33"/>
                  <a:gd name="T33" fmla="*/ 6 h 20"/>
                  <a:gd name="T34" fmla="*/ 8 w 33"/>
                  <a:gd name="T35" fmla="*/ 5 h 20"/>
                  <a:gd name="T36" fmla="*/ 9 w 33"/>
                  <a:gd name="T37" fmla="*/ 4 h 20"/>
                  <a:gd name="T38" fmla="*/ 10 w 33"/>
                  <a:gd name="T39" fmla="*/ 1 h 20"/>
                  <a:gd name="T40" fmla="*/ 8 w 33"/>
                  <a:gd name="T41" fmla="*/ 0 h 20"/>
                  <a:gd name="T42" fmla="*/ 5 w 33"/>
                  <a:gd name="T43" fmla="*/ 1 h 20"/>
                  <a:gd name="T44" fmla="*/ 4 w 33"/>
                  <a:gd name="T45" fmla="*/ 2 h 20"/>
                  <a:gd name="T46" fmla="*/ 0 w 33"/>
                  <a:gd name="T47" fmla="*/ 6 h 20"/>
                  <a:gd name="T48" fmla="*/ 0 w 33"/>
                  <a:gd name="T49" fmla="*/ 7 h 20"/>
                  <a:gd name="T50" fmla="*/ 2 w 33"/>
                  <a:gd name="T51" fmla="*/ 8 h 20"/>
                  <a:gd name="T52" fmla="*/ 3 w 33"/>
                  <a:gd name="T53" fmla="*/ 10 h 20"/>
                  <a:gd name="T54" fmla="*/ 3 w 33"/>
                  <a:gd name="T55" fmla="*/ 11 h 20"/>
                  <a:gd name="T56" fmla="*/ 4 w 33"/>
                  <a:gd name="T57" fmla="*/ 13 h 20"/>
                  <a:gd name="T58" fmla="*/ 6 w 33"/>
                  <a:gd name="T59" fmla="*/ 14 h 20"/>
                  <a:gd name="T60" fmla="*/ 8 w 33"/>
                  <a:gd name="T61" fmla="*/ 14 h 20"/>
                  <a:gd name="T62" fmla="*/ 8 w 33"/>
                  <a:gd name="T63" fmla="*/ 14 h 20"/>
                  <a:gd name="T64" fmla="*/ 9 w 33"/>
                  <a:gd name="T65" fmla="*/ 16 h 20"/>
                  <a:gd name="T66" fmla="*/ 11 w 33"/>
                  <a:gd name="T67" fmla="*/ 17 h 20"/>
                  <a:gd name="T68" fmla="*/ 15 w 33"/>
                  <a:gd name="T69" fmla="*/ 16 h 20"/>
                  <a:gd name="T70" fmla="*/ 16 w 33"/>
                  <a:gd name="T71" fmla="*/ 18 h 20"/>
                  <a:gd name="T72" fmla="*/ 17 w 33"/>
                  <a:gd name="T73" fmla="*/ 19 h 20"/>
                  <a:gd name="T74" fmla="*/ 20 w 33"/>
                  <a:gd name="T75" fmla="*/ 20 h 20"/>
                  <a:gd name="T76" fmla="*/ 21 w 33"/>
                  <a:gd name="T77" fmla="*/ 20 h 20"/>
                  <a:gd name="T78" fmla="*/ 22 w 33"/>
                  <a:gd name="T79" fmla="*/ 19 h 20"/>
                  <a:gd name="T80" fmla="*/ 22 w 33"/>
                  <a:gd name="T81" fmla="*/ 19 h 20"/>
                  <a:gd name="T82" fmla="*/ 24 w 33"/>
                  <a:gd name="T83" fmla="*/ 18 h 20"/>
                  <a:gd name="T84" fmla="*/ 24 w 33"/>
                  <a:gd name="T85" fmla="*/ 16 h 20"/>
                  <a:gd name="T86" fmla="*/ 24 w 33"/>
                  <a:gd name="T87" fmla="*/ 14 h 20"/>
                  <a:gd name="T88" fmla="*/ 27 w 33"/>
                  <a:gd name="T89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" h="20">
                    <a:moveTo>
                      <a:pt x="27" y="13"/>
                    </a:moveTo>
                    <a:lnTo>
                      <a:pt x="27" y="13"/>
                    </a:lnTo>
                    <a:lnTo>
                      <a:pt x="29" y="13"/>
                    </a:lnTo>
                    <a:lnTo>
                      <a:pt x="32" y="12"/>
                    </a:lnTo>
                    <a:lnTo>
                      <a:pt x="33" y="12"/>
                    </a:lnTo>
                    <a:lnTo>
                      <a:pt x="32" y="10"/>
                    </a:lnTo>
                    <a:lnTo>
                      <a:pt x="32" y="8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6" y="8"/>
                    </a:lnTo>
                    <a:lnTo>
                      <a:pt x="22" y="8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6"/>
                    </a:lnTo>
                    <a:lnTo>
                      <a:pt x="11" y="17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7" y="19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2" y="19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4" y="16"/>
                    </a:lnTo>
                    <a:lnTo>
                      <a:pt x="24" y="14"/>
                    </a:lnTo>
                    <a:lnTo>
                      <a:pt x="27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4" name="Freeform 95">
                <a:extLst>
                  <a:ext uri="{FF2B5EF4-FFF2-40B4-BE49-F238E27FC236}">
                    <a16:creationId xmlns:a16="http://schemas.microsoft.com/office/drawing/2014/main" id="{DF5A898B-0D10-46DA-A5AA-FDFC6F62AD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8463" y="996950"/>
                <a:ext cx="11113" cy="4762"/>
              </a:xfrm>
              <a:custGeom>
                <a:avLst/>
                <a:gdLst>
                  <a:gd name="T0" fmla="*/ 29 w 32"/>
                  <a:gd name="T1" fmla="*/ 17 h 17"/>
                  <a:gd name="T2" fmla="*/ 31 w 32"/>
                  <a:gd name="T3" fmla="*/ 16 h 17"/>
                  <a:gd name="T4" fmla="*/ 32 w 32"/>
                  <a:gd name="T5" fmla="*/ 14 h 17"/>
                  <a:gd name="T6" fmla="*/ 32 w 32"/>
                  <a:gd name="T7" fmla="*/ 12 h 17"/>
                  <a:gd name="T8" fmla="*/ 31 w 32"/>
                  <a:gd name="T9" fmla="*/ 10 h 17"/>
                  <a:gd name="T10" fmla="*/ 29 w 32"/>
                  <a:gd name="T11" fmla="*/ 8 h 17"/>
                  <a:gd name="T12" fmla="*/ 21 w 32"/>
                  <a:gd name="T13" fmla="*/ 5 h 17"/>
                  <a:gd name="T14" fmla="*/ 19 w 32"/>
                  <a:gd name="T15" fmla="*/ 4 h 17"/>
                  <a:gd name="T16" fmla="*/ 18 w 32"/>
                  <a:gd name="T17" fmla="*/ 4 h 17"/>
                  <a:gd name="T18" fmla="*/ 14 w 32"/>
                  <a:gd name="T19" fmla="*/ 1 h 17"/>
                  <a:gd name="T20" fmla="*/ 10 w 32"/>
                  <a:gd name="T21" fmla="*/ 1 h 17"/>
                  <a:gd name="T22" fmla="*/ 8 w 32"/>
                  <a:gd name="T23" fmla="*/ 1 h 17"/>
                  <a:gd name="T24" fmla="*/ 6 w 32"/>
                  <a:gd name="T25" fmla="*/ 0 h 17"/>
                  <a:gd name="T26" fmla="*/ 4 w 32"/>
                  <a:gd name="T27" fmla="*/ 0 h 17"/>
                  <a:gd name="T28" fmla="*/ 2 w 32"/>
                  <a:gd name="T29" fmla="*/ 0 h 17"/>
                  <a:gd name="T30" fmla="*/ 0 w 32"/>
                  <a:gd name="T31" fmla="*/ 1 h 17"/>
                  <a:gd name="T32" fmla="*/ 0 w 32"/>
                  <a:gd name="T33" fmla="*/ 2 h 17"/>
                  <a:gd name="T34" fmla="*/ 2 w 32"/>
                  <a:gd name="T35" fmla="*/ 5 h 17"/>
                  <a:gd name="T36" fmla="*/ 6 w 32"/>
                  <a:gd name="T37" fmla="*/ 6 h 17"/>
                  <a:gd name="T38" fmla="*/ 7 w 32"/>
                  <a:gd name="T39" fmla="*/ 8 h 17"/>
                  <a:gd name="T40" fmla="*/ 9 w 32"/>
                  <a:gd name="T41" fmla="*/ 12 h 17"/>
                  <a:gd name="T42" fmla="*/ 10 w 32"/>
                  <a:gd name="T43" fmla="*/ 13 h 17"/>
                  <a:gd name="T44" fmla="*/ 15 w 32"/>
                  <a:gd name="T45" fmla="*/ 16 h 17"/>
                  <a:gd name="T46" fmla="*/ 16 w 32"/>
                  <a:gd name="T47" fmla="*/ 14 h 17"/>
                  <a:gd name="T48" fmla="*/ 21 w 32"/>
                  <a:gd name="T49" fmla="*/ 16 h 17"/>
                  <a:gd name="T50" fmla="*/ 24 w 32"/>
                  <a:gd name="T51" fmla="*/ 17 h 17"/>
                  <a:gd name="T52" fmla="*/ 25 w 32"/>
                  <a:gd name="T53" fmla="*/ 17 h 17"/>
                  <a:gd name="T54" fmla="*/ 29 w 32"/>
                  <a:gd name="T5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2" h="17">
                    <a:moveTo>
                      <a:pt x="29" y="17"/>
                    </a:moveTo>
                    <a:lnTo>
                      <a:pt x="31" y="16"/>
                    </a:lnTo>
                    <a:lnTo>
                      <a:pt x="32" y="14"/>
                    </a:lnTo>
                    <a:lnTo>
                      <a:pt x="32" y="12"/>
                    </a:lnTo>
                    <a:lnTo>
                      <a:pt x="31" y="10"/>
                    </a:lnTo>
                    <a:lnTo>
                      <a:pt x="29" y="8"/>
                    </a:lnTo>
                    <a:lnTo>
                      <a:pt x="21" y="5"/>
                    </a:lnTo>
                    <a:lnTo>
                      <a:pt x="19" y="4"/>
                    </a:lnTo>
                    <a:lnTo>
                      <a:pt x="18" y="4"/>
                    </a:lnTo>
                    <a:lnTo>
                      <a:pt x="14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6" y="6"/>
                    </a:lnTo>
                    <a:lnTo>
                      <a:pt x="7" y="8"/>
                    </a:lnTo>
                    <a:lnTo>
                      <a:pt x="9" y="12"/>
                    </a:lnTo>
                    <a:lnTo>
                      <a:pt x="10" y="13"/>
                    </a:lnTo>
                    <a:lnTo>
                      <a:pt x="15" y="16"/>
                    </a:lnTo>
                    <a:lnTo>
                      <a:pt x="16" y="14"/>
                    </a:lnTo>
                    <a:lnTo>
                      <a:pt x="21" y="16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9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5" name="Freeform 96">
                <a:extLst>
                  <a:ext uri="{FF2B5EF4-FFF2-40B4-BE49-F238E27FC236}">
                    <a16:creationId xmlns:a16="http://schemas.microsoft.com/office/drawing/2014/main" id="{07677F96-628F-43AD-8D4C-6C4E45B5E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9575" y="944563"/>
                <a:ext cx="3175" cy="1587"/>
              </a:xfrm>
              <a:custGeom>
                <a:avLst/>
                <a:gdLst>
                  <a:gd name="T0" fmla="*/ 8 w 11"/>
                  <a:gd name="T1" fmla="*/ 0 h 9"/>
                  <a:gd name="T2" fmla="*/ 5 w 11"/>
                  <a:gd name="T3" fmla="*/ 3 h 9"/>
                  <a:gd name="T4" fmla="*/ 1 w 11"/>
                  <a:gd name="T5" fmla="*/ 6 h 9"/>
                  <a:gd name="T6" fmla="*/ 0 w 11"/>
                  <a:gd name="T7" fmla="*/ 8 h 9"/>
                  <a:gd name="T8" fmla="*/ 4 w 11"/>
                  <a:gd name="T9" fmla="*/ 9 h 9"/>
                  <a:gd name="T10" fmla="*/ 7 w 11"/>
                  <a:gd name="T11" fmla="*/ 8 h 9"/>
                  <a:gd name="T12" fmla="*/ 8 w 11"/>
                  <a:gd name="T13" fmla="*/ 7 h 9"/>
                  <a:gd name="T14" fmla="*/ 11 w 11"/>
                  <a:gd name="T15" fmla="*/ 3 h 9"/>
                  <a:gd name="T16" fmla="*/ 11 w 11"/>
                  <a:gd name="T17" fmla="*/ 0 h 9"/>
                  <a:gd name="T18" fmla="*/ 8 w 11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9">
                    <a:moveTo>
                      <a:pt x="8" y="0"/>
                    </a:moveTo>
                    <a:lnTo>
                      <a:pt x="5" y="3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4" y="9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6" name="Freeform 97">
                <a:extLst>
                  <a:ext uri="{FF2B5EF4-FFF2-40B4-BE49-F238E27FC236}">
                    <a16:creationId xmlns:a16="http://schemas.microsoft.com/office/drawing/2014/main" id="{318E01F5-CE74-42C5-8BE2-26B2D5580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5763" y="928688"/>
                <a:ext cx="4763" cy="3175"/>
              </a:xfrm>
              <a:custGeom>
                <a:avLst/>
                <a:gdLst>
                  <a:gd name="T0" fmla="*/ 4 w 11"/>
                  <a:gd name="T1" fmla="*/ 6 h 7"/>
                  <a:gd name="T2" fmla="*/ 6 w 11"/>
                  <a:gd name="T3" fmla="*/ 7 h 7"/>
                  <a:gd name="T4" fmla="*/ 10 w 11"/>
                  <a:gd name="T5" fmla="*/ 7 h 7"/>
                  <a:gd name="T6" fmla="*/ 11 w 11"/>
                  <a:gd name="T7" fmla="*/ 7 h 7"/>
                  <a:gd name="T8" fmla="*/ 11 w 11"/>
                  <a:gd name="T9" fmla="*/ 5 h 7"/>
                  <a:gd name="T10" fmla="*/ 8 w 11"/>
                  <a:gd name="T11" fmla="*/ 3 h 7"/>
                  <a:gd name="T12" fmla="*/ 7 w 11"/>
                  <a:gd name="T13" fmla="*/ 1 h 7"/>
                  <a:gd name="T14" fmla="*/ 2 w 11"/>
                  <a:gd name="T15" fmla="*/ 0 h 7"/>
                  <a:gd name="T16" fmla="*/ 2 w 11"/>
                  <a:gd name="T17" fmla="*/ 0 h 7"/>
                  <a:gd name="T18" fmla="*/ 2 w 11"/>
                  <a:gd name="T19" fmla="*/ 1 h 7"/>
                  <a:gd name="T20" fmla="*/ 1 w 11"/>
                  <a:gd name="T21" fmla="*/ 0 h 7"/>
                  <a:gd name="T22" fmla="*/ 1 w 11"/>
                  <a:gd name="T23" fmla="*/ 1 h 7"/>
                  <a:gd name="T24" fmla="*/ 1 w 11"/>
                  <a:gd name="T25" fmla="*/ 3 h 7"/>
                  <a:gd name="T26" fmla="*/ 0 w 11"/>
                  <a:gd name="T27" fmla="*/ 5 h 7"/>
                  <a:gd name="T28" fmla="*/ 4 w 1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7">
                    <a:moveTo>
                      <a:pt x="4" y="6"/>
                    </a:moveTo>
                    <a:lnTo>
                      <a:pt x="6" y="7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7" name="Freeform 98">
                <a:extLst>
                  <a:ext uri="{FF2B5EF4-FFF2-40B4-BE49-F238E27FC236}">
                    <a16:creationId xmlns:a16="http://schemas.microsoft.com/office/drawing/2014/main" id="{1E173F17-1F06-432E-8C07-158B3D07ED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2588" y="930275"/>
                <a:ext cx="3175" cy="3175"/>
              </a:xfrm>
              <a:custGeom>
                <a:avLst/>
                <a:gdLst>
                  <a:gd name="T0" fmla="*/ 8 w 11"/>
                  <a:gd name="T1" fmla="*/ 1 h 9"/>
                  <a:gd name="T2" fmla="*/ 7 w 11"/>
                  <a:gd name="T3" fmla="*/ 1 h 9"/>
                  <a:gd name="T4" fmla="*/ 6 w 11"/>
                  <a:gd name="T5" fmla="*/ 0 h 9"/>
                  <a:gd name="T6" fmla="*/ 3 w 11"/>
                  <a:gd name="T7" fmla="*/ 0 h 9"/>
                  <a:gd name="T8" fmla="*/ 0 w 11"/>
                  <a:gd name="T9" fmla="*/ 1 h 9"/>
                  <a:gd name="T10" fmla="*/ 0 w 11"/>
                  <a:gd name="T11" fmla="*/ 2 h 9"/>
                  <a:gd name="T12" fmla="*/ 0 w 11"/>
                  <a:gd name="T13" fmla="*/ 2 h 9"/>
                  <a:gd name="T14" fmla="*/ 0 w 11"/>
                  <a:gd name="T15" fmla="*/ 3 h 9"/>
                  <a:gd name="T16" fmla="*/ 1 w 11"/>
                  <a:gd name="T17" fmla="*/ 7 h 9"/>
                  <a:gd name="T18" fmla="*/ 2 w 11"/>
                  <a:gd name="T19" fmla="*/ 8 h 9"/>
                  <a:gd name="T20" fmla="*/ 4 w 11"/>
                  <a:gd name="T21" fmla="*/ 9 h 9"/>
                  <a:gd name="T22" fmla="*/ 6 w 11"/>
                  <a:gd name="T23" fmla="*/ 8 h 9"/>
                  <a:gd name="T24" fmla="*/ 8 w 11"/>
                  <a:gd name="T25" fmla="*/ 7 h 9"/>
                  <a:gd name="T26" fmla="*/ 11 w 11"/>
                  <a:gd name="T27" fmla="*/ 6 h 9"/>
                  <a:gd name="T28" fmla="*/ 11 w 11"/>
                  <a:gd name="T29" fmla="*/ 4 h 9"/>
                  <a:gd name="T30" fmla="*/ 8 w 11"/>
                  <a:gd name="T3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9">
                    <a:moveTo>
                      <a:pt x="8" y="1"/>
                    </a:moveTo>
                    <a:lnTo>
                      <a:pt x="7" y="1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6" y="8"/>
                    </a:lnTo>
                    <a:lnTo>
                      <a:pt x="8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8" name="Freeform 99">
                <a:extLst>
                  <a:ext uri="{FF2B5EF4-FFF2-40B4-BE49-F238E27FC236}">
                    <a16:creationId xmlns:a16="http://schemas.microsoft.com/office/drawing/2014/main" id="{50702A0A-D64C-42F9-BCF9-ADD998C56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5763" y="927100"/>
                <a:ext cx="3175" cy="1587"/>
              </a:xfrm>
              <a:custGeom>
                <a:avLst/>
                <a:gdLst>
                  <a:gd name="T0" fmla="*/ 4 w 10"/>
                  <a:gd name="T1" fmla="*/ 5 h 6"/>
                  <a:gd name="T2" fmla="*/ 6 w 10"/>
                  <a:gd name="T3" fmla="*/ 5 h 6"/>
                  <a:gd name="T4" fmla="*/ 10 w 10"/>
                  <a:gd name="T5" fmla="*/ 4 h 6"/>
                  <a:gd name="T6" fmla="*/ 10 w 10"/>
                  <a:gd name="T7" fmla="*/ 2 h 6"/>
                  <a:gd name="T8" fmla="*/ 6 w 10"/>
                  <a:gd name="T9" fmla="*/ 1 h 6"/>
                  <a:gd name="T10" fmla="*/ 5 w 10"/>
                  <a:gd name="T11" fmla="*/ 1 h 6"/>
                  <a:gd name="T12" fmla="*/ 4 w 10"/>
                  <a:gd name="T13" fmla="*/ 0 h 6"/>
                  <a:gd name="T14" fmla="*/ 0 w 10"/>
                  <a:gd name="T15" fmla="*/ 2 h 6"/>
                  <a:gd name="T16" fmla="*/ 0 w 10"/>
                  <a:gd name="T17" fmla="*/ 2 h 6"/>
                  <a:gd name="T18" fmla="*/ 0 w 10"/>
                  <a:gd name="T19" fmla="*/ 2 h 6"/>
                  <a:gd name="T20" fmla="*/ 0 w 10"/>
                  <a:gd name="T21" fmla="*/ 4 h 6"/>
                  <a:gd name="T22" fmla="*/ 3 w 10"/>
                  <a:gd name="T23" fmla="*/ 6 h 6"/>
                  <a:gd name="T24" fmla="*/ 4 w 10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6">
                    <a:moveTo>
                      <a:pt x="4" y="5"/>
                    </a:moveTo>
                    <a:lnTo>
                      <a:pt x="6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9" name="Freeform 100">
                <a:extLst>
                  <a:ext uri="{FF2B5EF4-FFF2-40B4-BE49-F238E27FC236}">
                    <a16:creationId xmlns:a16="http://schemas.microsoft.com/office/drawing/2014/main" id="{9C36082C-FB12-4330-ADE4-5429AAA9AE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3700" y="933450"/>
                <a:ext cx="3175" cy="1587"/>
              </a:xfrm>
              <a:custGeom>
                <a:avLst/>
                <a:gdLst>
                  <a:gd name="T0" fmla="*/ 6 w 8"/>
                  <a:gd name="T1" fmla="*/ 0 h 6"/>
                  <a:gd name="T2" fmla="*/ 5 w 8"/>
                  <a:gd name="T3" fmla="*/ 0 h 6"/>
                  <a:gd name="T4" fmla="*/ 2 w 8"/>
                  <a:gd name="T5" fmla="*/ 2 h 6"/>
                  <a:gd name="T6" fmla="*/ 1 w 8"/>
                  <a:gd name="T7" fmla="*/ 2 h 6"/>
                  <a:gd name="T8" fmla="*/ 0 w 8"/>
                  <a:gd name="T9" fmla="*/ 3 h 6"/>
                  <a:gd name="T10" fmla="*/ 0 w 8"/>
                  <a:gd name="T11" fmla="*/ 3 h 6"/>
                  <a:gd name="T12" fmla="*/ 3 w 8"/>
                  <a:gd name="T13" fmla="*/ 6 h 6"/>
                  <a:gd name="T14" fmla="*/ 5 w 8"/>
                  <a:gd name="T15" fmla="*/ 5 h 6"/>
                  <a:gd name="T16" fmla="*/ 6 w 8"/>
                  <a:gd name="T17" fmla="*/ 5 h 6"/>
                  <a:gd name="T18" fmla="*/ 8 w 8"/>
                  <a:gd name="T19" fmla="*/ 4 h 6"/>
                  <a:gd name="T20" fmla="*/ 8 w 8"/>
                  <a:gd name="T21" fmla="*/ 3 h 6"/>
                  <a:gd name="T22" fmla="*/ 7 w 8"/>
                  <a:gd name="T23" fmla="*/ 3 h 6"/>
                  <a:gd name="T24" fmla="*/ 6 w 8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0" name="Freeform 101">
                <a:extLst>
                  <a:ext uri="{FF2B5EF4-FFF2-40B4-BE49-F238E27FC236}">
                    <a16:creationId xmlns:a16="http://schemas.microsoft.com/office/drawing/2014/main" id="{58EA6B8D-7252-4F82-8736-60F7A0B3D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9888" y="935038"/>
                <a:ext cx="6350" cy="6350"/>
              </a:xfrm>
              <a:custGeom>
                <a:avLst/>
                <a:gdLst>
                  <a:gd name="T0" fmla="*/ 17 w 20"/>
                  <a:gd name="T1" fmla="*/ 2 h 17"/>
                  <a:gd name="T2" fmla="*/ 14 w 20"/>
                  <a:gd name="T3" fmla="*/ 0 h 17"/>
                  <a:gd name="T4" fmla="*/ 11 w 20"/>
                  <a:gd name="T5" fmla="*/ 0 h 17"/>
                  <a:gd name="T6" fmla="*/ 9 w 20"/>
                  <a:gd name="T7" fmla="*/ 2 h 17"/>
                  <a:gd name="T8" fmla="*/ 8 w 20"/>
                  <a:gd name="T9" fmla="*/ 3 h 17"/>
                  <a:gd name="T10" fmla="*/ 4 w 20"/>
                  <a:gd name="T11" fmla="*/ 6 h 17"/>
                  <a:gd name="T12" fmla="*/ 0 w 20"/>
                  <a:gd name="T13" fmla="*/ 11 h 17"/>
                  <a:gd name="T14" fmla="*/ 2 w 20"/>
                  <a:gd name="T15" fmla="*/ 11 h 17"/>
                  <a:gd name="T16" fmla="*/ 5 w 20"/>
                  <a:gd name="T17" fmla="*/ 16 h 17"/>
                  <a:gd name="T18" fmla="*/ 6 w 20"/>
                  <a:gd name="T19" fmla="*/ 17 h 17"/>
                  <a:gd name="T20" fmla="*/ 9 w 20"/>
                  <a:gd name="T21" fmla="*/ 15 h 17"/>
                  <a:gd name="T22" fmla="*/ 10 w 20"/>
                  <a:gd name="T23" fmla="*/ 12 h 17"/>
                  <a:gd name="T24" fmla="*/ 11 w 20"/>
                  <a:gd name="T25" fmla="*/ 11 h 17"/>
                  <a:gd name="T26" fmla="*/ 17 w 20"/>
                  <a:gd name="T27" fmla="*/ 8 h 17"/>
                  <a:gd name="T28" fmla="*/ 20 w 20"/>
                  <a:gd name="T29" fmla="*/ 4 h 17"/>
                  <a:gd name="T30" fmla="*/ 18 w 20"/>
                  <a:gd name="T31" fmla="*/ 3 h 17"/>
                  <a:gd name="T32" fmla="*/ 17 w 20"/>
                  <a:gd name="T3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17">
                    <a:moveTo>
                      <a:pt x="17" y="2"/>
                    </a:moveTo>
                    <a:lnTo>
                      <a:pt x="14" y="0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4" y="6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9" y="15"/>
                    </a:lnTo>
                    <a:lnTo>
                      <a:pt x="10" y="12"/>
                    </a:lnTo>
                    <a:lnTo>
                      <a:pt x="11" y="11"/>
                    </a:lnTo>
                    <a:lnTo>
                      <a:pt x="17" y="8"/>
                    </a:lnTo>
                    <a:lnTo>
                      <a:pt x="20" y="4"/>
                    </a:lnTo>
                    <a:lnTo>
                      <a:pt x="18" y="3"/>
                    </a:lnTo>
                    <a:lnTo>
                      <a:pt x="1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1" name="Freeform 102">
                <a:extLst>
                  <a:ext uri="{FF2B5EF4-FFF2-40B4-BE49-F238E27FC236}">
                    <a16:creationId xmlns:a16="http://schemas.microsoft.com/office/drawing/2014/main" id="{34367A16-6867-47B1-8E08-EE118DAFE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8775" y="931863"/>
                <a:ext cx="9525" cy="4762"/>
              </a:xfrm>
              <a:custGeom>
                <a:avLst/>
                <a:gdLst>
                  <a:gd name="T0" fmla="*/ 27 w 31"/>
                  <a:gd name="T1" fmla="*/ 0 h 15"/>
                  <a:gd name="T2" fmla="*/ 22 w 31"/>
                  <a:gd name="T3" fmla="*/ 1 h 15"/>
                  <a:gd name="T4" fmla="*/ 21 w 31"/>
                  <a:gd name="T5" fmla="*/ 1 h 15"/>
                  <a:gd name="T6" fmla="*/ 18 w 31"/>
                  <a:gd name="T7" fmla="*/ 2 h 15"/>
                  <a:gd name="T8" fmla="*/ 17 w 31"/>
                  <a:gd name="T9" fmla="*/ 2 h 15"/>
                  <a:gd name="T10" fmla="*/ 16 w 31"/>
                  <a:gd name="T11" fmla="*/ 2 h 15"/>
                  <a:gd name="T12" fmla="*/ 16 w 31"/>
                  <a:gd name="T13" fmla="*/ 2 h 15"/>
                  <a:gd name="T14" fmla="*/ 14 w 31"/>
                  <a:gd name="T15" fmla="*/ 1 h 15"/>
                  <a:gd name="T16" fmla="*/ 12 w 31"/>
                  <a:gd name="T17" fmla="*/ 1 h 15"/>
                  <a:gd name="T18" fmla="*/ 10 w 31"/>
                  <a:gd name="T19" fmla="*/ 3 h 15"/>
                  <a:gd name="T20" fmla="*/ 9 w 31"/>
                  <a:gd name="T21" fmla="*/ 5 h 15"/>
                  <a:gd name="T22" fmla="*/ 9 w 31"/>
                  <a:gd name="T23" fmla="*/ 5 h 15"/>
                  <a:gd name="T24" fmla="*/ 8 w 31"/>
                  <a:gd name="T25" fmla="*/ 6 h 15"/>
                  <a:gd name="T26" fmla="*/ 5 w 31"/>
                  <a:gd name="T27" fmla="*/ 7 h 15"/>
                  <a:gd name="T28" fmla="*/ 3 w 31"/>
                  <a:gd name="T29" fmla="*/ 8 h 15"/>
                  <a:gd name="T30" fmla="*/ 0 w 31"/>
                  <a:gd name="T31" fmla="*/ 11 h 15"/>
                  <a:gd name="T32" fmla="*/ 0 w 31"/>
                  <a:gd name="T33" fmla="*/ 12 h 15"/>
                  <a:gd name="T34" fmla="*/ 3 w 31"/>
                  <a:gd name="T35" fmla="*/ 14 h 15"/>
                  <a:gd name="T36" fmla="*/ 4 w 31"/>
                  <a:gd name="T37" fmla="*/ 15 h 15"/>
                  <a:gd name="T38" fmla="*/ 6 w 31"/>
                  <a:gd name="T39" fmla="*/ 15 h 15"/>
                  <a:gd name="T40" fmla="*/ 11 w 31"/>
                  <a:gd name="T41" fmla="*/ 14 h 15"/>
                  <a:gd name="T42" fmla="*/ 12 w 31"/>
                  <a:gd name="T43" fmla="*/ 14 h 15"/>
                  <a:gd name="T44" fmla="*/ 17 w 31"/>
                  <a:gd name="T45" fmla="*/ 13 h 15"/>
                  <a:gd name="T46" fmla="*/ 22 w 31"/>
                  <a:gd name="T47" fmla="*/ 11 h 15"/>
                  <a:gd name="T48" fmla="*/ 26 w 31"/>
                  <a:gd name="T49" fmla="*/ 9 h 15"/>
                  <a:gd name="T50" fmla="*/ 28 w 31"/>
                  <a:gd name="T51" fmla="*/ 7 h 15"/>
                  <a:gd name="T52" fmla="*/ 31 w 31"/>
                  <a:gd name="T53" fmla="*/ 5 h 15"/>
                  <a:gd name="T54" fmla="*/ 31 w 31"/>
                  <a:gd name="T55" fmla="*/ 3 h 15"/>
                  <a:gd name="T56" fmla="*/ 28 w 31"/>
                  <a:gd name="T57" fmla="*/ 1 h 15"/>
                  <a:gd name="T58" fmla="*/ 27 w 31"/>
                  <a:gd name="T5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" h="15">
                    <a:moveTo>
                      <a:pt x="27" y="0"/>
                    </a:moveTo>
                    <a:lnTo>
                      <a:pt x="22" y="1"/>
                    </a:lnTo>
                    <a:lnTo>
                      <a:pt x="21" y="1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6"/>
                    </a:lnTo>
                    <a:lnTo>
                      <a:pt x="5" y="7"/>
                    </a:lnTo>
                    <a:lnTo>
                      <a:pt x="3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7" y="13"/>
                    </a:lnTo>
                    <a:lnTo>
                      <a:pt x="22" y="11"/>
                    </a:lnTo>
                    <a:lnTo>
                      <a:pt x="26" y="9"/>
                    </a:lnTo>
                    <a:lnTo>
                      <a:pt x="28" y="7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28" y="1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2" name="Freeform 103">
                <a:extLst>
                  <a:ext uri="{FF2B5EF4-FFF2-40B4-BE49-F238E27FC236}">
                    <a16:creationId xmlns:a16="http://schemas.microsoft.com/office/drawing/2014/main" id="{A00E982B-D86C-43D2-BD69-6CC371257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6550" y="979488"/>
                <a:ext cx="6350" cy="4762"/>
              </a:xfrm>
              <a:custGeom>
                <a:avLst/>
                <a:gdLst>
                  <a:gd name="T0" fmla="*/ 17 w 18"/>
                  <a:gd name="T1" fmla="*/ 5 h 11"/>
                  <a:gd name="T2" fmla="*/ 16 w 18"/>
                  <a:gd name="T3" fmla="*/ 1 h 11"/>
                  <a:gd name="T4" fmla="*/ 11 w 18"/>
                  <a:gd name="T5" fmla="*/ 0 h 11"/>
                  <a:gd name="T6" fmla="*/ 6 w 18"/>
                  <a:gd name="T7" fmla="*/ 1 h 11"/>
                  <a:gd name="T8" fmla="*/ 2 w 18"/>
                  <a:gd name="T9" fmla="*/ 4 h 11"/>
                  <a:gd name="T10" fmla="*/ 0 w 18"/>
                  <a:gd name="T11" fmla="*/ 5 h 11"/>
                  <a:gd name="T12" fmla="*/ 3 w 18"/>
                  <a:gd name="T13" fmla="*/ 6 h 11"/>
                  <a:gd name="T14" fmla="*/ 4 w 18"/>
                  <a:gd name="T15" fmla="*/ 7 h 11"/>
                  <a:gd name="T16" fmla="*/ 6 w 18"/>
                  <a:gd name="T17" fmla="*/ 7 h 11"/>
                  <a:gd name="T18" fmla="*/ 8 w 18"/>
                  <a:gd name="T19" fmla="*/ 7 h 11"/>
                  <a:gd name="T20" fmla="*/ 9 w 18"/>
                  <a:gd name="T21" fmla="*/ 9 h 11"/>
                  <a:gd name="T22" fmla="*/ 12 w 18"/>
                  <a:gd name="T23" fmla="*/ 10 h 11"/>
                  <a:gd name="T24" fmla="*/ 15 w 18"/>
                  <a:gd name="T25" fmla="*/ 11 h 11"/>
                  <a:gd name="T26" fmla="*/ 17 w 18"/>
                  <a:gd name="T27" fmla="*/ 10 h 11"/>
                  <a:gd name="T28" fmla="*/ 18 w 18"/>
                  <a:gd name="T29" fmla="*/ 6 h 11"/>
                  <a:gd name="T30" fmla="*/ 18 w 18"/>
                  <a:gd name="T31" fmla="*/ 5 h 11"/>
                  <a:gd name="T32" fmla="*/ 17 w 18"/>
                  <a:gd name="T3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1">
                    <a:moveTo>
                      <a:pt x="17" y="5"/>
                    </a:moveTo>
                    <a:lnTo>
                      <a:pt x="16" y="1"/>
                    </a:lnTo>
                    <a:lnTo>
                      <a:pt x="11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9" y="9"/>
                    </a:lnTo>
                    <a:lnTo>
                      <a:pt x="12" y="10"/>
                    </a:lnTo>
                    <a:lnTo>
                      <a:pt x="15" y="11"/>
                    </a:lnTo>
                    <a:lnTo>
                      <a:pt x="17" y="10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3" name="Freeform 104">
                <a:extLst>
                  <a:ext uri="{FF2B5EF4-FFF2-40B4-BE49-F238E27FC236}">
                    <a16:creationId xmlns:a16="http://schemas.microsoft.com/office/drawing/2014/main" id="{3A924CF0-C37D-4F16-8267-787EFA938D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0050" y="908050"/>
                <a:ext cx="9525" cy="6350"/>
              </a:xfrm>
              <a:custGeom>
                <a:avLst/>
                <a:gdLst>
                  <a:gd name="T0" fmla="*/ 10 w 30"/>
                  <a:gd name="T1" fmla="*/ 3 h 18"/>
                  <a:gd name="T2" fmla="*/ 7 w 30"/>
                  <a:gd name="T3" fmla="*/ 4 h 18"/>
                  <a:gd name="T4" fmla="*/ 5 w 30"/>
                  <a:gd name="T5" fmla="*/ 7 h 18"/>
                  <a:gd name="T6" fmla="*/ 1 w 30"/>
                  <a:gd name="T7" fmla="*/ 9 h 18"/>
                  <a:gd name="T8" fmla="*/ 0 w 30"/>
                  <a:gd name="T9" fmla="*/ 18 h 18"/>
                  <a:gd name="T10" fmla="*/ 0 w 30"/>
                  <a:gd name="T11" fmla="*/ 18 h 18"/>
                  <a:gd name="T12" fmla="*/ 0 w 30"/>
                  <a:gd name="T13" fmla="*/ 18 h 18"/>
                  <a:gd name="T14" fmla="*/ 4 w 30"/>
                  <a:gd name="T15" fmla="*/ 18 h 18"/>
                  <a:gd name="T16" fmla="*/ 6 w 30"/>
                  <a:gd name="T17" fmla="*/ 18 h 18"/>
                  <a:gd name="T18" fmla="*/ 13 w 30"/>
                  <a:gd name="T19" fmla="*/ 18 h 18"/>
                  <a:gd name="T20" fmla="*/ 20 w 30"/>
                  <a:gd name="T21" fmla="*/ 17 h 18"/>
                  <a:gd name="T22" fmla="*/ 24 w 30"/>
                  <a:gd name="T23" fmla="*/ 14 h 18"/>
                  <a:gd name="T24" fmla="*/ 27 w 30"/>
                  <a:gd name="T25" fmla="*/ 11 h 18"/>
                  <a:gd name="T26" fmla="*/ 28 w 30"/>
                  <a:gd name="T27" fmla="*/ 8 h 18"/>
                  <a:gd name="T28" fmla="*/ 30 w 30"/>
                  <a:gd name="T29" fmla="*/ 2 h 18"/>
                  <a:gd name="T30" fmla="*/ 28 w 30"/>
                  <a:gd name="T31" fmla="*/ 0 h 18"/>
                  <a:gd name="T32" fmla="*/ 26 w 30"/>
                  <a:gd name="T33" fmla="*/ 1 h 18"/>
                  <a:gd name="T34" fmla="*/ 23 w 30"/>
                  <a:gd name="T35" fmla="*/ 1 h 18"/>
                  <a:gd name="T36" fmla="*/ 17 w 30"/>
                  <a:gd name="T37" fmla="*/ 1 h 18"/>
                  <a:gd name="T38" fmla="*/ 15 w 30"/>
                  <a:gd name="T39" fmla="*/ 1 h 18"/>
                  <a:gd name="T40" fmla="*/ 10 w 30"/>
                  <a:gd name="T4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18">
                    <a:moveTo>
                      <a:pt x="10" y="3"/>
                    </a:moveTo>
                    <a:lnTo>
                      <a:pt x="7" y="4"/>
                    </a:lnTo>
                    <a:lnTo>
                      <a:pt x="5" y="7"/>
                    </a:lnTo>
                    <a:lnTo>
                      <a:pt x="1" y="9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13" y="18"/>
                    </a:lnTo>
                    <a:lnTo>
                      <a:pt x="20" y="17"/>
                    </a:lnTo>
                    <a:lnTo>
                      <a:pt x="24" y="14"/>
                    </a:lnTo>
                    <a:lnTo>
                      <a:pt x="27" y="11"/>
                    </a:lnTo>
                    <a:lnTo>
                      <a:pt x="28" y="8"/>
                    </a:lnTo>
                    <a:lnTo>
                      <a:pt x="30" y="2"/>
                    </a:lnTo>
                    <a:lnTo>
                      <a:pt x="28" y="0"/>
                    </a:lnTo>
                    <a:lnTo>
                      <a:pt x="26" y="1"/>
                    </a:lnTo>
                    <a:lnTo>
                      <a:pt x="23" y="1"/>
                    </a:lnTo>
                    <a:lnTo>
                      <a:pt x="17" y="1"/>
                    </a:lnTo>
                    <a:lnTo>
                      <a:pt x="15" y="1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4" name="Freeform 105">
                <a:extLst>
                  <a:ext uri="{FF2B5EF4-FFF2-40B4-BE49-F238E27FC236}">
                    <a16:creationId xmlns:a16="http://schemas.microsoft.com/office/drawing/2014/main" id="{681FA517-B3F9-4BBD-A15D-CFFB45A0D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5288" y="906463"/>
                <a:ext cx="4763" cy="3175"/>
              </a:xfrm>
              <a:custGeom>
                <a:avLst/>
                <a:gdLst>
                  <a:gd name="T0" fmla="*/ 0 w 11"/>
                  <a:gd name="T1" fmla="*/ 6 h 11"/>
                  <a:gd name="T2" fmla="*/ 0 w 11"/>
                  <a:gd name="T3" fmla="*/ 6 h 11"/>
                  <a:gd name="T4" fmla="*/ 0 w 11"/>
                  <a:gd name="T5" fmla="*/ 10 h 11"/>
                  <a:gd name="T6" fmla="*/ 1 w 11"/>
                  <a:gd name="T7" fmla="*/ 11 h 11"/>
                  <a:gd name="T8" fmla="*/ 1 w 11"/>
                  <a:gd name="T9" fmla="*/ 11 h 11"/>
                  <a:gd name="T10" fmla="*/ 2 w 11"/>
                  <a:gd name="T11" fmla="*/ 10 h 11"/>
                  <a:gd name="T12" fmla="*/ 6 w 11"/>
                  <a:gd name="T13" fmla="*/ 8 h 11"/>
                  <a:gd name="T14" fmla="*/ 5 w 11"/>
                  <a:gd name="T15" fmla="*/ 6 h 11"/>
                  <a:gd name="T16" fmla="*/ 5 w 11"/>
                  <a:gd name="T17" fmla="*/ 5 h 11"/>
                  <a:gd name="T18" fmla="*/ 5 w 11"/>
                  <a:gd name="T19" fmla="*/ 5 h 11"/>
                  <a:gd name="T20" fmla="*/ 6 w 11"/>
                  <a:gd name="T21" fmla="*/ 6 h 11"/>
                  <a:gd name="T22" fmla="*/ 7 w 11"/>
                  <a:gd name="T23" fmla="*/ 6 h 11"/>
                  <a:gd name="T24" fmla="*/ 8 w 11"/>
                  <a:gd name="T25" fmla="*/ 5 h 11"/>
                  <a:gd name="T26" fmla="*/ 8 w 11"/>
                  <a:gd name="T27" fmla="*/ 5 h 11"/>
                  <a:gd name="T28" fmla="*/ 11 w 11"/>
                  <a:gd name="T29" fmla="*/ 4 h 11"/>
                  <a:gd name="T30" fmla="*/ 11 w 11"/>
                  <a:gd name="T31" fmla="*/ 1 h 11"/>
                  <a:gd name="T32" fmla="*/ 10 w 11"/>
                  <a:gd name="T33" fmla="*/ 0 h 11"/>
                  <a:gd name="T34" fmla="*/ 8 w 11"/>
                  <a:gd name="T35" fmla="*/ 1 h 11"/>
                  <a:gd name="T36" fmla="*/ 6 w 11"/>
                  <a:gd name="T37" fmla="*/ 1 h 11"/>
                  <a:gd name="T38" fmla="*/ 5 w 11"/>
                  <a:gd name="T39" fmla="*/ 2 h 11"/>
                  <a:gd name="T40" fmla="*/ 4 w 11"/>
                  <a:gd name="T41" fmla="*/ 4 h 11"/>
                  <a:gd name="T42" fmla="*/ 4 w 11"/>
                  <a:gd name="T43" fmla="*/ 5 h 11"/>
                  <a:gd name="T44" fmla="*/ 2 w 11"/>
                  <a:gd name="T45" fmla="*/ 4 h 11"/>
                  <a:gd name="T46" fmla="*/ 0 w 11"/>
                  <a:gd name="T4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11">
                    <a:moveTo>
                      <a:pt x="0" y="6"/>
                    </a:moveTo>
                    <a:lnTo>
                      <a:pt x="0" y="6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6" y="8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11" y="4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5" name="Freeform 106">
                <a:extLst>
                  <a:ext uri="{FF2B5EF4-FFF2-40B4-BE49-F238E27FC236}">
                    <a16:creationId xmlns:a16="http://schemas.microsoft.com/office/drawing/2014/main" id="{0B1E3212-73E7-426F-9B45-F435C6717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6875" y="901700"/>
                <a:ext cx="7938" cy="4762"/>
              </a:xfrm>
              <a:custGeom>
                <a:avLst/>
                <a:gdLst>
                  <a:gd name="T0" fmla="*/ 22 w 24"/>
                  <a:gd name="T1" fmla="*/ 0 h 17"/>
                  <a:gd name="T2" fmla="*/ 19 w 24"/>
                  <a:gd name="T3" fmla="*/ 3 h 17"/>
                  <a:gd name="T4" fmla="*/ 15 w 24"/>
                  <a:gd name="T5" fmla="*/ 3 h 17"/>
                  <a:gd name="T6" fmla="*/ 13 w 24"/>
                  <a:gd name="T7" fmla="*/ 5 h 17"/>
                  <a:gd name="T8" fmla="*/ 13 w 24"/>
                  <a:gd name="T9" fmla="*/ 5 h 17"/>
                  <a:gd name="T10" fmla="*/ 12 w 24"/>
                  <a:gd name="T11" fmla="*/ 6 h 17"/>
                  <a:gd name="T12" fmla="*/ 9 w 24"/>
                  <a:gd name="T13" fmla="*/ 9 h 17"/>
                  <a:gd name="T14" fmla="*/ 7 w 24"/>
                  <a:gd name="T15" fmla="*/ 10 h 17"/>
                  <a:gd name="T16" fmla="*/ 4 w 24"/>
                  <a:gd name="T17" fmla="*/ 10 h 17"/>
                  <a:gd name="T18" fmla="*/ 3 w 24"/>
                  <a:gd name="T19" fmla="*/ 11 h 17"/>
                  <a:gd name="T20" fmla="*/ 0 w 24"/>
                  <a:gd name="T21" fmla="*/ 14 h 17"/>
                  <a:gd name="T22" fmla="*/ 0 w 24"/>
                  <a:gd name="T23" fmla="*/ 14 h 17"/>
                  <a:gd name="T24" fmla="*/ 0 w 24"/>
                  <a:gd name="T25" fmla="*/ 16 h 17"/>
                  <a:gd name="T26" fmla="*/ 1 w 24"/>
                  <a:gd name="T27" fmla="*/ 17 h 17"/>
                  <a:gd name="T28" fmla="*/ 6 w 24"/>
                  <a:gd name="T29" fmla="*/ 15 h 17"/>
                  <a:gd name="T30" fmla="*/ 8 w 24"/>
                  <a:gd name="T31" fmla="*/ 14 h 17"/>
                  <a:gd name="T32" fmla="*/ 10 w 24"/>
                  <a:gd name="T33" fmla="*/ 14 h 17"/>
                  <a:gd name="T34" fmla="*/ 15 w 24"/>
                  <a:gd name="T35" fmla="*/ 10 h 17"/>
                  <a:gd name="T36" fmla="*/ 21 w 24"/>
                  <a:gd name="T37" fmla="*/ 6 h 17"/>
                  <a:gd name="T38" fmla="*/ 24 w 24"/>
                  <a:gd name="T39" fmla="*/ 4 h 17"/>
                  <a:gd name="T40" fmla="*/ 24 w 24"/>
                  <a:gd name="T41" fmla="*/ 2 h 17"/>
                  <a:gd name="T42" fmla="*/ 22 w 24"/>
                  <a:gd name="T4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" h="17">
                    <a:moveTo>
                      <a:pt x="22" y="0"/>
                    </a:moveTo>
                    <a:lnTo>
                      <a:pt x="19" y="3"/>
                    </a:lnTo>
                    <a:lnTo>
                      <a:pt x="15" y="3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4" y="10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6" y="15"/>
                    </a:lnTo>
                    <a:lnTo>
                      <a:pt x="8" y="14"/>
                    </a:lnTo>
                    <a:lnTo>
                      <a:pt x="10" y="14"/>
                    </a:lnTo>
                    <a:lnTo>
                      <a:pt x="15" y="10"/>
                    </a:lnTo>
                    <a:lnTo>
                      <a:pt x="21" y="6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6" name="Freeform 107">
                <a:extLst>
                  <a:ext uri="{FF2B5EF4-FFF2-40B4-BE49-F238E27FC236}">
                    <a16:creationId xmlns:a16="http://schemas.microsoft.com/office/drawing/2014/main" id="{B3A61E38-0954-4424-A13E-3AA095543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4813" y="903288"/>
                <a:ext cx="3175" cy="1587"/>
              </a:xfrm>
              <a:custGeom>
                <a:avLst/>
                <a:gdLst>
                  <a:gd name="T0" fmla="*/ 8 w 8"/>
                  <a:gd name="T1" fmla="*/ 0 h 6"/>
                  <a:gd name="T2" fmla="*/ 7 w 8"/>
                  <a:gd name="T3" fmla="*/ 0 h 6"/>
                  <a:gd name="T4" fmla="*/ 6 w 8"/>
                  <a:gd name="T5" fmla="*/ 0 h 6"/>
                  <a:gd name="T6" fmla="*/ 2 w 8"/>
                  <a:gd name="T7" fmla="*/ 1 h 6"/>
                  <a:gd name="T8" fmla="*/ 2 w 8"/>
                  <a:gd name="T9" fmla="*/ 1 h 6"/>
                  <a:gd name="T10" fmla="*/ 1 w 8"/>
                  <a:gd name="T11" fmla="*/ 3 h 6"/>
                  <a:gd name="T12" fmla="*/ 0 w 8"/>
                  <a:gd name="T13" fmla="*/ 5 h 6"/>
                  <a:gd name="T14" fmla="*/ 0 w 8"/>
                  <a:gd name="T15" fmla="*/ 5 h 6"/>
                  <a:gd name="T16" fmla="*/ 2 w 8"/>
                  <a:gd name="T17" fmla="*/ 6 h 6"/>
                  <a:gd name="T18" fmla="*/ 4 w 8"/>
                  <a:gd name="T19" fmla="*/ 6 h 6"/>
                  <a:gd name="T20" fmla="*/ 6 w 8"/>
                  <a:gd name="T21" fmla="*/ 5 h 6"/>
                  <a:gd name="T22" fmla="*/ 7 w 8"/>
                  <a:gd name="T23" fmla="*/ 4 h 6"/>
                  <a:gd name="T24" fmla="*/ 8 w 8"/>
                  <a:gd name="T25" fmla="*/ 1 h 6"/>
                  <a:gd name="T26" fmla="*/ 8 w 8"/>
                  <a:gd name="T27" fmla="*/ 1 h 6"/>
                  <a:gd name="T28" fmla="*/ 8 w 8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7" name="Freeform 108">
                <a:extLst>
                  <a:ext uri="{FF2B5EF4-FFF2-40B4-BE49-F238E27FC236}">
                    <a16:creationId xmlns:a16="http://schemas.microsoft.com/office/drawing/2014/main" id="{6C06A40C-EDF3-4E5F-ADFD-2526740AB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700" y="974725"/>
                <a:ext cx="7938" cy="12700"/>
              </a:xfrm>
              <a:custGeom>
                <a:avLst/>
                <a:gdLst>
                  <a:gd name="T0" fmla="*/ 4 w 28"/>
                  <a:gd name="T1" fmla="*/ 7 h 38"/>
                  <a:gd name="T2" fmla="*/ 3 w 28"/>
                  <a:gd name="T3" fmla="*/ 12 h 38"/>
                  <a:gd name="T4" fmla="*/ 1 w 28"/>
                  <a:gd name="T5" fmla="*/ 14 h 38"/>
                  <a:gd name="T6" fmla="*/ 1 w 28"/>
                  <a:gd name="T7" fmla="*/ 21 h 38"/>
                  <a:gd name="T8" fmla="*/ 0 w 28"/>
                  <a:gd name="T9" fmla="*/ 25 h 38"/>
                  <a:gd name="T10" fmla="*/ 0 w 28"/>
                  <a:gd name="T11" fmla="*/ 27 h 38"/>
                  <a:gd name="T12" fmla="*/ 1 w 28"/>
                  <a:gd name="T13" fmla="*/ 32 h 38"/>
                  <a:gd name="T14" fmla="*/ 3 w 28"/>
                  <a:gd name="T15" fmla="*/ 35 h 38"/>
                  <a:gd name="T16" fmla="*/ 5 w 28"/>
                  <a:gd name="T17" fmla="*/ 38 h 38"/>
                  <a:gd name="T18" fmla="*/ 7 w 28"/>
                  <a:gd name="T19" fmla="*/ 36 h 38"/>
                  <a:gd name="T20" fmla="*/ 10 w 28"/>
                  <a:gd name="T21" fmla="*/ 30 h 38"/>
                  <a:gd name="T22" fmla="*/ 10 w 28"/>
                  <a:gd name="T23" fmla="*/ 27 h 38"/>
                  <a:gd name="T24" fmla="*/ 11 w 28"/>
                  <a:gd name="T25" fmla="*/ 24 h 38"/>
                  <a:gd name="T26" fmla="*/ 11 w 28"/>
                  <a:gd name="T27" fmla="*/ 18 h 38"/>
                  <a:gd name="T28" fmla="*/ 16 w 28"/>
                  <a:gd name="T29" fmla="*/ 12 h 38"/>
                  <a:gd name="T30" fmla="*/ 18 w 28"/>
                  <a:gd name="T31" fmla="*/ 10 h 38"/>
                  <a:gd name="T32" fmla="*/ 22 w 28"/>
                  <a:gd name="T33" fmla="*/ 8 h 38"/>
                  <a:gd name="T34" fmla="*/ 27 w 28"/>
                  <a:gd name="T35" fmla="*/ 4 h 38"/>
                  <a:gd name="T36" fmla="*/ 28 w 28"/>
                  <a:gd name="T37" fmla="*/ 2 h 38"/>
                  <a:gd name="T38" fmla="*/ 27 w 28"/>
                  <a:gd name="T39" fmla="*/ 2 h 38"/>
                  <a:gd name="T40" fmla="*/ 25 w 28"/>
                  <a:gd name="T41" fmla="*/ 1 h 38"/>
                  <a:gd name="T42" fmla="*/ 24 w 28"/>
                  <a:gd name="T43" fmla="*/ 1 h 38"/>
                  <a:gd name="T44" fmla="*/ 21 w 28"/>
                  <a:gd name="T45" fmla="*/ 2 h 38"/>
                  <a:gd name="T46" fmla="*/ 18 w 28"/>
                  <a:gd name="T47" fmla="*/ 2 h 38"/>
                  <a:gd name="T48" fmla="*/ 12 w 28"/>
                  <a:gd name="T49" fmla="*/ 1 h 38"/>
                  <a:gd name="T50" fmla="*/ 9 w 28"/>
                  <a:gd name="T51" fmla="*/ 0 h 38"/>
                  <a:gd name="T52" fmla="*/ 7 w 28"/>
                  <a:gd name="T53" fmla="*/ 1 h 38"/>
                  <a:gd name="T54" fmla="*/ 6 w 28"/>
                  <a:gd name="T55" fmla="*/ 3 h 38"/>
                  <a:gd name="T56" fmla="*/ 4 w 28"/>
                  <a:gd name="T57" fmla="*/ 7 h 38"/>
                  <a:gd name="T58" fmla="*/ 4 w 28"/>
                  <a:gd name="T59" fmla="*/ 7 h 38"/>
                  <a:gd name="T60" fmla="*/ 4 w 28"/>
                  <a:gd name="T61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38">
                    <a:moveTo>
                      <a:pt x="4" y="7"/>
                    </a:moveTo>
                    <a:lnTo>
                      <a:pt x="3" y="12"/>
                    </a:lnTo>
                    <a:lnTo>
                      <a:pt x="1" y="14"/>
                    </a:lnTo>
                    <a:lnTo>
                      <a:pt x="1" y="21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3" y="35"/>
                    </a:lnTo>
                    <a:lnTo>
                      <a:pt x="5" y="38"/>
                    </a:lnTo>
                    <a:lnTo>
                      <a:pt x="7" y="36"/>
                    </a:lnTo>
                    <a:lnTo>
                      <a:pt x="10" y="30"/>
                    </a:lnTo>
                    <a:lnTo>
                      <a:pt x="10" y="27"/>
                    </a:lnTo>
                    <a:lnTo>
                      <a:pt x="11" y="24"/>
                    </a:lnTo>
                    <a:lnTo>
                      <a:pt x="11" y="18"/>
                    </a:lnTo>
                    <a:lnTo>
                      <a:pt x="16" y="12"/>
                    </a:lnTo>
                    <a:lnTo>
                      <a:pt x="18" y="10"/>
                    </a:lnTo>
                    <a:lnTo>
                      <a:pt x="22" y="8"/>
                    </a:lnTo>
                    <a:lnTo>
                      <a:pt x="27" y="4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1"/>
                    </a:lnTo>
                    <a:lnTo>
                      <a:pt x="24" y="1"/>
                    </a:lnTo>
                    <a:lnTo>
                      <a:pt x="21" y="2"/>
                    </a:lnTo>
                    <a:lnTo>
                      <a:pt x="18" y="2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8" name="Freeform 109">
                <a:extLst>
                  <a:ext uri="{FF2B5EF4-FFF2-40B4-BE49-F238E27FC236}">
                    <a16:creationId xmlns:a16="http://schemas.microsoft.com/office/drawing/2014/main" id="{72A94DC9-8AB5-4AB7-A3CE-9577D6D4E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5925" y="1524000"/>
                <a:ext cx="14288" cy="6350"/>
              </a:xfrm>
              <a:custGeom>
                <a:avLst/>
                <a:gdLst>
                  <a:gd name="T0" fmla="*/ 44 w 46"/>
                  <a:gd name="T1" fmla="*/ 5 h 22"/>
                  <a:gd name="T2" fmla="*/ 42 w 46"/>
                  <a:gd name="T3" fmla="*/ 5 h 22"/>
                  <a:gd name="T4" fmla="*/ 41 w 46"/>
                  <a:gd name="T5" fmla="*/ 4 h 22"/>
                  <a:gd name="T6" fmla="*/ 40 w 46"/>
                  <a:gd name="T7" fmla="*/ 3 h 22"/>
                  <a:gd name="T8" fmla="*/ 37 w 46"/>
                  <a:gd name="T9" fmla="*/ 1 h 22"/>
                  <a:gd name="T10" fmla="*/ 36 w 46"/>
                  <a:gd name="T11" fmla="*/ 3 h 22"/>
                  <a:gd name="T12" fmla="*/ 35 w 46"/>
                  <a:gd name="T13" fmla="*/ 3 h 22"/>
                  <a:gd name="T14" fmla="*/ 35 w 46"/>
                  <a:gd name="T15" fmla="*/ 4 h 22"/>
                  <a:gd name="T16" fmla="*/ 34 w 46"/>
                  <a:gd name="T17" fmla="*/ 3 h 22"/>
                  <a:gd name="T18" fmla="*/ 31 w 46"/>
                  <a:gd name="T19" fmla="*/ 1 h 22"/>
                  <a:gd name="T20" fmla="*/ 29 w 46"/>
                  <a:gd name="T21" fmla="*/ 1 h 22"/>
                  <a:gd name="T22" fmla="*/ 28 w 46"/>
                  <a:gd name="T23" fmla="*/ 1 h 22"/>
                  <a:gd name="T24" fmla="*/ 26 w 46"/>
                  <a:gd name="T25" fmla="*/ 1 h 22"/>
                  <a:gd name="T26" fmla="*/ 25 w 46"/>
                  <a:gd name="T27" fmla="*/ 6 h 22"/>
                  <a:gd name="T28" fmla="*/ 25 w 46"/>
                  <a:gd name="T29" fmla="*/ 9 h 22"/>
                  <a:gd name="T30" fmla="*/ 24 w 46"/>
                  <a:gd name="T31" fmla="*/ 9 h 22"/>
                  <a:gd name="T32" fmla="*/ 23 w 46"/>
                  <a:gd name="T33" fmla="*/ 10 h 22"/>
                  <a:gd name="T34" fmla="*/ 24 w 46"/>
                  <a:gd name="T35" fmla="*/ 9 h 22"/>
                  <a:gd name="T36" fmla="*/ 24 w 46"/>
                  <a:gd name="T37" fmla="*/ 5 h 22"/>
                  <a:gd name="T38" fmla="*/ 24 w 46"/>
                  <a:gd name="T39" fmla="*/ 3 h 22"/>
                  <a:gd name="T40" fmla="*/ 21 w 46"/>
                  <a:gd name="T41" fmla="*/ 1 h 22"/>
                  <a:gd name="T42" fmla="*/ 20 w 46"/>
                  <a:gd name="T43" fmla="*/ 1 h 22"/>
                  <a:gd name="T44" fmla="*/ 17 w 46"/>
                  <a:gd name="T45" fmla="*/ 0 h 22"/>
                  <a:gd name="T46" fmla="*/ 12 w 46"/>
                  <a:gd name="T47" fmla="*/ 1 h 22"/>
                  <a:gd name="T48" fmla="*/ 9 w 46"/>
                  <a:gd name="T49" fmla="*/ 3 h 22"/>
                  <a:gd name="T50" fmla="*/ 6 w 46"/>
                  <a:gd name="T51" fmla="*/ 4 h 22"/>
                  <a:gd name="T52" fmla="*/ 7 w 46"/>
                  <a:gd name="T53" fmla="*/ 6 h 22"/>
                  <a:gd name="T54" fmla="*/ 9 w 46"/>
                  <a:gd name="T55" fmla="*/ 7 h 22"/>
                  <a:gd name="T56" fmla="*/ 12 w 46"/>
                  <a:gd name="T57" fmla="*/ 9 h 22"/>
                  <a:gd name="T58" fmla="*/ 13 w 46"/>
                  <a:gd name="T59" fmla="*/ 10 h 22"/>
                  <a:gd name="T60" fmla="*/ 12 w 46"/>
                  <a:gd name="T61" fmla="*/ 10 h 22"/>
                  <a:gd name="T62" fmla="*/ 9 w 46"/>
                  <a:gd name="T63" fmla="*/ 11 h 22"/>
                  <a:gd name="T64" fmla="*/ 9 w 46"/>
                  <a:gd name="T65" fmla="*/ 12 h 22"/>
                  <a:gd name="T66" fmla="*/ 7 w 46"/>
                  <a:gd name="T67" fmla="*/ 11 h 22"/>
                  <a:gd name="T68" fmla="*/ 6 w 46"/>
                  <a:gd name="T69" fmla="*/ 9 h 22"/>
                  <a:gd name="T70" fmla="*/ 3 w 46"/>
                  <a:gd name="T71" fmla="*/ 7 h 22"/>
                  <a:gd name="T72" fmla="*/ 1 w 46"/>
                  <a:gd name="T73" fmla="*/ 11 h 22"/>
                  <a:gd name="T74" fmla="*/ 0 w 46"/>
                  <a:gd name="T75" fmla="*/ 12 h 22"/>
                  <a:gd name="T76" fmla="*/ 2 w 46"/>
                  <a:gd name="T77" fmla="*/ 16 h 22"/>
                  <a:gd name="T78" fmla="*/ 5 w 46"/>
                  <a:gd name="T79" fmla="*/ 18 h 22"/>
                  <a:gd name="T80" fmla="*/ 5 w 46"/>
                  <a:gd name="T81" fmla="*/ 18 h 22"/>
                  <a:gd name="T82" fmla="*/ 5 w 46"/>
                  <a:gd name="T83" fmla="*/ 18 h 22"/>
                  <a:gd name="T84" fmla="*/ 8 w 46"/>
                  <a:gd name="T85" fmla="*/ 19 h 22"/>
                  <a:gd name="T86" fmla="*/ 9 w 46"/>
                  <a:gd name="T87" fmla="*/ 21 h 22"/>
                  <a:gd name="T88" fmla="*/ 12 w 46"/>
                  <a:gd name="T89" fmla="*/ 22 h 22"/>
                  <a:gd name="T90" fmla="*/ 13 w 46"/>
                  <a:gd name="T91" fmla="*/ 22 h 22"/>
                  <a:gd name="T92" fmla="*/ 15 w 46"/>
                  <a:gd name="T93" fmla="*/ 19 h 22"/>
                  <a:gd name="T94" fmla="*/ 18 w 46"/>
                  <a:gd name="T95" fmla="*/ 17 h 22"/>
                  <a:gd name="T96" fmla="*/ 20 w 46"/>
                  <a:gd name="T97" fmla="*/ 13 h 22"/>
                  <a:gd name="T98" fmla="*/ 20 w 46"/>
                  <a:gd name="T99" fmla="*/ 13 h 22"/>
                  <a:gd name="T100" fmla="*/ 20 w 46"/>
                  <a:gd name="T101" fmla="*/ 17 h 22"/>
                  <a:gd name="T102" fmla="*/ 20 w 46"/>
                  <a:gd name="T103" fmla="*/ 18 h 22"/>
                  <a:gd name="T104" fmla="*/ 23 w 46"/>
                  <a:gd name="T105" fmla="*/ 21 h 22"/>
                  <a:gd name="T106" fmla="*/ 24 w 46"/>
                  <a:gd name="T107" fmla="*/ 21 h 22"/>
                  <a:gd name="T108" fmla="*/ 25 w 46"/>
                  <a:gd name="T109" fmla="*/ 22 h 22"/>
                  <a:gd name="T110" fmla="*/ 34 w 46"/>
                  <a:gd name="T111" fmla="*/ 17 h 22"/>
                  <a:gd name="T112" fmla="*/ 36 w 46"/>
                  <a:gd name="T113" fmla="*/ 16 h 22"/>
                  <a:gd name="T114" fmla="*/ 38 w 46"/>
                  <a:gd name="T115" fmla="*/ 13 h 22"/>
                  <a:gd name="T116" fmla="*/ 38 w 46"/>
                  <a:gd name="T117" fmla="*/ 13 h 22"/>
                  <a:gd name="T118" fmla="*/ 44 w 46"/>
                  <a:gd name="T119" fmla="*/ 9 h 22"/>
                  <a:gd name="T120" fmla="*/ 46 w 46"/>
                  <a:gd name="T121" fmla="*/ 6 h 22"/>
                  <a:gd name="T122" fmla="*/ 44 w 46"/>
                  <a:gd name="T123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" h="22">
                    <a:moveTo>
                      <a:pt x="44" y="5"/>
                    </a:moveTo>
                    <a:lnTo>
                      <a:pt x="42" y="5"/>
                    </a:lnTo>
                    <a:lnTo>
                      <a:pt x="41" y="4"/>
                    </a:lnTo>
                    <a:lnTo>
                      <a:pt x="40" y="3"/>
                    </a:lnTo>
                    <a:lnTo>
                      <a:pt x="37" y="1"/>
                    </a:lnTo>
                    <a:lnTo>
                      <a:pt x="36" y="3"/>
                    </a:lnTo>
                    <a:lnTo>
                      <a:pt x="35" y="3"/>
                    </a:lnTo>
                    <a:lnTo>
                      <a:pt x="35" y="4"/>
                    </a:lnTo>
                    <a:lnTo>
                      <a:pt x="34" y="3"/>
                    </a:lnTo>
                    <a:lnTo>
                      <a:pt x="31" y="1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5" y="6"/>
                    </a:lnTo>
                    <a:lnTo>
                      <a:pt x="25" y="9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4" y="9"/>
                    </a:lnTo>
                    <a:lnTo>
                      <a:pt x="24" y="5"/>
                    </a:lnTo>
                    <a:lnTo>
                      <a:pt x="24" y="3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2" y="1"/>
                    </a:lnTo>
                    <a:lnTo>
                      <a:pt x="9" y="3"/>
                    </a:lnTo>
                    <a:lnTo>
                      <a:pt x="6" y="4"/>
                    </a:lnTo>
                    <a:lnTo>
                      <a:pt x="7" y="6"/>
                    </a:lnTo>
                    <a:lnTo>
                      <a:pt x="9" y="7"/>
                    </a:lnTo>
                    <a:lnTo>
                      <a:pt x="12" y="9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9" y="11"/>
                    </a:lnTo>
                    <a:lnTo>
                      <a:pt x="9" y="12"/>
                    </a:lnTo>
                    <a:lnTo>
                      <a:pt x="7" y="11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8" y="19"/>
                    </a:lnTo>
                    <a:lnTo>
                      <a:pt x="9" y="21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5" y="19"/>
                    </a:lnTo>
                    <a:lnTo>
                      <a:pt x="18" y="17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0" y="17"/>
                    </a:lnTo>
                    <a:lnTo>
                      <a:pt x="20" y="18"/>
                    </a:lnTo>
                    <a:lnTo>
                      <a:pt x="23" y="21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34" y="17"/>
                    </a:lnTo>
                    <a:lnTo>
                      <a:pt x="36" y="16"/>
                    </a:lnTo>
                    <a:lnTo>
                      <a:pt x="38" y="13"/>
                    </a:lnTo>
                    <a:lnTo>
                      <a:pt x="38" y="13"/>
                    </a:lnTo>
                    <a:lnTo>
                      <a:pt x="44" y="9"/>
                    </a:lnTo>
                    <a:lnTo>
                      <a:pt x="46" y="6"/>
                    </a:lnTo>
                    <a:lnTo>
                      <a:pt x="4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9" name="Freeform 110">
                <a:extLst>
                  <a:ext uri="{FF2B5EF4-FFF2-40B4-BE49-F238E27FC236}">
                    <a16:creationId xmlns:a16="http://schemas.microsoft.com/office/drawing/2014/main" id="{3B52EB4B-2625-4B4B-A503-0756F6C2E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8288" y="1135063"/>
                <a:ext cx="49213" cy="19050"/>
              </a:xfrm>
              <a:custGeom>
                <a:avLst/>
                <a:gdLst>
                  <a:gd name="T0" fmla="*/ 128 w 154"/>
                  <a:gd name="T1" fmla="*/ 57 h 57"/>
                  <a:gd name="T2" fmla="*/ 133 w 154"/>
                  <a:gd name="T3" fmla="*/ 57 h 57"/>
                  <a:gd name="T4" fmla="*/ 138 w 154"/>
                  <a:gd name="T5" fmla="*/ 54 h 57"/>
                  <a:gd name="T6" fmla="*/ 145 w 154"/>
                  <a:gd name="T7" fmla="*/ 53 h 57"/>
                  <a:gd name="T8" fmla="*/ 153 w 154"/>
                  <a:gd name="T9" fmla="*/ 52 h 57"/>
                  <a:gd name="T10" fmla="*/ 151 w 154"/>
                  <a:gd name="T11" fmla="*/ 48 h 57"/>
                  <a:gd name="T12" fmla="*/ 144 w 154"/>
                  <a:gd name="T13" fmla="*/ 45 h 57"/>
                  <a:gd name="T14" fmla="*/ 137 w 154"/>
                  <a:gd name="T15" fmla="*/ 41 h 57"/>
                  <a:gd name="T16" fmla="*/ 133 w 154"/>
                  <a:gd name="T17" fmla="*/ 41 h 57"/>
                  <a:gd name="T18" fmla="*/ 131 w 154"/>
                  <a:gd name="T19" fmla="*/ 41 h 57"/>
                  <a:gd name="T20" fmla="*/ 133 w 154"/>
                  <a:gd name="T21" fmla="*/ 39 h 57"/>
                  <a:gd name="T22" fmla="*/ 128 w 154"/>
                  <a:gd name="T23" fmla="*/ 34 h 57"/>
                  <a:gd name="T24" fmla="*/ 115 w 154"/>
                  <a:gd name="T25" fmla="*/ 29 h 57"/>
                  <a:gd name="T26" fmla="*/ 109 w 154"/>
                  <a:gd name="T27" fmla="*/ 24 h 57"/>
                  <a:gd name="T28" fmla="*/ 94 w 154"/>
                  <a:gd name="T29" fmla="*/ 13 h 57"/>
                  <a:gd name="T30" fmla="*/ 90 w 154"/>
                  <a:gd name="T31" fmla="*/ 13 h 57"/>
                  <a:gd name="T32" fmla="*/ 82 w 154"/>
                  <a:gd name="T33" fmla="*/ 11 h 57"/>
                  <a:gd name="T34" fmla="*/ 79 w 154"/>
                  <a:gd name="T35" fmla="*/ 6 h 57"/>
                  <a:gd name="T36" fmla="*/ 68 w 154"/>
                  <a:gd name="T37" fmla="*/ 3 h 57"/>
                  <a:gd name="T38" fmla="*/ 60 w 154"/>
                  <a:gd name="T39" fmla="*/ 1 h 57"/>
                  <a:gd name="T40" fmla="*/ 49 w 154"/>
                  <a:gd name="T41" fmla="*/ 0 h 57"/>
                  <a:gd name="T42" fmla="*/ 41 w 154"/>
                  <a:gd name="T43" fmla="*/ 3 h 57"/>
                  <a:gd name="T44" fmla="*/ 33 w 154"/>
                  <a:gd name="T45" fmla="*/ 5 h 57"/>
                  <a:gd name="T46" fmla="*/ 18 w 154"/>
                  <a:gd name="T47" fmla="*/ 10 h 57"/>
                  <a:gd name="T48" fmla="*/ 11 w 154"/>
                  <a:gd name="T49" fmla="*/ 17 h 57"/>
                  <a:gd name="T50" fmla="*/ 9 w 154"/>
                  <a:gd name="T51" fmla="*/ 19 h 57"/>
                  <a:gd name="T52" fmla="*/ 6 w 154"/>
                  <a:gd name="T53" fmla="*/ 21 h 57"/>
                  <a:gd name="T54" fmla="*/ 0 w 154"/>
                  <a:gd name="T55" fmla="*/ 24 h 57"/>
                  <a:gd name="T56" fmla="*/ 8 w 154"/>
                  <a:gd name="T57" fmla="*/ 24 h 57"/>
                  <a:gd name="T58" fmla="*/ 9 w 154"/>
                  <a:gd name="T59" fmla="*/ 27 h 57"/>
                  <a:gd name="T60" fmla="*/ 11 w 154"/>
                  <a:gd name="T61" fmla="*/ 25 h 57"/>
                  <a:gd name="T62" fmla="*/ 17 w 154"/>
                  <a:gd name="T63" fmla="*/ 21 h 57"/>
                  <a:gd name="T64" fmla="*/ 20 w 154"/>
                  <a:gd name="T65" fmla="*/ 19 h 57"/>
                  <a:gd name="T66" fmla="*/ 26 w 154"/>
                  <a:gd name="T67" fmla="*/ 19 h 57"/>
                  <a:gd name="T68" fmla="*/ 35 w 154"/>
                  <a:gd name="T69" fmla="*/ 13 h 57"/>
                  <a:gd name="T70" fmla="*/ 38 w 154"/>
                  <a:gd name="T71" fmla="*/ 11 h 57"/>
                  <a:gd name="T72" fmla="*/ 48 w 154"/>
                  <a:gd name="T73" fmla="*/ 12 h 57"/>
                  <a:gd name="T74" fmla="*/ 48 w 154"/>
                  <a:gd name="T75" fmla="*/ 13 h 57"/>
                  <a:gd name="T76" fmla="*/ 48 w 154"/>
                  <a:gd name="T77" fmla="*/ 15 h 57"/>
                  <a:gd name="T78" fmla="*/ 47 w 154"/>
                  <a:gd name="T79" fmla="*/ 15 h 57"/>
                  <a:gd name="T80" fmla="*/ 44 w 154"/>
                  <a:gd name="T81" fmla="*/ 16 h 57"/>
                  <a:gd name="T82" fmla="*/ 47 w 154"/>
                  <a:gd name="T83" fmla="*/ 18 h 57"/>
                  <a:gd name="T84" fmla="*/ 53 w 154"/>
                  <a:gd name="T85" fmla="*/ 19 h 57"/>
                  <a:gd name="T86" fmla="*/ 56 w 154"/>
                  <a:gd name="T87" fmla="*/ 21 h 57"/>
                  <a:gd name="T88" fmla="*/ 62 w 154"/>
                  <a:gd name="T89" fmla="*/ 22 h 57"/>
                  <a:gd name="T90" fmla="*/ 66 w 154"/>
                  <a:gd name="T91" fmla="*/ 22 h 57"/>
                  <a:gd name="T92" fmla="*/ 70 w 154"/>
                  <a:gd name="T93" fmla="*/ 25 h 57"/>
                  <a:gd name="T94" fmla="*/ 78 w 154"/>
                  <a:gd name="T95" fmla="*/ 28 h 57"/>
                  <a:gd name="T96" fmla="*/ 85 w 154"/>
                  <a:gd name="T97" fmla="*/ 28 h 57"/>
                  <a:gd name="T98" fmla="*/ 91 w 154"/>
                  <a:gd name="T99" fmla="*/ 33 h 57"/>
                  <a:gd name="T100" fmla="*/ 92 w 154"/>
                  <a:gd name="T101" fmla="*/ 39 h 57"/>
                  <a:gd name="T102" fmla="*/ 97 w 154"/>
                  <a:gd name="T103" fmla="*/ 43 h 57"/>
                  <a:gd name="T104" fmla="*/ 103 w 154"/>
                  <a:gd name="T105" fmla="*/ 45 h 57"/>
                  <a:gd name="T106" fmla="*/ 108 w 154"/>
                  <a:gd name="T107" fmla="*/ 43 h 57"/>
                  <a:gd name="T108" fmla="*/ 106 w 154"/>
                  <a:gd name="T109" fmla="*/ 49 h 57"/>
                  <a:gd name="T110" fmla="*/ 100 w 154"/>
                  <a:gd name="T111" fmla="*/ 55 h 57"/>
                  <a:gd name="T112" fmla="*/ 100 w 154"/>
                  <a:gd name="T113" fmla="*/ 57 h 57"/>
                  <a:gd name="T114" fmla="*/ 109 w 154"/>
                  <a:gd name="T115" fmla="*/ 57 h 57"/>
                  <a:gd name="T116" fmla="*/ 114 w 154"/>
                  <a:gd name="T117" fmla="*/ 55 h 57"/>
                  <a:gd name="T118" fmla="*/ 124 w 154"/>
                  <a:gd name="T11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4" h="57">
                    <a:moveTo>
                      <a:pt x="124" y="55"/>
                    </a:moveTo>
                    <a:lnTo>
                      <a:pt x="128" y="57"/>
                    </a:lnTo>
                    <a:lnTo>
                      <a:pt x="131" y="57"/>
                    </a:lnTo>
                    <a:lnTo>
                      <a:pt x="133" y="57"/>
                    </a:lnTo>
                    <a:lnTo>
                      <a:pt x="135" y="55"/>
                    </a:lnTo>
                    <a:lnTo>
                      <a:pt x="138" y="54"/>
                    </a:lnTo>
                    <a:lnTo>
                      <a:pt x="143" y="53"/>
                    </a:lnTo>
                    <a:lnTo>
                      <a:pt x="145" y="53"/>
                    </a:lnTo>
                    <a:lnTo>
                      <a:pt x="147" y="53"/>
                    </a:lnTo>
                    <a:lnTo>
                      <a:pt x="153" y="52"/>
                    </a:lnTo>
                    <a:lnTo>
                      <a:pt x="154" y="49"/>
                    </a:lnTo>
                    <a:lnTo>
                      <a:pt x="151" y="48"/>
                    </a:lnTo>
                    <a:lnTo>
                      <a:pt x="150" y="48"/>
                    </a:lnTo>
                    <a:lnTo>
                      <a:pt x="144" y="45"/>
                    </a:lnTo>
                    <a:lnTo>
                      <a:pt x="138" y="42"/>
                    </a:lnTo>
                    <a:lnTo>
                      <a:pt x="137" y="41"/>
                    </a:lnTo>
                    <a:lnTo>
                      <a:pt x="135" y="41"/>
                    </a:lnTo>
                    <a:lnTo>
                      <a:pt x="133" y="41"/>
                    </a:lnTo>
                    <a:lnTo>
                      <a:pt x="132" y="41"/>
                    </a:lnTo>
                    <a:lnTo>
                      <a:pt x="131" y="41"/>
                    </a:lnTo>
                    <a:lnTo>
                      <a:pt x="131" y="41"/>
                    </a:lnTo>
                    <a:lnTo>
                      <a:pt x="133" y="39"/>
                    </a:lnTo>
                    <a:lnTo>
                      <a:pt x="135" y="36"/>
                    </a:lnTo>
                    <a:lnTo>
                      <a:pt x="128" y="34"/>
                    </a:lnTo>
                    <a:lnTo>
                      <a:pt x="122" y="33"/>
                    </a:lnTo>
                    <a:lnTo>
                      <a:pt x="115" y="29"/>
                    </a:lnTo>
                    <a:lnTo>
                      <a:pt x="109" y="25"/>
                    </a:lnTo>
                    <a:lnTo>
                      <a:pt x="109" y="24"/>
                    </a:lnTo>
                    <a:lnTo>
                      <a:pt x="102" y="17"/>
                    </a:lnTo>
                    <a:lnTo>
                      <a:pt x="94" y="13"/>
                    </a:lnTo>
                    <a:lnTo>
                      <a:pt x="92" y="13"/>
                    </a:lnTo>
                    <a:lnTo>
                      <a:pt x="90" y="13"/>
                    </a:lnTo>
                    <a:lnTo>
                      <a:pt x="84" y="13"/>
                    </a:lnTo>
                    <a:lnTo>
                      <a:pt x="82" y="11"/>
                    </a:lnTo>
                    <a:lnTo>
                      <a:pt x="82" y="10"/>
                    </a:lnTo>
                    <a:lnTo>
                      <a:pt x="79" y="6"/>
                    </a:lnTo>
                    <a:lnTo>
                      <a:pt x="74" y="4"/>
                    </a:lnTo>
                    <a:lnTo>
                      <a:pt x="68" y="3"/>
                    </a:lnTo>
                    <a:lnTo>
                      <a:pt x="65" y="1"/>
                    </a:lnTo>
                    <a:lnTo>
                      <a:pt x="60" y="1"/>
                    </a:lnTo>
                    <a:lnTo>
                      <a:pt x="54" y="1"/>
                    </a:lnTo>
                    <a:lnTo>
                      <a:pt x="49" y="0"/>
                    </a:lnTo>
                    <a:lnTo>
                      <a:pt x="44" y="1"/>
                    </a:lnTo>
                    <a:lnTo>
                      <a:pt x="41" y="3"/>
                    </a:lnTo>
                    <a:lnTo>
                      <a:pt x="38" y="5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18" y="10"/>
                    </a:lnTo>
                    <a:lnTo>
                      <a:pt x="13" y="15"/>
                    </a:lnTo>
                    <a:lnTo>
                      <a:pt x="11" y="17"/>
                    </a:lnTo>
                    <a:lnTo>
                      <a:pt x="11" y="18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6" y="21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9" y="23"/>
                    </a:lnTo>
                    <a:lnTo>
                      <a:pt x="8" y="24"/>
                    </a:lnTo>
                    <a:lnTo>
                      <a:pt x="8" y="25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11" y="25"/>
                    </a:lnTo>
                    <a:lnTo>
                      <a:pt x="13" y="24"/>
                    </a:lnTo>
                    <a:lnTo>
                      <a:pt x="17" y="21"/>
                    </a:lnTo>
                    <a:lnTo>
                      <a:pt x="18" y="19"/>
                    </a:lnTo>
                    <a:lnTo>
                      <a:pt x="20" y="19"/>
                    </a:lnTo>
                    <a:lnTo>
                      <a:pt x="23" y="19"/>
                    </a:lnTo>
                    <a:lnTo>
                      <a:pt x="26" y="19"/>
                    </a:lnTo>
                    <a:lnTo>
                      <a:pt x="32" y="15"/>
                    </a:lnTo>
                    <a:lnTo>
                      <a:pt x="35" y="13"/>
                    </a:lnTo>
                    <a:lnTo>
                      <a:pt x="36" y="12"/>
                    </a:lnTo>
                    <a:lnTo>
                      <a:pt x="38" y="11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9" y="13"/>
                    </a:lnTo>
                    <a:lnTo>
                      <a:pt x="48" y="13"/>
                    </a:lnTo>
                    <a:lnTo>
                      <a:pt x="48" y="15"/>
                    </a:lnTo>
                    <a:lnTo>
                      <a:pt x="48" y="15"/>
                    </a:lnTo>
                    <a:lnTo>
                      <a:pt x="47" y="15"/>
                    </a:lnTo>
                    <a:lnTo>
                      <a:pt x="47" y="15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3" y="17"/>
                    </a:lnTo>
                    <a:lnTo>
                      <a:pt x="47" y="18"/>
                    </a:lnTo>
                    <a:lnTo>
                      <a:pt x="48" y="18"/>
                    </a:lnTo>
                    <a:lnTo>
                      <a:pt x="53" y="19"/>
                    </a:lnTo>
                    <a:lnTo>
                      <a:pt x="55" y="21"/>
                    </a:lnTo>
                    <a:lnTo>
                      <a:pt x="56" y="21"/>
                    </a:lnTo>
                    <a:lnTo>
                      <a:pt x="61" y="22"/>
                    </a:lnTo>
                    <a:lnTo>
                      <a:pt x="62" y="22"/>
                    </a:lnTo>
                    <a:lnTo>
                      <a:pt x="63" y="22"/>
                    </a:lnTo>
                    <a:lnTo>
                      <a:pt x="66" y="22"/>
                    </a:lnTo>
                    <a:lnTo>
                      <a:pt x="67" y="23"/>
                    </a:lnTo>
                    <a:lnTo>
                      <a:pt x="70" y="25"/>
                    </a:lnTo>
                    <a:lnTo>
                      <a:pt x="74" y="27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5" y="28"/>
                    </a:lnTo>
                    <a:lnTo>
                      <a:pt x="88" y="28"/>
                    </a:lnTo>
                    <a:lnTo>
                      <a:pt x="91" y="33"/>
                    </a:lnTo>
                    <a:lnTo>
                      <a:pt x="92" y="35"/>
                    </a:lnTo>
                    <a:lnTo>
                      <a:pt x="92" y="39"/>
                    </a:lnTo>
                    <a:lnTo>
                      <a:pt x="96" y="43"/>
                    </a:lnTo>
                    <a:lnTo>
                      <a:pt x="97" y="43"/>
                    </a:lnTo>
                    <a:lnTo>
                      <a:pt x="100" y="45"/>
                    </a:lnTo>
                    <a:lnTo>
                      <a:pt x="103" y="45"/>
                    </a:lnTo>
                    <a:lnTo>
                      <a:pt x="108" y="43"/>
                    </a:lnTo>
                    <a:lnTo>
                      <a:pt x="108" y="43"/>
                    </a:lnTo>
                    <a:lnTo>
                      <a:pt x="109" y="47"/>
                    </a:lnTo>
                    <a:lnTo>
                      <a:pt x="106" y="49"/>
                    </a:lnTo>
                    <a:lnTo>
                      <a:pt x="103" y="51"/>
                    </a:lnTo>
                    <a:lnTo>
                      <a:pt x="100" y="55"/>
                    </a:lnTo>
                    <a:lnTo>
                      <a:pt x="100" y="57"/>
                    </a:lnTo>
                    <a:lnTo>
                      <a:pt x="100" y="57"/>
                    </a:lnTo>
                    <a:lnTo>
                      <a:pt x="106" y="57"/>
                    </a:lnTo>
                    <a:lnTo>
                      <a:pt x="109" y="57"/>
                    </a:lnTo>
                    <a:lnTo>
                      <a:pt x="110" y="57"/>
                    </a:lnTo>
                    <a:lnTo>
                      <a:pt x="114" y="55"/>
                    </a:lnTo>
                    <a:lnTo>
                      <a:pt x="119" y="55"/>
                    </a:lnTo>
                    <a:lnTo>
                      <a:pt x="124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0" name="Freeform 111">
                <a:extLst>
                  <a:ext uri="{FF2B5EF4-FFF2-40B4-BE49-F238E27FC236}">
                    <a16:creationId xmlns:a16="http://schemas.microsoft.com/office/drawing/2014/main" id="{B630823C-5597-4D62-BA86-EADEF7D5E3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6225" y="1141413"/>
                <a:ext cx="3175" cy="3175"/>
              </a:xfrm>
              <a:custGeom>
                <a:avLst/>
                <a:gdLst>
                  <a:gd name="T0" fmla="*/ 6 w 10"/>
                  <a:gd name="T1" fmla="*/ 0 h 10"/>
                  <a:gd name="T2" fmla="*/ 5 w 10"/>
                  <a:gd name="T3" fmla="*/ 0 h 10"/>
                  <a:gd name="T4" fmla="*/ 1 w 10"/>
                  <a:gd name="T5" fmla="*/ 4 h 10"/>
                  <a:gd name="T6" fmla="*/ 0 w 10"/>
                  <a:gd name="T7" fmla="*/ 8 h 10"/>
                  <a:gd name="T8" fmla="*/ 0 w 10"/>
                  <a:gd name="T9" fmla="*/ 9 h 10"/>
                  <a:gd name="T10" fmla="*/ 0 w 10"/>
                  <a:gd name="T11" fmla="*/ 10 h 10"/>
                  <a:gd name="T12" fmla="*/ 1 w 10"/>
                  <a:gd name="T13" fmla="*/ 10 h 10"/>
                  <a:gd name="T14" fmla="*/ 6 w 10"/>
                  <a:gd name="T15" fmla="*/ 9 h 10"/>
                  <a:gd name="T16" fmla="*/ 7 w 10"/>
                  <a:gd name="T17" fmla="*/ 9 h 10"/>
                  <a:gd name="T18" fmla="*/ 9 w 10"/>
                  <a:gd name="T19" fmla="*/ 8 h 10"/>
                  <a:gd name="T20" fmla="*/ 10 w 10"/>
                  <a:gd name="T21" fmla="*/ 7 h 10"/>
                  <a:gd name="T22" fmla="*/ 10 w 10"/>
                  <a:gd name="T23" fmla="*/ 4 h 10"/>
                  <a:gd name="T24" fmla="*/ 6 w 10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0">
                    <a:moveTo>
                      <a:pt x="6" y="0"/>
                    </a:moveTo>
                    <a:lnTo>
                      <a:pt x="5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1" name="Freeform 112">
                <a:extLst>
                  <a:ext uri="{FF2B5EF4-FFF2-40B4-BE49-F238E27FC236}">
                    <a16:creationId xmlns:a16="http://schemas.microsoft.com/office/drawing/2014/main" id="{3374FC45-9A5C-43F0-B352-7BA9102D6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0038" y="1125538"/>
                <a:ext cx="4763" cy="7937"/>
              </a:xfrm>
              <a:custGeom>
                <a:avLst/>
                <a:gdLst>
                  <a:gd name="T0" fmla="*/ 10 w 13"/>
                  <a:gd name="T1" fmla="*/ 13 h 25"/>
                  <a:gd name="T2" fmla="*/ 11 w 13"/>
                  <a:gd name="T3" fmla="*/ 12 h 25"/>
                  <a:gd name="T4" fmla="*/ 11 w 13"/>
                  <a:gd name="T5" fmla="*/ 8 h 25"/>
                  <a:gd name="T6" fmla="*/ 11 w 13"/>
                  <a:gd name="T7" fmla="*/ 7 h 25"/>
                  <a:gd name="T8" fmla="*/ 10 w 13"/>
                  <a:gd name="T9" fmla="*/ 4 h 25"/>
                  <a:gd name="T10" fmla="*/ 10 w 13"/>
                  <a:gd name="T11" fmla="*/ 2 h 25"/>
                  <a:gd name="T12" fmla="*/ 5 w 13"/>
                  <a:gd name="T13" fmla="*/ 0 h 25"/>
                  <a:gd name="T14" fmla="*/ 2 w 13"/>
                  <a:gd name="T15" fmla="*/ 3 h 25"/>
                  <a:gd name="T16" fmla="*/ 2 w 13"/>
                  <a:gd name="T17" fmla="*/ 4 h 25"/>
                  <a:gd name="T18" fmla="*/ 2 w 13"/>
                  <a:gd name="T19" fmla="*/ 6 h 25"/>
                  <a:gd name="T20" fmla="*/ 0 w 13"/>
                  <a:gd name="T21" fmla="*/ 8 h 25"/>
                  <a:gd name="T22" fmla="*/ 0 w 13"/>
                  <a:gd name="T23" fmla="*/ 12 h 25"/>
                  <a:gd name="T24" fmla="*/ 0 w 13"/>
                  <a:gd name="T25" fmla="*/ 13 h 25"/>
                  <a:gd name="T26" fmla="*/ 1 w 13"/>
                  <a:gd name="T27" fmla="*/ 14 h 25"/>
                  <a:gd name="T28" fmla="*/ 2 w 13"/>
                  <a:gd name="T29" fmla="*/ 14 h 25"/>
                  <a:gd name="T30" fmla="*/ 4 w 13"/>
                  <a:gd name="T31" fmla="*/ 14 h 25"/>
                  <a:gd name="T32" fmla="*/ 5 w 13"/>
                  <a:gd name="T33" fmla="*/ 15 h 25"/>
                  <a:gd name="T34" fmla="*/ 6 w 13"/>
                  <a:gd name="T35" fmla="*/ 14 h 25"/>
                  <a:gd name="T36" fmla="*/ 6 w 13"/>
                  <a:gd name="T37" fmla="*/ 15 h 25"/>
                  <a:gd name="T38" fmla="*/ 5 w 13"/>
                  <a:gd name="T39" fmla="*/ 18 h 25"/>
                  <a:gd name="T40" fmla="*/ 5 w 13"/>
                  <a:gd name="T41" fmla="*/ 18 h 25"/>
                  <a:gd name="T42" fmla="*/ 6 w 13"/>
                  <a:gd name="T43" fmla="*/ 20 h 25"/>
                  <a:gd name="T44" fmla="*/ 6 w 13"/>
                  <a:gd name="T45" fmla="*/ 21 h 25"/>
                  <a:gd name="T46" fmla="*/ 6 w 13"/>
                  <a:gd name="T47" fmla="*/ 21 h 25"/>
                  <a:gd name="T48" fmla="*/ 8 w 13"/>
                  <a:gd name="T49" fmla="*/ 25 h 25"/>
                  <a:gd name="T50" fmla="*/ 10 w 13"/>
                  <a:gd name="T51" fmla="*/ 25 h 25"/>
                  <a:gd name="T52" fmla="*/ 12 w 13"/>
                  <a:gd name="T53" fmla="*/ 22 h 25"/>
                  <a:gd name="T54" fmla="*/ 13 w 13"/>
                  <a:gd name="T55" fmla="*/ 18 h 25"/>
                  <a:gd name="T56" fmla="*/ 10 w 13"/>
                  <a:gd name="T57" fmla="*/ 15 h 25"/>
                  <a:gd name="T58" fmla="*/ 8 w 13"/>
                  <a:gd name="T59" fmla="*/ 14 h 25"/>
                  <a:gd name="T60" fmla="*/ 8 w 13"/>
                  <a:gd name="T61" fmla="*/ 14 h 25"/>
                  <a:gd name="T62" fmla="*/ 10 w 13"/>
                  <a:gd name="T6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" h="25">
                    <a:moveTo>
                      <a:pt x="10" y="13"/>
                    </a:moveTo>
                    <a:lnTo>
                      <a:pt x="11" y="12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2" y="22"/>
                    </a:lnTo>
                    <a:lnTo>
                      <a:pt x="13" y="18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2" name="Freeform 113">
                <a:extLst>
                  <a:ext uri="{FF2B5EF4-FFF2-40B4-BE49-F238E27FC236}">
                    <a16:creationId xmlns:a16="http://schemas.microsoft.com/office/drawing/2014/main" id="{F506C562-C3C8-44F9-8E87-E3EAFF610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088" y="1146175"/>
                <a:ext cx="3175" cy="1587"/>
              </a:xfrm>
              <a:custGeom>
                <a:avLst/>
                <a:gdLst>
                  <a:gd name="T0" fmla="*/ 1 w 9"/>
                  <a:gd name="T1" fmla="*/ 7 h 7"/>
                  <a:gd name="T2" fmla="*/ 6 w 9"/>
                  <a:gd name="T3" fmla="*/ 4 h 7"/>
                  <a:gd name="T4" fmla="*/ 7 w 9"/>
                  <a:gd name="T5" fmla="*/ 4 h 7"/>
                  <a:gd name="T6" fmla="*/ 9 w 9"/>
                  <a:gd name="T7" fmla="*/ 2 h 7"/>
                  <a:gd name="T8" fmla="*/ 6 w 9"/>
                  <a:gd name="T9" fmla="*/ 1 h 7"/>
                  <a:gd name="T10" fmla="*/ 5 w 9"/>
                  <a:gd name="T11" fmla="*/ 0 h 7"/>
                  <a:gd name="T12" fmla="*/ 4 w 9"/>
                  <a:gd name="T13" fmla="*/ 0 h 7"/>
                  <a:gd name="T14" fmla="*/ 0 w 9"/>
                  <a:gd name="T15" fmla="*/ 3 h 7"/>
                  <a:gd name="T16" fmla="*/ 0 w 9"/>
                  <a:gd name="T17" fmla="*/ 3 h 7"/>
                  <a:gd name="T18" fmla="*/ 0 w 9"/>
                  <a:gd name="T19" fmla="*/ 3 h 7"/>
                  <a:gd name="T20" fmla="*/ 0 w 9"/>
                  <a:gd name="T21" fmla="*/ 6 h 7"/>
                  <a:gd name="T22" fmla="*/ 1 w 9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1" y="7"/>
                    </a:moveTo>
                    <a:lnTo>
                      <a:pt x="6" y="4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3" name="Freeform 114">
                <a:extLst>
                  <a:ext uri="{FF2B5EF4-FFF2-40B4-BE49-F238E27FC236}">
                    <a16:creationId xmlns:a16="http://schemas.microsoft.com/office/drawing/2014/main" id="{E8459BCE-B491-4519-BF66-71234B0C50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5275" y="1160463"/>
                <a:ext cx="11113" cy="4762"/>
              </a:xfrm>
              <a:custGeom>
                <a:avLst/>
                <a:gdLst>
                  <a:gd name="T0" fmla="*/ 27 w 31"/>
                  <a:gd name="T1" fmla="*/ 5 h 15"/>
                  <a:gd name="T2" fmla="*/ 25 w 31"/>
                  <a:gd name="T3" fmla="*/ 4 h 15"/>
                  <a:gd name="T4" fmla="*/ 24 w 31"/>
                  <a:gd name="T5" fmla="*/ 3 h 15"/>
                  <a:gd name="T6" fmla="*/ 20 w 31"/>
                  <a:gd name="T7" fmla="*/ 0 h 15"/>
                  <a:gd name="T8" fmla="*/ 15 w 31"/>
                  <a:gd name="T9" fmla="*/ 0 h 15"/>
                  <a:gd name="T10" fmla="*/ 15 w 31"/>
                  <a:gd name="T11" fmla="*/ 0 h 15"/>
                  <a:gd name="T12" fmla="*/ 14 w 31"/>
                  <a:gd name="T13" fmla="*/ 0 h 15"/>
                  <a:gd name="T14" fmla="*/ 12 w 31"/>
                  <a:gd name="T15" fmla="*/ 0 h 15"/>
                  <a:gd name="T16" fmla="*/ 8 w 31"/>
                  <a:gd name="T17" fmla="*/ 0 h 15"/>
                  <a:gd name="T18" fmla="*/ 3 w 31"/>
                  <a:gd name="T19" fmla="*/ 1 h 15"/>
                  <a:gd name="T20" fmla="*/ 2 w 31"/>
                  <a:gd name="T21" fmla="*/ 1 h 15"/>
                  <a:gd name="T22" fmla="*/ 1 w 31"/>
                  <a:gd name="T23" fmla="*/ 4 h 15"/>
                  <a:gd name="T24" fmla="*/ 0 w 31"/>
                  <a:gd name="T25" fmla="*/ 6 h 15"/>
                  <a:gd name="T26" fmla="*/ 0 w 31"/>
                  <a:gd name="T27" fmla="*/ 7 h 15"/>
                  <a:gd name="T28" fmla="*/ 1 w 31"/>
                  <a:gd name="T29" fmla="*/ 9 h 15"/>
                  <a:gd name="T30" fmla="*/ 2 w 31"/>
                  <a:gd name="T31" fmla="*/ 9 h 15"/>
                  <a:gd name="T32" fmla="*/ 3 w 31"/>
                  <a:gd name="T33" fmla="*/ 10 h 15"/>
                  <a:gd name="T34" fmla="*/ 6 w 31"/>
                  <a:gd name="T35" fmla="*/ 12 h 15"/>
                  <a:gd name="T36" fmla="*/ 8 w 31"/>
                  <a:gd name="T37" fmla="*/ 15 h 15"/>
                  <a:gd name="T38" fmla="*/ 9 w 31"/>
                  <a:gd name="T39" fmla="*/ 15 h 15"/>
                  <a:gd name="T40" fmla="*/ 12 w 31"/>
                  <a:gd name="T41" fmla="*/ 15 h 15"/>
                  <a:gd name="T42" fmla="*/ 19 w 31"/>
                  <a:gd name="T43" fmla="*/ 13 h 15"/>
                  <a:gd name="T44" fmla="*/ 19 w 31"/>
                  <a:gd name="T45" fmla="*/ 13 h 15"/>
                  <a:gd name="T46" fmla="*/ 21 w 31"/>
                  <a:gd name="T47" fmla="*/ 13 h 15"/>
                  <a:gd name="T48" fmla="*/ 25 w 31"/>
                  <a:gd name="T49" fmla="*/ 13 h 15"/>
                  <a:gd name="T50" fmla="*/ 30 w 31"/>
                  <a:gd name="T51" fmla="*/ 11 h 15"/>
                  <a:gd name="T52" fmla="*/ 31 w 31"/>
                  <a:gd name="T53" fmla="*/ 6 h 15"/>
                  <a:gd name="T54" fmla="*/ 27 w 31"/>
                  <a:gd name="T55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15">
                    <a:moveTo>
                      <a:pt x="27" y="5"/>
                    </a:moveTo>
                    <a:lnTo>
                      <a:pt x="25" y="4"/>
                    </a:lnTo>
                    <a:lnTo>
                      <a:pt x="24" y="3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10"/>
                    </a:lnTo>
                    <a:lnTo>
                      <a:pt x="6" y="12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2" y="15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21" y="13"/>
                    </a:lnTo>
                    <a:lnTo>
                      <a:pt x="25" y="13"/>
                    </a:lnTo>
                    <a:lnTo>
                      <a:pt x="30" y="11"/>
                    </a:lnTo>
                    <a:lnTo>
                      <a:pt x="31" y="6"/>
                    </a:lnTo>
                    <a:lnTo>
                      <a:pt x="2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4" name="Freeform 115">
                <a:extLst>
                  <a:ext uri="{FF2B5EF4-FFF2-40B4-BE49-F238E27FC236}">
                    <a16:creationId xmlns:a16="http://schemas.microsoft.com/office/drawing/2014/main" id="{7C7306BF-A119-4309-AF8A-3C9B772EF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2738" y="1152525"/>
                <a:ext cx="28575" cy="12700"/>
              </a:xfrm>
              <a:custGeom>
                <a:avLst/>
                <a:gdLst>
                  <a:gd name="T0" fmla="*/ 54 w 90"/>
                  <a:gd name="T1" fmla="*/ 30 h 42"/>
                  <a:gd name="T2" fmla="*/ 56 w 90"/>
                  <a:gd name="T3" fmla="*/ 31 h 42"/>
                  <a:gd name="T4" fmla="*/ 65 w 90"/>
                  <a:gd name="T5" fmla="*/ 31 h 42"/>
                  <a:gd name="T6" fmla="*/ 67 w 90"/>
                  <a:gd name="T7" fmla="*/ 30 h 42"/>
                  <a:gd name="T8" fmla="*/ 71 w 90"/>
                  <a:gd name="T9" fmla="*/ 30 h 42"/>
                  <a:gd name="T10" fmla="*/ 74 w 90"/>
                  <a:gd name="T11" fmla="*/ 29 h 42"/>
                  <a:gd name="T12" fmla="*/ 77 w 90"/>
                  <a:gd name="T13" fmla="*/ 29 h 42"/>
                  <a:gd name="T14" fmla="*/ 82 w 90"/>
                  <a:gd name="T15" fmla="*/ 31 h 42"/>
                  <a:gd name="T16" fmla="*/ 84 w 90"/>
                  <a:gd name="T17" fmla="*/ 34 h 42"/>
                  <a:gd name="T18" fmla="*/ 86 w 90"/>
                  <a:gd name="T19" fmla="*/ 32 h 42"/>
                  <a:gd name="T20" fmla="*/ 89 w 90"/>
                  <a:gd name="T21" fmla="*/ 29 h 42"/>
                  <a:gd name="T22" fmla="*/ 90 w 90"/>
                  <a:gd name="T23" fmla="*/ 29 h 42"/>
                  <a:gd name="T24" fmla="*/ 90 w 90"/>
                  <a:gd name="T25" fmla="*/ 25 h 42"/>
                  <a:gd name="T26" fmla="*/ 86 w 90"/>
                  <a:gd name="T27" fmla="*/ 19 h 42"/>
                  <a:gd name="T28" fmla="*/ 82 w 90"/>
                  <a:gd name="T29" fmla="*/ 14 h 42"/>
                  <a:gd name="T30" fmla="*/ 77 w 90"/>
                  <a:gd name="T31" fmla="*/ 16 h 42"/>
                  <a:gd name="T32" fmla="*/ 74 w 90"/>
                  <a:gd name="T33" fmla="*/ 13 h 42"/>
                  <a:gd name="T34" fmla="*/ 72 w 90"/>
                  <a:gd name="T35" fmla="*/ 8 h 42"/>
                  <a:gd name="T36" fmla="*/ 72 w 90"/>
                  <a:gd name="T37" fmla="*/ 6 h 42"/>
                  <a:gd name="T38" fmla="*/ 71 w 90"/>
                  <a:gd name="T39" fmla="*/ 3 h 42"/>
                  <a:gd name="T40" fmla="*/ 61 w 90"/>
                  <a:gd name="T41" fmla="*/ 3 h 42"/>
                  <a:gd name="T42" fmla="*/ 56 w 90"/>
                  <a:gd name="T43" fmla="*/ 3 h 42"/>
                  <a:gd name="T44" fmla="*/ 54 w 90"/>
                  <a:gd name="T45" fmla="*/ 3 h 42"/>
                  <a:gd name="T46" fmla="*/ 52 w 90"/>
                  <a:gd name="T47" fmla="*/ 3 h 42"/>
                  <a:gd name="T48" fmla="*/ 44 w 90"/>
                  <a:gd name="T49" fmla="*/ 3 h 42"/>
                  <a:gd name="T50" fmla="*/ 42 w 90"/>
                  <a:gd name="T51" fmla="*/ 5 h 42"/>
                  <a:gd name="T52" fmla="*/ 36 w 90"/>
                  <a:gd name="T53" fmla="*/ 3 h 42"/>
                  <a:gd name="T54" fmla="*/ 33 w 90"/>
                  <a:gd name="T55" fmla="*/ 3 h 42"/>
                  <a:gd name="T56" fmla="*/ 29 w 90"/>
                  <a:gd name="T57" fmla="*/ 1 h 42"/>
                  <a:gd name="T58" fmla="*/ 19 w 90"/>
                  <a:gd name="T59" fmla="*/ 3 h 42"/>
                  <a:gd name="T60" fmla="*/ 19 w 90"/>
                  <a:gd name="T61" fmla="*/ 5 h 42"/>
                  <a:gd name="T62" fmla="*/ 24 w 90"/>
                  <a:gd name="T63" fmla="*/ 8 h 42"/>
                  <a:gd name="T64" fmla="*/ 27 w 90"/>
                  <a:gd name="T65" fmla="*/ 10 h 42"/>
                  <a:gd name="T66" fmla="*/ 24 w 90"/>
                  <a:gd name="T67" fmla="*/ 16 h 42"/>
                  <a:gd name="T68" fmla="*/ 21 w 90"/>
                  <a:gd name="T69" fmla="*/ 19 h 42"/>
                  <a:gd name="T70" fmla="*/ 24 w 90"/>
                  <a:gd name="T71" fmla="*/ 24 h 42"/>
                  <a:gd name="T72" fmla="*/ 29 w 90"/>
                  <a:gd name="T73" fmla="*/ 20 h 42"/>
                  <a:gd name="T74" fmla="*/ 31 w 90"/>
                  <a:gd name="T75" fmla="*/ 23 h 42"/>
                  <a:gd name="T76" fmla="*/ 32 w 90"/>
                  <a:gd name="T77" fmla="*/ 24 h 42"/>
                  <a:gd name="T78" fmla="*/ 29 w 90"/>
                  <a:gd name="T79" fmla="*/ 25 h 42"/>
                  <a:gd name="T80" fmla="*/ 24 w 90"/>
                  <a:gd name="T81" fmla="*/ 26 h 42"/>
                  <a:gd name="T82" fmla="*/ 20 w 90"/>
                  <a:gd name="T83" fmla="*/ 25 h 42"/>
                  <a:gd name="T84" fmla="*/ 14 w 90"/>
                  <a:gd name="T85" fmla="*/ 23 h 42"/>
                  <a:gd name="T86" fmla="*/ 8 w 90"/>
                  <a:gd name="T87" fmla="*/ 23 h 42"/>
                  <a:gd name="T88" fmla="*/ 5 w 90"/>
                  <a:gd name="T89" fmla="*/ 23 h 42"/>
                  <a:gd name="T90" fmla="*/ 1 w 90"/>
                  <a:gd name="T91" fmla="*/ 26 h 42"/>
                  <a:gd name="T92" fmla="*/ 2 w 90"/>
                  <a:gd name="T93" fmla="*/ 31 h 42"/>
                  <a:gd name="T94" fmla="*/ 9 w 90"/>
                  <a:gd name="T95" fmla="*/ 35 h 42"/>
                  <a:gd name="T96" fmla="*/ 15 w 90"/>
                  <a:gd name="T97" fmla="*/ 34 h 42"/>
                  <a:gd name="T98" fmla="*/ 21 w 90"/>
                  <a:gd name="T99" fmla="*/ 32 h 42"/>
                  <a:gd name="T100" fmla="*/ 24 w 90"/>
                  <a:gd name="T101" fmla="*/ 34 h 42"/>
                  <a:gd name="T102" fmla="*/ 29 w 90"/>
                  <a:gd name="T103" fmla="*/ 34 h 42"/>
                  <a:gd name="T104" fmla="*/ 35 w 90"/>
                  <a:gd name="T105" fmla="*/ 31 h 42"/>
                  <a:gd name="T106" fmla="*/ 38 w 90"/>
                  <a:gd name="T107" fmla="*/ 31 h 42"/>
                  <a:gd name="T108" fmla="*/ 42 w 90"/>
                  <a:gd name="T109" fmla="*/ 38 h 42"/>
                  <a:gd name="T110" fmla="*/ 44 w 90"/>
                  <a:gd name="T111" fmla="*/ 42 h 42"/>
                  <a:gd name="T112" fmla="*/ 45 w 90"/>
                  <a:gd name="T113" fmla="*/ 42 h 42"/>
                  <a:gd name="T114" fmla="*/ 50 w 90"/>
                  <a:gd name="T115" fmla="*/ 35 h 42"/>
                  <a:gd name="T116" fmla="*/ 50 w 90"/>
                  <a:gd name="T117" fmla="*/ 32 h 42"/>
                  <a:gd name="T118" fmla="*/ 53 w 90"/>
                  <a:gd name="T119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0" h="42">
                    <a:moveTo>
                      <a:pt x="53" y="31"/>
                    </a:moveTo>
                    <a:lnTo>
                      <a:pt x="54" y="30"/>
                    </a:lnTo>
                    <a:lnTo>
                      <a:pt x="56" y="31"/>
                    </a:lnTo>
                    <a:lnTo>
                      <a:pt x="56" y="31"/>
                    </a:lnTo>
                    <a:lnTo>
                      <a:pt x="61" y="32"/>
                    </a:lnTo>
                    <a:lnTo>
                      <a:pt x="65" y="31"/>
                    </a:lnTo>
                    <a:lnTo>
                      <a:pt x="67" y="30"/>
                    </a:lnTo>
                    <a:lnTo>
                      <a:pt x="67" y="30"/>
                    </a:lnTo>
                    <a:lnTo>
                      <a:pt x="68" y="30"/>
                    </a:lnTo>
                    <a:lnTo>
                      <a:pt x="71" y="30"/>
                    </a:lnTo>
                    <a:lnTo>
                      <a:pt x="73" y="29"/>
                    </a:lnTo>
                    <a:lnTo>
                      <a:pt x="74" y="29"/>
                    </a:lnTo>
                    <a:lnTo>
                      <a:pt x="76" y="29"/>
                    </a:lnTo>
                    <a:lnTo>
                      <a:pt x="77" y="29"/>
                    </a:lnTo>
                    <a:lnTo>
                      <a:pt x="78" y="30"/>
                    </a:lnTo>
                    <a:lnTo>
                      <a:pt x="82" y="31"/>
                    </a:lnTo>
                    <a:lnTo>
                      <a:pt x="83" y="34"/>
                    </a:lnTo>
                    <a:lnTo>
                      <a:pt x="84" y="34"/>
                    </a:lnTo>
                    <a:lnTo>
                      <a:pt x="85" y="35"/>
                    </a:lnTo>
                    <a:lnTo>
                      <a:pt x="86" y="32"/>
                    </a:lnTo>
                    <a:lnTo>
                      <a:pt x="88" y="30"/>
                    </a:lnTo>
                    <a:lnTo>
                      <a:pt x="89" y="29"/>
                    </a:lnTo>
                    <a:lnTo>
                      <a:pt x="89" y="29"/>
                    </a:lnTo>
                    <a:lnTo>
                      <a:pt x="90" y="29"/>
                    </a:lnTo>
                    <a:lnTo>
                      <a:pt x="90" y="28"/>
                    </a:lnTo>
                    <a:lnTo>
                      <a:pt x="90" y="25"/>
                    </a:lnTo>
                    <a:lnTo>
                      <a:pt x="88" y="20"/>
                    </a:lnTo>
                    <a:lnTo>
                      <a:pt x="86" y="19"/>
                    </a:lnTo>
                    <a:lnTo>
                      <a:pt x="86" y="17"/>
                    </a:lnTo>
                    <a:lnTo>
                      <a:pt x="82" y="14"/>
                    </a:lnTo>
                    <a:lnTo>
                      <a:pt x="78" y="16"/>
                    </a:lnTo>
                    <a:lnTo>
                      <a:pt x="77" y="16"/>
                    </a:lnTo>
                    <a:lnTo>
                      <a:pt x="76" y="14"/>
                    </a:lnTo>
                    <a:lnTo>
                      <a:pt x="74" y="13"/>
                    </a:lnTo>
                    <a:lnTo>
                      <a:pt x="73" y="11"/>
                    </a:lnTo>
                    <a:lnTo>
                      <a:pt x="72" y="8"/>
                    </a:lnTo>
                    <a:lnTo>
                      <a:pt x="71" y="6"/>
                    </a:lnTo>
                    <a:lnTo>
                      <a:pt x="72" y="6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67" y="3"/>
                    </a:lnTo>
                    <a:lnTo>
                      <a:pt x="61" y="3"/>
                    </a:lnTo>
                    <a:lnTo>
                      <a:pt x="59" y="3"/>
                    </a:lnTo>
                    <a:lnTo>
                      <a:pt x="56" y="3"/>
                    </a:lnTo>
                    <a:lnTo>
                      <a:pt x="56" y="3"/>
                    </a:lnTo>
                    <a:lnTo>
                      <a:pt x="54" y="3"/>
                    </a:lnTo>
                    <a:lnTo>
                      <a:pt x="53" y="3"/>
                    </a:lnTo>
                    <a:lnTo>
                      <a:pt x="52" y="3"/>
                    </a:lnTo>
                    <a:lnTo>
                      <a:pt x="47" y="2"/>
                    </a:lnTo>
                    <a:lnTo>
                      <a:pt x="44" y="3"/>
                    </a:lnTo>
                    <a:lnTo>
                      <a:pt x="43" y="5"/>
                    </a:lnTo>
                    <a:lnTo>
                      <a:pt x="42" y="5"/>
                    </a:lnTo>
                    <a:lnTo>
                      <a:pt x="38" y="5"/>
                    </a:lnTo>
                    <a:lnTo>
                      <a:pt x="36" y="3"/>
                    </a:lnTo>
                    <a:lnTo>
                      <a:pt x="35" y="3"/>
                    </a:lnTo>
                    <a:lnTo>
                      <a:pt x="33" y="3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4" y="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5"/>
                    </a:lnTo>
                    <a:lnTo>
                      <a:pt x="23" y="7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4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1" y="22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31" y="23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32" y="25"/>
                    </a:lnTo>
                    <a:lnTo>
                      <a:pt x="29" y="25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15" y="24"/>
                    </a:lnTo>
                    <a:lnTo>
                      <a:pt x="14" y="23"/>
                    </a:lnTo>
                    <a:lnTo>
                      <a:pt x="11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0" y="29"/>
                    </a:lnTo>
                    <a:lnTo>
                      <a:pt x="2" y="31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11" y="35"/>
                    </a:lnTo>
                    <a:lnTo>
                      <a:pt x="15" y="34"/>
                    </a:lnTo>
                    <a:lnTo>
                      <a:pt x="20" y="31"/>
                    </a:lnTo>
                    <a:lnTo>
                      <a:pt x="21" y="32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9" y="34"/>
                    </a:lnTo>
                    <a:lnTo>
                      <a:pt x="31" y="32"/>
                    </a:lnTo>
                    <a:lnTo>
                      <a:pt x="35" y="31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9" y="32"/>
                    </a:lnTo>
                    <a:lnTo>
                      <a:pt x="42" y="38"/>
                    </a:lnTo>
                    <a:lnTo>
                      <a:pt x="43" y="40"/>
                    </a:lnTo>
                    <a:lnTo>
                      <a:pt x="44" y="42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48" y="40"/>
                    </a:lnTo>
                    <a:lnTo>
                      <a:pt x="50" y="35"/>
                    </a:lnTo>
                    <a:lnTo>
                      <a:pt x="50" y="34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5" name="Freeform 116">
                <a:extLst>
                  <a:ext uri="{FF2B5EF4-FFF2-40B4-BE49-F238E27FC236}">
                    <a16:creationId xmlns:a16="http://schemas.microsoft.com/office/drawing/2014/main" id="{3DB841CD-954E-4457-BC33-185DAF3E7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6075" y="1160463"/>
                <a:ext cx="7938" cy="3175"/>
              </a:xfrm>
              <a:custGeom>
                <a:avLst/>
                <a:gdLst>
                  <a:gd name="T0" fmla="*/ 0 w 24"/>
                  <a:gd name="T1" fmla="*/ 12 h 13"/>
                  <a:gd name="T2" fmla="*/ 1 w 24"/>
                  <a:gd name="T3" fmla="*/ 12 h 13"/>
                  <a:gd name="T4" fmla="*/ 3 w 24"/>
                  <a:gd name="T5" fmla="*/ 12 h 13"/>
                  <a:gd name="T6" fmla="*/ 6 w 24"/>
                  <a:gd name="T7" fmla="*/ 13 h 13"/>
                  <a:gd name="T8" fmla="*/ 8 w 24"/>
                  <a:gd name="T9" fmla="*/ 11 h 13"/>
                  <a:gd name="T10" fmla="*/ 9 w 24"/>
                  <a:gd name="T11" fmla="*/ 11 h 13"/>
                  <a:gd name="T12" fmla="*/ 12 w 24"/>
                  <a:gd name="T13" fmla="*/ 11 h 13"/>
                  <a:gd name="T14" fmla="*/ 14 w 24"/>
                  <a:gd name="T15" fmla="*/ 12 h 13"/>
                  <a:gd name="T16" fmla="*/ 18 w 24"/>
                  <a:gd name="T17" fmla="*/ 12 h 13"/>
                  <a:gd name="T18" fmla="*/ 19 w 24"/>
                  <a:gd name="T19" fmla="*/ 11 h 13"/>
                  <a:gd name="T20" fmla="*/ 24 w 24"/>
                  <a:gd name="T21" fmla="*/ 4 h 13"/>
                  <a:gd name="T22" fmla="*/ 23 w 24"/>
                  <a:gd name="T23" fmla="*/ 1 h 13"/>
                  <a:gd name="T24" fmla="*/ 21 w 24"/>
                  <a:gd name="T25" fmla="*/ 1 h 13"/>
                  <a:gd name="T26" fmla="*/ 21 w 24"/>
                  <a:gd name="T27" fmla="*/ 1 h 13"/>
                  <a:gd name="T28" fmla="*/ 20 w 24"/>
                  <a:gd name="T29" fmla="*/ 1 h 13"/>
                  <a:gd name="T30" fmla="*/ 15 w 24"/>
                  <a:gd name="T31" fmla="*/ 1 h 13"/>
                  <a:gd name="T32" fmla="*/ 12 w 24"/>
                  <a:gd name="T33" fmla="*/ 1 h 13"/>
                  <a:gd name="T34" fmla="*/ 9 w 24"/>
                  <a:gd name="T35" fmla="*/ 0 h 13"/>
                  <a:gd name="T36" fmla="*/ 6 w 24"/>
                  <a:gd name="T37" fmla="*/ 0 h 13"/>
                  <a:gd name="T38" fmla="*/ 5 w 24"/>
                  <a:gd name="T39" fmla="*/ 0 h 13"/>
                  <a:gd name="T40" fmla="*/ 0 w 24"/>
                  <a:gd name="T41" fmla="*/ 3 h 13"/>
                  <a:gd name="T42" fmla="*/ 0 w 24"/>
                  <a:gd name="T43" fmla="*/ 4 h 13"/>
                  <a:gd name="T44" fmla="*/ 0 w 24"/>
                  <a:gd name="T45" fmla="*/ 4 h 13"/>
                  <a:gd name="T46" fmla="*/ 0 w 24"/>
                  <a:gd name="T47" fmla="*/ 6 h 13"/>
                  <a:gd name="T48" fmla="*/ 0 w 24"/>
                  <a:gd name="T4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3">
                    <a:moveTo>
                      <a:pt x="0" y="12"/>
                    </a:moveTo>
                    <a:lnTo>
                      <a:pt x="1" y="12"/>
                    </a:lnTo>
                    <a:lnTo>
                      <a:pt x="3" y="12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12" y="11"/>
                    </a:lnTo>
                    <a:lnTo>
                      <a:pt x="14" y="12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24" y="4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5" y="1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6" name="Freeform 117">
                <a:extLst>
                  <a:ext uri="{FF2B5EF4-FFF2-40B4-BE49-F238E27FC236}">
                    <a16:creationId xmlns:a16="http://schemas.microsoft.com/office/drawing/2014/main" id="{558F114A-A333-479F-8FA4-B0D5D8E968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3538" y="1162050"/>
                <a:ext cx="3175" cy="1587"/>
              </a:xfrm>
              <a:custGeom>
                <a:avLst/>
                <a:gdLst>
                  <a:gd name="T0" fmla="*/ 4 w 7"/>
                  <a:gd name="T1" fmla="*/ 0 h 7"/>
                  <a:gd name="T2" fmla="*/ 0 w 7"/>
                  <a:gd name="T3" fmla="*/ 3 h 7"/>
                  <a:gd name="T4" fmla="*/ 1 w 7"/>
                  <a:gd name="T5" fmla="*/ 6 h 7"/>
                  <a:gd name="T6" fmla="*/ 2 w 7"/>
                  <a:gd name="T7" fmla="*/ 7 h 7"/>
                  <a:gd name="T8" fmla="*/ 7 w 7"/>
                  <a:gd name="T9" fmla="*/ 4 h 7"/>
                  <a:gd name="T10" fmla="*/ 6 w 7"/>
                  <a:gd name="T11" fmla="*/ 0 h 7"/>
                  <a:gd name="T12" fmla="*/ 4 w 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7" y="4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7" name="Freeform 118">
                <a:extLst>
                  <a:ext uri="{FF2B5EF4-FFF2-40B4-BE49-F238E27FC236}">
                    <a16:creationId xmlns:a16="http://schemas.microsoft.com/office/drawing/2014/main" id="{08AAC443-459D-47A2-8C9C-ADB6C068B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300" y="1166813"/>
                <a:ext cx="1588" cy="1587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1 w 4"/>
                  <a:gd name="T5" fmla="*/ 0 h 4"/>
                  <a:gd name="T6" fmla="*/ 0 w 4"/>
                  <a:gd name="T7" fmla="*/ 0 h 4"/>
                  <a:gd name="T8" fmla="*/ 0 w 4"/>
                  <a:gd name="T9" fmla="*/ 3 h 4"/>
                  <a:gd name="T10" fmla="*/ 1 w 4"/>
                  <a:gd name="T11" fmla="*/ 3 h 4"/>
                  <a:gd name="T12" fmla="*/ 2 w 4"/>
                  <a:gd name="T13" fmla="*/ 4 h 4"/>
                  <a:gd name="T14" fmla="*/ 4 w 4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8" name="Freeform 119">
                <a:extLst>
                  <a:ext uri="{FF2B5EF4-FFF2-40B4-BE49-F238E27FC236}">
                    <a16:creationId xmlns:a16="http://schemas.microsoft.com/office/drawing/2014/main" id="{64C1299F-5CF4-4DA0-BBCF-34EBE03E4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9888" y="1169988"/>
                <a:ext cx="3175" cy="4762"/>
              </a:xfrm>
              <a:custGeom>
                <a:avLst/>
                <a:gdLst>
                  <a:gd name="T0" fmla="*/ 10 w 11"/>
                  <a:gd name="T1" fmla="*/ 1 h 13"/>
                  <a:gd name="T2" fmla="*/ 6 w 11"/>
                  <a:gd name="T3" fmla="*/ 0 h 13"/>
                  <a:gd name="T4" fmla="*/ 4 w 11"/>
                  <a:gd name="T5" fmla="*/ 2 h 13"/>
                  <a:gd name="T6" fmla="*/ 3 w 11"/>
                  <a:gd name="T7" fmla="*/ 2 h 13"/>
                  <a:gd name="T8" fmla="*/ 1 w 11"/>
                  <a:gd name="T9" fmla="*/ 2 h 13"/>
                  <a:gd name="T10" fmla="*/ 1 w 11"/>
                  <a:gd name="T11" fmla="*/ 3 h 13"/>
                  <a:gd name="T12" fmla="*/ 0 w 11"/>
                  <a:gd name="T13" fmla="*/ 10 h 13"/>
                  <a:gd name="T14" fmla="*/ 0 w 11"/>
                  <a:gd name="T15" fmla="*/ 11 h 13"/>
                  <a:gd name="T16" fmla="*/ 3 w 11"/>
                  <a:gd name="T17" fmla="*/ 12 h 13"/>
                  <a:gd name="T18" fmla="*/ 3 w 11"/>
                  <a:gd name="T19" fmla="*/ 13 h 13"/>
                  <a:gd name="T20" fmla="*/ 4 w 11"/>
                  <a:gd name="T21" fmla="*/ 11 h 13"/>
                  <a:gd name="T22" fmla="*/ 5 w 11"/>
                  <a:gd name="T23" fmla="*/ 8 h 13"/>
                  <a:gd name="T24" fmla="*/ 7 w 11"/>
                  <a:gd name="T25" fmla="*/ 6 h 13"/>
                  <a:gd name="T26" fmla="*/ 11 w 11"/>
                  <a:gd name="T27" fmla="*/ 2 h 13"/>
                  <a:gd name="T28" fmla="*/ 10 w 11"/>
                  <a:gd name="T2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3">
                    <a:moveTo>
                      <a:pt x="10" y="1"/>
                    </a:moveTo>
                    <a:lnTo>
                      <a:pt x="6" y="0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4" y="11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11" y="2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9" name="Freeform 120">
                <a:extLst>
                  <a:ext uri="{FF2B5EF4-FFF2-40B4-BE49-F238E27FC236}">
                    <a16:creationId xmlns:a16="http://schemas.microsoft.com/office/drawing/2014/main" id="{12DFB400-746C-4D69-860C-5EEBDD9D9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9888" y="1174750"/>
                <a:ext cx="3175" cy="3175"/>
              </a:xfrm>
              <a:custGeom>
                <a:avLst/>
                <a:gdLst>
                  <a:gd name="T0" fmla="*/ 2 w 9"/>
                  <a:gd name="T1" fmla="*/ 10 h 11"/>
                  <a:gd name="T2" fmla="*/ 0 w 9"/>
                  <a:gd name="T3" fmla="*/ 11 h 11"/>
                  <a:gd name="T4" fmla="*/ 3 w 9"/>
                  <a:gd name="T5" fmla="*/ 11 h 11"/>
                  <a:gd name="T6" fmla="*/ 6 w 9"/>
                  <a:gd name="T7" fmla="*/ 9 h 11"/>
                  <a:gd name="T8" fmla="*/ 9 w 9"/>
                  <a:gd name="T9" fmla="*/ 6 h 11"/>
                  <a:gd name="T10" fmla="*/ 9 w 9"/>
                  <a:gd name="T11" fmla="*/ 5 h 11"/>
                  <a:gd name="T12" fmla="*/ 8 w 9"/>
                  <a:gd name="T13" fmla="*/ 2 h 11"/>
                  <a:gd name="T14" fmla="*/ 6 w 9"/>
                  <a:gd name="T15" fmla="*/ 0 h 11"/>
                  <a:gd name="T16" fmla="*/ 4 w 9"/>
                  <a:gd name="T17" fmla="*/ 0 h 11"/>
                  <a:gd name="T18" fmla="*/ 4 w 9"/>
                  <a:gd name="T19" fmla="*/ 2 h 11"/>
                  <a:gd name="T20" fmla="*/ 4 w 9"/>
                  <a:gd name="T21" fmla="*/ 2 h 11"/>
                  <a:gd name="T22" fmla="*/ 4 w 9"/>
                  <a:gd name="T23" fmla="*/ 4 h 11"/>
                  <a:gd name="T24" fmla="*/ 4 w 9"/>
                  <a:gd name="T25" fmla="*/ 6 h 11"/>
                  <a:gd name="T26" fmla="*/ 2 w 9"/>
                  <a:gd name="T2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1">
                    <a:moveTo>
                      <a:pt x="2" y="10"/>
                    </a:moveTo>
                    <a:lnTo>
                      <a:pt x="0" y="11"/>
                    </a:lnTo>
                    <a:lnTo>
                      <a:pt x="3" y="11"/>
                    </a:lnTo>
                    <a:lnTo>
                      <a:pt x="6" y="9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0" name="Freeform 121">
                <a:extLst>
                  <a:ext uri="{FF2B5EF4-FFF2-40B4-BE49-F238E27FC236}">
                    <a16:creationId xmlns:a16="http://schemas.microsoft.com/office/drawing/2014/main" id="{7E0B7AC1-77A2-447B-8B84-80B8D9269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1475" y="1179513"/>
                <a:ext cx="3175" cy="3175"/>
              </a:xfrm>
              <a:custGeom>
                <a:avLst/>
                <a:gdLst>
                  <a:gd name="T0" fmla="*/ 8 w 8"/>
                  <a:gd name="T1" fmla="*/ 9 h 10"/>
                  <a:gd name="T2" fmla="*/ 8 w 8"/>
                  <a:gd name="T3" fmla="*/ 4 h 10"/>
                  <a:gd name="T4" fmla="*/ 5 w 8"/>
                  <a:gd name="T5" fmla="*/ 0 h 10"/>
                  <a:gd name="T6" fmla="*/ 2 w 8"/>
                  <a:gd name="T7" fmla="*/ 0 h 10"/>
                  <a:gd name="T8" fmla="*/ 0 w 8"/>
                  <a:gd name="T9" fmla="*/ 2 h 10"/>
                  <a:gd name="T10" fmla="*/ 0 w 8"/>
                  <a:gd name="T11" fmla="*/ 3 h 10"/>
                  <a:gd name="T12" fmla="*/ 1 w 8"/>
                  <a:gd name="T13" fmla="*/ 4 h 10"/>
                  <a:gd name="T14" fmla="*/ 4 w 8"/>
                  <a:gd name="T15" fmla="*/ 8 h 10"/>
                  <a:gd name="T16" fmla="*/ 4 w 8"/>
                  <a:gd name="T17" fmla="*/ 9 h 10"/>
                  <a:gd name="T18" fmla="*/ 6 w 8"/>
                  <a:gd name="T19" fmla="*/ 10 h 10"/>
                  <a:gd name="T20" fmla="*/ 8 w 8"/>
                  <a:gd name="T2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8" y="9"/>
                    </a:moveTo>
                    <a:lnTo>
                      <a:pt x="8" y="4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1" name="Freeform 122">
                <a:extLst>
                  <a:ext uri="{FF2B5EF4-FFF2-40B4-BE49-F238E27FC236}">
                    <a16:creationId xmlns:a16="http://schemas.microsoft.com/office/drawing/2014/main" id="{79400905-F6A3-48C8-B962-AC352B25EA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1475" y="1182688"/>
                <a:ext cx="1588" cy="6350"/>
              </a:xfrm>
              <a:custGeom>
                <a:avLst/>
                <a:gdLst>
                  <a:gd name="T0" fmla="*/ 7 w 9"/>
                  <a:gd name="T1" fmla="*/ 7 h 18"/>
                  <a:gd name="T2" fmla="*/ 8 w 9"/>
                  <a:gd name="T3" fmla="*/ 6 h 18"/>
                  <a:gd name="T4" fmla="*/ 9 w 9"/>
                  <a:gd name="T5" fmla="*/ 2 h 18"/>
                  <a:gd name="T6" fmla="*/ 9 w 9"/>
                  <a:gd name="T7" fmla="*/ 0 h 18"/>
                  <a:gd name="T8" fmla="*/ 9 w 9"/>
                  <a:gd name="T9" fmla="*/ 1 h 18"/>
                  <a:gd name="T10" fmla="*/ 8 w 9"/>
                  <a:gd name="T11" fmla="*/ 0 h 18"/>
                  <a:gd name="T12" fmla="*/ 7 w 9"/>
                  <a:gd name="T13" fmla="*/ 0 h 18"/>
                  <a:gd name="T14" fmla="*/ 6 w 9"/>
                  <a:gd name="T15" fmla="*/ 0 h 18"/>
                  <a:gd name="T16" fmla="*/ 6 w 9"/>
                  <a:gd name="T17" fmla="*/ 0 h 18"/>
                  <a:gd name="T18" fmla="*/ 6 w 9"/>
                  <a:gd name="T19" fmla="*/ 1 h 18"/>
                  <a:gd name="T20" fmla="*/ 6 w 9"/>
                  <a:gd name="T21" fmla="*/ 6 h 18"/>
                  <a:gd name="T22" fmla="*/ 6 w 9"/>
                  <a:gd name="T23" fmla="*/ 6 h 18"/>
                  <a:gd name="T24" fmla="*/ 6 w 9"/>
                  <a:gd name="T25" fmla="*/ 6 h 18"/>
                  <a:gd name="T26" fmla="*/ 6 w 9"/>
                  <a:gd name="T27" fmla="*/ 7 h 18"/>
                  <a:gd name="T28" fmla="*/ 3 w 9"/>
                  <a:gd name="T29" fmla="*/ 10 h 18"/>
                  <a:gd name="T30" fmla="*/ 0 w 9"/>
                  <a:gd name="T31" fmla="*/ 13 h 18"/>
                  <a:gd name="T32" fmla="*/ 0 w 9"/>
                  <a:gd name="T33" fmla="*/ 13 h 18"/>
                  <a:gd name="T34" fmla="*/ 0 w 9"/>
                  <a:gd name="T35" fmla="*/ 14 h 18"/>
                  <a:gd name="T36" fmla="*/ 0 w 9"/>
                  <a:gd name="T37" fmla="*/ 15 h 18"/>
                  <a:gd name="T38" fmla="*/ 2 w 9"/>
                  <a:gd name="T39" fmla="*/ 18 h 18"/>
                  <a:gd name="T40" fmla="*/ 4 w 9"/>
                  <a:gd name="T41" fmla="*/ 15 h 18"/>
                  <a:gd name="T42" fmla="*/ 4 w 9"/>
                  <a:gd name="T43" fmla="*/ 12 h 18"/>
                  <a:gd name="T44" fmla="*/ 4 w 9"/>
                  <a:gd name="T45" fmla="*/ 12 h 18"/>
                  <a:gd name="T46" fmla="*/ 4 w 9"/>
                  <a:gd name="T47" fmla="*/ 10 h 18"/>
                  <a:gd name="T48" fmla="*/ 3 w 9"/>
                  <a:gd name="T49" fmla="*/ 10 h 18"/>
                  <a:gd name="T50" fmla="*/ 7 w 9"/>
                  <a:gd name="T51" fmla="*/ 7 h 18"/>
                  <a:gd name="T52" fmla="*/ 7 w 9"/>
                  <a:gd name="T53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" h="18">
                    <a:moveTo>
                      <a:pt x="7" y="7"/>
                    </a:moveTo>
                    <a:lnTo>
                      <a:pt x="8" y="6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3" y="1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2" y="18"/>
                    </a:lnTo>
                    <a:lnTo>
                      <a:pt x="4" y="15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7" y="7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2" name="Freeform 123">
                <a:extLst>
                  <a:ext uri="{FF2B5EF4-FFF2-40B4-BE49-F238E27FC236}">
                    <a16:creationId xmlns:a16="http://schemas.microsoft.com/office/drawing/2014/main" id="{8AC22492-FE9E-4A54-A036-56B544BF18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300" y="1192213"/>
                <a:ext cx="1588" cy="3175"/>
              </a:xfrm>
              <a:custGeom>
                <a:avLst/>
                <a:gdLst>
                  <a:gd name="T0" fmla="*/ 4 w 6"/>
                  <a:gd name="T1" fmla="*/ 6 h 7"/>
                  <a:gd name="T2" fmla="*/ 6 w 6"/>
                  <a:gd name="T3" fmla="*/ 3 h 7"/>
                  <a:gd name="T4" fmla="*/ 6 w 6"/>
                  <a:gd name="T5" fmla="*/ 2 h 7"/>
                  <a:gd name="T6" fmla="*/ 5 w 6"/>
                  <a:gd name="T7" fmla="*/ 0 h 7"/>
                  <a:gd name="T8" fmla="*/ 4 w 6"/>
                  <a:gd name="T9" fmla="*/ 0 h 7"/>
                  <a:gd name="T10" fmla="*/ 4 w 6"/>
                  <a:gd name="T11" fmla="*/ 0 h 7"/>
                  <a:gd name="T12" fmla="*/ 3 w 6"/>
                  <a:gd name="T13" fmla="*/ 1 h 7"/>
                  <a:gd name="T14" fmla="*/ 2 w 6"/>
                  <a:gd name="T15" fmla="*/ 1 h 7"/>
                  <a:gd name="T16" fmla="*/ 0 w 6"/>
                  <a:gd name="T17" fmla="*/ 3 h 7"/>
                  <a:gd name="T18" fmla="*/ 3 w 6"/>
                  <a:gd name="T19" fmla="*/ 7 h 7"/>
                  <a:gd name="T20" fmla="*/ 4 w 6"/>
                  <a:gd name="T2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4" y="6"/>
                    </a:moveTo>
                    <a:lnTo>
                      <a:pt x="6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3" y="7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3" name="Freeform 124">
                <a:extLst>
                  <a:ext uri="{FF2B5EF4-FFF2-40B4-BE49-F238E27FC236}">
                    <a16:creationId xmlns:a16="http://schemas.microsoft.com/office/drawing/2014/main" id="{E9B5A6B4-7A06-475F-95EA-A74BC8D43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5125" y="1085850"/>
                <a:ext cx="6350" cy="6350"/>
              </a:xfrm>
              <a:custGeom>
                <a:avLst/>
                <a:gdLst>
                  <a:gd name="T0" fmla="*/ 11 w 21"/>
                  <a:gd name="T1" fmla="*/ 16 h 20"/>
                  <a:gd name="T2" fmla="*/ 13 w 21"/>
                  <a:gd name="T3" fmla="*/ 15 h 20"/>
                  <a:gd name="T4" fmla="*/ 17 w 21"/>
                  <a:gd name="T5" fmla="*/ 10 h 20"/>
                  <a:gd name="T6" fmla="*/ 18 w 21"/>
                  <a:gd name="T7" fmla="*/ 9 h 20"/>
                  <a:gd name="T8" fmla="*/ 18 w 21"/>
                  <a:gd name="T9" fmla="*/ 9 h 20"/>
                  <a:gd name="T10" fmla="*/ 20 w 21"/>
                  <a:gd name="T11" fmla="*/ 4 h 20"/>
                  <a:gd name="T12" fmla="*/ 20 w 21"/>
                  <a:gd name="T13" fmla="*/ 3 h 20"/>
                  <a:gd name="T14" fmla="*/ 21 w 21"/>
                  <a:gd name="T15" fmla="*/ 2 h 20"/>
                  <a:gd name="T16" fmla="*/ 19 w 21"/>
                  <a:gd name="T17" fmla="*/ 0 h 20"/>
                  <a:gd name="T18" fmla="*/ 11 w 21"/>
                  <a:gd name="T19" fmla="*/ 3 h 20"/>
                  <a:gd name="T20" fmla="*/ 6 w 21"/>
                  <a:gd name="T21" fmla="*/ 8 h 20"/>
                  <a:gd name="T22" fmla="*/ 6 w 21"/>
                  <a:gd name="T23" fmla="*/ 9 h 20"/>
                  <a:gd name="T24" fmla="*/ 1 w 21"/>
                  <a:gd name="T25" fmla="*/ 15 h 20"/>
                  <a:gd name="T26" fmla="*/ 0 w 21"/>
                  <a:gd name="T27" fmla="*/ 18 h 20"/>
                  <a:gd name="T28" fmla="*/ 2 w 21"/>
                  <a:gd name="T29" fmla="*/ 20 h 20"/>
                  <a:gd name="T30" fmla="*/ 7 w 21"/>
                  <a:gd name="T31" fmla="*/ 20 h 20"/>
                  <a:gd name="T32" fmla="*/ 11 w 21"/>
                  <a:gd name="T3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0">
                    <a:moveTo>
                      <a:pt x="11" y="16"/>
                    </a:moveTo>
                    <a:lnTo>
                      <a:pt x="13" y="15"/>
                    </a:lnTo>
                    <a:lnTo>
                      <a:pt x="17" y="10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20" y="4"/>
                    </a:lnTo>
                    <a:lnTo>
                      <a:pt x="20" y="3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1" y="3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7" y="20"/>
                    </a:lnTo>
                    <a:lnTo>
                      <a:pt x="11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4" name="Freeform 125">
                <a:extLst>
                  <a:ext uri="{FF2B5EF4-FFF2-40B4-BE49-F238E27FC236}">
                    <a16:creationId xmlns:a16="http://schemas.microsoft.com/office/drawing/2014/main" id="{F0485B29-D8C3-4C81-8038-2B02FDBAF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3225" y="1008063"/>
                <a:ext cx="4763" cy="3175"/>
              </a:xfrm>
              <a:custGeom>
                <a:avLst/>
                <a:gdLst>
                  <a:gd name="T0" fmla="*/ 10 w 11"/>
                  <a:gd name="T1" fmla="*/ 1 h 12"/>
                  <a:gd name="T2" fmla="*/ 9 w 11"/>
                  <a:gd name="T3" fmla="*/ 0 h 12"/>
                  <a:gd name="T4" fmla="*/ 8 w 11"/>
                  <a:gd name="T5" fmla="*/ 1 h 12"/>
                  <a:gd name="T6" fmla="*/ 8 w 11"/>
                  <a:gd name="T7" fmla="*/ 1 h 12"/>
                  <a:gd name="T8" fmla="*/ 4 w 11"/>
                  <a:gd name="T9" fmla="*/ 5 h 12"/>
                  <a:gd name="T10" fmla="*/ 3 w 11"/>
                  <a:gd name="T11" fmla="*/ 6 h 12"/>
                  <a:gd name="T12" fmla="*/ 1 w 11"/>
                  <a:gd name="T13" fmla="*/ 7 h 12"/>
                  <a:gd name="T14" fmla="*/ 0 w 11"/>
                  <a:gd name="T15" fmla="*/ 11 h 12"/>
                  <a:gd name="T16" fmla="*/ 0 w 11"/>
                  <a:gd name="T17" fmla="*/ 11 h 12"/>
                  <a:gd name="T18" fmla="*/ 3 w 11"/>
                  <a:gd name="T19" fmla="*/ 12 h 12"/>
                  <a:gd name="T20" fmla="*/ 3 w 11"/>
                  <a:gd name="T21" fmla="*/ 12 h 12"/>
                  <a:gd name="T22" fmla="*/ 5 w 11"/>
                  <a:gd name="T23" fmla="*/ 10 h 12"/>
                  <a:gd name="T24" fmla="*/ 5 w 11"/>
                  <a:gd name="T25" fmla="*/ 10 h 12"/>
                  <a:gd name="T26" fmla="*/ 8 w 11"/>
                  <a:gd name="T27" fmla="*/ 7 h 12"/>
                  <a:gd name="T28" fmla="*/ 11 w 11"/>
                  <a:gd name="T29" fmla="*/ 4 h 12"/>
                  <a:gd name="T30" fmla="*/ 11 w 11"/>
                  <a:gd name="T31" fmla="*/ 2 h 12"/>
                  <a:gd name="T32" fmla="*/ 11 w 11"/>
                  <a:gd name="T33" fmla="*/ 1 h 12"/>
                  <a:gd name="T34" fmla="*/ 10 w 11"/>
                  <a:gd name="T3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2">
                    <a:moveTo>
                      <a:pt x="10" y="1"/>
                    </a:moveTo>
                    <a:lnTo>
                      <a:pt x="9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8" y="7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5" name="Freeform 126">
                <a:extLst>
                  <a:ext uri="{FF2B5EF4-FFF2-40B4-BE49-F238E27FC236}">
                    <a16:creationId xmlns:a16="http://schemas.microsoft.com/office/drawing/2014/main" id="{CF051441-3697-4BCD-AE9C-E3133E5F5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4338" y="989013"/>
                <a:ext cx="28575" cy="25400"/>
              </a:xfrm>
              <a:custGeom>
                <a:avLst/>
                <a:gdLst>
                  <a:gd name="T0" fmla="*/ 88 w 88"/>
                  <a:gd name="T1" fmla="*/ 66 h 83"/>
                  <a:gd name="T2" fmla="*/ 88 w 88"/>
                  <a:gd name="T3" fmla="*/ 62 h 83"/>
                  <a:gd name="T4" fmla="*/ 83 w 88"/>
                  <a:gd name="T5" fmla="*/ 63 h 83"/>
                  <a:gd name="T6" fmla="*/ 87 w 88"/>
                  <a:gd name="T7" fmla="*/ 59 h 83"/>
                  <a:gd name="T8" fmla="*/ 81 w 88"/>
                  <a:gd name="T9" fmla="*/ 57 h 83"/>
                  <a:gd name="T10" fmla="*/ 78 w 88"/>
                  <a:gd name="T11" fmla="*/ 60 h 83"/>
                  <a:gd name="T12" fmla="*/ 82 w 88"/>
                  <a:gd name="T13" fmla="*/ 55 h 83"/>
                  <a:gd name="T14" fmla="*/ 88 w 88"/>
                  <a:gd name="T15" fmla="*/ 49 h 83"/>
                  <a:gd name="T16" fmla="*/ 83 w 88"/>
                  <a:gd name="T17" fmla="*/ 48 h 83"/>
                  <a:gd name="T18" fmla="*/ 76 w 88"/>
                  <a:gd name="T19" fmla="*/ 54 h 83"/>
                  <a:gd name="T20" fmla="*/ 78 w 88"/>
                  <a:gd name="T21" fmla="*/ 50 h 83"/>
                  <a:gd name="T22" fmla="*/ 80 w 88"/>
                  <a:gd name="T23" fmla="*/ 45 h 83"/>
                  <a:gd name="T24" fmla="*/ 86 w 88"/>
                  <a:gd name="T25" fmla="*/ 36 h 83"/>
                  <a:gd name="T26" fmla="*/ 82 w 88"/>
                  <a:gd name="T27" fmla="*/ 32 h 83"/>
                  <a:gd name="T28" fmla="*/ 77 w 88"/>
                  <a:gd name="T29" fmla="*/ 36 h 83"/>
                  <a:gd name="T30" fmla="*/ 75 w 88"/>
                  <a:gd name="T31" fmla="*/ 33 h 83"/>
                  <a:gd name="T32" fmla="*/ 71 w 88"/>
                  <a:gd name="T33" fmla="*/ 31 h 83"/>
                  <a:gd name="T34" fmla="*/ 65 w 88"/>
                  <a:gd name="T35" fmla="*/ 38 h 83"/>
                  <a:gd name="T36" fmla="*/ 58 w 88"/>
                  <a:gd name="T37" fmla="*/ 32 h 83"/>
                  <a:gd name="T38" fmla="*/ 62 w 88"/>
                  <a:gd name="T39" fmla="*/ 30 h 83"/>
                  <a:gd name="T40" fmla="*/ 62 w 88"/>
                  <a:gd name="T41" fmla="*/ 25 h 83"/>
                  <a:gd name="T42" fmla="*/ 58 w 88"/>
                  <a:gd name="T43" fmla="*/ 24 h 83"/>
                  <a:gd name="T44" fmla="*/ 48 w 88"/>
                  <a:gd name="T45" fmla="*/ 28 h 83"/>
                  <a:gd name="T46" fmla="*/ 57 w 88"/>
                  <a:gd name="T47" fmla="*/ 21 h 83"/>
                  <a:gd name="T48" fmla="*/ 69 w 88"/>
                  <a:gd name="T49" fmla="*/ 9 h 83"/>
                  <a:gd name="T50" fmla="*/ 69 w 88"/>
                  <a:gd name="T51" fmla="*/ 6 h 83"/>
                  <a:gd name="T52" fmla="*/ 74 w 88"/>
                  <a:gd name="T53" fmla="*/ 1 h 83"/>
                  <a:gd name="T54" fmla="*/ 63 w 88"/>
                  <a:gd name="T55" fmla="*/ 3 h 83"/>
                  <a:gd name="T56" fmla="*/ 46 w 88"/>
                  <a:gd name="T57" fmla="*/ 15 h 83"/>
                  <a:gd name="T58" fmla="*/ 34 w 88"/>
                  <a:gd name="T59" fmla="*/ 27 h 83"/>
                  <a:gd name="T60" fmla="*/ 28 w 88"/>
                  <a:gd name="T61" fmla="*/ 33 h 83"/>
                  <a:gd name="T62" fmla="*/ 27 w 88"/>
                  <a:gd name="T63" fmla="*/ 39 h 83"/>
                  <a:gd name="T64" fmla="*/ 23 w 88"/>
                  <a:gd name="T65" fmla="*/ 40 h 83"/>
                  <a:gd name="T66" fmla="*/ 19 w 88"/>
                  <a:gd name="T67" fmla="*/ 44 h 83"/>
                  <a:gd name="T68" fmla="*/ 16 w 88"/>
                  <a:gd name="T69" fmla="*/ 46 h 83"/>
                  <a:gd name="T70" fmla="*/ 11 w 88"/>
                  <a:gd name="T71" fmla="*/ 46 h 83"/>
                  <a:gd name="T72" fmla="*/ 12 w 88"/>
                  <a:gd name="T73" fmla="*/ 53 h 83"/>
                  <a:gd name="T74" fmla="*/ 1 w 88"/>
                  <a:gd name="T75" fmla="*/ 61 h 83"/>
                  <a:gd name="T76" fmla="*/ 7 w 88"/>
                  <a:gd name="T77" fmla="*/ 67 h 83"/>
                  <a:gd name="T78" fmla="*/ 19 w 88"/>
                  <a:gd name="T79" fmla="*/ 65 h 83"/>
                  <a:gd name="T80" fmla="*/ 27 w 88"/>
                  <a:gd name="T81" fmla="*/ 66 h 83"/>
                  <a:gd name="T82" fmla="*/ 40 w 88"/>
                  <a:gd name="T83" fmla="*/ 66 h 83"/>
                  <a:gd name="T84" fmla="*/ 45 w 88"/>
                  <a:gd name="T85" fmla="*/ 63 h 83"/>
                  <a:gd name="T86" fmla="*/ 47 w 88"/>
                  <a:gd name="T87" fmla="*/ 68 h 83"/>
                  <a:gd name="T88" fmla="*/ 52 w 88"/>
                  <a:gd name="T89" fmla="*/ 67 h 83"/>
                  <a:gd name="T90" fmla="*/ 46 w 88"/>
                  <a:gd name="T91" fmla="*/ 72 h 83"/>
                  <a:gd name="T92" fmla="*/ 45 w 88"/>
                  <a:gd name="T93" fmla="*/ 77 h 83"/>
                  <a:gd name="T94" fmla="*/ 52 w 88"/>
                  <a:gd name="T95" fmla="*/ 75 h 83"/>
                  <a:gd name="T96" fmla="*/ 62 w 88"/>
                  <a:gd name="T97" fmla="*/ 69 h 83"/>
                  <a:gd name="T98" fmla="*/ 68 w 88"/>
                  <a:gd name="T99" fmla="*/ 65 h 83"/>
                  <a:gd name="T100" fmla="*/ 70 w 88"/>
                  <a:gd name="T101" fmla="*/ 63 h 83"/>
                  <a:gd name="T102" fmla="*/ 66 w 88"/>
                  <a:gd name="T103" fmla="*/ 72 h 83"/>
                  <a:gd name="T104" fmla="*/ 64 w 88"/>
                  <a:gd name="T105" fmla="*/ 78 h 83"/>
                  <a:gd name="T106" fmla="*/ 71 w 88"/>
                  <a:gd name="T107" fmla="*/ 74 h 83"/>
                  <a:gd name="T108" fmla="*/ 70 w 88"/>
                  <a:gd name="T109" fmla="*/ 79 h 83"/>
                  <a:gd name="T110" fmla="*/ 72 w 88"/>
                  <a:gd name="T111" fmla="*/ 81 h 83"/>
                  <a:gd name="T112" fmla="*/ 80 w 88"/>
                  <a:gd name="T113" fmla="*/ 80 h 83"/>
                  <a:gd name="T114" fmla="*/ 83 w 88"/>
                  <a:gd name="T115" fmla="*/ 7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8" h="83">
                    <a:moveTo>
                      <a:pt x="83" y="73"/>
                    </a:moveTo>
                    <a:lnTo>
                      <a:pt x="84" y="71"/>
                    </a:lnTo>
                    <a:lnTo>
                      <a:pt x="86" y="69"/>
                    </a:lnTo>
                    <a:lnTo>
                      <a:pt x="88" y="66"/>
                    </a:lnTo>
                    <a:lnTo>
                      <a:pt x="88" y="66"/>
                    </a:lnTo>
                    <a:lnTo>
                      <a:pt x="88" y="65"/>
                    </a:lnTo>
                    <a:lnTo>
                      <a:pt x="88" y="63"/>
                    </a:lnTo>
                    <a:lnTo>
                      <a:pt x="88" y="62"/>
                    </a:lnTo>
                    <a:lnTo>
                      <a:pt x="88" y="62"/>
                    </a:lnTo>
                    <a:lnTo>
                      <a:pt x="87" y="61"/>
                    </a:lnTo>
                    <a:lnTo>
                      <a:pt x="86" y="61"/>
                    </a:lnTo>
                    <a:lnTo>
                      <a:pt x="83" y="63"/>
                    </a:lnTo>
                    <a:lnTo>
                      <a:pt x="83" y="63"/>
                    </a:lnTo>
                    <a:lnTo>
                      <a:pt x="82" y="65"/>
                    </a:lnTo>
                    <a:lnTo>
                      <a:pt x="82" y="65"/>
                    </a:lnTo>
                    <a:lnTo>
                      <a:pt x="87" y="59"/>
                    </a:lnTo>
                    <a:lnTo>
                      <a:pt x="87" y="56"/>
                    </a:lnTo>
                    <a:lnTo>
                      <a:pt x="84" y="56"/>
                    </a:lnTo>
                    <a:lnTo>
                      <a:pt x="83" y="56"/>
                    </a:lnTo>
                    <a:lnTo>
                      <a:pt x="81" y="57"/>
                    </a:lnTo>
                    <a:lnTo>
                      <a:pt x="81" y="59"/>
                    </a:lnTo>
                    <a:lnTo>
                      <a:pt x="80" y="59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80" y="59"/>
                    </a:lnTo>
                    <a:lnTo>
                      <a:pt x="80" y="57"/>
                    </a:lnTo>
                    <a:lnTo>
                      <a:pt x="82" y="55"/>
                    </a:lnTo>
                    <a:lnTo>
                      <a:pt x="83" y="54"/>
                    </a:lnTo>
                    <a:lnTo>
                      <a:pt x="86" y="53"/>
                    </a:lnTo>
                    <a:lnTo>
                      <a:pt x="87" y="53"/>
                    </a:lnTo>
                    <a:lnTo>
                      <a:pt x="88" y="49"/>
                    </a:lnTo>
                    <a:lnTo>
                      <a:pt x="88" y="48"/>
                    </a:lnTo>
                    <a:lnTo>
                      <a:pt x="88" y="46"/>
                    </a:lnTo>
                    <a:lnTo>
                      <a:pt x="83" y="48"/>
                    </a:lnTo>
                    <a:lnTo>
                      <a:pt x="83" y="48"/>
                    </a:lnTo>
                    <a:lnTo>
                      <a:pt x="81" y="50"/>
                    </a:lnTo>
                    <a:lnTo>
                      <a:pt x="80" y="53"/>
                    </a:lnTo>
                    <a:lnTo>
                      <a:pt x="77" y="54"/>
                    </a:lnTo>
                    <a:lnTo>
                      <a:pt x="76" y="54"/>
                    </a:lnTo>
                    <a:lnTo>
                      <a:pt x="76" y="54"/>
                    </a:lnTo>
                    <a:lnTo>
                      <a:pt x="75" y="54"/>
                    </a:lnTo>
                    <a:lnTo>
                      <a:pt x="76" y="53"/>
                    </a:lnTo>
                    <a:lnTo>
                      <a:pt x="78" y="50"/>
                    </a:lnTo>
                    <a:lnTo>
                      <a:pt x="81" y="48"/>
                    </a:lnTo>
                    <a:lnTo>
                      <a:pt x="81" y="46"/>
                    </a:lnTo>
                    <a:lnTo>
                      <a:pt x="80" y="46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87" y="38"/>
                    </a:lnTo>
                    <a:lnTo>
                      <a:pt x="87" y="36"/>
                    </a:lnTo>
                    <a:lnTo>
                      <a:pt x="86" y="36"/>
                    </a:lnTo>
                    <a:lnTo>
                      <a:pt x="84" y="36"/>
                    </a:lnTo>
                    <a:lnTo>
                      <a:pt x="83" y="34"/>
                    </a:lnTo>
                    <a:lnTo>
                      <a:pt x="82" y="34"/>
                    </a:lnTo>
                    <a:lnTo>
                      <a:pt x="82" y="32"/>
                    </a:lnTo>
                    <a:lnTo>
                      <a:pt x="82" y="30"/>
                    </a:lnTo>
                    <a:lnTo>
                      <a:pt x="81" y="30"/>
                    </a:lnTo>
                    <a:lnTo>
                      <a:pt x="78" y="32"/>
                    </a:lnTo>
                    <a:lnTo>
                      <a:pt x="77" y="36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5" y="33"/>
                    </a:lnTo>
                    <a:lnTo>
                      <a:pt x="75" y="32"/>
                    </a:lnTo>
                    <a:lnTo>
                      <a:pt x="74" y="31"/>
                    </a:lnTo>
                    <a:lnTo>
                      <a:pt x="72" y="31"/>
                    </a:lnTo>
                    <a:lnTo>
                      <a:pt x="71" y="31"/>
                    </a:lnTo>
                    <a:lnTo>
                      <a:pt x="70" y="33"/>
                    </a:lnTo>
                    <a:lnTo>
                      <a:pt x="69" y="36"/>
                    </a:lnTo>
                    <a:lnTo>
                      <a:pt x="66" y="37"/>
                    </a:lnTo>
                    <a:lnTo>
                      <a:pt x="65" y="38"/>
                    </a:lnTo>
                    <a:lnTo>
                      <a:pt x="65" y="37"/>
                    </a:lnTo>
                    <a:lnTo>
                      <a:pt x="66" y="34"/>
                    </a:lnTo>
                    <a:lnTo>
                      <a:pt x="63" y="34"/>
                    </a:lnTo>
                    <a:lnTo>
                      <a:pt x="58" y="32"/>
                    </a:lnTo>
                    <a:lnTo>
                      <a:pt x="59" y="31"/>
                    </a:lnTo>
                    <a:lnTo>
                      <a:pt x="59" y="30"/>
                    </a:lnTo>
                    <a:lnTo>
                      <a:pt x="60" y="30"/>
                    </a:lnTo>
                    <a:lnTo>
                      <a:pt x="62" y="30"/>
                    </a:lnTo>
                    <a:lnTo>
                      <a:pt x="63" y="30"/>
                    </a:lnTo>
                    <a:lnTo>
                      <a:pt x="65" y="26"/>
                    </a:lnTo>
                    <a:lnTo>
                      <a:pt x="65" y="25"/>
                    </a:lnTo>
                    <a:lnTo>
                      <a:pt x="62" y="25"/>
                    </a:lnTo>
                    <a:lnTo>
                      <a:pt x="62" y="25"/>
                    </a:lnTo>
                    <a:lnTo>
                      <a:pt x="60" y="25"/>
                    </a:lnTo>
                    <a:lnTo>
                      <a:pt x="59" y="25"/>
                    </a:lnTo>
                    <a:lnTo>
                      <a:pt x="58" y="24"/>
                    </a:lnTo>
                    <a:lnTo>
                      <a:pt x="56" y="25"/>
                    </a:lnTo>
                    <a:lnTo>
                      <a:pt x="53" y="27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8" y="27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7" y="21"/>
                    </a:lnTo>
                    <a:lnTo>
                      <a:pt x="59" y="18"/>
                    </a:lnTo>
                    <a:lnTo>
                      <a:pt x="60" y="16"/>
                    </a:lnTo>
                    <a:lnTo>
                      <a:pt x="65" y="13"/>
                    </a:lnTo>
                    <a:lnTo>
                      <a:pt x="69" y="9"/>
                    </a:lnTo>
                    <a:lnTo>
                      <a:pt x="70" y="8"/>
                    </a:lnTo>
                    <a:lnTo>
                      <a:pt x="69" y="7"/>
                    </a:lnTo>
                    <a:lnTo>
                      <a:pt x="68" y="6"/>
                    </a:lnTo>
                    <a:lnTo>
                      <a:pt x="69" y="6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5" y="1"/>
                    </a:lnTo>
                    <a:lnTo>
                      <a:pt x="74" y="1"/>
                    </a:lnTo>
                    <a:lnTo>
                      <a:pt x="70" y="0"/>
                    </a:lnTo>
                    <a:lnTo>
                      <a:pt x="69" y="0"/>
                    </a:lnTo>
                    <a:lnTo>
                      <a:pt x="65" y="1"/>
                    </a:lnTo>
                    <a:lnTo>
                      <a:pt x="63" y="3"/>
                    </a:lnTo>
                    <a:lnTo>
                      <a:pt x="53" y="8"/>
                    </a:lnTo>
                    <a:lnTo>
                      <a:pt x="51" y="12"/>
                    </a:lnTo>
                    <a:lnTo>
                      <a:pt x="48" y="14"/>
                    </a:lnTo>
                    <a:lnTo>
                      <a:pt x="46" y="15"/>
                    </a:lnTo>
                    <a:lnTo>
                      <a:pt x="42" y="18"/>
                    </a:lnTo>
                    <a:lnTo>
                      <a:pt x="38" y="22"/>
                    </a:lnTo>
                    <a:lnTo>
                      <a:pt x="35" y="25"/>
                    </a:lnTo>
                    <a:lnTo>
                      <a:pt x="34" y="27"/>
                    </a:lnTo>
                    <a:lnTo>
                      <a:pt x="33" y="30"/>
                    </a:lnTo>
                    <a:lnTo>
                      <a:pt x="30" y="31"/>
                    </a:lnTo>
                    <a:lnTo>
                      <a:pt x="29" y="32"/>
                    </a:lnTo>
                    <a:lnTo>
                      <a:pt x="28" y="33"/>
                    </a:lnTo>
                    <a:lnTo>
                      <a:pt x="27" y="34"/>
                    </a:lnTo>
                    <a:lnTo>
                      <a:pt x="27" y="37"/>
                    </a:lnTo>
                    <a:lnTo>
                      <a:pt x="27" y="38"/>
                    </a:lnTo>
                    <a:lnTo>
                      <a:pt x="27" y="39"/>
                    </a:lnTo>
                    <a:lnTo>
                      <a:pt x="25" y="39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2" y="39"/>
                    </a:lnTo>
                    <a:lnTo>
                      <a:pt x="21" y="42"/>
                    </a:lnTo>
                    <a:lnTo>
                      <a:pt x="19" y="44"/>
                    </a:lnTo>
                    <a:lnTo>
                      <a:pt x="18" y="45"/>
                    </a:lnTo>
                    <a:lnTo>
                      <a:pt x="17" y="46"/>
                    </a:lnTo>
                    <a:lnTo>
                      <a:pt x="16" y="46"/>
                    </a:lnTo>
                    <a:lnTo>
                      <a:pt x="16" y="46"/>
                    </a:lnTo>
                    <a:lnTo>
                      <a:pt x="16" y="46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11" y="46"/>
                    </a:lnTo>
                    <a:lnTo>
                      <a:pt x="7" y="50"/>
                    </a:lnTo>
                    <a:lnTo>
                      <a:pt x="11" y="53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7" y="56"/>
                    </a:lnTo>
                    <a:lnTo>
                      <a:pt x="4" y="59"/>
                    </a:lnTo>
                    <a:lnTo>
                      <a:pt x="3" y="60"/>
                    </a:lnTo>
                    <a:lnTo>
                      <a:pt x="1" y="61"/>
                    </a:lnTo>
                    <a:lnTo>
                      <a:pt x="0" y="63"/>
                    </a:lnTo>
                    <a:lnTo>
                      <a:pt x="3" y="66"/>
                    </a:lnTo>
                    <a:lnTo>
                      <a:pt x="4" y="67"/>
                    </a:lnTo>
                    <a:lnTo>
                      <a:pt x="7" y="67"/>
                    </a:lnTo>
                    <a:lnTo>
                      <a:pt x="11" y="67"/>
                    </a:lnTo>
                    <a:lnTo>
                      <a:pt x="15" y="66"/>
                    </a:lnTo>
                    <a:lnTo>
                      <a:pt x="17" y="66"/>
                    </a:lnTo>
                    <a:lnTo>
                      <a:pt x="19" y="65"/>
                    </a:lnTo>
                    <a:lnTo>
                      <a:pt x="19" y="65"/>
                    </a:lnTo>
                    <a:lnTo>
                      <a:pt x="19" y="66"/>
                    </a:lnTo>
                    <a:lnTo>
                      <a:pt x="24" y="66"/>
                    </a:lnTo>
                    <a:lnTo>
                      <a:pt x="27" y="66"/>
                    </a:lnTo>
                    <a:lnTo>
                      <a:pt x="29" y="66"/>
                    </a:lnTo>
                    <a:lnTo>
                      <a:pt x="34" y="66"/>
                    </a:lnTo>
                    <a:lnTo>
                      <a:pt x="36" y="66"/>
                    </a:lnTo>
                    <a:lnTo>
                      <a:pt x="40" y="66"/>
                    </a:lnTo>
                    <a:lnTo>
                      <a:pt x="42" y="66"/>
                    </a:lnTo>
                    <a:lnTo>
                      <a:pt x="45" y="65"/>
                    </a:lnTo>
                    <a:lnTo>
                      <a:pt x="45" y="63"/>
                    </a:lnTo>
                    <a:lnTo>
                      <a:pt x="45" y="63"/>
                    </a:lnTo>
                    <a:lnTo>
                      <a:pt x="45" y="65"/>
                    </a:lnTo>
                    <a:lnTo>
                      <a:pt x="45" y="67"/>
                    </a:lnTo>
                    <a:lnTo>
                      <a:pt x="46" y="68"/>
                    </a:lnTo>
                    <a:lnTo>
                      <a:pt x="47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8"/>
                    </a:lnTo>
                    <a:lnTo>
                      <a:pt x="52" y="67"/>
                    </a:lnTo>
                    <a:lnTo>
                      <a:pt x="53" y="67"/>
                    </a:lnTo>
                    <a:lnTo>
                      <a:pt x="51" y="68"/>
                    </a:lnTo>
                    <a:lnTo>
                      <a:pt x="48" y="71"/>
                    </a:lnTo>
                    <a:lnTo>
                      <a:pt x="46" y="72"/>
                    </a:lnTo>
                    <a:lnTo>
                      <a:pt x="45" y="73"/>
                    </a:lnTo>
                    <a:lnTo>
                      <a:pt x="42" y="73"/>
                    </a:lnTo>
                    <a:lnTo>
                      <a:pt x="42" y="74"/>
                    </a:lnTo>
                    <a:lnTo>
                      <a:pt x="45" y="77"/>
                    </a:lnTo>
                    <a:lnTo>
                      <a:pt x="45" y="77"/>
                    </a:lnTo>
                    <a:lnTo>
                      <a:pt x="48" y="78"/>
                    </a:lnTo>
                    <a:lnTo>
                      <a:pt x="51" y="77"/>
                    </a:lnTo>
                    <a:lnTo>
                      <a:pt x="52" y="75"/>
                    </a:lnTo>
                    <a:lnTo>
                      <a:pt x="53" y="74"/>
                    </a:lnTo>
                    <a:lnTo>
                      <a:pt x="56" y="73"/>
                    </a:lnTo>
                    <a:lnTo>
                      <a:pt x="58" y="69"/>
                    </a:lnTo>
                    <a:lnTo>
                      <a:pt x="62" y="69"/>
                    </a:lnTo>
                    <a:lnTo>
                      <a:pt x="64" y="68"/>
                    </a:lnTo>
                    <a:lnTo>
                      <a:pt x="65" y="68"/>
                    </a:lnTo>
                    <a:lnTo>
                      <a:pt x="65" y="67"/>
                    </a:lnTo>
                    <a:lnTo>
                      <a:pt x="68" y="65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70" y="63"/>
                    </a:lnTo>
                    <a:lnTo>
                      <a:pt x="70" y="67"/>
                    </a:lnTo>
                    <a:lnTo>
                      <a:pt x="70" y="67"/>
                    </a:lnTo>
                    <a:lnTo>
                      <a:pt x="69" y="69"/>
                    </a:lnTo>
                    <a:lnTo>
                      <a:pt x="66" y="72"/>
                    </a:lnTo>
                    <a:lnTo>
                      <a:pt x="65" y="73"/>
                    </a:lnTo>
                    <a:lnTo>
                      <a:pt x="63" y="77"/>
                    </a:lnTo>
                    <a:lnTo>
                      <a:pt x="63" y="78"/>
                    </a:lnTo>
                    <a:lnTo>
                      <a:pt x="64" y="78"/>
                    </a:lnTo>
                    <a:lnTo>
                      <a:pt x="65" y="78"/>
                    </a:lnTo>
                    <a:lnTo>
                      <a:pt x="66" y="77"/>
                    </a:lnTo>
                    <a:lnTo>
                      <a:pt x="70" y="75"/>
                    </a:lnTo>
                    <a:lnTo>
                      <a:pt x="71" y="74"/>
                    </a:lnTo>
                    <a:lnTo>
                      <a:pt x="71" y="73"/>
                    </a:lnTo>
                    <a:lnTo>
                      <a:pt x="71" y="74"/>
                    </a:lnTo>
                    <a:lnTo>
                      <a:pt x="70" y="78"/>
                    </a:lnTo>
                    <a:lnTo>
                      <a:pt x="70" y="79"/>
                    </a:lnTo>
                    <a:lnTo>
                      <a:pt x="69" y="81"/>
                    </a:lnTo>
                    <a:lnTo>
                      <a:pt x="70" y="83"/>
                    </a:lnTo>
                    <a:lnTo>
                      <a:pt x="70" y="83"/>
                    </a:lnTo>
                    <a:lnTo>
                      <a:pt x="72" y="81"/>
                    </a:lnTo>
                    <a:lnTo>
                      <a:pt x="74" y="80"/>
                    </a:lnTo>
                    <a:lnTo>
                      <a:pt x="75" y="81"/>
                    </a:lnTo>
                    <a:lnTo>
                      <a:pt x="76" y="83"/>
                    </a:lnTo>
                    <a:lnTo>
                      <a:pt x="80" y="80"/>
                    </a:lnTo>
                    <a:lnTo>
                      <a:pt x="81" y="79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83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6" name="Freeform 127">
                <a:extLst>
                  <a:ext uri="{FF2B5EF4-FFF2-40B4-BE49-F238E27FC236}">
                    <a16:creationId xmlns:a16="http://schemas.microsoft.com/office/drawing/2014/main" id="{B465A0FC-BF5D-45C4-BA0F-3759AEF702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5450" y="1011238"/>
                <a:ext cx="1588" cy="1587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0 h 6"/>
                  <a:gd name="T4" fmla="*/ 1 w 4"/>
                  <a:gd name="T5" fmla="*/ 0 h 6"/>
                  <a:gd name="T6" fmla="*/ 0 w 4"/>
                  <a:gd name="T7" fmla="*/ 4 h 6"/>
                  <a:gd name="T8" fmla="*/ 0 w 4"/>
                  <a:gd name="T9" fmla="*/ 6 h 6"/>
                  <a:gd name="T10" fmla="*/ 3 w 4"/>
                  <a:gd name="T11" fmla="*/ 6 h 6"/>
                  <a:gd name="T12" fmla="*/ 4 w 4"/>
                  <a:gd name="T13" fmla="*/ 6 h 6"/>
                  <a:gd name="T14" fmla="*/ 4 w 4"/>
                  <a:gd name="T15" fmla="*/ 4 h 6"/>
                  <a:gd name="T16" fmla="*/ 4 w 4"/>
                  <a:gd name="T17" fmla="*/ 2 h 6"/>
                  <a:gd name="T18" fmla="*/ 4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7" name="Freeform 128">
                <a:extLst>
                  <a:ext uri="{FF2B5EF4-FFF2-40B4-BE49-F238E27FC236}">
                    <a16:creationId xmlns:a16="http://schemas.microsoft.com/office/drawing/2014/main" id="{B4C92271-9E24-4B31-ABA7-8C2A913EA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3863" y="938213"/>
                <a:ext cx="3175" cy="3175"/>
              </a:xfrm>
              <a:custGeom>
                <a:avLst/>
                <a:gdLst>
                  <a:gd name="T0" fmla="*/ 4 w 11"/>
                  <a:gd name="T1" fmla="*/ 4 h 10"/>
                  <a:gd name="T2" fmla="*/ 1 w 11"/>
                  <a:gd name="T3" fmla="*/ 4 h 10"/>
                  <a:gd name="T4" fmla="*/ 0 w 11"/>
                  <a:gd name="T5" fmla="*/ 4 h 10"/>
                  <a:gd name="T6" fmla="*/ 0 w 11"/>
                  <a:gd name="T7" fmla="*/ 6 h 10"/>
                  <a:gd name="T8" fmla="*/ 2 w 11"/>
                  <a:gd name="T9" fmla="*/ 9 h 10"/>
                  <a:gd name="T10" fmla="*/ 5 w 11"/>
                  <a:gd name="T11" fmla="*/ 10 h 10"/>
                  <a:gd name="T12" fmla="*/ 7 w 11"/>
                  <a:gd name="T13" fmla="*/ 9 h 10"/>
                  <a:gd name="T14" fmla="*/ 7 w 11"/>
                  <a:gd name="T15" fmla="*/ 9 h 10"/>
                  <a:gd name="T16" fmla="*/ 11 w 11"/>
                  <a:gd name="T17" fmla="*/ 7 h 10"/>
                  <a:gd name="T18" fmla="*/ 11 w 11"/>
                  <a:gd name="T19" fmla="*/ 3 h 10"/>
                  <a:gd name="T20" fmla="*/ 8 w 11"/>
                  <a:gd name="T21" fmla="*/ 1 h 10"/>
                  <a:gd name="T22" fmla="*/ 8 w 11"/>
                  <a:gd name="T23" fmla="*/ 1 h 10"/>
                  <a:gd name="T24" fmla="*/ 6 w 11"/>
                  <a:gd name="T25" fmla="*/ 0 h 10"/>
                  <a:gd name="T26" fmla="*/ 5 w 11"/>
                  <a:gd name="T27" fmla="*/ 0 h 10"/>
                  <a:gd name="T28" fmla="*/ 5 w 11"/>
                  <a:gd name="T29" fmla="*/ 1 h 10"/>
                  <a:gd name="T30" fmla="*/ 5 w 11"/>
                  <a:gd name="T31" fmla="*/ 4 h 10"/>
                  <a:gd name="T32" fmla="*/ 4 w 11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0">
                    <a:moveTo>
                      <a:pt x="4" y="4"/>
                    </a:moveTo>
                    <a:lnTo>
                      <a:pt x="1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9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1" y="7"/>
                    </a:lnTo>
                    <a:lnTo>
                      <a:pt x="11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8" name="Freeform 129">
                <a:extLst>
                  <a:ext uri="{FF2B5EF4-FFF2-40B4-BE49-F238E27FC236}">
                    <a16:creationId xmlns:a16="http://schemas.microsoft.com/office/drawing/2014/main" id="{70BDEE0C-38C2-4F96-8B35-8D19822EBF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4650" y="850900"/>
                <a:ext cx="127000" cy="31750"/>
              </a:xfrm>
              <a:custGeom>
                <a:avLst/>
                <a:gdLst>
                  <a:gd name="T0" fmla="*/ 187 w 402"/>
                  <a:gd name="T1" fmla="*/ 35 h 103"/>
                  <a:gd name="T2" fmla="*/ 174 w 402"/>
                  <a:gd name="T3" fmla="*/ 28 h 103"/>
                  <a:gd name="T4" fmla="*/ 14 w 402"/>
                  <a:gd name="T5" fmla="*/ 79 h 103"/>
                  <a:gd name="T6" fmla="*/ 28 w 402"/>
                  <a:gd name="T7" fmla="*/ 83 h 103"/>
                  <a:gd name="T8" fmla="*/ 19 w 402"/>
                  <a:gd name="T9" fmla="*/ 101 h 103"/>
                  <a:gd name="T10" fmla="*/ 38 w 402"/>
                  <a:gd name="T11" fmla="*/ 101 h 103"/>
                  <a:gd name="T12" fmla="*/ 49 w 402"/>
                  <a:gd name="T13" fmla="*/ 96 h 103"/>
                  <a:gd name="T14" fmla="*/ 45 w 402"/>
                  <a:gd name="T15" fmla="*/ 103 h 103"/>
                  <a:gd name="T16" fmla="*/ 61 w 402"/>
                  <a:gd name="T17" fmla="*/ 103 h 103"/>
                  <a:gd name="T18" fmla="*/ 74 w 402"/>
                  <a:gd name="T19" fmla="*/ 102 h 103"/>
                  <a:gd name="T20" fmla="*/ 95 w 402"/>
                  <a:gd name="T21" fmla="*/ 100 h 103"/>
                  <a:gd name="T22" fmla="*/ 125 w 402"/>
                  <a:gd name="T23" fmla="*/ 100 h 103"/>
                  <a:gd name="T24" fmla="*/ 146 w 402"/>
                  <a:gd name="T25" fmla="*/ 91 h 103"/>
                  <a:gd name="T26" fmla="*/ 131 w 402"/>
                  <a:gd name="T27" fmla="*/ 83 h 103"/>
                  <a:gd name="T28" fmla="*/ 100 w 402"/>
                  <a:gd name="T29" fmla="*/ 84 h 103"/>
                  <a:gd name="T30" fmla="*/ 72 w 402"/>
                  <a:gd name="T31" fmla="*/ 84 h 103"/>
                  <a:gd name="T32" fmla="*/ 62 w 402"/>
                  <a:gd name="T33" fmla="*/ 78 h 103"/>
                  <a:gd name="T34" fmla="*/ 67 w 402"/>
                  <a:gd name="T35" fmla="*/ 76 h 103"/>
                  <a:gd name="T36" fmla="*/ 81 w 402"/>
                  <a:gd name="T37" fmla="*/ 77 h 103"/>
                  <a:gd name="T38" fmla="*/ 93 w 402"/>
                  <a:gd name="T39" fmla="*/ 75 h 103"/>
                  <a:gd name="T40" fmla="*/ 107 w 402"/>
                  <a:gd name="T41" fmla="*/ 79 h 103"/>
                  <a:gd name="T42" fmla="*/ 124 w 402"/>
                  <a:gd name="T43" fmla="*/ 76 h 103"/>
                  <a:gd name="T44" fmla="*/ 137 w 402"/>
                  <a:gd name="T45" fmla="*/ 75 h 103"/>
                  <a:gd name="T46" fmla="*/ 150 w 402"/>
                  <a:gd name="T47" fmla="*/ 81 h 103"/>
                  <a:gd name="T48" fmla="*/ 173 w 402"/>
                  <a:gd name="T49" fmla="*/ 77 h 103"/>
                  <a:gd name="T50" fmla="*/ 177 w 402"/>
                  <a:gd name="T51" fmla="*/ 67 h 103"/>
                  <a:gd name="T52" fmla="*/ 196 w 402"/>
                  <a:gd name="T53" fmla="*/ 59 h 103"/>
                  <a:gd name="T54" fmla="*/ 237 w 402"/>
                  <a:gd name="T55" fmla="*/ 46 h 103"/>
                  <a:gd name="T56" fmla="*/ 260 w 402"/>
                  <a:gd name="T57" fmla="*/ 38 h 103"/>
                  <a:gd name="T58" fmla="*/ 322 w 402"/>
                  <a:gd name="T59" fmla="*/ 26 h 103"/>
                  <a:gd name="T60" fmla="*/ 358 w 402"/>
                  <a:gd name="T61" fmla="*/ 14 h 103"/>
                  <a:gd name="T62" fmla="*/ 398 w 402"/>
                  <a:gd name="T63" fmla="*/ 7 h 103"/>
                  <a:gd name="T64" fmla="*/ 384 w 402"/>
                  <a:gd name="T65" fmla="*/ 3 h 103"/>
                  <a:gd name="T66" fmla="*/ 373 w 402"/>
                  <a:gd name="T67" fmla="*/ 1 h 103"/>
                  <a:gd name="T68" fmla="*/ 360 w 402"/>
                  <a:gd name="T69" fmla="*/ 1 h 103"/>
                  <a:gd name="T70" fmla="*/ 329 w 402"/>
                  <a:gd name="T71" fmla="*/ 0 h 103"/>
                  <a:gd name="T72" fmla="*/ 293 w 402"/>
                  <a:gd name="T73" fmla="*/ 1 h 103"/>
                  <a:gd name="T74" fmla="*/ 203 w 402"/>
                  <a:gd name="T75" fmla="*/ 7 h 103"/>
                  <a:gd name="T76" fmla="*/ 177 w 402"/>
                  <a:gd name="T77" fmla="*/ 8 h 103"/>
                  <a:gd name="T78" fmla="*/ 166 w 402"/>
                  <a:gd name="T79" fmla="*/ 10 h 103"/>
                  <a:gd name="T80" fmla="*/ 143 w 402"/>
                  <a:gd name="T81" fmla="*/ 12 h 103"/>
                  <a:gd name="T82" fmla="*/ 128 w 402"/>
                  <a:gd name="T83" fmla="*/ 19 h 103"/>
                  <a:gd name="T84" fmla="*/ 143 w 402"/>
                  <a:gd name="T85" fmla="*/ 28 h 103"/>
                  <a:gd name="T86" fmla="*/ 144 w 402"/>
                  <a:gd name="T87" fmla="*/ 34 h 103"/>
                  <a:gd name="T88" fmla="*/ 136 w 402"/>
                  <a:gd name="T89" fmla="*/ 28 h 103"/>
                  <a:gd name="T90" fmla="*/ 121 w 402"/>
                  <a:gd name="T91" fmla="*/ 26 h 103"/>
                  <a:gd name="T92" fmla="*/ 92 w 402"/>
                  <a:gd name="T93" fmla="*/ 20 h 103"/>
                  <a:gd name="T94" fmla="*/ 75 w 402"/>
                  <a:gd name="T95" fmla="*/ 24 h 103"/>
                  <a:gd name="T96" fmla="*/ 53 w 402"/>
                  <a:gd name="T97" fmla="*/ 40 h 103"/>
                  <a:gd name="T98" fmla="*/ 66 w 402"/>
                  <a:gd name="T99" fmla="*/ 54 h 103"/>
                  <a:gd name="T100" fmla="*/ 89 w 402"/>
                  <a:gd name="T101" fmla="*/ 56 h 103"/>
                  <a:gd name="T102" fmla="*/ 114 w 402"/>
                  <a:gd name="T103" fmla="*/ 55 h 103"/>
                  <a:gd name="T104" fmla="*/ 112 w 402"/>
                  <a:gd name="T105" fmla="*/ 56 h 103"/>
                  <a:gd name="T106" fmla="*/ 93 w 402"/>
                  <a:gd name="T107" fmla="*/ 62 h 103"/>
                  <a:gd name="T108" fmla="*/ 85 w 402"/>
                  <a:gd name="T109" fmla="*/ 66 h 103"/>
                  <a:gd name="T110" fmla="*/ 56 w 402"/>
                  <a:gd name="T111" fmla="*/ 71 h 103"/>
                  <a:gd name="T112" fmla="*/ 42 w 402"/>
                  <a:gd name="T113" fmla="*/ 72 h 103"/>
                  <a:gd name="T114" fmla="*/ 18 w 402"/>
                  <a:gd name="T115" fmla="*/ 67 h 103"/>
                  <a:gd name="T116" fmla="*/ 0 w 402"/>
                  <a:gd name="T117" fmla="*/ 7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02" h="103">
                    <a:moveTo>
                      <a:pt x="181" y="26"/>
                    </a:moveTo>
                    <a:lnTo>
                      <a:pt x="184" y="28"/>
                    </a:lnTo>
                    <a:lnTo>
                      <a:pt x="183" y="30"/>
                    </a:lnTo>
                    <a:lnTo>
                      <a:pt x="187" y="35"/>
                    </a:lnTo>
                    <a:lnTo>
                      <a:pt x="187" y="35"/>
                    </a:lnTo>
                    <a:lnTo>
                      <a:pt x="186" y="36"/>
                    </a:lnTo>
                    <a:lnTo>
                      <a:pt x="181" y="31"/>
                    </a:lnTo>
                    <a:lnTo>
                      <a:pt x="174" y="29"/>
                    </a:lnTo>
                    <a:lnTo>
                      <a:pt x="167" y="28"/>
                    </a:lnTo>
                    <a:lnTo>
                      <a:pt x="174" y="28"/>
                    </a:lnTo>
                    <a:lnTo>
                      <a:pt x="181" y="26"/>
                    </a:lnTo>
                    <a:close/>
                    <a:moveTo>
                      <a:pt x="0" y="73"/>
                    </a:moveTo>
                    <a:lnTo>
                      <a:pt x="4" y="76"/>
                    </a:lnTo>
                    <a:lnTo>
                      <a:pt x="7" y="77"/>
                    </a:lnTo>
                    <a:lnTo>
                      <a:pt x="14" y="79"/>
                    </a:lnTo>
                    <a:lnTo>
                      <a:pt x="21" y="81"/>
                    </a:lnTo>
                    <a:lnTo>
                      <a:pt x="21" y="81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5" y="85"/>
                    </a:lnTo>
                    <a:lnTo>
                      <a:pt x="18" y="91"/>
                    </a:lnTo>
                    <a:lnTo>
                      <a:pt x="16" y="94"/>
                    </a:lnTo>
                    <a:lnTo>
                      <a:pt x="15" y="99"/>
                    </a:lnTo>
                    <a:lnTo>
                      <a:pt x="19" y="101"/>
                    </a:lnTo>
                    <a:lnTo>
                      <a:pt x="21" y="100"/>
                    </a:lnTo>
                    <a:lnTo>
                      <a:pt x="26" y="97"/>
                    </a:lnTo>
                    <a:lnTo>
                      <a:pt x="30" y="101"/>
                    </a:lnTo>
                    <a:lnTo>
                      <a:pt x="38" y="101"/>
                    </a:lnTo>
                    <a:lnTo>
                      <a:pt x="38" y="101"/>
                    </a:lnTo>
                    <a:lnTo>
                      <a:pt x="41" y="100"/>
                    </a:lnTo>
                    <a:lnTo>
                      <a:pt x="49" y="96"/>
                    </a:lnTo>
                    <a:lnTo>
                      <a:pt x="49" y="96"/>
                    </a:lnTo>
                    <a:lnTo>
                      <a:pt x="49" y="96"/>
                    </a:lnTo>
                    <a:lnTo>
                      <a:pt x="49" y="96"/>
                    </a:lnTo>
                    <a:lnTo>
                      <a:pt x="49" y="97"/>
                    </a:lnTo>
                    <a:lnTo>
                      <a:pt x="48" y="101"/>
                    </a:lnTo>
                    <a:lnTo>
                      <a:pt x="44" y="101"/>
                    </a:lnTo>
                    <a:lnTo>
                      <a:pt x="45" y="102"/>
                    </a:lnTo>
                    <a:lnTo>
                      <a:pt x="45" y="103"/>
                    </a:lnTo>
                    <a:lnTo>
                      <a:pt x="47" y="103"/>
                    </a:lnTo>
                    <a:lnTo>
                      <a:pt x="47" y="103"/>
                    </a:lnTo>
                    <a:lnTo>
                      <a:pt x="48" y="103"/>
                    </a:lnTo>
                    <a:lnTo>
                      <a:pt x="61" y="103"/>
                    </a:lnTo>
                    <a:lnTo>
                      <a:pt x="61" y="103"/>
                    </a:lnTo>
                    <a:lnTo>
                      <a:pt x="66" y="102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4" y="102"/>
                    </a:lnTo>
                    <a:lnTo>
                      <a:pt x="81" y="101"/>
                    </a:lnTo>
                    <a:lnTo>
                      <a:pt x="84" y="101"/>
                    </a:lnTo>
                    <a:lnTo>
                      <a:pt x="90" y="102"/>
                    </a:lnTo>
                    <a:lnTo>
                      <a:pt x="91" y="102"/>
                    </a:lnTo>
                    <a:lnTo>
                      <a:pt x="95" y="100"/>
                    </a:lnTo>
                    <a:lnTo>
                      <a:pt x="100" y="96"/>
                    </a:lnTo>
                    <a:lnTo>
                      <a:pt x="104" y="102"/>
                    </a:lnTo>
                    <a:lnTo>
                      <a:pt x="104" y="102"/>
                    </a:lnTo>
                    <a:lnTo>
                      <a:pt x="115" y="102"/>
                    </a:lnTo>
                    <a:lnTo>
                      <a:pt x="125" y="100"/>
                    </a:lnTo>
                    <a:lnTo>
                      <a:pt x="130" y="99"/>
                    </a:lnTo>
                    <a:lnTo>
                      <a:pt x="137" y="95"/>
                    </a:lnTo>
                    <a:lnTo>
                      <a:pt x="138" y="95"/>
                    </a:lnTo>
                    <a:lnTo>
                      <a:pt x="145" y="91"/>
                    </a:lnTo>
                    <a:lnTo>
                      <a:pt x="146" y="91"/>
                    </a:lnTo>
                    <a:lnTo>
                      <a:pt x="144" y="87"/>
                    </a:lnTo>
                    <a:lnTo>
                      <a:pt x="143" y="87"/>
                    </a:lnTo>
                    <a:lnTo>
                      <a:pt x="142" y="87"/>
                    </a:lnTo>
                    <a:lnTo>
                      <a:pt x="136" y="84"/>
                    </a:lnTo>
                    <a:lnTo>
                      <a:pt x="131" y="83"/>
                    </a:lnTo>
                    <a:lnTo>
                      <a:pt x="130" y="83"/>
                    </a:lnTo>
                    <a:lnTo>
                      <a:pt x="122" y="83"/>
                    </a:lnTo>
                    <a:lnTo>
                      <a:pt x="120" y="82"/>
                    </a:lnTo>
                    <a:lnTo>
                      <a:pt x="109" y="82"/>
                    </a:lnTo>
                    <a:lnTo>
                      <a:pt x="100" y="84"/>
                    </a:lnTo>
                    <a:lnTo>
                      <a:pt x="95" y="84"/>
                    </a:lnTo>
                    <a:lnTo>
                      <a:pt x="90" y="85"/>
                    </a:lnTo>
                    <a:lnTo>
                      <a:pt x="83" y="87"/>
                    </a:lnTo>
                    <a:lnTo>
                      <a:pt x="80" y="87"/>
                    </a:lnTo>
                    <a:lnTo>
                      <a:pt x="72" y="84"/>
                    </a:lnTo>
                    <a:lnTo>
                      <a:pt x="65" y="85"/>
                    </a:lnTo>
                    <a:lnTo>
                      <a:pt x="59" y="85"/>
                    </a:lnTo>
                    <a:lnTo>
                      <a:pt x="57" y="84"/>
                    </a:lnTo>
                    <a:lnTo>
                      <a:pt x="57" y="82"/>
                    </a:lnTo>
                    <a:lnTo>
                      <a:pt x="62" y="78"/>
                    </a:lnTo>
                    <a:lnTo>
                      <a:pt x="63" y="78"/>
                    </a:lnTo>
                    <a:lnTo>
                      <a:pt x="63" y="77"/>
                    </a:lnTo>
                    <a:lnTo>
                      <a:pt x="63" y="77"/>
                    </a:lnTo>
                    <a:lnTo>
                      <a:pt x="65" y="76"/>
                    </a:lnTo>
                    <a:lnTo>
                      <a:pt x="67" y="76"/>
                    </a:lnTo>
                    <a:lnTo>
                      <a:pt x="67" y="76"/>
                    </a:lnTo>
                    <a:lnTo>
                      <a:pt x="68" y="76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81" y="77"/>
                    </a:lnTo>
                    <a:lnTo>
                      <a:pt x="81" y="79"/>
                    </a:lnTo>
                    <a:lnTo>
                      <a:pt x="83" y="79"/>
                    </a:lnTo>
                    <a:lnTo>
                      <a:pt x="86" y="78"/>
                    </a:lnTo>
                    <a:lnTo>
                      <a:pt x="92" y="76"/>
                    </a:lnTo>
                    <a:lnTo>
                      <a:pt x="93" y="75"/>
                    </a:lnTo>
                    <a:lnTo>
                      <a:pt x="93" y="76"/>
                    </a:lnTo>
                    <a:lnTo>
                      <a:pt x="93" y="76"/>
                    </a:lnTo>
                    <a:lnTo>
                      <a:pt x="100" y="79"/>
                    </a:lnTo>
                    <a:lnTo>
                      <a:pt x="106" y="79"/>
                    </a:lnTo>
                    <a:lnTo>
                      <a:pt x="107" y="79"/>
                    </a:lnTo>
                    <a:lnTo>
                      <a:pt x="107" y="79"/>
                    </a:lnTo>
                    <a:lnTo>
                      <a:pt x="108" y="78"/>
                    </a:lnTo>
                    <a:lnTo>
                      <a:pt x="115" y="76"/>
                    </a:lnTo>
                    <a:lnTo>
                      <a:pt x="119" y="76"/>
                    </a:lnTo>
                    <a:lnTo>
                      <a:pt x="124" y="76"/>
                    </a:lnTo>
                    <a:lnTo>
                      <a:pt x="126" y="77"/>
                    </a:lnTo>
                    <a:lnTo>
                      <a:pt x="126" y="77"/>
                    </a:lnTo>
                    <a:lnTo>
                      <a:pt x="127" y="77"/>
                    </a:lnTo>
                    <a:lnTo>
                      <a:pt x="131" y="77"/>
                    </a:lnTo>
                    <a:lnTo>
                      <a:pt x="137" y="75"/>
                    </a:lnTo>
                    <a:lnTo>
                      <a:pt x="142" y="76"/>
                    </a:lnTo>
                    <a:lnTo>
                      <a:pt x="139" y="81"/>
                    </a:lnTo>
                    <a:lnTo>
                      <a:pt x="139" y="82"/>
                    </a:lnTo>
                    <a:lnTo>
                      <a:pt x="143" y="82"/>
                    </a:lnTo>
                    <a:lnTo>
                      <a:pt x="150" y="81"/>
                    </a:lnTo>
                    <a:lnTo>
                      <a:pt x="159" y="79"/>
                    </a:lnTo>
                    <a:lnTo>
                      <a:pt x="160" y="79"/>
                    </a:lnTo>
                    <a:lnTo>
                      <a:pt x="162" y="78"/>
                    </a:lnTo>
                    <a:lnTo>
                      <a:pt x="172" y="77"/>
                    </a:lnTo>
                    <a:lnTo>
                      <a:pt x="173" y="77"/>
                    </a:lnTo>
                    <a:lnTo>
                      <a:pt x="175" y="76"/>
                    </a:lnTo>
                    <a:lnTo>
                      <a:pt x="183" y="68"/>
                    </a:lnTo>
                    <a:lnTo>
                      <a:pt x="184" y="67"/>
                    </a:lnTo>
                    <a:lnTo>
                      <a:pt x="175" y="67"/>
                    </a:lnTo>
                    <a:lnTo>
                      <a:pt x="177" y="67"/>
                    </a:lnTo>
                    <a:lnTo>
                      <a:pt x="181" y="66"/>
                    </a:lnTo>
                    <a:lnTo>
                      <a:pt x="192" y="64"/>
                    </a:lnTo>
                    <a:lnTo>
                      <a:pt x="195" y="61"/>
                    </a:lnTo>
                    <a:lnTo>
                      <a:pt x="196" y="59"/>
                    </a:lnTo>
                    <a:lnTo>
                      <a:pt x="196" y="59"/>
                    </a:lnTo>
                    <a:lnTo>
                      <a:pt x="199" y="59"/>
                    </a:lnTo>
                    <a:lnTo>
                      <a:pt x="218" y="59"/>
                    </a:lnTo>
                    <a:lnTo>
                      <a:pt x="224" y="55"/>
                    </a:lnTo>
                    <a:lnTo>
                      <a:pt x="234" y="49"/>
                    </a:lnTo>
                    <a:lnTo>
                      <a:pt x="237" y="46"/>
                    </a:lnTo>
                    <a:lnTo>
                      <a:pt x="243" y="44"/>
                    </a:lnTo>
                    <a:lnTo>
                      <a:pt x="246" y="40"/>
                    </a:lnTo>
                    <a:lnTo>
                      <a:pt x="257" y="40"/>
                    </a:lnTo>
                    <a:lnTo>
                      <a:pt x="257" y="40"/>
                    </a:lnTo>
                    <a:lnTo>
                      <a:pt x="260" y="38"/>
                    </a:lnTo>
                    <a:lnTo>
                      <a:pt x="267" y="37"/>
                    </a:lnTo>
                    <a:lnTo>
                      <a:pt x="279" y="37"/>
                    </a:lnTo>
                    <a:lnTo>
                      <a:pt x="290" y="32"/>
                    </a:lnTo>
                    <a:lnTo>
                      <a:pt x="301" y="30"/>
                    </a:lnTo>
                    <a:lnTo>
                      <a:pt x="322" y="26"/>
                    </a:lnTo>
                    <a:lnTo>
                      <a:pt x="345" y="23"/>
                    </a:lnTo>
                    <a:lnTo>
                      <a:pt x="361" y="17"/>
                    </a:lnTo>
                    <a:lnTo>
                      <a:pt x="362" y="16"/>
                    </a:lnTo>
                    <a:lnTo>
                      <a:pt x="361" y="16"/>
                    </a:lnTo>
                    <a:lnTo>
                      <a:pt x="358" y="14"/>
                    </a:lnTo>
                    <a:lnTo>
                      <a:pt x="358" y="14"/>
                    </a:lnTo>
                    <a:lnTo>
                      <a:pt x="386" y="14"/>
                    </a:lnTo>
                    <a:lnTo>
                      <a:pt x="402" y="10"/>
                    </a:lnTo>
                    <a:lnTo>
                      <a:pt x="401" y="10"/>
                    </a:lnTo>
                    <a:lnTo>
                      <a:pt x="398" y="7"/>
                    </a:lnTo>
                    <a:lnTo>
                      <a:pt x="393" y="6"/>
                    </a:lnTo>
                    <a:lnTo>
                      <a:pt x="392" y="6"/>
                    </a:lnTo>
                    <a:lnTo>
                      <a:pt x="390" y="6"/>
                    </a:lnTo>
                    <a:lnTo>
                      <a:pt x="386" y="5"/>
                    </a:lnTo>
                    <a:lnTo>
                      <a:pt x="384" y="3"/>
                    </a:lnTo>
                    <a:lnTo>
                      <a:pt x="379" y="2"/>
                    </a:lnTo>
                    <a:lnTo>
                      <a:pt x="374" y="2"/>
                    </a:lnTo>
                    <a:lnTo>
                      <a:pt x="373" y="2"/>
                    </a:lnTo>
                    <a:lnTo>
                      <a:pt x="373" y="2"/>
                    </a:lnTo>
                    <a:lnTo>
                      <a:pt x="373" y="1"/>
                    </a:lnTo>
                    <a:lnTo>
                      <a:pt x="372" y="1"/>
                    </a:lnTo>
                    <a:lnTo>
                      <a:pt x="370" y="1"/>
                    </a:lnTo>
                    <a:lnTo>
                      <a:pt x="366" y="3"/>
                    </a:lnTo>
                    <a:lnTo>
                      <a:pt x="363" y="3"/>
                    </a:lnTo>
                    <a:lnTo>
                      <a:pt x="360" y="1"/>
                    </a:lnTo>
                    <a:lnTo>
                      <a:pt x="360" y="1"/>
                    </a:lnTo>
                    <a:lnTo>
                      <a:pt x="345" y="1"/>
                    </a:lnTo>
                    <a:lnTo>
                      <a:pt x="340" y="1"/>
                    </a:lnTo>
                    <a:lnTo>
                      <a:pt x="334" y="1"/>
                    </a:lnTo>
                    <a:lnTo>
                      <a:pt x="329" y="0"/>
                    </a:lnTo>
                    <a:lnTo>
                      <a:pt x="326" y="1"/>
                    </a:lnTo>
                    <a:lnTo>
                      <a:pt x="311" y="1"/>
                    </a:lnTo>
                    <a:lnTo>
                      <a:pt x="304" y="1"/>
                    </a:lnTo>
                    <a:lnTo>
                      <a:pt x="298" y="2"/>
                    </a:lnTo>
                    <a:lnTo>
                      <a:pt x="293" y="1"/>
                    </a:lnTo>
                    <a:lnTo>
                      <a:pt x="244" y="1"/>
                    </a:lnTo>
                    <a:lnTo>
                      <a:pt x="224" y="3"/>
                    </a:lnTo>
                    <a:lnTo>
                      <a:pt x="215" y="6"/>
                    </a:lnTo>
                    <a:lnTo>
                      <a:pt x="208" y="11"/>
                    </a:lnTo>
                    <a:lnTo>
                      <a:pt x="203" y="7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84" y="7"/>
                    </a:lnTo>
                    <a:lnTo>
                      <a:pt x="181" y="7"/>
                    </a:lnTo>
                    <a:lnTo>
                      <a:pt x="177" y="8"/>
                    </a:lnTo>
                    <a:lnTo>
                      <a:pt x="173" y="10"/>
                    </a:lnTo>
                    <a:lnTo>
                      <a:pt x="171" y="8"/>
                    </a:lnTo>
                    <a:lnTo>
                      <a:pt x="171" y="8"/>
                    </a:lnTo>
                    <a:lnTo>
                      <a:pt x="171" y="8"/>
                    </a:lnTo>
                    <a:lnTo>
                      <a:pt x="166" y="10"/>
                    </a:lnTo>
                    <a:lnTo>
                      <a:pt x="162" y="8"/>
                    </a:lnTo>
                    <a:lnTo>
                      <a:pt x="160" y="8"/>
                    </a:lnTo>
                    <a:lnTo>
                      <a:pt x="154" y="10"/>
                    </a:lnTo>
                    <a:lnTo>
                      <a:pt x="149" y="11"/>
                    </a:lnTo>
                    <a:lnTo>
                      <a:pt x="143" y="12"/>
                    </a:lnTo>
                    <a:lnTo>
                      <a:pt x="134" y="13"/>
                    </a:lnTo>
                    <a:lnTo>
                      <a:pt x="126" y="14"/>
                    </a:lnTo>
                    <a:lnTo>
                      <a:pt x="121" y="16"/>
                    </a:lnTo>
                    <a:lnTo>
                      <a:pt x="118" y="16"/>
                    </a:lnTo>
                    <a:lnTo>
                      <a:pt x="128" y="19"/>
                    </a:lnTo>
                    <a:lnTo>
                      <a:pt x="128" y="23"/>
                    </a:lnTo>
                    <a:lnTo>
                      <a:pt x="136" y="28"/>
                    </a:lnTo>
                    <a:lnTo>
                      <a:pt x="137" y="28"/>
                    </a:lnTo>
                    <a:lnTo>
                      <a:pt x="138" y="28"/>
                    </a:lnTo>
                    <a:lnTo>
                      <a:pt x="143" y="28"/>
                    </a:lnTo>
                    <a:lnTo>
                      <a:pt x="150" y="28"/>
                    </a:lnTo>
                    <a:lnTo>
                      <a:pt x="157" y="29"/>
                    </a:lnTo>
                    <a:lnTo>
                      <a:pt x="156" y="29"/>
                    </a:lnTo>
                    <a:lnTo>
                      <a:pt x="150" y="29"/>
                    </a:lnTo>
                    <a:lnTo>
                      <a:pt x="144" y="34"/>
                    </a:lnTo>
                    <a:lnTo>
                      <a:pt x="139" y="34"/>
                    </a:lnTo>
                    <a:lnTo>
                      <a:pt x="138" y="34"/>
                    </a:lnTo>
                    <a:lnTo>
                      <a:pt x="140" y="30"/>
                    </a:lnTo>
                    <a:lnTo>
                      <a:pt x="142" y="29"/>
                    </a:lnTo>
                    <a:lnTo>
                      <a:pt x="136" y="28"/>
                    </a:lnTo>
                    <a:lnTo>
                      <a:pt x="132" y="30"/>
                    </a:lnTo>
                    <a:lnTo>
                      <a:pt x="130" y="29"/>
                    </a:lnTo>
                    <a:lnTo>
                      <a:pt x="126" y="26"/>
                    </a:lnTo>
                    <a:lnTo>
                      <a:pt x="126" y="25"/>
                    </a:lnTo>
                    <a:lnTo>
                      <a:pt x="121" y="26"/>
                    </a:lnTo>
                    <a:lnTo>
                      <a:pt x="119" y="23"/>
                    </a:lnTo>
                    <a:lnTo>
                      <a:pt x="114" y="18"/>
                    </a:lnTo>
                    <a:lnTo>
                      <a:pt x="107" y="18"/>
                    </a:lnTo>
                    <a:lnTo>
                      <a:pt x="95" y="18"/>
                    </a:lnTo>
                    <a:lnTo>
                      <a:pt x="92" y="20"/>
                    </a:lnTo>
                    <a:lnTo>
                      <a:pt x="90" y="20"/>
                    </a:lnTo>
                    <a:lnTo>
                      <a:pt x="85" y="22"/>
                    </a:lnTo>
                    <a:lnTo>
                      <a:pt x="81" y="23"/>
                    </a:lnTo>
                    <a:lnTo>
                      <a:pt x="80" y="23"/>
                    </a:lnTo>
                    <a:lnTo>
                      <a:pt x="75" y="24"/>
                    </a:lnTo>
                    <a:lnTo>
                      <a:pt x="72" y="25"/>
                    </a:lnTo>
                    <a:lnTo>
                      <a:pt x="66" y="26"/>
                    </a:lnTo>
                    <a:lnTo>
                      <a:pt x="60" y="28"/>
                    </a:lnTo>
                    <a:lnTo>
                      <a:pt x="55" y="34"/>
                    </a:lnTo>
                    <a:lnTo>
                      <a:pt x="53" y="40"/>
                    </a:lnTo>
                    <a:lnTo>
                      <a:pt x="56" y="43"/>
                    </a:lnTo>
                    <a:lnTo>
                      <a:pt x="62" y="43"/>
                    </a:lnTo>
                    <a:lnTo>
                      <a:pt x="62" y="43"/>
                    </a:lnTo>
                    <a:lnTo>
                      <a:pt x="57" y="47"/>
                    </a:lnTo>
                    <a:lnTo>
                      <a:pt x="66" y="54"/>
                    </a:lnTo>
                    <a:lnTo>
                      <a:pt x="66" y="54"/>
                    </a:lnTo>
                    <a:lnTo>
                      <a:pt x="69" y="54"/>
                    </a:lnTo>
                    <a:lnTo>
                      <a:pt x="80" y="55"/>
                    </a:lnTo>
                    <a:lnTo>
                      <a:pt x="89" y="56"/>
                    </a:lnTo>
                    <a:lnTo>
                      <a:pt x="89" y="56"/>
                    </a:lnTo>
                    <a:lnTo>
                      <a:pt x="91" y="56"/>
                    </a:lnTo>
                    <a:lnTo>
                      <a:pt x="97" y="54"/>
                    </a:lnTo>
                    <a:lnTo>
                      <a:pt x="100" y="54"/>
                    </a:lnTo>
                    <a:lnTo>
                      <a:pt x="107" y="53"/>
                    </a:lnTo>
                    <a:lnTo>
                      <a:pt x="114" y="55"/>
                    </a:lnTo>
                    <a:lnTo>
                      <a:pt x="119" y="56"/>
                    </a:lnTo>
                    <a:lnTo>
                      <a:pt x="120" y="60"/>
                    </a:lnTo>
                    <a:lnTo>
                      <a:pt x="118" y="60"/>
                    </a:lnTo>
                    <a:lnTo>
                      <a:pt x="114" y="58"/>
                    </a:lnTo>
                    <a:lnTo>
                      <a:pt x="112" y="56"/>
                    </a:lnTo>
                    <a:lnTo>
                      <a:pt x="104" y="55"/>
                    </a:lnTo>
                    <a:lnTo>
                      <a:pt x="101" y="56"/>
                    </a:lnTo>
                    <a:lnTo>
                      <a:pt x="98" y="59"/>
                    </a:lnTo>
                    <a:lnTo>
                      <a:pt x="95" y="62"/>
                    </a:lnTo>
                    <a:lnTo>
                      <a:pt x="93" y="62"/>
                    </a:lnTo>
                    <a:lnTo>
                      <a:pt x="93" y="62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90" y="67"/>
                    </a:lnTo>
                    <a:lnTo>
                      <a:pt x="85" y="66"/>
                    </a:lnTo>
                    <a:lnTo>
                      <a:pt x="77" y="68"/>
                    </a:lnTo>
                    <a:lnTo>
                      <a:pt x="74" y="68"/>
                    </a:lnTo>
                    <a:lnTo>
                      <a:pt x="68" y="71"/>
                    </a:lnTo>
                    <a:lnTo>
                      <a:pt x="63" y="70"/>
                    </a:lnTo>
                    <a:lnTo>
                      <a:pt x="56" y="71"/>
                    </a:lnTo>
                    <a:lnTo>
                      <a:pt x="59" y="73"/>
                    </a:lnTo>
                    <a:lnTo>
                      <a:pt x="56" y="76"/>
                    </a:lnTo>
                    <a:lnTo>
                      <a:pt x="54" y="72"/>
                    </a:lnTo>
                    <a:lnTo>
                      <a:pt x="47" y="72"/>
                    </a:lnTo>
                    <a:lnTo>
                      <a:pt x="42" y="72"/>
                    </a:lnTo>
                    <a:lnTo>
                      <a:pt x="35" y="72"/>
                    </a:lnTo>
                    <a:lnTo>
                      <a:pt x="30" y="68"/>
                    </a:lnTo>
                    <a:lnTo>
                      <a:pt x="24" y="68"/>
                    </a:lnTo>
                    <a:lnTo>
                      <a:pt x="20" y="67"/>
                    </a:lnTo>
                    <a:lnTo>
                      <a:pt x="18" y="67"/>
                    </a:lnTo>
                    <a:lnTo>
                      <a:pt x="14" y="66"/>
                    </a:lnTo>
                    <a:lnTo>
                      <a:pt x="8" y="66"/>
                    </a:lnTo>
                    <a:lnTo>
                      <a:pt x="7" y="66"/>
                    </a:lnTo>
                    <a:lnTo>
                      <a:pt x="0" y="68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9" name="Freeform 130">
                <a:extLst>
                  <a:ext uri="{FF2B5EF4-FFF2-40B4-BE49-F238E27FC236}">
                    <a16:creationId xmlns:a16="http://schemas.microsoft.com/office/drawing/2014/main" id="{54420F1D-45EF-4353-B8AF-A1A9F09B3D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2113" y="869950"/>
                <a:ext cx="7938" cy="3175"/>
              </a:xfrm>
              <a:custGeom>
                <a:avLst/>
                <a:gdLst>
                  <a:gd name="T0" fmla="*/ 9 w 21"/>
                  <a:gd name="T1" fmla="*/ 8 h 10"/>
                  <a:gd name="T2" fmla="*/ 9 w 21"/>
                  <a:gd name="T3" fmla="*/ 8 h 10"/>
                  <a:gd name="T4" fmla="*/ 12 w 21"/>
                  <a:gd name="T5" fmla="*/ 8 h 10"/>
                  <a:gd name="T6" fmla="*/ 20 w 21"/>
                  <a:gd name="T7" fmla="*/ 4 h 10"/>
                  <a:gd name="T8" fmla="*/ 21 w 21"/>
                  <a:gd name="T9" fmla="*/ 2 h 10"/>
                  <a:gd name="T10" fmla="*/ 15 w 21"/>
                  <a:gd name="T11" fmla="*/ 0 h 10"/>
                  <a:gd name="T12" fmla="*/ 9 w 21"/>
                  <a:gd name="T13" fmla="*/ 0 h 10"/>
                  <a:gd name="T14" fmla="*/ 6 w 21"/>
                  <a:gd name="T15" fmla="*/ 4 h 10"/>
                  <a:gd name="T16" fmla="*/ 2 w 21"/>
                  <a:gd name="T17" fmla="*/ 7 h 10"/>
                  <a:gd name="T18" fmla="*/ 0 w 21"/>
                  <a:gd name="T19" fmla="*/ 10 h 10"/>
                  <a:gd name="T20" fmla="*/ 3 w 21"/>
                  <a:gd name="T21" fmla="*/ 8 h 10"/>
                  <a:gd name="T22" fmla="*/ 5 w 21"/>
                  <a:gd name="T23" fmla="*/ 8 h 10"/>
                  <a:gd name="T24" fmla="*/ 9 w 21"/>
                  <a:gd name="T2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10">
                    <a:moveTo>
                      <a:pt x="9" y="8"/>
                    </a:moveTo>
                    <a:lnTo>
                      <a:pt x="9" y="8"/>
                    </a:lnTo>
                    <a:lnTo>
                      <a:pt x="12" y="8"/>
                    </a:lnTo>
                    <a:lnTo>
                      <a:pt x="20" y="4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0" name="Freeform 131">
                <a:extLst>
                  <a:ext uri="{FF2B5EF4-FFF2-40B4-BE49-F238E27FC236}">
                    <a16:creationId xmlns:a16="http://schemas.microsoft.com/office/drawing/2014/main" id="{C11C72DF-9C74-461B-8CE0-9EF8A22D6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9413" y="865188"/>
                <a:ext cx="9525" cy="6350"/>
              </a:xfrm>
              <a:custGeom>
                <a:avLst/>
                <a:gdLst>
                  <a:gd name="T0" fmla="*/ 8 w 34"/>
                  <a:gd name="T1" fmla="*/ 18 h 19"/>
                  <a:gd name="T2" fmla="*/ 15 w 34"/>
                  <a:gd name="T3" fmla="*/ 18 h 19"/>
                  <a:gd name="T4" fmla="*/ 22 w 34"/>
                  <a:gd name="T5" fmla="*/ 19 h 19"/>
                  <a:gd name="T6" fmla="*/ 29 w 34"/>
                  <a:gd name="T7" fmla="*/ 19 h 19"/>
                  <a:gd name="T8" fmla="*/ 34 w 34"/>
                  <a:gd name="T9" fmla="*/ 15 h 19"/>
                  <a:gd name="T10" fmla="*/ 32 w 34"/>
                  <a:gd name="T11" fmla="*/ 15 h 19"/>
                  <a:gd name="T12" fmla="*/ 28 w 34"/>
                  <a:gd name="T13" fmla="*/ 14 h 19"/>
                  <a:gd name="T14" fmla="*/ 28 w 34"/>
                  <a:gd name="T15" fmla="*/ 14 h 19"/>
                  <a:gd name="T16" fmla="*/ 25 w 34"/>
                  <a:gd name="T17" fmla="*/ 14 h 19"/>
                  <a:gd name="T18" fmla="*/ 20 w 34"/>
                  <a:gd name="T19" fmla="*/ 14 h 19"/>
                  <a:gd name="T20" fmla="*/ 20 w 34"/>
                  <a:gd name="T21" fmla="*/ 13 h 19"/>
                  <a:gd name="T22" fmla="*/ 24 w 34"/>
                  <a:gd name="T23" fmla="*/ 12 h 19"/>
                  <a:gd name="T24" fmla="*/ 25 w 34"/>
                  <a:gd name="T25" fmla="*/ 10 h 19"/>
                  <a:gd name="T26" fmla="*/ 26 w 34"/>
                  <a:gd name="T27" fmla="*/ 10 h 19"/>
                  <a:gd name="T28" fmla="*/ 29 w 34"/>
                  <a:gd name="T29" fmla="*/ 8 h 19"/>
                  <a:gd name="T30" fmla="*/ 30 w 34"/>
                  <a:gd name="T31" fmla="*/ 7 h 19"/>
                  <a:gd name="T32" fmla="*/ 29 w 34"/>
                  <a:gd name="T33" fmla="*/ 6 h 19"/>
                  <a:gd name="T34" fmla="*/ 25 w 34"/>
                  <a:gd name="T35" fmla="*/ 3 h 19"/>
                  <a:gd name="T36" fmla="*/ 18 w 34"/>
                  <a:gd name="T37" fmla="*/ 1 h 19"/>
                  <a:gd name="T38" fmla="*/ 15 w 34"/>
                  <a:gd name="T39" fmla="*/ 0 h 19"/>
                  <a:gd name="T40" fmla="*/ 15 w 34"/>
                  <a:gd name="T41" fmla="*/ 0 h 19"/>
                  <a:gd name="T42" fmla="*/ 14 w 34"/>
                  <a:gd name="T43" fmla="*/ 0 h 19"/>
                  <a:gd name="T44" fmla="*/ 6 w 34"/>
                  <a:gd name="T45" fmla="*/ 1 h 19"/>
                  <a:gd name="T46" fmla="*/ 2 w 34"/>
                  <a:gd name="T47" fmla="*/ 1 h 19"/>
                  <a:gd name="T48" fmla="*/ 2 w 34"/>
                  <a:gd name="T49" fmla="*/ 2 h 19"/>
                  <a:gd name="T50" fmla="*/ 2 w 34"/>
                  <a:gd name="T51" fmla="*/ 2 h 19"/>
                  <a:gd name="T52" fmla="*/ 1 w 34"/>
                  <a:gd name="T53" fmla="*/ 8 h 19"/>
                  <a:gd name="T54" fmla="*/ 0 w 34"/>
                  <a:gd name="T55" fmla="*/ 13 h 19"/>
                  <a:gd name="T56" fmla="*/ 0 w 34"/>
                  <a:gd name="T57" fmla="*/ 13 h 19"/>
                  <a:gd name="T58" fmla="*/ 5 w 34"/>
                  <a:gd name="T59" fmla="*/ 16 h 19"/>
                  <a:gd name="T60" fmla="*/ 8 w 34"/>
                  <a:gd name="T61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4" h="19">
                    <a:moveTo>
                      <a:pt x="8" y="18"/>
                    </a:moveTo>
                    <a:lnTo>
                      <a:pt x="15" y="18"/>
                    </a:lnTo>
                    <a:lnTo>
                      <a:pt x="22" y="19"/>
                    </a:lnTo>
                    <a:lnTo>
                      <a:pt x="29" y="19"/>
                    </a:lnTo>
                    <a:lnTo>
                      <a:pt x="34" y="15"/>
                    </a:lnTo>
                    <a:lnTo>
                      <a:pt x="32" y="15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5" y="14"/>
                    </a:lnTo>
                    <a:lnTo>
                      <a:pt x="20" y="14"/>
                    </a:lnTo>
                    <a:lnTo>
                      <a:pt x="20" y="13"/>
                    </a:lnTo>
                    <a:lnTo>
                      <a:pt x="24" y="12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29" y="6"/>
                    </a:lnTo>
                    <a:lnTo>
                      <a:pt x="25" y="3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6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8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5" y="16"/>
                    </a:lnTo>
                    <a:lnTo>
                      <a:pt x="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1" name="Freeform 132">
                <a:extLst>
                  <a:ext uri="{FF2B5EF4-FFF2-40B4-BE49-F238E27FC236}">
                    <a16:creationId xmlns:a16="http://schemas.microsoft.com/office/drawing/2014/main" id="{41EF6E77-7F28-4DA7-96D0-C1CBA86D2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1000" y="860425"/>
                <a:ext cx="4763" cy="1587"/>
              </a:xfrm>
              <a:custGeom>
                <a:avLst/>
                <a:gdLst>
                  <a:gd name="T0" fmla="*/ 9 w 18"/>
                  <a:gd name="T1" fmla="*/ 8 h 8"/>
                  <a:gd name="T2" fmla="*/ 11 w 18"/>
                  <a:gd name="T3" fmla="*/ 8 h 8"/>
                  <a:gd name="T4" fmla="*/ 17 w 18"/>
                  <a:gd name="T5" fmla="*/ 6 h 8"/>
                  <a:gd name="T6" fmla="*/ 18 w 18"/>
                  <a:gd name="T7" fmla="*/ 2 h 8"/>
                  <a:gd name="T8" fmla="*/ 18 w 18"/>
                  <a:gd name="T9" fmla="*/ 2 h 8"/>
                  <a:gd name="T10" fmla="*/ 11 w 18"/>
                  <a:gd name="T11" fmla="*/ 0 h 8"/>
                  <a:gd name="T12" fmla="*/ 7 w 18"/>
                  <a:gd name="T13" fmla="*/ 0 h 8"/>
                  <a:gd name="T14" fmla="*/ 7 w 18"/>
                  <a:gd name="T15" fmla="*/ 0 h 8"/>
                  <a:gd name="T16" fmla="*/ 0 w 18"/>
                  <a:gd name="T17" fmla="*/ 4 h 8"/>
                  <a:gd name="T18" fmla="*/ 5 w 18"/>
                  <a:gd name="T19" fmla="*/ 4 h 8"/>
                  <a:gd name="T20" fmla="*/ 8 w 18"/>
                  <a:gd name="T21" fmla="*/ 8 h 8"/>
                  <a:gd name="T22" fmla="*/ 9 w 18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8">
                    <a:moveTo>
                      <a:pt x="9" y="8"/>
                    </a:moveTo>
                    <a:lnTo>
                      <a:pt x="11" y="8"/>
                    </a:lnTo>
                    <a:lnTo>
                      <a:pt x="17" y="6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8" y="8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2" name="Freeform 133">
                <a:extLst>
                  <a:ext uri="{FF2B5EF4-FFF2-40B4-BE49-F238E27FC236}">
                    <a16:creationId xmlns:a16="http://schemas.microsoft.com/office/drawing/2014/main" id="{291C8A62-8809-4452-A2FE-CE3DB74B7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0363" y="863600"/>
                <a:ext cx="14288" cy="4762"/>
              </a:xfrm>
              <a:custGeom>
                <a:avLst/>
                <a:gdLst>
                  <a:gd name="T0" fmla="*/ 5 w 45"/>
                  <a:gd name="T1" fmla="*/ 12 h 19"/>
                  <a:gd name="T2" fmla="*/ 5 w 45"/>
                  <a:gd name="T3" fmla="*/ 12 h 19"/>
                  <a:gd name="T4" fmla="*/ 5 w 45"/>
                  <a:gd name="T5" fmla="*/ 12 h 19"/>
                  <a:gd name="T6" fmla="*/ 8 w 45"/>
                  <a:gd name="T7" fmla="*/ 15 h 19"/>
                  <a:gd name="T8" fmla="*/ 9 w 45"/>
                  <a:gd name="T9" fmla="*/ 16 h 19"/>
                  <a:gd name="T10" fmla="*/ 10 w 45"/>
                  <a:gd name="T11" fmla="*/ 16 h 19"/>
                  <a:gd name="T12" fmla="*/ 15 w 45"/>
                  <a:gd name="T13" fmla="*/ 15 h 19"/>
                  <a:gd name="T14" fmla="*/ 17 w 45"/>
                  <a:gd name="T15" fmla="*/ 16 h 19"/>
                  <a:gd name="T16" fmla="*/ 23 w 45"/>
                  <a:gd name="T17" fmla="*/ 18 h 19"/>
                  <a:gd name="T18" fmla="*/ 25 w 45"/>
                  <a:gd name="T19" fmla="*/ 18 h 19"/>
                  <a:gd name="T20" fmla="*/ 32 w 45"/>
                  <a:gd name="T21" fmla="*/ 19 h 19"/>
                  <a:gd name="T22" fmla="*/ 35 w 45"/>
                  <a:gd name="T23" fmla="*/ 19 h 19"/>
                  <a:gd name="T24" fmla="*/ 35 w 45"/>
                  <a:gd name="T25" fmla="*/ 19 h 19"/>
                  <a:gd name="T26" fmla="*/ 35 w 45"/>
                  <a:gd name="T27" fmla="*/ 19 h 19"/>
                  <a:gd name="T28" fmla="*/ 41 w 45"/>
                  <a:gd name="T29" fmla="*/ 16 h 19"/>
                  <a:gd name="T30" fmla="*/ 44 w 45"/>
                  <a:gd name="T31" fmla="*/ 16 h 19"/>
                  <a:gd name="T32" fmla="*/ 44 w 45"/>
                  <a:gd name="T33" fmla="*/ 16 h 19"/>
                  <a:gd name="T34" fmla="*/ 44 w 45"/>
                  <a:gd name="T35" fmla="*/ 16 h 19"/>
                  <a:gd name="T36" fmla="*/ 45 w 45"/>
                  <a:gd name="T37" fmla="*/ 15 h 19"/>
                  <a:gd name="T38" fmla="*/ 45 w 45"/>
                  <a:gd name="T39" fmla="*/ 10 h 19"/>
                  <a:gd name="T40" fmla="*/ 45 w 45"/>
                  <a:gd name="T41" fmla="*/ 7 h 19"/>
                  <a:gd name="T42" fmla="*/ 44 w 45"/>
                  <a:gd name="T43" fmla="*/ 7 h 19"/>
                  <a:gd name="T44" fmla="*/ 38 w 45"/>
                  <a:gd name="T45" fmla="*/ 4 h 19"/>
                  <a:gd name="T46" fmla="*/ 32 w 45"/>
                  <a:gd name="T47" fmla="*/ 2 h 19"/>
                  <a:gd name="T48" fmla="*/ 26 w 45"/>
                  <a:gd name="T49" fmla="*/ 3 h 19"/>
                  <a:gd name="T50" fmla="*/ 20 w 45"/>
                  <a:gd name="T51" fmla="*/ 1 h 19"/>
                  <a:gd name="T52" fmla="*/ 16 w 45"/>
                  <a:gd name="T53" fmla="*/ 0 h 19"/>
                  <a:gd name="T54" fmla="*/ 16 w 45"/>
                  <a:gd name="T55" fmla="*/ 0 h 19"/>
                  <a:gd name="T56" fmla="*/ 5 w 45"/>
                  <a:gd name="T57" fmla="*/ 0 h 19"/>
                  <a:gd name="T58" fmla="*/ 0 w 45"/>
                  <a:gd name="T59" fmla="*/ 2 h 19"/>
                  <a:gd name="T60" fmla="*/ 0 w 45"/>
                  <a:gd name="T61" fmla="*/ 9 h 19"/>
                  <a:gd name="T62" fmla="*/ 5 w 45"/>
                  <a:gd name="T63" fmla="*/ 7 h 19"/>
                  <a:gd name="T64" fmla="*/ 5 w 45"/>
                  <a:gd name="T65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19">
                    <a:moveTo>
                      <a:pt x="5" y="12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10" y="16"/>
                    </a:lnTo>
                    <a:lnTo>
                      <a:pt x="15" y="15"/>
                    </a:lnTo>
                    <a:lnTo>
                      <a:pt x="17" y="16"/>
                    </a:lnTo>
                    <a:lnTo>
                      <a:pt x="23" y="18"/>
                    </a:lnTo>
                    <a:lnTo>
                      <a:pt x="25" y="18"/>
                    </a:lnTo>
                    <a:lnTo>
                      <a:pt x="32" y="19"/>
                    </a:lnTo>
                    <a:lnTo>
                      <a:pt x="35" y="19"/>
                    </a:lnTo>
                    <a:lnTo>
                      <a:pt x="35" y="19"/>
                    </a:lnTo>
                    <a:lnTo>
                      <a:pt x="35" y="19"/>
                    </a:lnTo>
                    <a:lnTo>
                      <a:pt x="41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5" y="15"/>
                    </a:lnTo>
                    <a:lnTo>
                      <a:pt x="45" y="10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38" y="4"/>
                    </a:lnTo>
                    <a:lnTo>
                      <a:pt x="32" y="2"/>
                    </a:lnTo>
                    <a:lnTo>
                      <a:pt x="26" y="3"/>
                    </a:lnTo>
                    <a:lnTo>
                      <a:pt x="20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0" y="9"/>
                    </a:lnTo>
                    <a:lnTo>
                      <a:pt x="5" y="7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3" name="Freeform 134">
                <a:extLst>
                  <a:ext uri="{FF2B5EF4-FFF2-40B4-BE49-F238E27FC236}">
                    <a16:creationId xmlns:a16="http://schemas.microsoft.com/office/drawing/2014/main" id="{0AEB06B5-D432-4657-99E1-1826019D0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0838" y="868363"/>
                <a:ext cx="4763" cy="3175"/>
              </a:xfrm>
              <a:custGeom>
                <a:avLst/>
                <a:gdLst>
                  <a:gd name="T0" fmla="*/ 11 w 13"/>
                  <a:gd name="T1" fmla="*/ 10 h 10"/>
                  <a:gd name="T2" fmla="*/ 11 w 13"/>
                  <a:gd name="T3" fmla="*/ 10 h 10"/>
                  <a:gd name="T4" fmla="*/ 13 w 13"/>
                  <a:gd name="T5" fmla="*/ 7 h 10"/>
                  <a:gd name="T6" fmla="*/ 13 w 13"/>
                  <a:gd name="T7" fmla="*/ 6 h 10"/>
                  <a:gd name="T8" fmla="*/ 10 w 13"/>
                  <a:gd name="T9" fmla="*/ 2 h 10"/>
                  <a:gd name="T10" fmla="*/ 8 w 13"/>
                  <a:gd name="T11" fmla="*/ 0 h 10"/>
                  <a:gd name="T12" fmla="*/ 8 w 13"/>
                  <a:gd name="T13" fmla="*/ 0 h 10"/>
                  <a:gd name="T14" fmla="*/ 6 w 13"/>
                  <a:gd name="T15" fmla="*/ 0 h 10"/>
                  <a:gd name="T16" fmla="*/ 1 w 13"/>
                  <a:gd name="T17" fmla="*/ 2 h 10"/>
                  <a:gd name="T18" fmla="*/ 0 w 13"/>
                  <a:gd name="T19" fmla="*/ 7 h 10"/>
                  <a:gd name="T20" fmla="*/ 0 w 13"/>
                  <a:gd name="T21" fmla="*/ 8 h 10"/>
                  <a:gd name="T22" fmla="*/ 0 w 13"/>
                  <a:gd name="T23" fmla="*/ 9 h 10"/>
                  <a:gd name="T24" fmla="*/ 7 w 13"/>
                  <a:gd name="T25" fmla="*/ 9 h 10"/>
                  <a:gd name="T26" fmla="*/ 11 w 13"/>
                  <a:gd name="T2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10">
                    <a:moveTo>
                      <a:pt x="11" y="10"/>
                    </a:moveTo>
                    <a:lnTo>
                      <a:pt x="11" y="10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4" name="Freeform 135">
                <a:extLst>
                  <a:ext uri="{FF2B5EF4-FFF2-40B4-BE49-F238E27FC236}">
                    <a16:creationId xmlns:a16="http://schemas.microsoft.com/office/drawing/2014/main" id="{3EC702F6-A4F1-4802-925A-A2235D388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663" y="873125"/>
                <a:ext cx="22225" cy="6350"/>
              </a:xfrm>
              <a:custGeom>
                <a:avLst/>
                <a:gdLst>
                  <a:gd name="T0" fmla="*/ 5 w 70"/>
                  <a:gd name="T1" fmla="*/ 13 h 23"/>
                  <a:gd name="T2" fmla="*/ 8 w 70"/>
                  <a:gd name="T3" fmla="*/ 17 h 23"/>
                  <a:gd name="T4" fmla="*/ 8 w 70"/>
                  <a:gd name="T5" fmla="*/ 17 h 23"/>
                  <a:gd name="T6" fmla="*/ 11 w 70"/>
                  <a:gd name="T7" fmla="*/ 17 h 23"/>
                  <a:gd name="T8" fmla="*/ 14 w 70"/>
                  <a:gd name="T9" fmla="*/ 17 h 23"/>
                  <a:gd name="T10" fmla="*/ 20 w 70"/>
                  <a:gd name="T11" fmla="*/ 16 h 23"/>
                  <a:gd name="T12" fmla="*/ 22 w 70"/>
                  <a:gd name="T13" fmla="*/ 16 h 23"/>
                  <a:gd name="T14" fmla="*/ 24 w 70"/>
                  <a:gd name="T15" fmla="*/ 18 h 23"/>
                  <a:gd name="T16" fmla="*/ 23 w 70"/>
                  <a:gd name="T17" fmla="*/ 23 h 23"/>
                  <a:gd name="T18" fmla="*/ 23 w 70"/>
                  <a:gd name="T19" fmla="*/ 23 h 23"/>
                  <a:gd name="T20" fmla="*/ 23 w 70"/>
                  <a:gd name="T21" fmla="*/ 23 h 23"/>
                  <a:gd name="T22" fmla="*/ 29 w 70"/>
                  <a:gd name="T23" fmla="*/ 23 h 23"/>
                  <a:gd name="T24" fmla="*/ 34 w 70"/>
                  <a:gd name="T25" fmla="*/ 23 h 23"/>
                  <a:gd name="T26" fmla="*/ 46 w 70"/>
                  <a:gd name="T27" fmla="*/ 23 h 23"/>
                  <a:gd name="T28" fmla="*/ 46 w 70"/>
                  <a:gd name="T29" fmla="*/ 23 h 23"/>
                  <a:gd name="T30" fmla="*/ 51 w 70"/>
                  <a:gd name="T31" fmla="*/ 20 h 23"/>
                  <a:gd name="T32" fmla="*/ 52 w 70"/>
                  <a:gd name="T33" fmla="*/ 20 h 23"/>
                  <a:gd name="T34" fmla="*/ 57 w 70"/>
                  <a:gd name="T35" fmla="*/ 18 h 23"/>
                  <a:gd name="T36" fmla="*/ 58 w 70"/>
                  <a:gd name="T37" fmla="*/ 18 h 23"/>
                  <a:gd name="T38" fmla="*/ 59 w 70"/>
                  <a:gd name="T39" fmla="*/ 18 h 23"/>
                  <a:gd name="T40" fmla="*/ 63 w 70"/>
                  <a:gd name="T41" fmla="*/ 14 h 23"/>
                  <a:gd name="T42" fmla="*/ 65 w 70"/>
                  <a:gd name="T43" fmla="*/ 12 h 23"/>
                  <a:gd name="T44" fmla="*/ 69 w 70"/>
                  <a:gd name="T45" fmla="*/ 8 h 23"/>
                  <a:gd name="T46" fmla="*/ 69 w 70"/>
                  <a:gd name="T47" fmla="*/ 8 h 23"/>
                  <a:gd name="T48" fmla="*/ 70 w 70"/>
                  <a:gd name="T49" fmla="*/ 2 h 23"/>
                  <a:gd name="T50" fmla="*/ 69 w 70"/>
                  <a:gd name="T51" fmla="*/ 1 h 23"/>
                  <a:gd name="T52" fmla="*/ 69 w 70"/>
                  <a:gd name="T53" fmla="*/ 0 h 23"/>
                  <a:gd name="T54" fmla="*/ 63 w 70"/>
                  <a:gd name="T55" fmla="*/ 0 h 23"/>
                  <a:gd name="T56" fmla="*/ 63 w 70"/>
                  <a:gd name="T57" fmla="*/ 0 h 23"/>
                  <a:gd name="T58" fmla="*/ 57 w 70"/>
                  <a:gd name="T59" fmla="*/ 2 h 23"/>
                  <a:gd name="T60" fmla="*/ 54 w 70"/>
                  <a:gd name="T61" fmla="*/ 0 h 23"/>
                  <a:gd name="T62" fmla="*/ 52 w 70"/>
                  <a:gd name="T63" fmla="*/ 0 h 23"/>
                  <a:gd name="T64" fmla="*/ 45 w 70"/>
                  <a:gd name="T65" fmla="*/ 1 h 23"/>
                  <a:gd name="T66" fmla="*/ 42 w 70"/>
                  <a:gd name="T67" fmla="*/ 1 h 23"/>
                  <a:gd name="T68" fmla="*/ 40 w 70"/>
                  <a:gd name="T69" fmla="*/ 4 h 23"/>
                  <a:gd name="T70" fmla="*/ 40 w 70"/>
                  <a:gd name="T71" fmla="*/ 8 h 23"/>
                  <a:gd name="T72" fmla="*/ 35 w 70"/>
                  <a:gd name="T73" fmla="*/ 5 h 23"/>
                  <a:gd name="T74" fmla="*/ 35 w 70"/>
                  <a:gd name="T75" fmla="*/ 5 h 23"/>
                  <a:gd name="T76" fmla="*/ 32 w 70"/>
                  <a:gd name="T77" fmla="*/ 4 h 23"/>
                  <a:gd name="T78" fmla="*/ 28 w 70"/>
                  <a:gd name="T79" fmla="*/ 5 h 23"/>
                  <a:gd name="T80" fmla="*/ 24 w 70"/>
                  <a:gd name="T81" fmla="*/ 10 h 23"/>
                  <a:gd name="T82" fmla="*/ 24 w 70"/>
                  <a:gd name="T83" fmla="*/ 11 h 23"/>
                  <a:gd name="T84" fmla="*/ 24 w 70"/>
                  <a:gd name="T85" fmla="*/ 11 h 23"/>
                  <a:gd name="T86" fmla="*/ 24 w 70"/>
                  <a:gd name="T87" fmla="*/ 11 h 23"/>
                  <a:gd name="T88" fmla="*/ 24 w 70"/>
                  <a:gd name="T89" fmla="*/ 12 h 23"/>
                  <a:gd name="T90" fmla="*/ 24 w 70"/>
                  <a:gd name="T91" fmla="*/ 12 h 23"/>
                  <a:gd name="T92" fmla="*/ 21 w 70"/>
                  <a:gd name="T93" fmla="*/ 8 h 23"/>
                  <a:gd name="T94" fmla="*/ 20 w 70"/>
                  <a:gd name="T95" fmla="*/ 7 h 23"/>
                  <a:gd name="T96" fmla="*/ 20 w 70"/>
                  <a:gd name="T97" fmla="*/ 7 h 23"/>
                  <a:gd name="T98" fmla="*/ 15 w 70"/>
                  <a:gd name="T99" fmla="*/ 2 h 23"/>
                  <a:gd name="T100" fmla="*/ 14 w 70"/>
                  <a:gd name="T101" fmla="*/ 1 h 23"/>
                  <a:gd name="T102" fmla="*/ 14 w 70"/>
                  <a:gd name="T103" fmla="*/ 0 h 23"/>
                  <a:gd name="T104" fmla="*/ 12 w 70"/>
                  <a:gd name="T105" fmla="*/ 0 h 23"/>
                  <a:gd name="T106" fmla="*/ 5 w 70"/>
                  <a:gd name="T107" fmla="*/ 4 h 23"/>
                  <a:gd name="T108" fmla="*/ 4 w 70"/>
                  <a:gd name="T109" fmla="*/ 6 h 23"/>
                  <a:gd name="T110" fmla="*/ 2 w 70"/>
                  <a:gd name="T111" fmla="*/ 7 h 23"/>
                  <a:gd name="T112" fmla="*/ 0 w 70"/>
                  <a:gd name="T113" fmla="*/ 8 h 23"/>
                  <a:gd name="T114" fmla="*/ 2 w 70"/>
                  <a:gd name="T115" fmla="*/ 11 h 23"/>
                  <a:gd name="T116" fmla="*/ 5 w 70"/>
                  <a:gd name="T117" fmla="*/ 1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23">
                    <a:moveTo>
                      <a:pt x="5" y="13"/>
                    </a:moveTo>
                    <a:lnTo>
                      <a:pt x="8" y="17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4" y="17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4" y="18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34" y="23"/>
                    </a:lnTo>
                    <a:lnTo>
                      <a:pt x="46" y="23"/>
                    </a:lnTo>
                    <a:lnTo>
                      <a:pt x="46" y="23"/>
                    </a:lnTo>
                    <a:lnTo>
                      <a:pt x="51" y="20"/>
                    </a:lnTo>
                    <a:lnTo>
                      <a:pt x="52" y="20"/>
                    </a:lnTo>
                    <a:lnTo>
                      <a:pt x="57" y="18"/>
                    </a:lnTo>
                    <a:lnTo>
                      <a:pt x="58" y="18"/>
                    </a:lnTo>
                    <a:lnTo>
                      <a:pt x="59" y="18"/>
                    </a:lnTo>
                    <a:lnTo>
                      <a:pt x="63" y="14"/>
                    </a:lnTo>
                    <a:lnTo>
                      <a:pt x="65" y="12"/>
                    </a:lnTo>
                    <a:lnTo>
                      <a:pt x="69" y="8"/>
                    </a:lnTo>
                    <a:lnTo>
                      <a:pt x="69" y="8"/>
                    </a:lnTo>
                    <a:lnTo>
                      <a:pt x="70" y="2"/>
                    </a:lnTo>
                    <a:lnTo>
                      <a:pt x="69" y="1"/>
                    </a:lnTo>
                    <a:lnTo>
                      <a:pt x="69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57" y="2"/>
                    </a:lnTo>
                    <a:lnTo>
                      <a:pt x="54" y="0"/>
                    </a:lnTo>
                    <a:lnTo>
                      <a:pt x="52" y="0"/>
                    </a:lnTo>
                    <a:lnTo>
                      <a:pt x="45" y="1"/>
                    </a:lnTo>
                    <a:lnTo>
                      <a:pt x="42" y="1"/>
                    </a:lnTo>
                    <a:lnTo>
                      <a:pt x="40" y="4"/>
                    </a:lnTo>
                    <a:lnTo>
                      <a:pt x="40" y="8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2" y="4"/>
                    </a:lnTo>
                    <a:lnTo>
                      <a:pt x="28" y="5"/>
                    </a:lnTo>
                    <a:lnTo>
                      <a:pt x="24" y="10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1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0" y="8"/>
                    </a:lnTo>
                    <a:lnTo>
                      <a:pt x="2" y="11"/>
                    </a:lnTo>
                    <a:lnTo>
                      <a:pt x="5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5" name="Freeform 136">
                <a:extLst>
                  <a:ext uri="{FF2B5EF4-FFF2-40B4-BE49-F238E27FC236}">
                    <a16:creationId xmlns:a16="http://schemas.microsoft.com/office/drawing/2014/main" id="{621B6094-36E7-499F-8FDE-F5D3C7221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5125" y="877888"/>
                <a:ext cx="12700" cy="4762"/>
              </a:xfrm>
              <a:custGeom>
                <a:avLst/>
                <a:gdLst>
                  <a:gd name="T0" fmla="*/ 5 w 36"/>
                  <a:gd name="T1" fmla="*/ 6 h 16"/>
                  <a:gd name="T2" fmla="*/ 2 w 36"/>
                  <a:gd name="T3" fmla="*/ 8 h 16"/>
                  <a:gd name="T4" fmla="*/ 1 w 36"/>
                  <a:gd name="T5" fmla="*/ 8 h 16"/>
                  <a:gd name="T6" fmla="*/ 1 w 36"/>
                  <a:gd name="T7" fmla="*/ 8 h 16"/>
                  <a:gd name="T8" fmla="*/ 0 w 36"/>
                  <a:gd name="T9" fmla="*/ 8 h 16"/>
                  <a:gd name="T10" fmla="*/ 0 w 36"/>
                  <a:gd name="T11" fmla="*/ 8 h 16"/>
                  <a:gd name="T12" fmla="*/ 2 w 36"/>
                  <a:gd name="T13" fmla="*/ 10 h 16"/>
                  <a:gd name="T14" fmla="*/ 4 w 36"/>
                  <a:gd name="T15" fmla="*/ 11 h 16"/>
                  <a:gd name="T16" fmla="*/ 7 w 36"/>
                  <a:gd name="T17" fmla="*/ 12 h 16"/>
                  <a:gd name="T18" fmla="*/ 10 w 36"/>
                  <a:gd name="T19" fmla="*/ 14 h 16"/>
                  <a:gd name="T20" fmla="*/ 12 w 36"/>
                  <a:gd name="T21" fmla="*/ 14 h 16"/>
                  <a:gd name="T22" fmla="*/ 12 w 36"/>
                  <a:gd name="T23" fmla="*/ 14 h 16"/>
                  <a:gd name="T24" fmla="*/ 14 w 36"/>
                  <a:gd name="T25" fmla="*/ 15 h 16"/>
                  <a:gd name="T26" fmla="*/ 17 w 36"/>
                  <a:gd name="T27" fmla="*/ 15 h 16"/>
                  <a:gd name="T28" fmla="*/ 20 w 36"/>
                  <a:gd name="T29" fmla="*/ 15 h 16"/>
                  <a:gd name="T30" fmla="*/ 22 w 36"/>
                  <a:gd name="T31" fmla="*/ 16 h 16"/>
                  <a:gd name="T32" fmla="*/ 24 w 36"/>
                  <a:gd name="T33" fmla="*/ 15 h 16"/>
                  <a:gd name="T34" fmla="*/ 26 w 36"/>
                  <a:gd name="T35" fmla="*/ 15 h 16"/>
                  <a:gd name="T36" fmla="*/ 30 w 36"/>
                  <a:gd name="T37" fmla="*/ 12 h 16"/>
                  <a:gd name="T38" fmla="*/ 34 w 36"/>
                  <a:gd name="T39" fmla="*/ 10 h 16"/>
                  <a:gd name="T40" fmla="*/ 35 w 36"/>
                  <a:gd name="T41" fmla="*/ 8 h 16"/>
                  <a:gd name="T42" fmla="*/ 36 w 36"/>
                  <a:gd name="T43" fmla="*/ 5 h 16"/>
                  <a:gd name="T44" fmla="*/ 36 w 36"/>
                  <a:gd name="T45" fmla="*/ 4 h 16"/>
                  <a:gd name="T46" fmla="*/ 35 w 36"/>
                  <a:gd name="T47" fmla="*/ 3 h 16"/>
                  <a:gd name="T48" fmla="*/ 34 w 36"/>
                  <a:gd name="T49" fmla="*/ 2 h 16"/>
                  <a:gd name="T50" fmla="*/ 32 w 36"/>
                  <a:gd name="T51" fmla="*/ 2 h 16"/>
                  <a:gd name="T52" fmla="*/ 32 w 36"/>
                  <a:gd name="T53" fmla="*/ 3 h 16"/>
                  <a:gd name="T54" fmla="*/ 30 w 36"/>
                  <a:gd name="T55" fmla="*/ 3 h 16"/>
                  <a:gd name="T56" fmla="*/ 20 w 36"/>
                  <a:gd name="T57" fmla="*/ 2 h 16"/>
                  <a:gd name="T58" fmla="*/ 16 w 36"/>
                  <a:gd name="T59" fmla="*/ 0 h 16"/>
                  <a:gd name="T60" fmla="*/ 16 w 36"/>
                  <a:gd name="T61" fmla="*/ 0 h 16"/>
                  <a:gd name="T62" fmla="*/ 14 w 36"/>
                  <a:gd name="T63" fmla="*/ 0 h 16"/>
                  <a:gd name="T64" fmla="*/ 13 w 36"/>
                  <a:gd name="T65" fmla="*/ 0 h 16"/>
                  <a:gd name="T66" fmla="*/ 11 w 36"/>
                  <a:gd name="T67" fmla="*/ 0 h 16"/>
                  <a:gd name="T68" fmla="*/ 10 w 36"/>
                  <a:gd name="T69" fmla="*/ 0 h 16"/>
                  <a:gd name="T70" fmla="*/ 8 w 36"/>
                  <a:gd name="T71" fmla="*/ 0 h 16"/>
                  <a:gd name="T72" fmla="*/ 5 w 36"/>
                  <a:gd name="T73" fmla="*/ 3 h 16"/>
                  <a:gd name="T74" fmla="*/ 4 w 36"/>
                  <a:gd name="T75" fmla="*/ 4 h 16"/>
                  <a:gd name="T76" fmla="*/ 5 w 36"/>
                  <a:gd name="T77" fmla="*/ 5 h 16"/>
                  <a:gd name="T78" fmla="*/ 6 w 36"/>
                  <a:gd name="T79" fmla="*/ 6 h 16"/>
                  <a:gd name="T80" fmla="*/ 5 w 36"/>
                  <a:gd name="T81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6" h="16">
                    <a:moveTo>
                      <a:pt x="5" y="6"/>
                    </a:moveTo>
                    <a:lnTo>
                      <a:pt x="2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4" y="11"/>
                    </a:lnTo>
                    <a:lnTo>
                      <a:pt x="7" y="12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5"/>
                    </a:lnTo>
                    <a:lnTo>
                      <a:pt x="17" y="15"/>
                    </a:lnTo>
                    <a:lnTo>
                      <a:pt x="20" y="15"/>
                    </a:lnTo>
                    <a:lnTo>
                      <a:pt x="22" y="16"/>
                    </a:lnTo>
                    <a:lnTo>
                      <a:pt x="24" y="15"/>
                    </a:lnTo>
                    <a:lnTo>
                      <a:pt x="26" y="15"/>
                    </a:lnTo>
                    <a:lnTo>
                      <a:pt x="30" y="12"/>
                    </a:lnTo>
                    <a:lnTo>
                      <a:pt x="34" y="10"/>
                    </a:lnTo>
                    <a:lnTo>
                      <a:pt x="35" y="8"/>
                    </a:lnTo>
                    <a:lnTo>
                      <a:pt x="36" y="5"/>
                    </a:lnTo>
                    <a:lnTo>
                      <a:pt x="36" y="4"/>
                    </a:lnTo>
                    <a:lnTo>
                      <a:pt x="35" y="3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2" y="3"/>
                    </a:lnTo>
                    <a:lnTo>
                      <a:pt x="30" y="3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6" name="Freeform 137">
                <a:extLst>
                  <a:ext uri="{FF2B5EF4-FFF2-40B4-BE49-F238E27FC236}">
                    <a16:creationId xmlns:a16="http://schemas.microsoft.com/office/drawing/2014/main" id="{7B041786-126E-40F4-960F-3EAB39B5FF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6550" y="882650"/>
                <a:ext cx="22225" cy="12700"/>
              </a:xfrm>
              <a:custGeom>
                <a:avLst/>
                <a:gdLst>
                  <a:gd name="T0" fmla="*/ 17 w 71"/>
                  <a:gd name="T1" fmla="*/ 39 h 40"/>
                  <a:gd name="T2" fmla="*/ 29 w 71"/>
                  <a:gd name="T3" fmla="*/ 8 h 40"/>
                  <a:gd name="T4" fmla="*/ 24 w 71"/>
                  <a:gd name="T5" fmla="*/ 11 h 40"/>
                  <a:gd name="T6" fmla="*/ 29 w 71"/>
                  <a:gd name="T7" fmla="*/ 15 h 40"/>
                  <a:gd name="T8" fmla="*/ 31 w 71"/>
                  <a:gd name="T9" fmla="*/ 16 h 40"/>
                  <a:gd name="T10" fmla="*/ 27 w 71"/>
                  <a:gd name="T11" fmla="*/ 17 h 40"/>
                  <a:gd name="T12" fmla="*/ 22 w 71"/>
                  <a:gd name="T13" fmla="*/ 20 h 40"/>
                  <a:gd name="T14" fmla="*/ 18 w 71"/>
                  <a:gd name="T15" fmla="*/ 20 h 40"/>
                  <a:gd name="T16" fmla="*/ 16 w 71"/>
                  <a:gd name="T17" fmla="*/ 17 h 40"/>
                  <a:gd name="T18" fmla="*/ 9 w 71"/>
                  <a:gd name="T19" fmla="*/ 15 h 40"/>
                  <a:gd name="T20" fmla="*/ 3 w 71"/>
                  <a:gd name="T21" fmla="*/ 17 h 40"/>
                  <a:gd name="T22" fmla="*/ 1 w 71"/>
                  <a:gd name="T23" fmla="*/ 22 h 40"/>
                  <a:gd name="T24" fmla="*/ 1 w 71"/>
                  <a:gd name="T25" fmla="*/ 27 h 40"/>
                  <a:gd name="T26" fmla="*/ 6 w 71"/>
                  <a:gd name="T27" fmla="*/ 28 h 40"/>
                  <a:gd name="T28" fmla="*/ 13 w 71"/>
                  <a:gd name="T29" fmla="*/ 27 h 40"/>
                  <a:gd name="T30" fmla="*/ 12 w 71"/>
                  <a:gd name="T31" fmla="*/ 31 h 40"/>
                  <a:gd name="T32" fmla="*/ 18 w 71"/>
                  <a:gd name="T33" fmla="*/ 34 h 40"/>
                  <a:gd name="T34" fmla="*/ 17 w 71"/>
                  <a:gd name="T35" fmla="*/ 38 h 40"/>
                  <a:gd name="T36" fmla="*/ 17 w 71"/>
                  <a:gd name="T37" fmla="*/ 40 h 40"/>
                  <a:gd name="T38" fmla="*/ 27 w 71"/>
                  <a:gd name="T39" fmla="*/ 39 h 40"/>
                  <a:gd name="T40" fmla="*/ 30 w 71"/>
                  <a:gd name="T41" fmla="*/ 38 h 40"/>
                  <a:gd name="T42" fmla="*/ 30 w 71"/>
                  <a:gd name="T43" fmla="*/ 32 h 40"/>
                  <a:gd name="T44" fmla="*/ 33 w 71"/>
                  <a:gd name="T45" fmla="*/ 31 h 40"/>
                  <a:gd name="T46" fmla="*/ 36 w 71"/>
                  <a:gd name="T47" fmla="*/ 35 h 40"/>
                  <a:gd name="T48" fmla="*/ 41 w 71"/>
                  <a:gd name="T49" fmla="*/ 35 h 40"/>
                  <a:gd name="T50" fmla="*/ 47 w 71"/>
                  <a:gd name="T51" fmla="*/ 34 h 40"/>
                  <a:gd name="T52" fmla="*/ 53 w 71"/>
                  <a:gd name="T53" fmla="*/ 31 h 40"/>
                  <a:gd name="T54" fmla="*/ 59 w 71"/>
                  <a:gd name="T55" fmla="*/ 27 h 40"/>
                  <a:gd name="T56" fmla="*/ 64 w 71"/>
                  <a:gd name="T57" fmla="*/ 22 h 40"/>
                  <a:gd name="T58" fmla="*/ 66 w 71"/>
                  <a:gd name="T59" fmla="*/ 16 h 40"/>
                  <a:gd name="T60" fmla="*/ 59 w 71"/>
                  <a:gd name="T61" fmla="*/ 20 h 40"/>
                  <a:gd name="T62" fmla="*/ 58 w 71"/>
                  <a:gd name="T63" fmla="*/ 18 h 40"/>
                  <a:gd name="T64" fmla="*/ 56 w 71"/>
                  <a:gd name="T65" fmla="*/ 16 h 40"/>
                  <a:gd name="T66" fmla="*/ 65 w 71"/>
                  <a:gd name="T67" fmla="*/ 12 h 40"/>
                  <a:gd name="T68" fmla="*/ 69 w 71"/>
                  <a:gd name="T69" fmla="*/ 12 h 40"/>
                  <a:gd name="T70" fmla="*/ 71 w 71"/>
                  <a:gd name="T71" fmla="*/ 6 h 40"/>
                  <a:gd name="T72" fmla="*/ 71 w 71"/>
                  <a:gd name="T73" fmla="*/ 0 h 40"/>
                  <a:gd name="T74" fmla="*/ 57 w 71"/>
                  <a:gd name="T75" fmla="*/ 0 h 40"/>
                  <a:gd name="T76" fmla="*/ 52 w 71"/>
                  <a:gd name="T77" fmla="*/ 5 h 40"/>
                  <a:gd name="T78" fmla="*/ 47 w 71"/>
                  <a:gd name="T79" fmla="*/ 4 h 40"/>
                  <a:gd name="T80" fmla="*/ 46 w 71"/>
                  <a:gd name="T81" fmla="*/ 0 h 40"/>
                  <a:gd name="T82" fmla="*/ 34 w 71"/>
                  <a:gd name="T83" fmla="*/ 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1" h="40">
                    <a:moveTo>
                      <a:pt x="17" y="39"/>
                    </a:moveTo>
                    <a:lnTo>
                      <a:pt x="17" y="39"/>
                    </a:lnTo>
                    <a:lnTo>
                      <a:pt x="17" y="39"/>
                    </a:lnTo>
                    <a:lnTo>
                      <a:pt x="17" y="39"/>
                    </a:lnTo>
                    <a:lnTo>
                      <a:pt x="17" y="39"/>
                    </a:lnTo>
                    <a:close/>
                    <a:moveTo>
                      <a:pt x="29" y="8"/>
                    </a:moveTo>
                    <a:lnTo>
                      <a:pt x="28" y="9"/>
                    </a:lnTo>
                    <a:lnTo>
                      <a:pt x="27" y="9"/>
                    </a:lnTo>
                    <a:lnTo>
                      <a:pt x="24" y="11"/>
                    </a:lnTo>
                    <a:lnTo>
                      <a:pt x="24" y="12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31" y="15"/>
                    </a:lnTo>
                    <a:lnTo>
                      <a:pt x="34" y="15"/>
                    </a:lnTo>
                    <a:lnTo>
                      <a:pt x="31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7" y="17"/>
                    </a:lnTo>
                    <a:lnTo>
                      <a:pt x="25" y="18"/>
                    </a:lnTo>
                    <a:lnTo>
                      <a:pt x="23" y="18"/>
                    </a:lnTo>
                    <a:lnTo>
                      <a:pt x="22" y="20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8" y="20"/>
                    </a:lnTo>
                    <a:lnTo>
                      <a:pt x="17" y="18"/>
                    </a:lnTo>
                    <a:lnTo>
                      <a:pt x="16" y="18"/>
                    </a:lnTo>
                    <a:lnTo>
                      <a:pt x="16" y="17"/>
                    </a:lnTo>
                    <a:lnTo>
                      <a:pt x="13" y="15"/>
                    </a:lnTo>
                    <a:lnTo>
                      <a:pt x="12" y="15"/>
                    </a:lnTo>
                    <a:lnTo>
                      <a:pt x="9" y="15"/>
                    </a:lnTo>
                    <a:lnTo>
                      <a:pt x="6" y="17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1" y="27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9" y="28"/>
                    </a:lnTo>
                    <a:lnTo>
                      <a:pt x="11" y="27"/>
                    </a:lnTo>
                    <a:lnTo>
                      <a:pt x="13" y="27"/>
                    </a:lnTo>
                    <a:lnTo>
                      <a:pt x="13" y="28"/>
                    </a:lnTo>
                    <a:lnTo>
                      <a:pt x="12" y="29"/>
                    </a:lnTo>
                    <a:lnTo>
                      <a:pt x="12" y="31"/>
                    </a:lnTo>
                    <a:lnTo>
                      <a:pt x="15" y="33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7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0"/>
                    </a:lnTo>
                    <a:lnTo>
                      <a:pt x="21" y="40"/>
                    </a:lnTo>
                    <a:lnTo>
                      <a:pt x="25" y="39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9" y="39"/>
                    </a:lnTo>
                    <a:lnTo>
                      <a:pt x="30" y="38"/>
                    </a:lnTo>
                    <a:lnTo>
                      <a:pt x="31" y="35"/>
                    </a:lnTo>
                    <a:lnTo>
                      <a:pt x="31" y="33"/>
                    </a:lnTo>
                    <a:lnTo>
                      <a:pt x="30" y="32"/>
                    </a:lnTo>
                    <a:lnTo>
                      <a:pt x="31" y="32"/>
                    </a:lnTo>
                    <a:lnTo>
                      <a:pt x="33" y="31"/>
                    </a:lnTo>
                    <a:lnTo>
                      <a:pt x="33" y="31"/>
                    </a:lnTo>
                    <a:lnTo>
                      <a:pt x="34" y="32"/>
                    </a:lnTo>
                    <a:lnTo>
                      <a:pt x="34" y="33"/>
                    </a:lnTo>
                    <a:lnTo>
                      <a:pt x="36" y="35"/>
                    </a:lnTo>
                    <a:lnTo>
                      <a:pt x="40" y="35"/>
                    </a:lnTo>
                    <a:lnTo>
                      <a:pt x="41" y="35"/>
                    </a:lnTo>
                    <a:lnTo>
                      <a:pt x="41" y="35"/>
                    </a:lnTo>
                    <a:lnTo>
                      <a:pt x="42" y="37"/>
                    </a:lnTo>
                    <a:lnTo>
                      <a:pt x="45" y="35"/>
                    </a:lnTo>
                    <a:lnTo>
                      <a:pt x="47" y="34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53" y="31"/>
                    </a:lnTo>
                    <a:lnTo>
                      <a:pt x="56" y="29"/>
                    </a:lnTo>
                    <a:lnTo>
                      <a:pt x="57" y="27"/>
                    </a:lnTo>
                    <a:lnTo>
                      <a:pt x="59" y="27"/>
                    </a:lnTo>
                    <a:lnTo>
                      <a:pt x="62" y="26"/>
                    </a:lnTo>
                    <a:lnTo>
                      <a:pt x="63" y="23"/>
                    </a:lnTo>
                    <a:lnTo>
                      <a:pt x="64" y="22"/>
                    </a:lnTo>
                    <a:lnTo>
                      <a:pt x="65" y="20"/>
                    </a:lnTo>
                    <a:lnTo>
                      <a:pt x="68" y="16"/>
                    </a:lnTo>
                    <a:lnTo>
                      <a:pt x="66" y="16"/>
                    </a:lnTo>
                    <a:lnTo>
                      <a:pt x="64" y="16"/>
                    </a:lnTo>
                    <a:lnTo>
                      <a:pt x="60" y="18"/>
                    </a:lnTo>
                    <a:lnTo>
                      <a:pt x="59" y="20"/>
                    </a:lnTo>
                    <a:lnTo>
                      <a:pt x="59" y="21"/>
                    </a:lnTo>
                    <a:lnTo>
                      <a:pt x="59" y="20"/>
                    </a:lnTo>
                    <a:lnTo>
                      <a:pt x="58" y="18"/>
                    </a:lnTo>
                    <a:lnTo>
                      <a:pt x="58" y="16"/>
                    </a:lnTo>
                    <a:lnTo>
                      <a:pt x="56" y="16"/>
                    </a:lnTo>
                    <a:lnTo>
                      <a:pt x="56" y="16"/>
                    </a:lnTo>
                    <a:lnTo>
                      <a:pt x="60" y="14"/>
                    </a:lnTo>
                    <a:lnTo>
                      <a:pt x="64" y="12"/>
                    </a:lnTo>
                    <a:lnTo>
                      <a:pt x="65" y="12"/>
                    </a:lnTo>
                    <a:lnTo>
                      <a:pt x="66" y="12"/>
                    </a:lnTo>
                    <a:lnTo>
                      <a:pt x="68" y="14"/>
                    </a:lnTo>
                    <a:lnTo>
                      <a:pt x="69" y="12"/>
                    </a:lnTo>
                    <a:lnTo>
                      <a:pt x="70" y="10"/>
                    </a:lnTo>
                    <a:lnTo>
                      <a:pt x="71" y="8"/>
                    </a:lnTo>
                    <a:lnTo>
                      <a:pt x="71" y="6"/>
                    </a:lnTo>
                    <a:lnTo>
                      <a:pt x="71" y="5"/>
                    </a:lnTo>
                    <a:lnTo>
                      <a:pt x="71" y="2"/>
                    </a:lnTo>
                    <a:lnTo>
                      <a:pt x="71" y="0"/>
                    </a:lnTo>
                    <a:lnTo>
                      <a:pt x="65" y="0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6" y="2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47" y="4"/>
                    </a:lnTo>
                    <a:lnTo>
                      <a:pt x="47" y="3"/>
                    </a:lnTo>
                    <a:lnTo>
                      <a:pt x="47" y="2"/>
                    </a:lnTo>
                    <a:lnTo>
                      <a:pt x="46" y="0"/>
                    </a:lnTo>
                    <a:lnTo>
                      <a:pt x="44" y="2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1" y="6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7" name="Freeform 138">
                <a:extLst>
                  <a:ext uri="{FF2B5EF4-FFF2-40B4-BE49-F238E27FC236}">
                    <a16:creationId xmlns:a16="http://schemas.microsoft.com/office/drawing/2014/main" id="{30ED22ED-1904-475D-A33C-EBB193C27C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67175" y="881063"/>
                <a:ext cx="79375" cy="26987"/>
              </a:xfrm>
              <a:custGeom>
                <a:avLst/>
                <a:gdLst>
                  <a:gd name="T0" fmla="*/ 91 w 249"/>
                  <a:gd name="T1" fmla="*/ 25 h 84"/>
                  <a:gd name="T2" fmla="*/ 200 w 249"/>
                  <a:gd name="T3" fmla="*/ 68 h 84"/>
                  <a:gd name="T4" fmla="*/ 75 w 249"/>
                  <a:gd name="T5" fmla="*/ 44 h 84"/>
                  <a:gd name="T6" fmla="*/ 11 w 249"/>
                  <a:gd name="T7" fmla="*/ 37 h 84"/>
                  <a:gd name="T8" fmla="*/ 12 w 249"/>
                  <a:gd name="T9" fmla="*/ 49 h 84"/>
                  <a:gd name="T10" fmla="*/ 32 w 249"/>
                  <a:gd name="T11" fmla="*/ 44 h 84"/>
                  <a:gd name="T12" fmla="*/ 52 w 249"/>
                  <a:gd name="T13" fmla="*/ 38 h 84"/>
                  <a:gd name="T14" fmla="*/ 73 w 249"/>
                  <a:gd name="T15" fmla="*/ 31 h 84"/>
                  <a:gd name="T16" fmla="*/ 84 w 249"/>
                  <a:gd name="T17" fmla="*/ 28 h 84"/>
                  <a:gd name="T18" fmla="*/ 73 w 249"/>
                  <a:gd name="T19" fmla="*/ 33 h 84"/>
                  <a:gd name="T20" fmla="*/ 73 w 249"/>
                  <a:gd name="T21" fmla="*/ 41 h 84"/>
                  <a:gd name="T22" fmla="*/ 65 w 249"/>
                  <a:gd name="T23" fmla="*/ 44 h 84"/>
                  <a:gd name="T24" fmla="*/ 61 w 249"/>
                  <a:gd name="T25" fmla="*/ 49 h 84"/>
                  <a:gd name="T26" fmla="*/ 75 w 249"/>
                  <a:gd name="T27" fmla="*/ 55 h 84"/>
                  <a:gd name="T28" fmla="*/ 100 w 249"/>
                  <a:gd name="T29" fmla="*/ 54 h 84"/>
                  <a:gd name="T30" fmla="*/ 113 w 249"/>
                  <a:gd name="T31" fmla="*/ 55 h 84"/>
                  <a:gd name="T32" fmla="*/ 89 w 249"/>
                  <a:gd name="T33" fmla="*/ 56 h 84"/>
                  <a:gd name="T34" fmla="*/ 70 w 249"/>
                  <a:gd name="T35" fmla="*/ 59 h 84"/>
                  <a:gd name="T36" fmla="*/ 53 w 249"/>
                  <a:gd name="T37" fmla="*/ 65 h 84"/>
                  <a:gd name="T38" fmla="*/ 70 w 249"/>
                  <a:gd name="T39" fmla="*/ 73 h 84"/>
                  <a:gd name="T40" fmla="*/ 83 w 249"/>
                  <a:gd name="T41" fmla="*/ 73 h 84"/>
                  <a:gd name="T42" fmla="*/ 83 w 249"/>
                  <a:gd name="T43" fmla="*/ 84 h 84"/>
                  <a:gd name="T44" fmla="*/ 107 w 249"/>
                  <a:gd name="T45" fmla="*/ 81 h 84"/>
                  <a:gd name="T46" fmla="*/ 131 w 249"/>
                  <a:gd name="T47" fmla="*/ 78 h 84"/>
                  <a:gd name="T48" fmla="*/ 142 w 249"/>
                  <a:gd name="T49" fmla="*/ 77 h 84"/>
                  <a:gd name="T50" fmla="*/ 153 w 249"/>
                  <a:gd name="T51" fmla="*/ 75 h 84"/>
                  <a:gd name="T52" fmla="*/ 166 w 249"/>
                  <a:gd name="T53" fmla="*/ 74 h 84"/>
                  <a:gd name="T54" fmla="*/ 179 w 249"/>
                  <a:gd name="T55" fmla="*/ 77 h 84"/>
                  <a:gd name="T56" fmla="*/ 189 w 249"/>
                  <a:gd name="T57" fmla="*/ 81 h 84"/>
                  <a:gd name="T58" fmla="*/ 202 w 249"/>
                  <a:gd name="T59" fmla="*/ 77 h 84"/>
                  <a:gd name="T60" fmla="*/ 212 w 249"/>
                  <a:gd name="T61" fmla="*/ 68 h 84"/>
                  <a:gd name="T62" fmla="*/ 214 w 249"/>
                  <a:gd name="T63" fmla="*/ 66 h 84"/>
                  <a:gd name="T64" fmla="*/ 218 w 249"/>
                  <a:gd name="T65" fmla="*/ 68 h 84"/>
                  <a:gd name="T66" fmla="*/ 230 w 249"/>
                  <a:gd name="T67" fmla="*/ 61 h 84"/>
                  <a:gd name="T68" fmla="*/ 218 w 249"/>
                  <a:gd name="T69" fmla="*/ 51 h 84"/>
                  <a:gd name="T70" fmla="*/ 208 w 249"/>
                  <a:gd name="T71" fmla="*/ 50 h 84"/>
                  <a:gd name="T72" fmla="*/ 217 w 249"/>
                  <a:gd name="T73" fmla="*/ 43 h 84"/>
                  <a:gd name="T74" fmla="*/ 221 w 249"/>
                  <a:gd name="T75" fmla="*/ 30 h 84"/>
                  <a:gd name="T76" fmla="*/ 230 w 249"/>
                  <a:gd name="T77" fmla="*/ 21 h 84"/>
                  <a:gd name="T78" fmla="*/ 246 w 249"/>
                  <a:gd name="T79" fmla="*/ 15 h 84"/>
                  <a:gd name="T80" fmla="*/ 234 w 249"/>
                  <a:gd name="T81" fmla="*/ 9 h 84"/>
                  <a:gd name="T82" fmla="*/ 223 w 249"/>
                  <a:gd name="T83" fmla="*/ 12 h 84"/>
                  <a:gd name="T84" fmla="*/ 221 w 249"/>
                  <a:gd name="T85" fmla="*/ 18 h 84"/>
                  <a:gd name="T86" fmla="*/ 219 w 249"/>
                  <a:gd name="T87" fmla="*/ 15 h 84"/>
                  <a:gd name="T88" fmla="*/ 211 w 249"/>
                  <a:gd name="T89" fmla="*/ 15 h 84"/>
                  <a:gd name="T90" fmla="*/ 203 w 249"/>
                  <a:gd name="T91" fmla="*/ 15 h 84"/>
                  <a:gd name="T92" fmla="*/ 188 w 249"/>
                  <a:gd name="T93" fmla="*/ 32 h 84"/>
                  <a:gd name="T94" fmla="*/ 183 w 249"/>
                  <a:gd name="T95" fmla="*/ 35 h 84"/>
                  <a:gd name="T96" fmla="*/ 184 w 249"/>
                  <a:gd name="T97" fmla="*/ 24 h 84"/>
                  <a:gd name="T98" fmla="*/ 175 w 249"/>
                  <a:gd name="T99" fmla="*/ 24 h 84"/>
                  <a:gd name="T100" fmla="*/ 164 w 249"/>
                  <a:gd name="T101" fmla="*/ 26 h 84"/>
                  <a:gd name="T102" fmla="*/ 161 w 249"/>
                  <a:gd name="T103" fmla="*/ 26 h 84"/>
                  <a:gd name="T104" fmla="*/ 153 w 249"/>
                  <a:gd name="T105" fmla="*/ 19 h 84"/>
                  <a:gd name="T106" fmla="*/ 144 w 249"/>
                  <a:gd name="T107" fmla="*/ 18 h 84"/>
                  <a:gd name="T108" fmla="*/ 135 w 249"/>
                  <a:gd name="T109" fmla="*/ 15 h 84"/>
                  <a:gd name="T110" fmla="*/ 132 w 249"/>
                  <a:gd name="T111" fmla="*/ 9 h 84"/>
                  <a:gd name="T112" fmla="*/ 112 w 249"/>
                  <a:gd name="T113" fmla="*/ 4 h 84"/>
                  <a:gd name="T114" fmla="*/ 97 w 249"/>
                  <a:gd name="T115" fmla="*/ 2 h 84"/>
                  <a:gd name="T116" fmla="*/ 82 w 249"/>
                  <a:gd name="T117" fmla="*/ 2 h 84"/>
                  <a:gd name="T118" fmla="*/ 57 w 249"/>
                  <a:gd name="T119" fmla="*/ 3 h 84"/>
                  <a:gd name="T120" fmla="*/ 37 w 249"/>
                  <a:gd name="T121" fmla="*/ 16 h 84"/>
                  <a:gd name="T122" fmla="*/ 29 w 249"/>
                  <a:gd name="T123" fmla="*/ 21 h 84"/>
                  <a:gd name="T124" fmla="*/ 10 w 249"/>
                  <a:gd name="T125" fmla="*/ 3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9" h="84">
                    <a:moveTo>
                      <a:pt x="91" y="25"/>
                    </a:moveTo>
                    <a:lnTo>
                      <a:pt x="93" y="25"/>
                    </a:lnTo>
                    <a:lnTo>
                      <a:pt x="90" y="25"/>
                    </a:lnTo>
                    <a:lnTo>
                      <a:pt x="90" y="26"/>
                    </a:lnTo>
                    <a:lnTo>
                      <a:pt x="88" y="26"/>
                    </a:lnTo>
                    <a:lnTo>
                      <a:pt x="91" y="25"/>
                    </a:lnTo>
                    <a:close/>
                    <a:moveTo>
                      <a:pt x="199" y="67"/>
                    </a:moveTo>
                    <a:lnTo>
                      <a:pt x="199" y="67"/>
                    </a:lnTo>
                    <a:lnTo>
                      <a:pt x="200" y="67"/>
                    </a:lnTo>
                    <a:lnTo>
                      <a:pt x="202" y="67"/>
                    </a:lnTo>
                    <a:lnTo>
                      <a:pt x="203" y="67"/>
                    </a:lnTo>
                    <a:lnTo>
                      <a:pt x="200" y="68"/>
                    </a:lnTo>
                    <a:lnTo>
                      <a:pt x="199" y="69"/>
                    </a:lnTo>
                    <a:lnTo>
                      <a:pt x="199" y="71"/>
                    </a:lnTo>
                    <a:lnTo>
                      <a:pt x="199" y="67"/>
                    </a:lnTo>
                    <a:lnTo>
                      <a:pt x="199" y="67"/>
                    </a:lnTo>
                    <a:close/>
                    <a:moveTo>
                      <a:pt x="76" y="44"/>
                    </a:moveTo>
                    <a:lnTo>
                      <a:pt x="75" y="44"/>
                    </a:lnTo>
                    <a:lnTo>
                      <a:pt x="77" y="44"/>
                    </a:lnTo>
                    <a:lnTo>
                      <a:pt x="76" y="44"/>
                    </a:lnTo>
                    <a:close/>
                    <a:moveTo>
                      <a:pt x="2" y="38"/>
                    </a:moveTo>
                    <a:lnTo>
                      <a:pt x="4" y="38"/>
                    </a:lnTo>
                    <a:lnTo>
                      <a:pt x="7" y="37"/>
                    </a:lnTo>
                    <a:lnTo>
                      <a:pt x="11" y="37"/>
                    </a:lnTo>
                    <a:lnTo>
                      <a:pt x="14" y="38"/>
                    </a:lnTo>
                    <a:lnTo>
                      <a:pt x="16" y="41"/>
                    </a:lnTo>
                    <a:lnTo>
                      <a:pt x="16" y="42"/>
                    </a:lnTo>
                    <a:lnTo>
                      <a:pt x="14" y="44"/>
                    </a:lnTo>
                    <a:lnTo>
                      <a:pt x="13" y="45"/>
                    </a:lnTo>
                    <a:lnTo>
                      <a:pt x="12" y="49"/>
                    </a:lnTo>
                    <a:lnTo>
                      <a:pt x="14" y="49"/>
                    </a:lnTo>
                    <a:lnTo>
                      <a:pt x="16" y="49"/>
                    </a:lnTo>
                    <a:lnTo>
                      <a:pt x="20" y="48"/>
                    </a:lnTo>
                    <a:lnTo>
                      <a:pt x="24" y="45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5" y="45"/>
                    </a:lnTo>
                    <a:lnTo>
                      <a:pt x="36" y="45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6" y="43"/>
                    </a:lnTo>
                    <a:lnTo>
                      <a:pt x="52" y="38"/>
                    </a:lnTo>
                    <a:lnTo>
                      <a:pt x="59" y="35"/>
                    </a:lnTo>
                    <a:lnTo>
                      <a:pt x="65" y="32"/>
                    </a:lnTo>
                    <a:lnTo>
                      <a:pt x="65" y="32"/>
                    </a:lnTo>
                    <a:lnTo>
                      <a:pt x="66" y="32"/>
                    </a:lnTo>
                    <a:lnTo>
                      <a:pt x="70" y="32"/>
                    </a:lnTo>
                    <a:lnTo>
                      <a:pt x="73" y="31"/>
                    </a:lnTo>
                    <a:lnTo>
                      <a:pt x="78" y="30"/>
                    </a:lnTo>
                    <a:lnTo>
                      <a:pt x="81" y="28"/>
                    </a:lnTo>
                    <a:lnTo>
                      <a:pt x="82" y="28"/>
                    </a:lnTo>
                    <a:lnTo>
                      <a:pt x="85" y="27"/>
                    </a:lnTo>
                    <a:lnTo>
                      <a:pt x="87" y="27"/>
                    </a:lnTo>
                    <a:lnTo>
                      <a:pt x="84" y="28"/>
                    </a:lnTo>
                    <a:lnTo>
                      <a:pt x="83" y="30"/>
                    </a:lnTo>
                    <a:lnTo>
                      <a:pt x="82" y="31"/>
                    </a:lnTo>
                    <a:lnTo>
                      <a:pt x="78" y="33"/>
                    </a:lnTo>
                    <a:lnTo>
                      <a:pt x="76" y="33"/>
                    </a:lnTo>
                    <a:lnTo>
                      <a:pt x="75" y="33"/>
                    </a:lnTo>
                    <a:lnTo>
                      <a:pt x="73" y="33"/>
                    </a:lnTo>
                    <a:lnTo>
                      <a:pt x="71" y="35"/>
                    </a:lnTo>
                    <a:lnTo>
                      <a:pt x="69" y="37"/>
                    </a:lnTo>
                    <a:lnTo>
                      <a:pt x="66" y="39"/>
                    </a:lnTo>
                    <a:lnTo>
                      <a:pt x="69" y="41"/>
                    </a:lnTo>
                    <a:lnTo>
                      <a:pt x="71" y="41"/>
                    </a:lnTo>
                    <a:lnTo>
                      <a:pt x="73" y="41"/>
                    </a:lnTo>
                    <a:lnTo>
                      <a:pt x="75" y="41"/>
                    </a:lnTo>
                    <a:lnTo>
                      <a:pt x="73" y="43"/>
                    </a:lnTo>
                    <a:lnTo>
                      <a:pt x="70" y="43"/>
                    </a:lnTo>
                    <a:lnTo>
                      <a:pt x="69" y="43"/>
                    </a:lnTo>
                    <a:lnTo>
                      <a:pt x="67" y="44"/>
                    </a:lnTo>
                    <a:lnTo>
                      <a:pt x="65" y="44"/>
                    </a:lnTo>
                    <a:lnTo>
                      <a:pt x="63" y="47"/>
                    </a:lnTo>
                    <a:lnTo>
                      <a:pt x="63" y="45"/>
                    </a:lnTo>
                    <a:lnTo>
                      <a:pt x="61" y="45"/>
                    </a:lnTo>
                    <a:lnTo>
                      <a:pt x="60" y="45"/>
                    </a:lnTo>
                    <a:lnTo>
                      <a:pt x="60" y="45"/>
                    </a:lnTo>
                    <a:lnTo>
                      <a:pt x="61" y="49"/>
                    </a:lnTo>
                    <a:lnTo>
                      <a:pt x="64" y="51"/>
                    </a:lnTo>
                    <a:lnTo>
                      <a:pt x="66" y="54"/>
                    </a:lnTo>
                    <a:lnTo>
                      <a:pt x="70" y="55"/>
                    </a:lnTo>
                    <a:lnTo>
                      <a:pt x="72" y="55"/>
                    </a:lnTo>
                    <a:lnTo>
                      <a:pt x="72" y="55"/>
                    </a:lnTo>
                    <a:lnTo>
                      <a:pt x="75" y="55"/>
                    </a:lnTo>
                    <a:lnTo>
                      <a:pt x="77" y="55"/>
                    </a:lnTo>
                    <a:lnTo>
                      <a:pt x="84" y="54"/>
                    </a:lnTo>
                    <a:lnTo>
                      <a:pt x="94" y="53"/>
                    </a:lnTo>
                    <a:lnTo>
                      <a:pt x="94" y="53"/>
                    </a:lnTo>
                    <a:lnTo>
                      <a:pt x="97" y="54"/>
                    </a:lnTo>
                    <a:lnTo>
                      <a:pt x="100" y="54"/>
                    </a:lnTo>
                    <a:lnTo>
                      <a:pt x="102" y="54"/>
                    </a:lnTo>
                    <a:lnTo>
                      <a:pt x="105" y="54"/>
                    </a:lnTo>
                    <a:lnTo>
                      <a:pt x="108" y="55"/>
                    </a:lnTo>
                    <a:lnTo>
                      <a:pt x="111" y="55"/>
                    </a:lnTo>
                    <a:lnTo>
                      <a:pt x="112" y="55"/>
                    </a:lnTo>
                    <a:lnTo>
                      <a:pt x="113" y="55"/>
                    </a:lnTo>
                    <a:lnTo>
                      <a:pt x="116" y="56"/>
                    </a:lnTo>
                    <a:lnTo>
                      <a:pt x="112" y="56"/>
                    </a:lnTo>
                    <a:lnTo>
                      <a:pt x="107" y="56"/>
                    </a:lnTo>
                    <a:lnTo>
                      <a:pt x="99" y="56"/>
                    </a:lnTo>
                    <a:lnTo>
                      <a:pt x="94" y="57"/>
                    </a:lnTo>
                    <a:lnTo>
                      <a:pt x="89" y="56"/>
                    </a:lnTo>
                    <a:lnTo>
                      <a:pt x="88" y="56"/>
                    </a:lnTo>
                    <a:lnTo>
                      <a:pt x="87" y="56"/>
                    </a:lnTo>
                    <a:lnTo>
                      <a:pt x="85" y="56"/>
                    </a:lnTo>
                    <a:lnTo>
                      <a:pt x="81" y="57"/>
                    </a:lnTo>
                    <a:lnTo>
                      <a:pt x="75" y="59"/>
                    </a:lnTo>
                    <a:lnTo>
                      <a:pt x="70" y="59"/>
                    </a:lnTo>
                    <a:lnTo>
                      <a:pt x="65" y="59"/>
                    </a:lnTo>
                    <a:lnTo>
                      <a:pt x="61" y="59"/>
                    </a:lnTo>
                    <a:lnTo>
                      <a:pt x="59" y="59"/>
                    </a:lnTo>
                    <a:lnTo>
                      <a:pt x="55" y="61"/>
                    </a:lnTo>
                    <a:lnTo>
                      <a:pt x="54" y="62"/>
                    </a:lnTo>
                    <a:lnTo>
                      <a:pt x="53" y="65"/>
                    </a:lnTo>
                    <a:lnTo>
                      <a:pt x="54" y="67"/>
                    </a:lnTo>
                    <a:lnTo>
                      <a:pt x="58" y="69"/>
                    </a:lnTo>
                    <a:lnTo>
                      <a:pt x="63" y="73"/>
                    </a:lnTo>
                    <a:lnTo>
                      <a:pt x="66" y="73"/>
                    </a:lnTo>
                    <a:lnTo>
                      <a:pt x="70" y="73"/>
                    </a:lnTo>
                    <a:lnTo>
                      <a:pt x="70" y="73"/>
                    </a:lnTo>
                    <a:lnTo>
                      <a:pt x="72" y="72"/>
                    </a:lnTo>
                    <a:lnTo>
                      <a:pt x="78" y="72"/>
                    </a:lnTo>
                    <a:lnTo>
                      <a:pt x="82" y="71"/>
                    </a:lnTo>
                    <a:lnTo>
                      <a:pt x="83" y="71"/>
                    </a:lnTo>
                    <a:lnTo>
                      <a:pt x="83" y="72"/>
                    </a:lnTo>
                    <a:lnTo>
                      <a:pt x="83" y="73"/>
                    </a:lnTo>
                    <a:lnTo>
                      <a:pt x="82" y="74"/>
                    </a:lnTo>
                    <a:lnTo>
                      <a:pt x="78" y="78"/>
                    </a:lnTo>
                    <a:lnTo>
                      <a:pt x="77" y="79"/>
                    </a:lnTo>
                    <a:lnTo>
                      <a:pt x="77" y="81"/>
                    </a:lnTo>
                    <a:lnTo>
                      <a:pt x="81" y="84"/>
                    </a:lnTo>
                    <a:lnTo>
                      <a:pt x="83" y="84"/>
                    </a:lnTo>
                    <a:lnTo>
                      <a:pt x="84" y="84"/>
                    </a:lnTo>
                    <a:lnTo>
                      <a:pt x="87" y="84"/>
                    </a:lnTo>
                    <a:lnTo>
                      <a:pt x="91" y="83"/>
                    </a:lnTo>
                    <a:lnTo>
                      <a:pt x="96" y="83"/>
                    </a:lnTo>
                    <a:lnTo>
                      <a:pt x="104" y="83"/>
                    </a:lnTo>
                    <a:lnTo>
                      <a:pt x="107" y="81"/>
                    </a:lnTo>
                    <a:lnTo>
                      <a:pt x="111" y="81"/>
                    </a:lnTo>
                    <a:lnTo>
                      <a:pt x="112" y="81"/>
                    </a:lnTo>
                    <a:lnTo>
                      <a:pt x="118" y="80"/>
                    </a:lnTo>
                    <a:lnTo>
                      <a:pt x="124" y="79"/>
                    </a:lnTo>
                    <a:lnTo>
                      <a:pt x="129" y="79"/>
                    </a:lnTo>
                    <a:lnTo>
                      <a:pt x="131" y="78"/>
                    </a:lnTo>
                    <a:lnTo>
                      <a:pt x="135" y="78"/>
                    </a:lnTo>
                    <a:lnTo>
                      <a:pt x="136" y="77"/>
                    </a:lnTo>
                    <a:lnTo>
                      <a:pt x="138" y="75"/>
                    </a:lnTo>
                    <a:lnTo>
                      <a:pt x="138" y="75"/>
                    </a:lnTo>
                    <a:lnTo>
                      <a:pt x="138" y="75"/>
                    </a:lnTo>
                    <a:lnTo>
                      <a:pt x="142" y="77"/>
                    </a:lnTo>
                    <a:lnTo>
                      <a:pt x="144" y="77"/>
                    </a:lnTo>
                    <a:lnTo>
                      <a:pt x="147" y="77"/>
                    </a:lnTo>
                    <a:lnTo>
                      <a:pt x="149" y="77"/>
                    </a:lnTo>
                    <a:lnTo>
                      <a:pt x="152" y="75"/>
                    </a:lnTo>
                    <a:lnTo>
                      <a:pt x="152" y="75"/>
                    </a:lnTo>
                    <a:lnTo>
                      <a:pt x="153" y="75"/>
                    </a:lnTo>
                    <a:lnTo>
                      <a:pt x="153" y="75"/>
                    </a:lnTo>
                    <a:lnTo>
                      <a:pt x="155" y="74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1" y="73"/>
                    </a:lnTo>
                    <a:lnTo>
                      <a:pt x="166" y="74"/>
                    </a:lnTo>
                    <a:lnTo>
                      <a:pt x="169" y="77"/>
                    </a:lnTo>
                    <a:lnTo>
                      <a:pt x="169" y="78"/>
                    </a:lnTo>
                    <a:lnTo>
                      <a:pt x="170" y="79"/>
                    </a:lnTo>
                    <a:lnTo>
                      <a:pt x="171" y="79"/>
                    </a:lnTo>
                    <a:lnTo>
                      <a:pt x="176" y="78"/>
                    </a:lnTo>
                    <a:lnTo>
                      <a:pt x="179" y="77"/>
                    </a:lnTo>
                    <a:lnTo>
                      <a:pt x="181" y="77"/>
                    </a:lnTo>
                    <a:lnTo>
                      <a:pt x="182" y="78"/>
                    </a:lnTo>
                    <a:lnTo>
                      <a:pt x="183" y="78"/>
                    </a:lnTo>
                    <a:lnTo>
                      <a:pt x="184" y="79"/>
                    </a:lnTo>
                    <a:lnTo>
                      <a:pt x="188" y="80"/>
                    </a:lnTo>
                    <a:lnTo>
                      <a:pt x="189" y="81"/>
                    </a:lnTo>
                    <a:lnTo>
                      <a:pt x="194" y="80"/>
                    </a:lnTo>
                    <a:lnTo>
                      <a:pt x="195" y="80"/>
                    </a:lnTo>
                    <a:lnTo>
                      <a:pt x="199" y="79"/>
                    </a:lnTo>
                    <a:lnTo>
                      <a:pt x="200" y="78"/>
                    </a:lnTo>
                    <a:lnTo>
                      <a:pt x="201" y="77"/>
                    </a:lnTo>
                    <a:lnTo>
                      <a:pt x="202" y="77"/>
                    </a:lnTo>
                    <a:lnTo>
                      <a:pt x="206" y="75"/>
                    </a:lnTo>
                    <a:lnTo>
                      <a:pt x="208" y="74"/>
                    </a:lnTo>
                    <a:lnTo>
                      <a:pt x="208" y="74"/>
                    </a:lnTo>
                    <a:lnTo>
                      <a:pt x="211" y="71"/>
                    </a:lnTo>
                    <a:lnTo>
                      <a:pt x="212" y="69"/>
                    </a:lnTo>
                    <a:lnTo>
                      <a:pt x="212" y="68"/>
                    </a:lnTo>
                    <a:lnTo>
                      <a:pt x="208" y="67"/>
                    </a:lnTo>
                    <a:lnTo>
                      <a:pt x="208" y="67"/>
                    </a:lnTo>
                    <a:lnTo>
                      <a:pt x="211" y="67"/>
                    </a:lnTo>
                    <a:lnTo>
                      <a:pt x="213" y="63"/>
                    </a:lnTo>
                    <a:lnTo>
                      <a:pt x="213" y="65"/>
                    </a:lnTo>
                    <a:lnTo>
                      <a:pt x="214" y="66"/>
                    </a:lnTo>
                    <a:lnTo>
                      <a:pt x="214" y="67"/>
                    </a:lnTo>
                    <a:lnTo>
                      <a:pt x="217" y="66"/>
                    </a:lnTo>
                    <a:lnTo>
                      <a:pt x="217" y="66"/>
                    </a:lnTo>
                    <a:lnTo>
                      <a:pt x="218" y="66"/>
                    </a:lnTo>
                    <a:lnTo>
                      <a:pt x="218" y="67"/>
                    </a:lnTo>
                    <a:lnTo>
                      <a:pt x="218" y="68"/>
                    </a:lnTo>
                    <a:lnTo>
                      <a:pt x="218" y="69"/>
                    </a:lnTo>
                    <a:lnTo>
                      <a:pt x="220" y="69"/>
                    </a:lnTo>
                    <a:lnTo>
                      <a:pt x="223" y="68"/>
                    </a:lnTo>
                    <a:lnTo>
                      <a:pt x="225" y="67"/>
                    </a:lnTo>
                    <a:lnTo>
                      <a:pt x="226" y="65"/>
                    </a:lnTo>
                    <a:lnTo>
                      <a:pt x="230" y="61"/>
                    </a:lnTo>
                    <a:lnTo>
                      <a:pt x="230" y="60"/>
                    </a:lnTo>
                    <a:lnTo>
                      <a:pt x="229" y="59"/>
                    </a:lnTo>
                    <a:lnTo>
                      <a:pt x="228" y="59"/>
                    </a:lnTo>
                    <a:lnTo>
                      <a:pt x="224" y="56"/>
                    </a:lnTo>
                    <a:lnTo>
                      <a:pt x="219" y="51"/>
                    </a:lnTo>
                    <a:lnTo>
                      <a:pt x="218" y="51"/>
                    </a:lnTo>
                    <a:lnTo>
                      <a:pt x="217" y="51"/>
                    </a:lnTo>
                    <a:lnTo>
                      <a:pt x="215" y="51"/>
                    </a:lnTo>
                    <a:lnTo>
                      <a:pt x="214" y="51"/>
                    </a:lnTo>
                    <a:lnTo>
                      <a:pt x="213" y="53"/>
                    </a:lnTo>
                    <a:lnTo>
                      <a:pt x="212" y="51"/>
                    </a:lnTo>
                    <a:lnTo>
                      <a:pt x="208" y="50"/>
                    </a:lnTo>
                    <a:lnTo>
                      <a:pt x="207" y="49"/>
                    </a:lnTo>
                    <a:lnTo>
                      <a:pt x="207" y="48"/>
                    </a:lnTo>
                    <a:lnTo>
                      <a:pt x="208" y="47"/>
                    </a:lnTo>
                    <a:lnTo>
                      <a:pt x="211" y="45"/>
                    </a:lnTo>
                    <a:lnTo>
                      <a:pt x="214" y="44"/>
                    </a:lnTo>
                    <a:lnTo>
                      <a:pt x="217" y="43"/>
                    </a:lnTo>
                    <a:lnTo>
                      <a:pt x="217" y="43"/>
                    </a:lnTo>
                    <a:lnTo>
                      <a:pt x="218" y="43"/>
                    </a:lnTo>
                    <a:lnTo>
                      <a:pt x="218" y="41"/>
                    </a:lnTo>
                    <a:lnTo>
                      <a:pt x="218" y="38"/>
                    </a:lnTo>
                    <a:lnTo>
                      <a:pt x="219" y="36"/>
                    </a:lnTo>
                    <a:lnTo>
                      <a:pt x="221" y="30"/>
                    </a:lnTo>
                    <a:lnTo>
                      <a:pt x="221" y="30"/>
                    </a:lnTo>
                    <a:lnTo>
                      <a:pt x="223" y="26"/>
                    </a:lnTo>
                    <a:lnTo>
                      <a:pt x="224" y="25"/>
                    </a:lnTo>
                    <a:lnTo>
                      <a:pt x="226" y="24"/>
                    </a:lnTo>
                    <a:lnTo>
                      <a:pt x="228" y="22"/>
                    </a:lnTo>
                    <a:lnTo>
                      <a:pt x="230" y="21"/>
                    </a:lnTo>
                    <a:lnTo>
                      <a:pt x="231" y="21"/>
                    </a:lnTo>
                    <a:lnTo>
                      <a:pt x="234" y="20"/>
                    </a:lnTo>
                    <a:lnTo>
                      <a:pt x="238" y="18"/>
                    </a:lnTo>
                    <a:lnTo>
                      <a:pt x="240" y="18"/>
                    </a:lnTo>
                    <a:lnTo>
                      <a:pt x="242" y="16"/>
                    </a:lnTo>
                    <a:lnTo>
                      <a:pt x="246" y="15"/>
                    </a:lnTo>
                    <a:lnTo>
                      <a:pt x="247" y="14"/>
                    </a:lnTo>
                    <a:lnTo>
                      <a:pt x="249" y="13"/>
                    </a:lnTo>
                    <a:lnTo>
                      <a:pt x="246" y="12"/>
                    </a:lnTo>
                    <a:lnTo>
                      <a:pt x="240" y="10"/>
                    </a:lnTo>
                    <a:lnTo>
                      <a:pt x="236" y="9"/>
                    </a:lnTo>
                    <a:lnTo>
                      <a:pt x="234" y="9"/>
                    </a:lnTo>
                    <a:lnTo>
                      <a:pt x="231" y="9"/>
                    </a:lnTo>
                    <a:lnTo>
                      <a:pt x="229" y="9"/>
                    </a:lnTo>
                    <a:lnTo>
                      <a:pt x="228" y="9"/>
                    </a:lnTo>
                    <a:lnTo>
                      <a:pt x="226" y="9"/>
                    </a:lnTo>
                    <a:lnTo>
                      <a:pt x="224" y="12"/>
                    </a:lnTo>
                    <a:lnTo>
                      <a:pt x="223" y="12"/>
                    </a:lnTo>
                    <a:lnTo>
                      <a:pt x="221" y="12"/>
                    </a:lnTo>
                    <a:lnTo>
                      <a:pt x="220" y="12"/>
                    </a:lnTo>
                    <a:lnTo>
                      <a:pt x="219" y="13"/>
                    </a:lnTo>
                    <a:lnTo>
                      <a:pt x="219" y="14"/>
                    </a:lnTo>
                    <a:lnTo>
                      <a:pt x="221" y="16"/>
                    </a:lnTo>
                    <a:lnTo>
                      <a:pt x="221" y="18"/>
                    </a:lnTo>
                    <a:lnTo>
                      <a:pt x="221" y="19"/>
                    </a:lnTo>
                    <a:lnTo>
                      <a:pt x="221" y="19"/>
                    </a:lnTo>
                    <a:lnTo>
                      <a:pt x="220" y="19"/>
                    </a:lnTo>
                    <a:lnTo>
                      <a:pt x="220" y="18"/>
                    </a:lnTo>
                    <a:lnTo>
                      <a:pt x="220" y="18"/>
                    </a:lnTo>
                    <a:lnTo>
                      <a:pt x="219" y="15"/>
                    </a:lnTo>
                    <a:lnTo>
                      <a:pt x="217" y="15"/>
                    </a:lnTo>
                    <a:lnTo>
                      <a:pt x="215" y="16"/>
                    </a:lnTo>
                    <a:lnTo>
                      <a:pt x="213" y="18"/>
                    </a:lnTo>
                    <a:lnTo>
                      <a:pt x="212" y="18"/>
                    </a:lnTo>
                    <a:lnTo>
                      <a:pt x="212" y="16"/>
                    </a:lnTo>
                    <a:lnTo>
                      <a:pt x="211" y="15"/>
                    </a:lnTo>
                    <a:lnTo>
                      <a:pt x="209" y="15"/>
                    </a:lnTo>
                    <a:lnTo>
                      <a:pt x="208" y="15"/>
                    </a:lnTo>
                    <a:lnTo>
                      <a:pt x="207" y="15"/>
                    </a:lnTo>
                    <a:lnTo>
                      <a:pt x="207" y="15"/>
                    </a:lnTo>
                    <a:lnTo>
                      <a:pt x="205" y="14"/>
                    </a:lnTo>
                    <a:lnTo>
                      <a:pt x="203" y="15"/>
                    </a:lnTo>
                    <a:lnTo>
                      <a:pt x="202" y="18"/>
                    </a:lnTo>
                    <a:lnTo>
                      <a:pt x="201" y="19"/>
                    </a:lnTo>
                    <a:lnTo>
                      <a:pt x="200" y="21"/>
                    </a:lnTo>
                    <a:lnTo>
                      <a:pt x="193" y="26"/>
                    </a:lnTo>
                    <a:lnTo>
                      <a:pt x="191" y="27"/>
                    </a:lnTo>
                    <a:lnTo>
                      <a:pt x="188" y="32"/>
                    </a:lnTo>
                    <a:lnTo>
                      <a:pt x="188" y="35"/>
                    </a:lnTo>
                    <a:lnTo>
                      <a:pt x="185" y="37"/>
                    </a:lnTo>
                    <a:lnTo>
                      <a:pt x="182" y="38"/>
                    </a:lnTo>
                    <a:lnTo>
                      <a:pt x="181" y="39"/>
                    </a:lnTo>
                    <a:lnTo>
                      <a:pt x="181" y="38"/>
                    </a:lnTo>
                    <a:lnTo>
                      <a:pt x="183" y="35"/>
                    </a:lnTo>
                    <a:lnTo>
                      <a:pt x="183" y="35"/>
                    </a:lnTo>
                    <a:lnTo>
                      <a:pt x="187" y="32"/>
                    </a:lnTo>
                    <a:lnTo>
                      <a:pt x="188" y="28"/>
                    </a:lnTo>
                    <a:lnTo>
                      <a:pt x="185" y="25"/>
                    </a:lnTo>
                    <a:lnTo>
                      <a:pt x="185" y="25"/>
                    </a:lnTo>
                    <a:lnTo>
                      <a:pt x="184" y="24"/>
                    </a:lnTo>
                    <a:lnTo>
                      <a:pt x="181" y="21"/>
                    </a:lnTo>
                    <a:lnTo>
                      <a:pt x="179" y="21"/>
                    </a:lnTo>
                    <a:lnTo>
                      <a:pt x="173" y="19"/>
                    </a:lnTo>
                    <a:lnTo>
                      <a:pt x="172" y="19"/>
                    </a:lnTo>
                    <a:lnTo>
                      <a:pt x="172" y="21"/>
                    </a:lnTo>
                    <a:lnTo>
                      <a:pt x="175" y="24"/>
                    </a:lnTo>
                    <a:lnTo>
                      <a:pt x="175" y="24"/>
                    </a:lnTo>
                    <a:lnTo>
                      <a:pt x="175" y="25"/>
                    </a:lnTo>
                    <a:lnTo>
                      <a:pt x="173" y="25"/>
                    </a:lnTo>
                    <a:lnTo>
                      <a:pt x="167" y="27"/>
                    </a:lnTo>
                    <a:lnTo>
                      <a:pt x="166" y="26"/>
                    </a:lnTo>
                    <a:lnTo>
                      <a:pt x="164" y="26"/>
                    </a:lnTo>
                    <a:lnTo>
                      <a:pt x="161" y="27"/>
                    </a:lnTo>
                    <a:lnTo>
                      <a:pt x="159" y="28"/>
                    </a:lnTo>
                    <a:lnTo>
                      <a:pt x="158" y="27"/>
                    </a:lnTo>
                    <a:lnTo>
                      <a:pt x="160" y="26"/>
                    </a:lnTo>
                    <a:lnTo>
                      <a:pt x="161" y="26"/>
                    </a:lnTo>
                    <a:lnTo>
                      <a:pt x="161" y="26"/>
                    </a:lnTo>
                    <a:lnTo>
                      <a:pt x="162" y="26"/>
                    </a:lnTo>
                    <a:lnTo>
                      <a:pt x="162" y="26"/>
                    </a:lnTo>
                    <a:lnTo>
                      <a:pt x="161" y="24"/>
                    </a:lnTo>
                    <a:lnTo>
                      <a:pt x="156" y="20"/>
                    </a:lnTo>
                    <a:lnTo>
                      <a:pt x="155" y="19"/>
                    </a:lnTo>
                    <a:lnTo>
                      <a:pt x="153" y="19"/>
                    </a:lnTo>
                    <a:lnTo>
                      <a:pt x="149" y="19"/>
                    </a:lnTo>
                    <a:lnTo>
                      <a:pt x="144" y="20"/>
                    </a:lnTo>
                    <a:lnTo>
                      <a:pt x="142" y="21"/>
                    </a:lnTo>
                    <a:lnTo>
                      <a:pt x="143" y="20"/>
                    </a:lnTo>
                    <a:lnTo>
                      <a:pt x="143" y="19"/>
                    </a:lnTo>
                    <a:lnTo>
                      <a:pt x="144" y="18"/>
                    </a:lnTo>
                    <a:lnTo>
                      <a:pt x="144" y="16"/>
                    </a:lnTo>
                    <a:lnTo>
                      <a:pt x="142" y="15"/>
                    </a:lnTo>
                    <a:lnTo>
                      <a:pt x="138" y="15"/>
                    </a:lnTo>
                    <a:lnTo>
                      <a:pt x="136" y="16"/>
                    </a:lnTo>
                    <a:lnTo>
                      <a:pt x="135" y="15"/>
                    </a:lnTo>
                    <a:lnTo>
                      <a:pt x="135" y="15"/>
                    </a:lnTo>
                    <a:lnTo>
                      <a:pt x="135" y="15"/>
                    </a:lnTo>
                    <a:lnTo>
                      <a:pt x="135" y="15"/>
                    </a:lnTo>
                    <a:lnTo>
                      <a:pt x="136" y="13"/>
                    </a:lnTo>
                    <a:lnTo>
                      <a:pt x="136" y="12"/>
                    </a:lnTo>
                    <a:lnTo>
                      <a:pt x="135" y="9"/>
                    </a:lnTo>
                    <a:lnTo>
                      <a:pt x="132" y="9"/>
                    </a:lnTo>
                    <a:lnTo>
                      <a:pt x="132" y="9"/>
                    </a:lnTo>
                    <a:lnTo>
                      <a:pt x="130" y="8"/>
                    </a:lnTo>
                    <a:lnTo>
                      <a:pt x="130" y="7"/>
                    </a:lnTo>
                    <a:lnTo>
                      <a:pt x="124" y="4"/>
                    </a:lnTo>
                    <a:lnTo>
                      <a:pt x="119" y="3"/>
                    </a:lnTo>
                    <a:lnTo>
                      <a:pt x="112" y="4"/>
                    </a:lnTo>
                    <a:lnTo>
                      <a:pt x="110" y="6"/>
                    </a:lnTo>
                    <a:lnTo>
                      <a:pt x="106" y="7"/>
                    </a:lnTo>
                    <a:lnTo>
                      <a:pt x="102" y="6"/>
                    </a:lnTo>
                    <a:lnTo>
                      <a:pt x="101" y="4"/>
                    </a:lnTo>
                    <a:lnTo>
                      <a:pt x="100" y="3"/>
                    </a:lnTo>
                    <a:lnTo>
                      <a:pt x="97" y="2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2" y="2"/>
                    </a:lnTo>
                    <a:lnTo>
                      <a:pt x="77" y="2"/>
                    </a:lnTo>
                    <a:lnTo>
                      <a:pt x="71" y="2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9" y="2"/>
                    </a:lnTo>
                    <a:lnTo>
                      <a:pt x="57" y="3"/>
                    </a:lnTo>
                    <a:lnTo>
                      <a:pt x="53" y="10"/>
                    </a:lnTo>
                    <a:lnTo>
                      <a:pt x="53" y="12"/>
                    </a:lnTo>
                    <a:lnTo>
                      <a:pt x="47" y="14"/>
                    </a:lnTo>
                    <a:lnTo>
                      <a:pt x="45" y="14"/>
                    </a:lnTo>
                    <a:lnTo>
                      <a:pt x="40" y="15"/>
                    </a:lnTo>
                    <a:lnTo>
                      <a:pt x="37" y="16"/>
                    </a:lnTo>
                    <a:lnTo>
                      <a:pt x="34" y="18"/>
                    </a:lnTo>
                    <a:lnTo>
                      <a:pt x="32" y="19"/>
                    </a:lnTo>
                    <a:lnTo>
                      <a:pt x="31" y="20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9" y="21"/>
                    </a:lnTo>
                    <a:lnTo>
                      <a:pt x="26" y="22"/>
                    </a:lnTo>
                    <a:lnTo>
                      <a:pt x="23" y="25"/>
                    </a:lnTo>
                    <a:lnTo>
                      <a:pt x="22" y="27"/>
                    </a:lnTo>
                    <a:lnTo>
                      <a:pt x="19" y="27"/>
                    </a:lnTo>
                    <a:lnTo>
                      <a:pt x="14" y="28"/>
                    </a:lnTo>
                    <a:lnTo>
                      <a:pt x="10" y="30"/>
                    </a:lnTo>
                    <a:lnTo>
                      <a:pt x="4" y="33"/>
                    </a:lnTo>
                    <a:lnTo>
                      <a:pt x="2" y="35"/>
                    </a:lnTo>
                    <a:lnTo>
                      <a:pt x="0" y="37"/>
                    </a:lnTo>
                    <a:lnTo>
                      <a:pt x="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8" name="Freeform 139">
                <a:extLst>
                  <a:ext uri="{FF2B5EF4-FFF2-40B4-BE49-F238E27FC236}">
                    <a16:creationId xmlns:a16="http://schemas.microsoft.com/office/drawing/2014/main" id="{95247FF7-314B-4FFC-ABB4-2DA9EE5AD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088" y="906463"/>
                <a:ext cx="3175" cy="1587"/>
              </a:xfrm>
              <a:custGeom>
                <a:avLst/>
                <a:gdLst>
                  <a:gd name="T0" fmla="*/ 9 w 9"/>
                  <a:gd name="T1" fmla="*/ 0 h 7"/>
                  <a:gd name="T2" fmla="*/ 9 w 9"/>
                  <a:gd name="T3" fmla="*/ 0 h 7"/>
                  <a:gd name="T4" fmla="*/ 9 w 9"/>
                  <a:gd name="T5" fmla="*/ 0 h 7"/>
                  <a:gd name="T6" fmla="*/ 6 w 9"/>
                  <a:gd name="T7" fmla="*/ 1 h 7"/>
                  <a:gd name="T8" fmla="*/ 5 w 9"/>
                  <a:gd name="T9" fmla="*/ 2 h 7"/>
                  <a:gd name="T10" fmla="*/ 5 w 9"/>
                  <a:gd name="T11" fmla="*/ 2 h 7"/>
                  <a:gd name="T12" fmla="*/ 4 w 9"/>
                  <a:gd name="T13" fmla="*/ 2 h 7"/>
                  <a:gd name="T14" fmla="*/ 0 w 9"/>
                  <a:gd name="T15" fmla="*/ 4 h 7"/>
                  <a:gd name="T16" fmla="*/ 0 w 9"/>
                  <a:gd name="T17" fmla="*/ 6 h 7"/>
                  <a:gd name="T18" fmla="*/ 1 w 9"/>
                  <a:gd name="T19" fmla="*/ 7 h 7"/>
                  <a:gd name="T20" fmla="*/ 3 w 9"/>
                  <a:gd name="T21" fmla="*/ 7 h 7"/>
                  <a:gd name="T22" fmla="*/ 3 w 9"/>
                  <a:gd name="T23" fmla="*/ 7 h 7"/>
                  <a:gd name="T24" fmla="*/ 4 w 9"/>
                  <a:gd name="T25" fmla="*/ 7 h 7"/>
                  <a:gd name="T26" fmla="*/ 7 w 9"/>
                  <a:gd name="T27" fmla="*/ 6 h 7"/>
                  <a:gd name="T28" fmla="*/ 7 w 9"/>
                  <a:gd name="T29" fmla="*/ 4 h 7"/>
                  <a:gd name="T30" fmla="*/ 9 w 9"/>
                  <a:gd name="T31" fmla="*/ 4 h 7"/>
                  <a:gd name="T32" fmla="*/ 9 w 9"/>
                  <a:gd name="T33" fmla="*/ 4 h 7"/>
                  <a:gd name="T34" fmla="*/ 9 w 9"/>
                  <a:gd name="T35" fmla="*/ 4 h 7"/>
                  <a:gd name="T36" fmla="*/ 9 w 9"/>
                  <a:gd name="T37" fmla="*/ 4 h 7"/>
                  <a:gd name="T38" fmla="*/ 9 w 9"/>
                  <a:gd name="T39" fmla="*/ 3 h 7"/>
                  <a:gd name="T40" fmla="*/ 9 w 9"/>
                  <a:gd name="T41" fmla="*/ 1 h 7"/>
                  <a:gd name="T42" fmla="*/ 9 w 9"/>
                  <a:gd name="T4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9" name="Freeform 140">
                <a:extLst>
                  <a:ext uri="{FF2B5EF4-FFF2-40B4-BE49-F238E27FC236}">
                    <a16:creationId xmlns:a16="http://schemas.microsoft.com/office/drawing/2014/main" id="{75B06A68-1973-4CB1-B576-455D5A63A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850" y="904875"/>
                <a:ext cx="4763" cy="3175"/>
              </a:xfrm>
              <a:custGeom>
                <a:avLst/>
                <a:gdLst>
                  <a:gd name="T0" fmla="*/ 12 w 13"/>
                  <a:gd name="T1" fmla="*/ 0 h 8"/>
                  <a:gd name="T2" fmla="*/ 11 w 13"/>
                  <a:gd name="T3" fmla="*/ 1 h 8"/>
                  <a:gd name="T4" fmla="*/ 9 w 13"/>
                  <a:gd name="T5" fmla="*/ 1 h 8"/>
                  <a:gd name="T6" fmla="*/ 2 w 13"/>
                  <a:gd name="T7" fmla="*/ 4 h 8"/>
                  <a:gd name="T8" fmla="*/ 2 w 13"/>
                  <a:gd name="T9" fmla="*/ 4 h 8"/>
                  <a:gd name="T10" fmla="*/ 2 w 13"/>
                  <a:gd name="T11" fmla="*/ 4 h 8"/>
                  <a:gd name="T12" fmla="*/ 2 w 13"/>
                  <a:gd name="T13" fmla="*/ 5 h 8"/>
                  <a:gd name="T14" fmla="*/ 0 w 13"/>
                  <a:gd name="T15" fmla="*/ 8 h 8"/>
                  <a:gd name="T16" fmla="*/ 1 w 13"/>
                  <a:gd name="T17" fmla="*/ 8 h 8"/>
                  <a:gd name="T18" fmla="*/ 3 w 13"/>
                  <a:gd name="T19" fmla="*/ 8 h 8"/>
                  <a:gd name="T20" fmla="*/ 8 w 13"/>
                  <a:gd name="T21" fmla="*/ 6 h 8"/>
                  <a:gd name="T22" fmla="*/ 11 w 13"/>
                  <a:gd name="T23" fmla="*/ 5 h 8"/>
                  <a:gd name="T24" fmla="*/ 12 w 13"/>
                  <a:gd name="T25" fmla="*/ 5 h 8"/>
                  <a:gd name="T26" fmla="*/ 13 w 13"/>
                  <a:gd name="T27" fmla="*/ 1 h 8"/>
                  <a:gd name="T28" fmla="*/ 13 w 13"/>
                  <a:gd name="T29" fmla="*/ 1 h 8"/>
                  <a:gd name="T30" fmla="*/ 12 w 13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8">
                    <a:moveTo>
                      <a:pt x="12" y="0"/>
                    </a:moveTo>
                    <a:lnTo>
                      <a:pt x="11" y="1"/>
                    </a:lnTo>
                    <a:lnTo>
                      <a:pt x="9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3" y="8"/>
                    </a:lnTo>
                    <a:lnTo>
                      <a:pt x="8" y="6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0" name="Freeform 141">
                <a:extLst>
                  <a:ext uri="{FF2B5EF4-FFF2-40B4-BE49-F238E27FC236}">
                    <a16:creationId xmlns:a16="http://schemas.microsoft.com/office/drawing/2014/main" id="{A3A21B77-07DC-4D48-A7A8-BCB8B9AF8B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1788" y="898525"/>
                <a:ext cx="3175" cy="1587"/>
              </a:xfrm>
              <a:custGeom>
                <a:avLst/>
                <a:gdLst>
                  <a:gd name="T0" fmla="*/ 5 w 10"/>
                  <a:gd name="T1" fmla="*/ 0 h 6"/>
                  <a:gd name="T2" fmla="*/ 5 w 10"/>
                  <a:gd name="T3" fmla="*/ 0 h 6"/>
                  <a:gd name="T4" fmla="*/ 3 w 10"/>
                  <a:gd name="T5" fmla="*/ 2 h 6"/>
                  <a:gd name="T6" fmla="*/ 1 w 10"/>
                  <a:gd name="T7" fmla="*/ 3 h 6"/>
                  <a:gd name="T8" fmla="*/ 1 w 10"/>
                  <a:gd name="T9" fmla="*/ 4 h 6"/>
                  <a:gd name="T10" fmla="*/ 0 w 10"/>
                  <a:gd name="T11" fmla="*/ 5 h 6"/>
                  <a:gd name="T12" fmla="*/ 1 w 10"/>
                  <a:gd name="T13" fmla="*/ 6 h 6"/>
                  <a:gd name="T14" fmla="*/ 3 w 10"/>
                  <a:gd name="T15" fmla="*/ 6 h 6"/>
                  <a:gd name="T16" fmla="*/ 5 w 10"/>
                  <a:gd name="T17" fmla="*/ 5 h 6"/>
                  <a:gd name="T18" fmla="*/ 7 w 10"/>
                  <a:gd name="T19" fmla="*/ 4 h 6"/>
                  <a:gd name="T20" fmla="*/ 9 w 10"/>
                  <a:gd name="T21" fmla="*/ 4 h 6"/>
                  <a:gd name="T22" fmla="*/ 10 w 10"/>
                  <a:gd name="T23" fmla="*/ 4 h 6"/>
                  <a:gd name="T24" fmla="*/ 9 w 10"/>
                  <a:gd name="T25" fmla="*/ 2 h 6"/>
                  <a:gd name="T26" fmla="*/ 5 w 10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6">
                    <a:moveTo>
                      <a:pt x="5" y="0"/>
                    </a:moveTo>
                    <a:lnTo>
                      <a:pt x="5" y="0"/>
                    </a:lnTo>
                    <a:lnTo>
                      <a:pt x="3" y="2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1" name="Freeform 142">
                <a:extLst>
                  <a:ext uri="{FF2B5EF4-FFF2-40B4-BE49-F238E27FC236}">
                    <a16:creationId xmlns:a16="http://schemas.microsoft.com/office/drawing/2014/main" id="{B0D83479-0F80-481E-B5D5-84EA85B7A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3" y="877888"/>
                <a:ext cx="4763" cy="3175"/>
              </a:xfrm>
              <a:custGeom>
                <a:avLst/>
                <a:gdLst>
                  <a:gd name="T0" fmla="*/ 2 w 16"/>
                  <a:gd name="T1" fmla="*/ 6 h 7"/>
                  <a:gd name="T2" fmla="*/ 2 w 16"/>
                  <a:gd name="T3" fmla="*/ 7 h 7"/>
                  <a:gd name="T4" fmla="*/ 4 w 16"/>
                  <a:gd name="T5" fmla="*/ 7 h 7"/>
                  <a:gd name="T6" fmla="*/ 6 w 16"/>
                  <a:gd name="T7" fmla="*/ 6 h 7"/>
                  <a:gd name="T8" fmla="*/ 8 w 16"/>
                  <a:gd name="T9" fmla="*/ 6 h 7"/>
                  <a:gd name="T10" fmla="*/ 8 w 16"/>
                  <a:gd name="T11" fmla="*/ 6 h 7"/>
                  <a:gd name="T12" fmla="*/ 10 w 16"/>
                  <a:gd name="T13" fmla="*/ 6 h 7"/>
                  <a:gd name="T14" fmla="*/ 10 w 16"/>
                  <a:gd name="T15" fmla="*/ 6 h 7"/>
                  <a:gd name="T16" fmla="*/ 10 w 16"/>
                  <a:gd name="T17" fmla="*/ 6 h 7"/>
                  <a:gd name="T18" fmla="*/ 12 w 16"/>
                  <a:gd name="T19" fmla="*/ 5 h 7"/>
                  <a:gd name="T20" fmla="*/ 16 w 16"/>
                  <a:gd name="T21" fmla="*/ 1 h 7"/>
                  <a:gd name="T22" fmla="*/ 14 w 16"/>
                  <a:gd name="T23" fmla="*/ 0 h 7"/>
                  <a:gd name="T24" fmla="*/ 8 w 16"/>
                  <a:gd name="T25" fmla="*/ 0 h 7"/>
                  <a:gd name="T26" fmla="*/ 7 w 16"/>
                  <a:gd name="T27" fmla="*/ 0 h 7"/>
                  <a:gd name="T28" fmla="*/ 5 w 16"/>
                  <a:gd name="T29" fmla="*/ 0 h 7"/>
                  <a:gd name="T30" fmla="*/ 0 w 16"/>
                  <a:gd name="T31" fmla="*/ 3 h 7"/>
                  <a:gd name="T32" fmla="*/ 0 w 16"/>
                  <a:gd name="T33" fmla="*/ 3 h 7"/>
                  <a:gd name="T34" fmla="*/ 0 w 16"/>
                  <a:gd name="T35" fmla="*/ 3 h 7"/>
                  <a:gd name="T36" fmla="*/ 1 w 16"/>
                  <a:gd name="T37" fmla="*/ 6 h 7"/>
                  <a:gd name="T38" fmla="*/ 2 w 16"/>
                  <a:gd name="T3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7">
                    <a:moveTo>
                      <a:pt x="2" y="6"/>
                    </a:moveTo>
                    <a:lnTo>
                      <a:pt x="2" y="7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2" name="Freeform 143">
                <a:extLst>
                  <a:ext uri="{FF2B5EF4-FFF2-40B4-BE49-F238E27FC236}">
                    <a16:creationId xmlns:a16="http://schemas.microsoft.com/office/drawing/2014/main" id="{6D604304-9AA8-4966-B462-1A18BB8ECE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00513" y="868363"/>
                <a:ext cx="53975" cy="15875"/>
              </a:xfrm>
              <a:custGeom>
                <a:avLst/>
                <a:gdLst>
                  <a:gd name="T0" fmla="*/ 72 w 168"/>
                  <a:gd name="T1" fmla="*/ 18 h 46"/>
                  <a:gd name="T2" fmla="*/ 70 w 168"/>
                  <a:gd name="T3" fmla="*/ 18 h 46"/>
                  <a:gd name="T4" fmla="*/ 73 w 168"/>
                  <a:gd name="T5" fmla="*/ 17 h 46"/>
                  <a:gd name="T6" fmla="*/ 78 w 168"/>
                  <a:gd name="T7" fmla="*/ 14 h 46"/>
                  <a:gd name="T8" fmla="*/ 7 w 168"/>
                  <a:gd name="T9" fmla="*/ 23 h 46"/>
                  <a:gd name="T10" fmla="*/ 13 w 168"/>
                  <a:gd name="T11" fmla="*/ 28 h 46"/>
                  <a:gd name="T12" fmla="*/ 20 w 168"/>
                  <a:gd name="T13" fmla="*/ 23 h 46"/>
                  <a:gd name="T14" fmla="*/ 24 w 168"/>
                  <a:gd name="T15" fmla="*/ 24 h 46"/>
                  <a:gd name="T16" fmla="*/ 35 w 168"/>
                  <a:gd name="T17" fmla="*/ 20 h 46"/>
                  <a:gd name="T18" fmla="*/ 31 w 168"/>
                  <a:gd name="T19" fmla="*/ 25 h 46"/>
                  <a:gd name="T20" fmla="*/ 36 w 168"/>
                  <a:gd name="T21" fmla="*/ 29 h 46"/>
                  <a:gd name="T22" fmla="*/ 49 w 168"/>
                  <a:gd name="T23" fmla="*/ 24 h 46"/>
                  <a:gd name="T24" fmla="*/ 51 w 168"/>
                  <a:gd name="T25" fmla="*/ 20 h 46"/>
                  <a:gd name="T26" fmla="*/ 43 w 168"/>
                  <a:gd name="T27" fmla="*/ 20 h 46"/>
                  <a:gd name="T28" fmla="*/ 53 w 168"/>
                  <a:gd name="T29" fmla="*/ 16 h 46"/>
                  <a:gd name="T30" fmla="*/ 56 w 168"/>
                  <a:gd name="T31" fmla="*/ 22 h 46"/>
                  <a:gd name="T32" fmla="*/ 59 w 168"/>
                  <a:gd name="T33" fmla="*/ 23 h 46"/>
                  <a:gd name="T34" fmla="*/ 54 w 168"/>
                  <a:gd name="T35" fmla="*/ 25 h 46"/>
                  <a:gd name="T36" fmla="*/ 44 w 168"/>
                  <a:gd name="T37" fmla="*/ 30 h 46"/>
                  <a:gd name="T38" fmla="*/ 37 w 168"/>
                  <a:gd name="T39" fmla="*/ 32 h 46"/>
                  <a:gd name="T40" fmla="*/ 48 w 168"/>
                  <a:gd name="T41" fmla="*/ 35 h 46"/>
                  <a:gd name="T42" fmla="*/ 55 w 168"/>
                  <a:gd name="T43" fmla="*/ 35 h 46"/>
                  <a:gd name="T44" fmla="*/ 72 w 168"/>
                  <a:gd name="T45" fmla="*/ 31 h 46"/>
                  <a:gd name="T46" fmla="*/ 76 w 168"/>
                  <a:gd name="T47" fmla="*/ 35 h 46"/>
                  <a:gd name="T48" fmla="*/ 83 w 168"/>
                  <a:gd name="T49" fmla="*/ 34 h 46"/>
                  <a:gd name="T50" fmla="*/ 86 w 168"/>
                  <a:gd name="T51" fmla="*/ 35 h 46"/>
                  <a:gd name="T52" fmla="*/ 72 w 168"/>
                  <a:gd name="T53" fmla="*/ 37 h 46"/>
                  <a:gd name="T54" fmla="*/ 57 w 168"/>
                  <a:gd name="T55" fmla="*/ 37 h 46"/>
                  <a:gd name="T56" fmla="*/ 62 w 168"/>
                  <a:gd name="T57" fmla="*/ 46 h 46"/>
                  <a:gd name="T58" fmla="*/ 77 w 168"/>
                  <a:gd name="T59" fmla="*/ 43 h 46"/>
                  <a:gd name="T60" fmla="*/ 85 w 168"/>
                  <a:gd name="T61" fmla="*/ 41 h 46"/>
                  <a:gd name="T62" fmla="*/ 100 w 168"/>
                  <a:gd name="T63" fmla="*/ 38 h 46"/>
                  <a:gd name="T64" fmla="*/ 118 w 168"/>
                  <a:gd name="T65" fmla="*/ 35 h 46"/>
                  <a:gd name="T66" fmla="*/ 130 w 168"/>
                  <a:gd name="T67" fmla="*/ 37 h 46"/>
                  <a:gd name="T68" fmla="*/ 141 w 168"/>
                  <a:gd name="T69" fmla="*/ 36 h 46"/>
                  <a:gd name="T70" fmla="*/ 156 w 168"/>
                  <a:gd name="T71" fmla="*/ 32 h 46"/>
                  <a:gd name="T72" fmla="*/ 160 w 168"/>
                  <a:gd name="T73" fmla="*/ 29 h 46"/>
                  <a:gd name="T74" fmla="*/ 168 w 168"/>
                  <a:gd name="T75" fmla="*/ 24 h 46"/>
                  <a:gd name="T76" fmla="*/ 161 w 168"/>
                  <a:gd name="T77" fmla="*/ 19 h 46"/>
                  <a:gd name="T78" fmla="*/ 150 w 168"/>
                  <a:gd name="T79" fmla="*/ 23 h 46"/>
                  <a:gd name="T80" fmla="*/ 154 w 168"/>
                  <a:gd name="T81" fmla="*/ 13 h 46"/>
                  <a:gd name="T82" fmla="*/ 151 w 168"/>
                  <a:gd name="T83" fmla="*/ 12 h 46"/>
                  <a:gd name="T84" fmla="*/ 138 w 168"/>
                  <a:gd name="T85" fmla="*/ 13 h 46"/>
                  <a:gd name="T86" fmla="*/ 130 w 168"/>
                  <a:gd name="T87" fmla="*/ 20 h 46"/>
                  <a:gd name="T88" fmla="*/ 124 w 168"/>
                  <a:gd name="T89" fmla="*/ 23 h 46"/>
                  <a:gd name="T90" fmla="*/ 123 w 168"/>
                  <a:gd name="T91" fmla="*/ 26 h 46"/>
                  <a:gd name="T92" fmla="*/ 114 w 168"/>
                  <a:gd name="T93" fmla="*/ 29 h 46"/>
                  <a:gd name="T94" fmla="*/ 107 w 168"/>
                  <a:gd name="T95" fmla="*/ 26 h 46"/>
                  <a:gd name="T96" fmla="*/ 100 w 168"/>
                  <a:gd name="T97" fmla="*/ 17 h 46"/>
                  <a:gd name="T98" fmla="*/ 94 w 168"/>
                  <a:gd name="T99" fmla="*/ 17 h 46"/>
                  <a:gd name="T100" fmla="*/ 82 w 168"/>
                  <a:gd name="T101" fmla="*/ 14 h 46"/>
                  <a:gd name="T102" fmla="*/ 94 w 168"/>
                  <a:gd name="T103" fmla="*/ 7 h 46"/>
                  <a:gd name="T104" fmla="*/ 95 w 168"/>
                  <a:gd name="T105" fmla="*/ 1 h 46"/>
                  <a:gd name="T106" fmla="*/ 85 w 168"/>
                  <a:gd name="T107" fmla="*/ 1 h 46"/>
                  <a:gd name="T108" fmla="*/ 80 w 168"/>
                  <a:gd name="T109" fmla="*/ 3 h 46"/>
                  <a:gd name="T110" fmla="*/ 64 w 168"/>
                  <a:gd name="T111" fmla="*/ 5 h 46"/>
                  <a:gd name="T112" fmla="*/ 47 w 168"/>
                  <a:gd name="T113" fmla="*/ 8 h 46"/>
                  <a:gd name="T114" fmla="*/ 36 w 168"/>
                  <a:gd name="T115" fmla="*/ 11 h 46"/>
                  <a:gd name="T116" fmla="*/ 20 w 168"/>
                  <a:gd name="T117" fmla="*/ 14 h 46"/>
                  <a:gd name="T118" fmla="*/ 8 w 168"/>
                  <a:gd name="T119" fmla="*/ 17 h 46"/>
                  <a:gd name="T120" fmla="*/ 0 w 168"/>
                  <a:gd name="T121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8" h="46">
                    <a:moveTo>
                      <a:pt x="73" y="17"/>
                    </a:moveTo>
                    <a:lnTo>
                      <a:pt x="74" y="17"/>
                    </a:lnTo>
                    <a:lnTo>
                      <a:pt x="74" y="18"/>
                    </a:lnTo>
                    <a:lnTo>
                      <a:pt x="73" y="18"/>
                    </a:lnTo>
                    <a:lnTo>
                      <a:pt x="72" y="18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0" y="18"/>
                    </a:lnTo>
                    <a:lnTo>
                      <a:pt x="70" y="18"/>
                    </a:lnTo>
                    <a:lnTo>
                      <a:pt x="66" y="19"/>
                    </a:lnTo>
                    <a:lnTo>
                      <a:pt x="64" y="20"/>
                    </a:lnTo>
                    <a:lnTo>
                      <a:pt x="67" y="18"/>
                    </a:lnTo>
                    <a:lnTo>
                      <a:pt x="73" y="17"/>
                    </a:lnTo>
                    <a:close/>
                    <a:moveTo>
                      <a:pt x="78" y="14"/>
                    </a:moveTo>
                    <a:lnTo>
                      <a:pt x="78" y="16"/>
                    </a:lnTo>
                    <a:lnTo>
                      <a:pt x="78" y="16"/>
                    </a:lnTo>
                    <a:lnTo>
                      <a:pt x="78" y="14"/>
                    </a:lnTo>
                    <a:lnTo>
                      <a:pt x="78" y="14"/>
                    </a:lnTo>
                    <a:close/>
                    <a:moveTo>
                      <a:pt x="1" y="24"/>
                    </a:moveTo>
                    <a:lnTo>
                      <a:pt x="2" y="25"/>
                    </a:lnTo>
                    <a:lnTo>
                      <a:pt x="3" y="25"/>
                    </a:lnTo>
                    <a:lnTo>
                      <a:pt x="5" y="24"/>
                    </a:lnTo>
                    <a:lnTo>
                      <a:pt x="7" y="23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1" y="23"/>
                    </a:lnTo>
                    <a:lnTo>
                      <a:pt x="13" y="26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5" y="26"/>
                    </a:lnTo>
                    <a:lnTo>
                      <a:pt x="17" y="25"/>
                    </a:lnTo>
                    <a:lnTo>
                      <a:pt x="18" y="24"/>
                    </a:lnTo>
                    <a:lnTo>
                      <a:pt x="20" y="23"/>
                    </a:lnTo>
                    <a:lnTo>
                      <a:pt x="21" y="22"/>
                    </a:lnTo>
                    <a:lnTo>
                      <a:pt x="23" y="22"/>
                    </a:lnTo>
                    <a:lnTo>
                      <a:pt x="24" y="23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9" y="24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35" y="20"/>
                    </a:lnTo>
                    <a:lnTo>
                      <a:pt x="37" y="19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7" y="23"/>
                    </a:lnTo>
                    <a:lnTo>
                      <a:pt x="31" y="25"/>
                    </a:lnTo>
                    <a:lnTo>
                      <a:pt x="29" y="26"/>
                    </a:lnTo>
                    <a:lnTo>
                      <a:pt x="29" y="29"/>
                    </a:lnTo>
                    <a:lnTo>
                      <a:pt x="31" y="30"/>
                    </a:lnTo>
                    <a:lnTo>
                      <a:pt x="32" y="30"/>
                    </a:lnTo>
                    <a:lnTo>
                      <a:pt x="36" y="29"/>
                    </a:lnTo>
                    <a:lnTo>
                      <a:pt x="37" y="28"/>
                    </a:lnTo>
                    <a:lnTo>
                      <a:pt x="41" y="26"/>
                    </a:lnTo>
                    <a:lnTo>
                      <a:pt x="43" y="25"/>
                    </a:lnTo>
                    <a:lnTo>
                      <a:pt x="45" y="25"/>
                    </a:lnTo>
                    <a:lnTo>
                      <a:pt x="49" y="24"/>
                    </a:lnTo>
                    <a:lnTo>
                      <a:pt x="51" y="23"/>
                    </a:lnTo>
                    <a:lnTo>
                      <a:pt x="54" y="22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1" y="20"/>
                    </a:lnTo>
                    <a:lnTo>
                      <a:pt x="44" y="23"/>
                    </a:lnTo>
                    <a:lnTo>
                      <a:pt x="43" y="23"/>
                    </a:lnTo>
                    <a:lnTo>
                      <a:pt x="43" y="22"/>
                    </a:lnTo>
                    <a:lnTo>
                      <a:pt x="42" y="22"/>
                    </a:lnTo>
                    <a:lnTo>
                      <a:pt x="43" y="20"/>
                    </a:lnTo>
                    <a:lnTo>
                      <a:pt x="48" y="18"/>
                    </a:lnTo>
                    <a:lnTo>
                      <a:pt x="49" y="18"/>
                    </a:lnTo>
                    <a:lnTo>
                      <a:pt x="50" y="18"/>
                    </a:lnTo>
                    <a:lnTo>
                      <a:pt x="51" y="17"/>
                    </a:lnTo>
                    <a:lnTo>
                      <a:pt x="53" y="16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59" y="14"/>
                    </a:lnTo>
                    <a:lnTo>
                      <a:pt x="56" y="16"/>
                    </a:lnTo>
                    <a:lnTo>
                      <a:pt x="56" y="22"/>
                    </a:lnTo>
                    <a:lnTo>
                      <a:pt x="56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9" y="23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59" y="24"/>
                    </a:lnTo>
                    <a:lnTo>
                      <a:pt x="55" y="24"/>
                    </a:lnTo>
                    <a:lnTo>
                      <a:pt x="54" y="25"/>
                    </a:lnTo>
                    <a:lnTo>
                      <a:pt x="51" y="25"/>
                    </a:lnTo>
                    <a:lnTo>
                      <a:pt x="50" y="25"/>
                    </a:lnTo>
                    <a:lnTo>
                      <a:pt x="49" y="25"/>
                    </a:lnTo>
                    <a:lnTo>
                      <a:pt x="48" y="26"/>
                    </a:lnTo>
                    <a:lnTo>
                      <a:pt x="44" y="30"/>
                    </a:lnTo>
                    <a:lnTo>
                      <a:pt x="43" y="30"/>
                    </a:lnTo>
                    <a:lnTo>
                      <a:pt x="41" y="30"/>
                    </a:lnTo>
                    <a:lnTo>
                      <a:pt x="39" y="30"/>
                    </a:lnTo>
                    <a:lnTo>
                      <a:pt x="37" y="31"/>
                    </a:lnTo>
                    <a:lnTo>
                      <a:pt x="37" y="32"/>
                    </a:lnTo>
                    <a:lnTo>
                      <a:pt x="38" y="34"/>
                    </a:lnTo>
                    <a:lnTo>
                      <a:pt x="42" y="36"/>
                    </a:lnTo>
                    <a:lnTo>
                      <a:pt x="43" y="35"/>
                    </a:lnTo>
                    <a:lnTo>
                      <a:pt x="45" y="35"/>
                    </a:lnTo>
                    <a:lnTo>
                      <a:pt x="48" y="35"/>
                    </a:lnTo>
                    <a:lnTo>
                      <a:pt x="49" y="35"/>
                    </a:lnTo>
                    <a:lnTo>
                      <a:pt x="50" y="36"/>
                    </a:lnTo>
                    <a:lnTo>
                      <a:pt x="51" y="36"/>
                    </a:lnTo>
                    <a:lnTo>
                      <a:pt x="55" y="36"/>
                    </a:lnTo>
                    <a:lnTo>
                      <a:pt x="55" y="35"/>
                    </a:lnTo>
                    <a:lnTo>
                      <a:pt x="55" y="35"/>
                    </a:lnTo>
                    <a:lnTo>
                      <a:pt x="56" y="35"/>
                    </a:lnTo>
                    <a:lnTo>
                      <a:pt x="61" y="36"/>
                    </a:lnTo>
                    <a:lnTo>
                      <a:pt x="65" y="35"/>
                    </a:lnTo>
                    <a:lnTo>
                      <a:pt x="72" y="31"/>
                    </a:lnTo>
                    <a:lnTo>
                      <a:pt x="73" y="31"/>
                    </a:lnTo>
                    <a:lnTo>
                      <a:pt x="76" y="30"/>
                    </a:lnTo>
                    <a:lnTo>
                      <a:pt x="77" y="28"/>
                    </a:lnTo>
                    <a:lnTo>
                      <a:pt x="77" y="30"/>
                    </a:lnTo>
                    <a:lnTo>
                      <a:pt x="76" y="35"/>
                    </a:lnTo>
                    <a:lnTo>
                      <a:pt x="77" y="35"/>
                    </a:lnTo>
                    <a:lnTo>
                      <a:pt x="78" y="35"/>
                    </a:lnTo>
                    <a:lnTo>
                      <a:pt x="79" y="35"/>
                    </a:lnTo>
                    <a:lnTo>
                      <a:pt x="82" y="35"/>
                    </a:lnTo>
                    <a:lnTo>
                      <a:pt x="83" y="34"/>
                    </a:lnTo>
                    <a:lnTo>
                      <a:pt x="85" y="32"/>
                    </a:lnTo>
                    <a:lnTo>
                      <a:pt x="89" y="32"/>
                    </a:lnTo>
                    <a:lnTo>
                      <a:pt x="89" y="34"/>
                    </a:lnTo>
                    <a:lnTo>
                      <a:pt x="88" y="35"/>
                    </a:lnTo>
                    <a:lnTo>
                      <a:pt x="86" y="35"/>
                    </a:lnTo>
                    <a:lnTo>
                      <a:pt x="82" y="36"/>
                    </a:lnTo>
                    <a:lnTo>
                      <a:pt x="78" y="37"/>
                    </a:lnTo>
                    <a:lnTo>
                      <a:pt x="74" y="36"/>
                    </a:lnTo>
                    <a:lnTo>
                      <a:pt x="73" y="37"/>
                    </a:lnTo>
                    <a:lnTo>
                      <a:pt x="72" y="37"/>
                    </a:lnTo>
                    <a:lnTo>
                      <a:pt x="67" y="37"/>
                    </a:lnTo>
                    <a:lnTo>
                      <a:pt x="65" y="37"/>
                    </a:lnTo>
                    <a:lnTo>
                      <a:pt x="64" y="37"/>
                    </a:lnTo>
                    <a:lnTo>
                      <a:pt x="60" y="37"/>
                    </a:lnTo>
                    <a:lnTo>
                      <a:pt x="57" y="37"/>
                    </a:lnTo>
                    <a:lnTo>
                      <a:pt x="55" y="38"/>
                    </a:lnTo>
                    <a:lnTo>
                      <a:pt x="56" y="41"/>
                    </a:lnTo>
                    <a:lnTo>
                      <a:pt x="57" y="43"/>
                    </a:lnTo>
                    <a:lnTo>
                      <a:pt x="62" y="46"/>
                    </a:lnTo>
                    <a:lnTo>
                      <a:pt x="62" y="46"/>
                    </a:lnTo>
                    <a:lnTo>
                      <a:pt x="65" y="46"/>
                    </a:lnTo>
                    <a:lnTo>
                      <a:pt x="68" y="46"/>
                    </a:lnTo>
                    <a:lnTo>
                      <a:pt x="71" y="46"/>
                    </a:lnTo>
                    <a:lnTo>
                      <a:pt x="72" y="44"/>
                    </a:lnTo>
                    <a:lnTo>
                      <a:pt x="77" y="43"/>
                    </a:lnTo>
                    <a:lnTo>
                      <a:pt x="79" y="42"/>
                    </a:lnTo>
                    <a:lnTo>
                      <a:pt x="80" y="41"/>
                    </a:lnTo>
                    <a:lnTo>
                      <a:pt x="83" y="42"/>
                    </a:lnTo>
                    <a:lnTo>
                      <a:pt x="85" y="41"/>
                    </a:lnTo>
                    <a:lnTo>
                      <a:pt x="85" y="41"/>
                    </a:lnTo>
                    <a:lnTo>
                      <a:pt x="86" y="42"/>
                    </a:lnTo>
                    <a:lnTo>
                      <a:pt x="92" y="42"/>
                    </a:lnTo>
                    <a:lnTo>
                      <a:pt x="94" y="41"/>
                    </a:lnTo>
                    <a:lnTo>
                      <a:pt x="96" y="40"/>
                    </a:lnTo>
                    <a:lnTo>
                      <a:pt x="100" y="38"/>
                    </a:lnTo>
                    <a:lnTo>
                      <a:pt x="102" y="37"/>
                    </a:lnTo>
                    <a:lnTo>
                      <a:pt x="108" y="38"/>
                    </a:lnTo>
                    <a:lnTo>
                      <a:pt x="109" y="37"/>
                    </a:lnTo>
                    <a:lnTo>
                      <a:pt x="114" y="35"/>
                    </a:lnTo>
                    <a:lnTo>
                      <a:pt x="118" y="35"/>
                    </a:lnTo>
                    <a:lnTo>
                      <a:pt x="118" y="35"/>
                    </a:lnTo>
                    <a:lnTo>
                      <a:pt x="119" y="35"/>
                    </a:lnTo>
                    <a:lnTo>
                      <a:pt x="120" y="35"/>
                    </a:lnTo>
                    <a:lnTo>
                      <a:pt x="125" y="37"/>
                    </a:lnTo>
                    <a:lnTo>
                      <a:pt x="130" y="37"/>
                    </a:lnTo>
                    <a:lnTo>
                      <a:pt x="131" y="37"/>
                    </a:lnTo>
                    <a:lnTo>
                      <a:pt x="133" y="37"/>
                    </a:lnTo>
                    <a:lnTo>
                      <a:pt x="137" y="36"/>
                    </a:lnTo>
                    <a:lnTo>
                      <a:pt x="139" y="35"/>
                    </a:lnTo>
                    <a:lnTo>
                      <a:pt x="141" y="36"/>
                    </a:lnTo>
                    <a:lnTo>
                      <a:pt x="145" y="36"/>
                    </a:lnTo>
                    <a:lnTo>
                      <a:pt x="147" y="36"/>
                    </a:lnTo>
                    <a:lnTo>
                      <a:pt x="149" y="35"/>
                    </a:lnTo>
                    <a:lnTo>
                      <a:pt x="150" y="35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9" y="31"/>
                    </a:lnTo>
                    <a:lnTo>
                      <a:pt x="160" y="30"/>
                    </a:lnTo>
                    <a:lnTo>
                      <a:pt x="160" y="29"/>
                    </a:lnTo>
                    <a:lnTo>
                      <a:pt x="161" y="28"/>
                    </a:lnTo>
                    <a:lnTo>
                      <a:pt x="163" y="28"/>
                    </a:lnTo>
                    <a:lnTo>
                      <a:pt x="166" y="28"/>
                    </a:lnTo>
                    <a:lnTo>
                      <a:pt x="167" y="26"/>
                    </a:lnTo>
                    <a:lnTo>
                      <a:pt x="168" y="24"/>
                    </a:lnTo>
                    <a:lnTo>
                      <a:pt x="167" y="22"/>
                    </a:lnTo>
                    <a:lnTo>
                      <a:pt x="166" y="22"/>
                    </a:lnTo>
                    <a:lnTo>
                      <a:pt x="165" y="20"/>
                    </a:lnTo>
                    <a:lnTo>
                      <a:pt x="163" y="19"/>
                    </a:lnTo>
                    <a:lnTo>
                      <a:pt x="161" y="19"/>
                    </a:lnTo>
                    <a:lnTo>
                      <a:pt x="160" y="20"/>
                    </a:lnTo>
                    <a:lnTo>
                      <a:pt x="155" y="22"/>
                    </a:lnTo>
                    <a:lnTo>
                      <a:pt x="153" y="23"/>
                    </a:lnTo>
                    <a:lnTo>
                      <a:pt x="151" y="23"/>
                    </a:lnTo>
                    <a:lnTo>
                      <a:pt x="150" y="23"/>
                    </a:lnTo>
                    <a:lnTo>
                      <a:pt x="144" y="20"/>
                    </a:lnTo>
                    <a:lnTo>
                      <a:pt x="145" y="20"/>
                    </a:lnTo>
                    <a:lnTo>
                      <a:pt x="148" y="19"/>
                    </a:lnTo>
                    <a:lnTo>
                      <a:pt x="150" y="17"/>
                    </a:lnTo>
                    <a:lnTo>
                      <a:pt x="154" y="13"/>
                    </a:lnTo>
                    <a:lnTo>
                      <a:pt x="154" y="13"/>
                    </a:lnTo>
                    <a:lnTo>
                      <a:pt x="154" y="12"/>
                    </a:lnTo>
                    <a:lnTo>
                      <a:pt x="154" y="11"/>
                    </a:lnTo>
                    <a:lnTo>
                      <a:pt x="153" y="11"/>
                    </a:lnTo>
                    <a:lnTo>
                      <a:pt x="151" y="12"/>
                    </a:lnTo>
                    <a:lnTo>
                      <a:pt x="147" y="12"/>
                    </a:lnTo>
                    <a:lnTo>
                      <a:pt x="145" y="12"/>
                    </a:lnTo>
                    <a:lnTo>
                      <a:pt x="142" y="12"/>
                    </a:lnTo>
                    <a:lnTo>
                      <a:pt x="139" y="13"/>
                    </a:lnTo>
                    <a:lnTo>
                      <a:pt x="138" y="13"/>
                    </a:lnTo>
                    <a:lnTo>
                      <a:pt x="132" y="14"/>
                    </a:lnTo>
                    <a:lnTo>
                      <a:pt x="130" y="16"/>
                    </a:lnTo>
                    <a:lnTo>
                      <a:pt x="127" y="17"/>
                    </a:lnTo>
                    <a:lnTo>
                      <a:pt x="129" y="18"/>
                    </a:lnTo>
                    <a:lnTo>
                      <a:pt x="130" y="20"/>
                    </a:lnTo>
                    <a:lnTo>
                      <a:pt x="131" y="22"/>
                    </a:lnTo>
                    <a:lnTo>
                      <a:pt x="131" y="22"/>
                    </a:lnTo>
                    <a:lnTo>
                      <a:pt x="127" y="23"/>
                    </a:lnTo>
                    <a:lnTo>
                      <a:pt x="127" y="23"/>
                    </a:lnTo>
                    <a:lnTo>
                      <a:pt x="124" y="23"/>
                    </a:lnTo>
                    <a:lnTo>
                      <a:pt x="124" y="24"/>
                    </a:lnTo>
                    <a:lnTo>
                      <a:pt x="126" y="26"/>
                    </a:lnTo>
                    <a:lnTo>
                      <a:pt x="125" y="26"/>
                    </a:lnTo>
                    <a:lnTo>
                      <a:pt x="124" y="26"/>
                    </a:lnTo>
                    <a:lnTo>
                      <a:pt x="123" y="26"/>
                    </a:lnTo>
                    <a:lnTo>
                      <a:pt x="123" y="26"/>
                    </a:lnTo>
                    <a:lnTo>
                      <a:pt x="121" y="26"/>
                    </a:lnTo>
                    <a:lnTo>
                      <a:pt x="119" y="28"/>
                    </a:lnTo>
                    <a:lnTo>
                      <a:pt x="116" y="29"/>
                    </a:lnTo>
                    <a:lnTo>
                      <a:pt x="114" y="29"/>
                    </a:lnTo>
                    <a:lnTo>
                      <a:pt x="112" y="29"/>
                    </a:lnTo>
                    <a:lnTo>
                      <a:pt x="108" y="28"/>
                    </a:lnTo>
                    <a:lnTo>
                      <a:pt x="107" y="26"/>
                    </a:lnTo>
                    <a:lnTo>
                      <a:pt x="107" y="26"/>
                    </a:lnTo>
                    <a:lnTo>
                      <a:pt x="107" y="26"/>
                    </a:lnTo>
                    <a:lnTo>
                      <a:pt x="107" y="25"/>
                    </a:lnTo>
                    <a:lnTo>
                      <a:pt x="106" y="20"/>
                    </a:lnTo>
                    <a:lnTo>
                      <a:pt x="104" y="19"/>
                    </a:lnTo>
                    <a:lnTo>
                      <a:pt x="103" y="17"/>
                    </a:lnTo>
                    <a:lnTo>
                      <a:pt x="100" y="17"/>
                    </a:lnTo>
                    <a:lnTo>
                      <a:pt x="96" y="18"/>
                    </a:lnTo>
                    <a:lnTo>
                      <a:pt x="94" y="19"/>
                    </a:lnTo>
                    <a:lnTo>
                      <a:pt x="92" y="19"/>
                    </a:lnTo>
                    <a:lnTo>
                      <a:pt x="92" y="18"/>
                    </a:lnTo>
                    <a:lnTo>
                      <a:pt x="94" y="17"/>
                    </a:lnTo>
                    <a:lnTo>
                      <a:pt x="91" y="16"/>
                    </a:lnTo>
                    <a:lnTo>
                      <a:pt x="88" y="16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6" y="13"/>
                    </a:lnTo>
                    <a:lnTo>
                      <a:pt x="88" y="11"/>
                    </a:lnTo>
                    <a:lnTo>
                      <a:pt x="89" y="9"/>
                    </a:lnTo>
                    <a:lnTo>
                      <a:pt x="92" y="8"/>
                    </a:lnTo>
                    <a:lnTo>
                      <a:pt x="94" y="7"/>
                    </a:lnTo>
                    <a:lnTo>
                      <a:pt x="95" y="7"/>
                    </a:lnTo>
                    <a:lnTo>
                      <a:pt x="98" y="5"/>
                    </a:lnTo>
                    <a:lnTo>
                      <a:pt x="98" y="2"/>
                    </a:lnTo>
                    <a:lnTo>
                      <a:pt x="97" y="2"/>
                    </a:lnTo>
                    <a:lnTo>
                      <a:pt x="95" y="1"/>
                    </a:lnTo>
                    <a:lnTo>
                      <a:pt x="92" y="1"/>
                    </a:lnTo>
                    <a:lnTo>
                      <a:pt x="89" y="1"/>
                    </a:lnTo>
                    <a:lnTo>
                      <a:pt x="86" y="0"/>
                    </a:lnTo>
                    <a:lnTo>
                      <a:pt x="86" y="1"/>
                    </a:lnTo>
                    <a:lnTo>
                      <a:pt x="85" y="1"/>
                    </a:lnTo>
                    <a:lnTo>
                      <a:pt x="85" y="3"/>
                    </a:lnTo>
                    <a:lnTo>
                      <a:pt x="84" y="5"/>
                    </a:lnTo>
                    <a:lnTo>
                      <a:pt x="83" y="3"/>
                    </a:lnTo>
                    <a:lnTo>
                      <a:pt x="83" y="3"/>
                    </a:lnTo>
                    <a:lnTo>
                      <a:pt x="80" y="3"/>
                    </a:lnTo>
                    <a:lnTo>
                      <a:pt x="77" y="5"/>
                    </a:lnTo>
                    <a:lnTo>
                      <a:pt x="74" y="5"/>
                    </a:lnTo>
                    <a:lnTo>
                      <a:pt x="71" y="5"/>
                    </a:lnTo>
                    <a:lnTo>
                      <a:pt x="65" y="5"/>
                    </a:lnTo>
                    <a:lnTo>
                      <a:pt x="64" y="5"/>
                    </a:lnTo>
                    <a:lnTo>
                      <a:pt x="60" y="6"/>
                    </a:lnTo>
                    <a:lnTo>
                      <a:pt x="55" y="6"/>
                    </a:lnTo>
                    <a:lnTo>
                      <a:pt x="53" y="7"/>
                    </a:lnTo>
                    <a:lnTo>
                      <a:pt x="50" y="7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39" y="11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0" y="14"/>
                    </a:lnTo>
                    <a:lnTo>
                      <a:pt x="27" y="14"/>
                    </a:lnTo>
                    <a:lnTo>
                      <a:pt x="24" y="14"/>
                    </a:lnTo>
                    <a:lnTo>
                      <a:pt x="20" y="14"/>
                    </a:lnTo>
                    <a:lnTo>
                      <a:pt x="18" y="14"/>
                    </a:lnTo>
                    <a:lnTo>
                      <a:pt x="15" y="14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5" y="19"/>
                    </a:lnTo>
                    <a:lnTo>
                      <a:pt x="1" y="20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3" name="Freeform 144">
                <a:extLst>
                  <a:ext uri="{FF2B5EF4-FFF2-40B4-BE49-F238E27FC236}">
                    <a16:creationId xmlns:a16="http://schemas.microsoft.com/office/drawing/2014/main" id="{078E3574-C2AC-4036-B7B5-B1534D3A0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0675" y="871538"/>
                <a:ext cx="4763" cy="3175"/>
              </a:xfrm>
              <a:custGeom>
                <a:avLst/>
                <a:gdLst>
                  <a:gd name="T0" fmla="*/ 1 w 15"/>
                  <a:gd name="T1" fmla="*/ 3 h 7"/>
                  <a:gd name="T2" fmla="*/ 0 w 15"/>
                  <a:gd name="T3" fmla="*/ 4 h 7"/>
                  <a:gd name="T4" fmla="*/ 1 w 15"/>
                  <a:gd name="T5" fmla="*/ 4 h 7"/>
                  <a:gd name="T6" fmla="*/ 3 w 15"/>
                  <a:gd name="T7" fmla="*/ 7 h 7"/>
                  <a:gd name="T8" fmla="*/ 4 w 15"/>
                  <a:gd name="T9" fmla="*/ 7 h 7"/>
                  <a:gd name="T10" fmla="*/ 4 w 15"/>
                  <a:gd name="T11" fmla="*/ 7 h 7"/>
                  <a:gd name="T12" fmla="*/ 8 w 15"/>
                  <a:gd name="T13" fmla="*/ 5 h 7"/>
                  <a:gd name="T14" fmla="*/ 9 w 15"/>
                  <a:gd name="T15" fmla="*/ 5 h 7"/>
                  <a:gd name="T16" fmla="*/ 14 w 15"/>
                  <a:gd name="T17" fmla="*/ 3 h 7"/>
                  <a:gd name="T18" fmla="*/ 15 w 15"/>
                  <a:gd name="T19" fmla="*/ 3 h 7"/>
                  <a:gd name="T20" fmla="*/ 14 w 15"/>
                  <a:gd name="T21" fmla="*/ 3 h 7"/>
                  <a:gd name="T22" fmla="*/ 10 w 15"/>
                  <a:gd name="T23" fmla="*/ 2 h 7"/>
                  <a:gd name="T24" fmla="*/ 9 w 15"/>
                  <a:gd name="T25" fmla="*/ 0 h 7"/>
                  <a:gd name="T26" fmla="*/ 6 w 15"/>
                  <a:gd name="T27" fmla="*/ 0 h 7"/>
                  <a:gd name="T28" fmla="*/ 4 w 15"/>
                  <a:gd name="T29" fmla="*/ 0 h 7"/>
                  <a:gd name="T30" fmla="*/ 1 w 15"/>
                  <a:gd name="T3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7">
                    <a:moveTo>
                      <a:pt x="1" y="3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8" y="5"/>
                    </a:lnTo>
                    <a:lnTo>
                      <a:pt x="9" y="5"/>
                    </a:lnTo>
                    <a:lnTo>
                      <a:pt x="14" y="3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4" name="Freeform 145">
                <a:extLst>
                  <a:ext uri="{FF2B5EF4-FFF2-40B4-BE49-F238E27FC236}">
                    <a16:creationId xmlns:a16="http://schemas.microsoft.com/office/drawing/2014/main" id="{7028D1BC-7A52-419A-AEFF-649413B13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0200" y="865188"/>
                <a:ext cx="15875" cy="6350"/>
              </a:xfrm>
              <a:custGeom>
                <a:avLst/>
                <a:gdLst>
                  <a:gd name="T0" fmla="*/ 4 w 54"/>
                  <a:gd name="T1" fmla="*/ 19 h 20"/>
                  <a:gd name="T2" fmla="*/ 6 w 54"/>
                  <a:gd name="T3" fmla="*/ 19 h 20"/>
                  <a:gd name="T4" fmla="*/ 7 w 54"/>
                  <a:gd name="T5" fmla="*/ 19 h 20"/>
                  <a:gd name="T6" fmla="*/ 8 w 54"/>
                  <a:gd name="T7" fmla="*/ 19 h 20"/>
                  <a:gd name="T8" fmla="*/ 9 w 54"/>
                  <a:gd name="T9" fmla="*/ 20 h 20"/>
                  <a:gd name="T10" fmla="*/ 12 w 54"/>
                  <a:gd name="T11" fmla="*/ 20 h 20"/>
                  <a:gd name="T12" fmla="*/ 14 w 54"/>
                  <a:gd name="T13" fmla="*/ 19 h 20"/>
                  <a:gd name="T14" fmla="*/ 18 w 54"/>
                  <a:gd name="T15" fmla="*/ 19 h 20"/>
                  <a:gd name="T16" fmla="*/ 21 w 54"/>
                  <a:gd name="T17" fmla="*/ 18 h 20"/>
                  <a:gd name="T18" fmla="*/ 22 w 54"/>
                  <a:gd name="T19" fmla="*/ 18 h 20"/>
                  <a:gd name="T20" fmla="*/ 26 w 54"/>
                  <a:gd name="T21" fmla="*/ 18 h 20"/>
                  <a:gd name="T22" fmla="*/ 31 w 54"/>
                  <a:gd name="T23" fmla="*/ 15 h 20"/>
                  <a:gd name="T24" fmla="*/ 32 w 54"/>
                  <a:gd name="T25" fmla="*/ 14 h 20"/>
                  <a:gd name="T26" fmla="*/ 32 w 54"/>
                  <a:gd name="T27" fmla="*/ 13 h 20"/>
                  <a:gd name="T28" fmla="*/ 32 w 54"/>
                  <a:gd name="T29" fmla="*/ 13 h 20"/>
                  <a:gd name="T30" fmla="*/ 32 w 54"/>
                  <a:gd name="T31" fmla="*/ 12 h 20"/>
                  <a:gd name="T32" fmla="*/ 32 w 54"/>
                  <a:gd name="T33" fmla="*/ 13 h 20"/>
                  <a:gd name="T34" fmla="*/ 34 w 54"/>
                  <a:gd name="T35" fmla="*/ 13 h 20"/>
                  <a:gd name="T36" fmla="*/ 36 w 54"/>
                  <a:gd name="T37" fmla="*/ 13 h 20"/>
                  <a:gd name="T38" fmla="*/ 36 w 54"/>
                  <a:gd name="T39" fmla="*/ 13 h 20"/>
                  <a:gd name="T40" fmla="*/ 39 w 54"/>
                  <a:gd name="T41" fmla="*/ 12 h 20"/>
                  <a:gd name="T42" fmla="*/ 42 w 54"/>
                  <a:gd name="T43" fmla="*/ 10 h 20"/>
                  <a:gd name="T44" fmla="*/ 42 w 54"/>
                  <a:gd name="T45" fmla="*/ 10 h 20"/>
                  <a:gd name="T46" fmla="*/ 42 w 54"/>
                  <a:gd name="T47" fmla="*/ 10 h 20"/>
                  <a:gd name="T48" fmla="*/ 42 w 54"/>
                  <a:gd name="T49" fmla="*/ 8 h 20"/>
                  <a:gd name="T50" fmla="*/ 44 w 54"/>
                  <a:gd name="T51" fmla="*/ 8 h 20"/>
                  <a:gd name="T52" fmla="*/ 45 w 54"/>
                  <a:gd name="T53" fmla="*/ 8 h 20"/>
                  <a:gd name="T54" fmla="*/ 50 w 54"/>
                  <a:gd name="T55" fmla="*/ 7 h 20"/>
                  <a:gd name="T56" fmla="*/ 51 w 54"/>
                  <a:gd name="T57" fmla="*/ 7 h 20"/>
                  <a:gd name="T58" fmla="*/ 54 w 54"/>
                  <a:gd name="T59" fmla="*/ 6 h 20"/>
                  <a:gd name="T60" fmla="*/ 54 w 54"/>
                  <a:gd name="T61" fmla="*/ 4 h 20"/>
                  <a:gd name="T62" fmla="*/ 54 w 54"/>
                  <a:gd name="T63" fmla="*/ 2 h 20"/>
                  <a:gd name="T64" fmla="*/ 52 w 54"/>
                  <a:gd name="T65" fmla="*/ 2 h 20"/>
                  <a:gd name="T66" fmla="*/ 51 w 54"/>
                  <a:gd name="T67" fmla="*/ 1 h 20"/>
                  <a:gd name="T68" fmla="*/ 48 w 54"/>
                  <a:gd name="T69" fmla="*/ 0 h 20"/>
                  <a:gd name="T70" fmla="*/ 46 w 54"/>
                  <a:gd name="T71" fmla="*/ 0 h 20"/>
                  <a:gd name="T72" fmla="*/ 43 w 54"/>
                  <a:gd name="T73" fmla="*/ 0 h 20"/>
                  <a:gd name="T74" fmla="*/ 40 w 54"/>
                  <a:gd name="T75" fmla="*/ 1 h 20"/>
                  <a:gd name="T76" fmla="*/ 36 w 54"/>
                  <a:gd name="T77" fmla="*/ 3 h 20"/>
                  <a:gd name="T78" fmla="*/ 32 w 54"/>
                  <a:gd name="T79" fmla="*/ 4 h 20"/>
                  <a:gd name="T80" fmla="*/ 30 w 54"/>
                  <a:gd name="T81" fmla="*/ 4 h 20"/>
                  <a:gd name="T82" fmla="*/ 26 w 54"/>
                  <a:gd name="T83" fmla="*/ 4 h 20"/>
                  <a:gd name="T84" fmla="*/ 24 w 54"/>
                  <a:gd name="T85" fmla="*/ 4 h 20"/>
                  <a:gd name="T86" fmla="*/ 22 w 54"/>
                  <a:gd name="T87" fmla="*/ 4 h 20"/>
                  <a:gd name="T88" fmla="*/ 20 w 54"/>
                  <a:gd name="T89" fmla="*/ 4 h 20"/>
                  <a:gd name="T90" fmla="*/ 16 w 54"/>
                  <a:gd name="T91" fmla="*/ 4 h 20"/>
                  <a:gd name="T92" fmla="*/ 14 w 54"/>
                  <a:gd name="T93" fmla="*/ 6 h 20"/>
                  <a:gd name="T94" fmla="*/ 13 w 54"/>
                  <a:gd name="T95" fmla="*/ 8 h 20"/>
                  <a:gd name="T96" fmla="*/ 15 w 54"/>
                  <a:gd name="T97" fmla="*/ 8 h 20"/>
                  <a:gd name="T98" fmla="*/ 16 w 54"/>
                  <a:gd name="T99" fmla="*/ 8 h 20"/>
                  <a:gd name="T100" fmla="*/ 22 w 54"/>
                  <a:gd name="T101" fmla="*/ 8 h 20"/>
                  <a:gd name="T102" fmla="*/ 21 w 54"/>
                  <a:gd name="T103" fmla="*/ 9 h 20"/>
                  <a:gd name="T104" fmla="*/ 19 w 54"/>
                  <a:gd name="T105" fmla="*/ 9 h 20"/>
                  <a:gd name="T106" fmla="*/ 15 w 54"/>
                  <a:gd name="T107" fmla="*/ 10 h 20"/>
                  <a:gd name="T108" fmla="*/ 14 w 54"/>
                  <a:gd name="T109" fmla="*/ 10 h 20"/>
                  <a:gd name="T110" fmla="*/ 12 w 54"/>
                  <a:gd name="T111" fmla="*/ 12 h 20"/>
                  <a:gd name="T112" fmla="*/ 8 w 54"/>
                  <a:gd name="T113" fmla="*/ 12 h 20"/>
                  <a:gd name="T114" fmla="*/ 2 w 54"/>
                  <a:gd name="T115" fmla="*/ 13 h 20"/>
                  <a:gd name="T116" fmla="*/ 2 w 54"/>
                  <a:gd name="T117" fmla="*/ 13 h 20"/>
                  <a:gd name="T118" fmla="*/ 0 w 54"/>
                  <a:gd name="T119" fmla="*/ 16 h 20"/>
                  <a:gd name="T120" fmla="*/ 1 w 54"/>
                  <a:gd name="T121" fmla="*/ 16 h 20"/>
                  <a:gd name="T122" fmla="*/ 4 w 54"/>
                  <a:gd name="T12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4" h="20">
                    <a:moveTo>
                      <a:pt x="4" y="19"/>
                    </a:moveTo>
                    <a:lnTo>
                      <a:pt x="6" y="19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9" y="20"/>
                    </a:lnTo>
                    <a:lnTo>
                      <a:pt x="12" y="20"/>
                    </a:lnTo>
                    <a:lnTo>
                      <a:pt x="14" y="19"/>
                    </a:lnTo>
                    <a:lnTo>
                      <a:pt x="18" y="19"/>
                    </a:lnTo>
                    <a:lnTo>
                      <a:pt x="21" y="18"/>
                    </a:lnTo>
                    <a:lnTo>
                      <a:pt x="22" y="18"/>
                    </a:lnTo>
                    <a:lnTo>
                      <a:pt x="26" y="18"/>
                    </a:lnTo>
                    <a:lnTo>
                      <a:pt x="31" y="15"/>
                    </a:lnTo>
                    <a:lnTo>
                      <a:pt x="32" y="14"/>
                    </a:lnTo>
                    <a:lnTo>
                      <a:pt x="32" y="13"/>
                    </a:lnTo>
                    <a:lnTo>
                      <a:pt x="32" y="13"/>
                    </a:lnTo>
                    <a:lnTo>
                      <a:pt x="32" y="12"/>
                    </a:lnTo>
                    <a:lnTo>
                      <a:pt x="32" y="13"/>
                    </a:lnTo>
                    <a:lnTo>
                      <a:pt x="34" y="13"/>
                    </a:lnTo>
                    <a:lnTo>
                      <a:pt x="36" y="13"/>
                    </a:lnTo>
                    <a:lnTo>
                      <a:pt x="36" y="13"/>
                    </a:lnTo>
                    <a:lnTo>
                      <a:pt x="39" y="12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8"/>
                    </a:lnTo>
                    <a:lnTo>
                      <a:pt x="44" y="8"/>
                    </a:lnTo>
                    <a:lnTo>
                      <a:pt x="45" y="8"/>
                    </a:lnTo>
                    <a:lnTo>
                      <a:pt x="50" y="7"/>
                    </a:lnTo>
                    <a:lnTo>
                      <a:pt x="51" y="7"/>
                    </a:lnTo>
                    <a:lnTo>
                      <a:pt x="54" y="6"/>
                    </a:lnTo>
                    <a:lnTo>
                      <a:pt x="54" y="4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51" y="1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6" y="3"/>
                    </a:lnTo>
                    <a:lnTo>
                      <a:pt x="32" y="4"/>
                    </a:lnTo>
                    <a:lnTo>
                      <a:pt x="30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3" y="8"/>
                    </a:lnTo>
                    <a:lnTo>
                      <a:pt x="15" y="8"/>
                    </a:lnTo>
                    <a:lnTo>
                      <a:pt x="16" y="8"/>
                    </a:lnTo>
                    <a:lnTo>
                      <a:pt x="22" y="8"/>
                    </a:lnTo>
                    <a:lnTo>
                      <a:pt x="21" y="9"/>
                    </a:lnTo>
                    <a:lnTo>
                      <a:pt x="19" y="9"/>
                    </a:lnTo>
                    <a:lnTo>
                      <a:pt x="15" y="10"/>
                    </a:lnTo>
                    <a:lnTo>
                      <a:pt x="14" y="10"/>
                    </a:lnTo>
                    <a:lnTo>
                      <a:pt x="12" y="12"/>
                    </a:lnTo>
                    <a:lnTo>
                      <a:pt x="8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5" name="Freeform 146">
                <a:extLst>
                  <a:ext uri="{FF2B5EF4-FFF2-40B4-BE49-F238E27FC236}">
                    <a16:creationId xmlns:a16="http://schemas.microsoft.com/office/drawing/2014/main" id="{55BDF68F-F699-4727-8E66-81FC7CBD02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2438" y="849313"/>
                <a:ext cx="184150" cy="100012"/>
              </a:xfrm>
              <a:custGeom>
                <a:avLst/>
                <a:gdLst>
                  <a:gd name="T0" fmla="*/ 433 w 583"/>
                  <a:gd name="T1" fmla="*/ 167 h 316"/>
                  <a:gd name="T2" fmla="*/ 396 w 583"/>
                  <a:gd name="T3" fmla="*/ 161 h 316"/>
                  <a:gd name="T4" fmla="*/ 420 w 583"/>
                  <a:gd name="T5" fmla="*/ 152 h 316"/>
                  <a:gd name="T6" fmla="*/ 445 w 583"/>
                  <a:gd name="T7" fmla="*/ 141 h 316"/>
                  <a:gd name="T8" fmla="*/ 434 w 583"/>
                  <a:gd name="T9" fmla="*/ 122 h 316"/>
                  <a:gd name="T10" fmla="*/ 444 w 583"/>
                  <a:gd name="T11" fmla="*/ 122 h 316"/>
                  <a:gd name="T12" fmla="*/ 469 w 583"/>
                  <a:gd name="T13" fmla="*/ 120 h 316"/>
                  <a:gd name="T14" fmla="*/ 480 w 583"/>
                  <a:gd name="T15" fmla="*/ 100 h 316"/>
                  <a:gd name="T16" fmla="*/ 481 w 583"/>
                  <a:gd name="T17" fmla="*/ 77 h 316"/>
                  <a:gd name="T18" fmla="*/ 508 w 583"/>
                  <a:gd name="T19" fmla="*/ 76 h 316"/>
                  <a:gd name="T20" fmla="*/ 503 w 583"/>
                  <a:gd name="T21" fmla="*/ 65 h 316"/>
                  <a:gd name="T22" fmla="*/ 480 w 583"/>
                  <a:gd name="T23" fmla="*/ 65 h 316"/>
                  <a:gd name="T24" fmla="*/ 503 w 583"/>
                  <a:gd name="T25" fmla="*/ 49 h 316"/>
                  <a:gd name="T26" fmla="*/ 524 w 583"/>
                  <a:gd name="T27" fmla="*/ 41 h 316"/>
                  <a:gd name="T28" fmla="*/ 543 w 583"/>
                  <a:gd name="T29" fmla="*/ 33 h 316"/>
                  <a:gd name="T30" fmla="*/ 579 w 583"/>
                  <a:gd name="T31" fmla="*/ 23 h 316"/>
                  <a:gd name="T32" fmla="*/ 526 w 583"/>
                  <a:gd name="T33" fmla="*/ 21 h 316"/>
                  <a:gd name="T34" fmla="*/ 508 w 583"/>
                  <a:gd name="T35" fmla="*/ 15 h 316"/>
                  <a:gd name="T36" fmla="*/ 493 w 583"/>
                  <a:gd name="T37" fmla="*/ 16 h 316"/>
                  <a:gd name="T38" fmla="*/ 480 w 583"/>
                  <a:gd name="T39" fmla="*/ 15 h 316"/>
                  <a:gd name="T40" fmla="*/ 485 w 583"/>
                  <a:gd name="T41" fmla="*/ 8 h 316"/>
                  <a:gd name="T42" fmla="*/ 415 w 583"/>
                  <a:gd name="T43" fmla="*/ 0 h 316"/>
                  <a:gd name="T44" fmla="*/ 400 w 583"/>
                  <a:gd name="T45" fmla="*/ 0 h 316"/>
                  <a:gd name="T46" fmla="*/ 354 w 583"/>
                  <a:gd name="T47" fmla="*/ 2 h 316"/>
                  <a:gd name="T48" fmla="*/ 331 w 583"/>
                  <a:gd name="T49" fmla="*/ 5 h 316"/>
                  <a:gd name="T50" fmla="*/ 280 w 583"/>
                  <a:gd name="T51" fmla="*/ 10 h 316"/>
                  <a:gd name="T52" fmla="*/ 291 w 583"/>
                  <a:gd name="T53" fmla="*/ 17 h 316"/>
                  <a:gd name="T54" fmla="*/ 251 w 583"/>
                  <a:gd name="T55" fmla="*/ 12 h 316"/>
                  <a:gd name="T56" fmla="*/ 232 w 583"/>
                  <a:gd name="T57" fmla="*/ 13 h 316"/>
                  <a:gd name="T58" fmla="*/ 177 w 583"/>
                  <a:gd name="T59" fmla="*/ 15 h 316"/>
                  <a:gd name="T60" fmla="*/ 129 w 583"/>
                  <a:gd name="T61" fmla="*/ 29 h 316"/>
                  <a:gd name="T62" fmla="*/ 95 w 583"/>
                  <a:gd name="T63" fmla="*/ 37 h 316"/>
                  <a:gd name="T64" fmla="*/ 29 w 583"/>
                  <a:gd name="T65" fmla="*/ 52 h 316"/>
                  <a:gd name="T66" fmla="*/ 20 w 583"/>
                  <a:gd name="T67" fmla="*/ 67 h 316"/>
                  <a:gd name="T68" fmla="*/ 7 w 583"/>
                  <a:gd name="T69" fmla="*/ 78 h 316"/>
                  <a:gd name="T70" fmla="*/ 30 w 583"/>
                  <a:gd name="T71" fmla="*/ 88 h 316"/>
                  <a:gd name="T72" fmla="*/ 59 w 583"/>
                  <a:gd name="T73" fmla="*/ 83 h 316"/>
                  <a:gd name="T74" fmla="*/ 94 w 583"/>
                  <a:gd name="T75" fmla="*/ 88 h 316"/>
                  <a:gd name="T76" fmla="*/ 113 w 583"/>
                  <a:gd name="T77" fmla="*/ 100 h 316"/>
                  <a:gd name="T78" fmla="*/ 111 w 583"/>
                  <a:gd name="T79" fmla="*/ 124 h 316"/>
                  <a:gd name="T80" fmla="*/ 105 w 583"/>
                  <a:gd name="T81" fmla="*/ 139 h 316"/>
                  <a:gd name="T82" fmla="*/ 125 w 583"/>
                  <a:gd name="T83" fmla="*/ 143 h 316"/>
                  <a:gd name="T84" fmla="*/ 139 w 583"/>
                  <a:gd name="T85" fmla="*/ 158 h 316"/>
                  <a:gd name="T86" fmla="*/ 114 w 583"/>
                  <a:gd name="T87" fmla="*/ 151 h 316"/>
                  <a:gd name="T88" fmla="*/ 102 w 583"/>
                  <a:gd name="T89" fmla="*/ 159 h 316"/>
                  <a:gd name="T90" fmla="*/ 117 w 583"/>
                  <a:gd name="T91" fmla="*/ 175 h 316"/>
                  <a:gd name="T92" fmla="*/ 129 w 583"/>
                  <a:gd name="T93" fmla="*/ 165 h 316"/>
                  <a:gd name="T94" fmla="*/ 115 w 583"/>
                  <a:gd name="T95" fmla="*/ 183 h 316"/>
                  <a:gd name="T96" fmla="*/ 89 w 583"/>
                  <a:gd name="T97" fmla="*/ 201 h 316"/>
                  <a:gd name="T98" fmla="*/ 82 w 583"/>
                  <a:gd name="T99" fmla="*/ 222 h 316"/>
                  <a:gd name="T100" fmla="*/ 89 w 583"/>
                  <a:gd name="T101" fmla="*/ 235 h 316"/>
                  <a:gd name="T102" fmla="*/ 88 w 583"/>
                  <a:gd name="T103" fmla="*/ 263 h 316"/>
                  <a:gd name="T104" fmla="*/ 95 w 583"/>
                  <a:gd name="T105" fmla="*/ 281 h 316"/>
                  <a:gd name="T106" fmla="*/ 112 w 583"/>
                  <a:gd name="T107" fmla="*/ 299 h 316"/>
                  <a:gd name="T108" fmla="*/ 132 w 583"/>
                  <a:gd name="T109" fmla="*/ 308 h 316"/>
                  <a:gd name="T110" fmla="*/ 162 w 583"/>
                  <a:gd name="T111" fmla="*/ 307 h 316"/>
                  <a:gd name="T112" fmla="*/ 210 w 583"/>
                  <a:gd name="T113" fmla="*/ 255 h 316"/>
                  <a:gd name="T114" fmla="*/ 241 w 583"/>
                  <a:gd name="T115" fmla="*/ 228 h 316"/>
                  <a:gd name="T116" fmla="*/ 283 w 583"/>
                  <a:gd name="T117" fmla="*/ 219 h 316"/>
                  <a:gd name="T118" fmla="*/ 321 w 583"/>
                  <a:gd name="T119" fmla="*/ 196 h 316"/>
                  <a:gd name="T120" fmla="*/ 345 w 583"/>
                  <a:gd name="T121" fmla="*/ 191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3" h="316">
                    <a:moveTo>
                      <a:pt x="27" y="69"/>
                    </a:moveTo>
                    <a:lnTo>
                      <a:pt x="27" y="69"/>
                    </a:lnTo>
                    <a:lnTo>
                      <a:pt x="29" y="67"/>
                    </a:lnTo>
                    <a:lnTo>
                      <a:pt x="30" y="69"/>
                    </a:lnTo>
                    <a:lnTo>
                      <a:pt x="31" y="69"/>
                    </a:lnTo>
                    <a:lnTo>
                      <a:pt x="27" y="69"/>
                    </a:lnTo>
                    <a:close/>
                    <a:moveTo>
                      <a:pt x="389" y="185"/>
                    </a:moveTo>
                    <a:lnTo>
                      <a:pt x="390" y="185"/>
                    </a:lnTo>
                    <a:lnTo>
                      <a:pt x="396" y="183"/>
                    </a:lnTo>
                    <a:lnTo>
                      <a:pt x="397" y="182"/>
                    </a:lnTo>
                    <a:lnTo>
                      <a:pt x="402" y="179"/>
                    </a:lnTo>
                    <a:lnTo>
                      <a:pt x="406" y="178"/>
                    </a:lnTo>
                    <a:lnTo>
                      <a:pt x="409" y="176"/>
                    </a:lnTo>
                    <a:lnTo>
                      <a:pt x="415" y="175"/>
                    </a:lnTo>
                    <a:lnTo>
                      <a:pt x="420" y="172"/>
                    </a:lnTo>
                    <a:lnTo>
                      <a:pt x="427" y="170"/>
                    </a:lnTo>
                    <a:lnTo>
                      <a:pt x="433" y="167"/>
                    </a:lnTo>
                    <a:lnTo>
                      <a:pt x="434" y="166"/>
                    </a:lnTo>
                    <a:lnTo>
                      <a:pt x="439" y="165"/>
                    </a:lnTo>
                    <a:lnTo>
                      <a:pt x="439" y="164"/>
                    </a:lnTo>
                    <a:lnTo>
                      <a:pt x="439" y="163"/>
                    </a:lnTo>
                    <a:lnTo>
                      <a:pt x="438" y="163"/>
                    </a:lnTo>
                    <a:lnTo>
                      <a:pt x="438" y="164"/>
                    </a:lnTo>
                    <a:lnTo>
                      <a:pt x="434" y="164"/>
                    </a:lnTo>
                    <a:lnTo>
                      <a:pt x="432" y="164"/>
                    </a:lnTo>
                    <a:lnTo>
                      <a:pt x="426" y="163"/>
                    </a:lnTo>
                    <a:lnTo>
                      <a:pt x="420" y="161"/>
                    </a:lnTo>
                    <a:lnTo>
                      <a:pt x="419" y="161"/>
                    </a:lnTo>
                    <a:lnTo>
                      <a:pt x="415" y="160"/>
                    </a:lnTo>
                    <a:lnTo>
                      <a:pt x="410" y="159"/>
                    </a:lnTo>
                    <a:lnTo>
                      <a:pt x="408" y="159"/>
                    </a:lnTo>
                    <a:lnTo>
                      <a:pt x="402" y="161"/>
                    </a:lnTo>
                    <a:lnTo>
                      <a:pt x="397" y="161"/>
                    </a:lnTo>
                    <a:lnTo>
                      <a:pt x="396" y="161"/>
                    </a:lnTo>
                    <a:lnTo>
                      <a:pt x="396" y="161"/>
                    </a:lnTo>
                    <a:lnTo>
                      <a:pt x="396" y="161"/>
                    </a:lnTo>
                    <a:lnTo>
                      <a:pt x="403" y="159"/>
                    </a:lnTo>
                    <a:lnTo>
                      <a:pt x="409" y="158"/>
                    </a:lnTo>
                    <a:lnTo>
                      <a:pt x="409" y="158"/>
                    </a:lnTo>
                    <a:lnTo>
                      <a:pt x="409" y="158"/>
                    </a:lnTo>
                    <a:lnTo>
                      <a:pt x="410" y="154"/>
                    </a:lnTo>
                    <a:lnTo>
                      <a:pt x="409" y="152"/>
                    </a:lnTo>
                    <a:lnTo>
                      <a:pt x="408" y="151"/>
                    </a:lnTo>
                    <a:lnTo>
                      <a:pt x="410" y="149"/>
                    </a:lnTo>
                    <a:lnTo>
                      <a:pt x="412" y="149"/>
                    </a:lnTo>
                    <a:lnTo>
                      <a:pt x="414" y="148"/>
                    </a:lnTo>
                    <a:lnTo>
                      <a:pt x="414" y="147"/>
                    </a:lnTo>
                    <a:lnTo>
                      <a:pt x="415" y="148"/>
                    </a:lnTo>
                    <a:lnTo>
                      <a:pt x="416" y="148"/>
                    </a:lnTo>
                    <a:lnTo>
                      <a:pt x="419" y="151"/>
                    </a:lnTo>
                    <a:lnTo>
                      <a:pt x="420" y="152"/>
                    </a:lnTo>
                    <a:lnTo>
                      <a:pt x="420" y="153"/>
                    </a:lnTo>
                    <a:lnTo>
                      <a:pt x="420" y="154"/>
                    </a:lnTo>
                    <a:lnTo>
                      <a:pt x="424" y="159"/>
                    </a:lnTo>
                    <a:lnTo>
                      <a:pt x="426" y="159"/>
                    </a:lnTo>
                    <a:lnTo>
                      <a:pt x="432" y="160"/>
                    </a:lnTo>
                    <a:lnTo>
                      <a:pt x="433" y="160"/>
                    </a:lnTo>
                    <a:lnTo>
                      <a:pt x="438" y="158"/>
                    </a:lnTo>
                    <a:lnTo>
                      <a:pt x="438" y="158"/>
                    </a:lnTo>
                    <a:lnTo>
                      <a:pt x="438" y="159"/>
                    </a:lnTo>
                    <a:lnTo>
                      <a:pt x="442" y="160"/>
                    </a:lnTo>
                    <a:lnTo>
                      <a:pt x="445" y="161"/>
                    </a:lnTo>
                    <a:lnTo>
                      <a:pt x="448" y="161"/>
                    </a:lnTo>
                    <a:lnTo>
                      <a:pt x="449" y="159"/>
                    </a:lnTo>
                    <a:lnTo>
                      <a:pt x="450" y="153"/>
                    </a:lnTo>
                    <a:lnTo>
                      <a:pt x="450" y="151"/>
                    </a:lnTo>
                    <a:lnTo>
                      <a:pt x="449" y="145"/>
                    </a:lnTo>
                    <a:lnTo>
                      <a:pt x="445" y="141"/>
                    </a:lnTo>
                    <a:lnTo>
                      <a:pt x="444" y="140"/>
                    </a:lnTo>
                    <a:lnTo>
                      <a:pt x="426" y="132"/>
                    </a:lnTo>
                    <a:lnTo>
                      <a:pt x="422" y="129"/>
                    </a:lnTo>
                    <a:lnTo>
                      <a:pt x="424" y="129"/>
                    </a:lnTo>
                    <a:lnTo>
                      <a:pt x="424" y="125"/>
                    </a:lnTo>
                    <a:lnTo>
                      <a:pt x="420" y="123"/>
                    </a:lnTo>
                    <a:lnTo>
                      <a:pt x="419" y="123"/>
                    </a:lnTo>
                    <a:lnTo>
                      <a:pt x="419" y="122"/>
                    </a:lnTo>
                    <a:lnTo>
                      <a:pt x="419" y="122"/>
                    </a:lnTo>
                    <a:lnTo>
                      <a:pt x="421" y="120"/>
                    </a:lnTo>
                    <a:lnTo>
                      <a:pt x="422" y="122"/>
                    </a:lnTo>
                    <a:lnTo>
                      <a:pt x="425" y="123"/>
                    </a:lnTo>
                    <a:lnTo>
                      <a:pt x="428" y="123"/>
                    </a:lnTo>
                    <a:lnTo>
                      <a:pt x="431" y="122"/>
                    </a:lnTo>
                    <a:lnTo>
                      <a:pt x="433" y="122"/>
                    </a:lnTo>
                    <a:lnTo>
                      <a:pt x="434" y="122"/>
                    </a:lnTo>
                    <a:lnTo>
                      <a:pt x="434" y="122"/>
                    </a:lnTo>
                    <a:lnTo>
                      <a:pt x="436" y="122"/>
                    </a:lnTo>
                    <a:lnTo>
                      <a:pt x="434" y="123"/>
                    </a:lnTo>
                    <a:lnTo>
                      <a:pt x="431" y="123"/>
                    </a:lnTo>
                    <a:lnTo>
                      <a:pt x="427" y="126"/>
                    </a:lnTo>
                    <a:lnTo>
                      <a:pt x="427" y="128"/>
                    </a:lnTo>
                    <a:lnTo>
                      <a:pt x="428" y="131"/>
                    </a:lnTo>
                    <a:lnTo>
                      <a:pt x="434" y="132"/>
                    </a:lnTo>
                    <a:lnTo>
                      <a:pt x="440" y="135"/>
                    </a:lnTo>
                    <a:lnTo>
                      <a:pt x="442" y="136"/>
                    </a:lnTo>
                    <a:lnTo>
                      <a:pt x="446" y="137"/>
                    </a:lnTo>
                    <a:lnTo>
                      <a:pt x="446" y="137"/>
                    </a:lnTo>
                    <a:lnTo>
                      <a:pt x="454" y="129"/>
                    </a:lnTo>
                    <a:lnTo>
                      <a:pt x="455" y="126"/>
                    </a:lnTo>
                    <a:lnTo>
                      <a:pt x="455" y="125"/>
                    </a:lnTo>
                    <a:lnTo>
                      <a:pt x="454" y="124"/>
                    </a:lnTo>
                    <a:lnTo>
                      <a:pt x="450" y="123"/>
                    </a:lnTo>
                    <a:lnTo>
                      <a:pt x="444" y="122"/>
                    </a:lnTo>
                    <a:lnTo>
                      <a:pt x="440" y="120"/>
                    </a:lnTo>
                    <a:lnTo>
                      <a:pt x="442" y="119"/>
                    </a:lnTo>
                    <a:lnTo>
                      <a:pt x="443" y="119"/>
                    </a:lnTo>
                    <a:lnTo>
                      <a:pt x="445" y="120"/>
                    </a:lnTo>
                    <a:lnTo>
                      <a:pt x="449" y="122"/>
                    </a:lnTo>
                    <a:lnTo>
                      <a:pt x="451" y="122"/>
                    </a:lnTo>
                    <a:lnTo>
                      <a:pt x="452" y="122"/>
                    </a:lnTo>
                    <a:lnTo>
                      <a:pt x="455" y="123"/>
                    </a:lnTo>
                    <a:lnTo>
                      <a:pt x="457" y="122"/>
                    </a:lnTo>
                    <a:lnTo>
                      <a:pt x="457" y="122"/>
                    </a:lnTo>
                    <a:lnTo>
                      <a:pt x="459" y="120"/>
                    </a:lnTo>
                    <a:lnTo>
                      <a:pt x="459" y="120"/>
                    </a:lnTo>
                    <a:lnTo>
                      <a:pt x="461" y="122"/>
                    </a:lnTo>
                    <a:lnTo>
                      <a:pt x="462" y="122"/>
                    </a:lnTo>
                    <a:lnTo>
                      <a:pt x="467" y="120"/>
                    </a:lnTo>
                    <a:lnTo>
                      <a:pt x="468" y="120"/>
                    </a:lnTo>
                    <a:lnTo>
                      <a:pt x="469" y="120"/>
                    </a:lnTo>
                    <a:lnTo>
                      <a:pt x="472" y="119"/>
                    </a:lnTo>
                    <a:lnTo>
                      <a:pt x="473" y="114"/>
                    </a:lnTo>
                    <a:lnTo>
                      <a:pt x="474" y="113"/>
                    </a:lnTo>
                    <a:lnTo>
                      <a:pt x="473" y="113"/>
                    </a:lnTo>
                    <a:lnTo>
                      <a:pt x="469" y="112"/>
                    </a:lnTo>
                    <a:lnTo>
                      <a:pt x="468" y="111"/>
                    </a:lnTo>
                    <a:lnTo>
                      <a:pt x="468" y="111"/>
                    </a:lnTo>
                    <a:lnTo>
                      <a:pt x="471" y="111"/>
                    </a:lnTo>
                    <a:lnTo>
                      <a:pt x="478" y="111"/>
                    </a:lnTo>
                    <a:lnTo>
                      <a:pt x="484" y="110"/>
                    </a:lnTo>
                    <a:lnTo>
                      <a:pt x="489" y="108"/>
                    </a:lnTo>
                    <a:lnTo>
                      <a:pt x="492" y="106"/>
                    </a:lnTo>
                    <a:lnTo>
                      <a:pt x="492" y="104"/>
                    </a:lnTo>
                    <a:lnTo>
                      <a:pt x="489" y="102"/>
                    </a:lnTo>
                    <a:lnTo>
                      <a:pt x="485" y="102"/>
                    </a:lnTo>
                    <a:lnTo>
                      <a:pt x="481" y="101"/>
                    </a:lnTo>
                    <a:lnTo>
                      <a:pt x="480" y="100"/>
                    </a:lnTo>
                    <a:lnTo>
                      <a:pt x="481" y="100"/>
                    </a:lnTo>
                    <a:lnTo>
                      <a:pt x="484" y="100"/>
                    </a:lnTo>
                    <a:lnTo>
                      <a:pt x="487" y="98"/>
                    </a:lnTo>
                    <a:lnTo>
                      <a:pt x="490" y="96"/>
                    </a:lnTo>
                    <a:lnTo>
                      <a:pt x="490" y="96"/>
                    </a:lnTo>
                    <a:lnTo>
                      <a:pt x="491" y="94"/>
                    </a:lnTo>
                    <a:lnTo>
                      <a:pt x="490" y="89"/>
                    </a:lnTo>
                    <a:lnTo>
                      <a:pt x="489" y="88"/>
                    </a:lnTo>
                    <a:lnTo>
                      <a:pt x="489" y="86"/>
                    </a:lnTo>
                    <a:lnTo>
                      <a:pt x="489" y="84"/>
                    </a:lnTo>
                    <a:lnTo>
                      <a:pt x="489" y="83"/>
                    </a:lnTo>
                    <a:lnTo>
                      <a:pt x="484" y="80"/>
                    </a:lnTo>
                    <a:lnTo>
                      <a:pt x="481" y="81"/>
                    </a:lnTo>
                    <a:lnTo>
                      <a:pt x="480" y="81"/>
                    </a:lnTo>
                    <a:lnTo>
                      <a:pt x="480" y="80"/>
                    </a:lnTo>
                    <a:lnTo>
                      <a:pt x="480" y="78"/>
                    </a:lnTo>
                    <a:lnTo>
                      <a:pt x="481" y="77"/>
                    </a:lnTo>
                    <a:lnTo>
                      <a:pt x="484" y="77"/>
                    </a:lnTo>
                    <a:lnTo>
                      <a:pt x="489" y="77"/>
                    </a:lnTo>
                    <a:lnTo>
                      <a:pt x="492" y="77"/>
                    </a:lnTo>
                    <a:lnTo>
                      <a:pt x="496" y="77"/>
                    </a:lnTo>
                    <a:lnTo>
                      <a:pt x="497" y="78"/>
                    </a:lnTo>
                    <a:lnTo>
                      <a:pt x="497" y="81"/>
                    </a:lnTo>
                    <a:lnTo>
                      <a:pt x="497" y="83"/>
                    </a:lnTo>
                    <a:lnTo>
                      <a:pt x="499" y="87"/>
                    </a:lnTo>
                    <a:lnTo>
                      <a:pt x="499" y="87"/>
                    </a:lnTo>
                    <a:lnTo>
                      <a:pt x="501" y="87"/>
                    </a:lnTo>
                    <a:lnTo>
                      <a:pt x="502" y="86"/>
                    </a:lnTo>
                    <a:lnTo>
                      <a:pt x="502" y="84"/>
                    </a:lnTo>
                    <a:lnTo>
                      <a:pt x="503" y="82"/>
                    </a:lnTo>
                    <a:lnTo>
                      <a:pt x="502" y="78"/>
                    </a:lnTo>
                    <a:lnTo>
                      <a:pt x="502" y="78"/>
                    </a:lnTo>
                    <a:lnTo>
                      <a:pt x="505" y="77"/>
                    </a:lnTo>
                    <a:lnTo>
                      <a:pt x="508" y="76"/>
                    </a:lnTo>
                    <a:lnTo>
                      <a:pt x="509" y="72"/>
                    </a:lnTo>
                    <a:lnTo>
                      <a:pt x="509" y="71"/>
                    </a:lnTo>
                    <a:lnTo>
                      <a:pt x="507" y="67"/>
                    </a:lnTo>
                    <a:lnTo>
                      <a:pt x="505" y="67"/>
                    </a:lnTo>
                    <a:lnTo>
                      <a:pt x="502" y="67"/>
                    </a:lnTo>
                    <a:lnTo>
                      <a:pt x="501" y="69"/>
                    </a:lnTo>
                    <a:lnTo>
                      <a:pt x="498" y="69"/>
                    </a:lnTo>
                    <a:lnTo>
                      <a:pt x="497" y="69"/>
                    </a:lnTo>
                    <a:lnTo>
                      <a:pt x="495" y="67"/>
                    </a:lnTo>
                    <a:lnTo>
                      <a:pt x="493" y="67"/>
                    </a:lnTo>
                    <a:lnTo>
                      <a:pt x="491" y="66"/>
                    </a:lnTo>
                    <a:lnTo>
                      <a:pt x="491" y="66"/>
                    </a:lnTo>
                    <a:lnTo>
                      <a:pt x="491" y="66"/>
                    </a:lnTo>
                    <a:lnTo>
                      <a:pt x="496" y="67"/>
                    </a:lnTo>
                    <a:lnTo>
                      <a:pt x="501" y="67"/>
                    </a:lnTo>
                    <a:lnTo>
                      <a:pt x="502" y="67"/>
                    </a:lnTo>
                    <a:lnTo>
                      <a:pt x="503" y="65"/>
                    </a:lnTo>
                    <a:lnTo>
                      <a:pt x="503" y="65"/>
                    </a:lnTo>
                    <a:lnTo>
                      <a:pt x="497" y="61"/>
                    </a:lnTo>
                    <a:lnTo>
                      <a:pt x="495" y="61"/>
                    </a:lnTo>
                    <a:lnTo>
                      <a:pt x="493" y="60"/>
                    </a:lnTo>
                    <a:lnTo>
                      <a:pt x="492" y="59"/>
                    </a:lnTo>
                    <a:lnTo>
                      <a:pt x="491" y="58"/>
                    </a:lnTo>
                    <a:lnTo>
                      <a:pt x="490" y="58"/>
                    </a:lnTo>
                    <a:lnTo>
                      <a:pt x="490" y="59"/>
                    </a:lnTo>
                    <a:lnTo>
                      <a:pt x="489" y="59"/>
                    </a:lnTo>
                    <a:lnTo>
                      <a:pt x="487" y="60"/>
                    </a:lnTo>
                    <a:lnTo>
                      <a:pt x="485" y="60"/>
                    </a:lnTo>
                    <a:lnTo>
                      <a:pt x="485" y="60"/>
                    </a:lnTo>
                    <a:lnTo>
                      <a:pt x="483" y="61"/>
                    </a:lnTo>
                    <a:lnTo>
                      <a:pt x="483" y="63"/>
                    </a:lnTo>
                    <a:lnTo>
                      <a:pt x="481" y="63"/>
                    </a:lnTo>
                    <a:lnTo>
                      <a:pt x="480" y="65"/>
                    </a:lnTo>
                    <a:lnTo>
                      <a:pt x="480" y="65"/>
                    </a:lnTo>
                    <a:lnTo>
                      <a:pt x="479" y="65"/>
                    </a:lnTo>
                    <a:lnTo>
                      <a:pt x="478" y="65"/>
                    </a:lnTo>
                    <a:lnTo>
                      <a:pt x="477" y="65"/>
                    </a:lnTo>
                    <a:lnTo>
                      <a:pt x="477" y="65"/>
                    </a:lnTo>
                    <a:lnTo>
                      <a:pt x="480" y="63"/>
                    </a:lnTo>
                    <a:lnTo>
                      <a:pt x="486" y="58"/>
                    </a:lnTo>
                    <a:lnTo>
                      <a:pt x="486" y="55"/>
                    </a:lnTo>
                    <a:lnTo>
                      <a:pt x="487" y="54"/>
                    </a:lnTo>
                    <a:lnTo>
                      <a:pt x="489" y="53"/>
                    </a:lnTo>
                    <a:lnTo>
                      <a:pt x="490" y="53"/>
                    </a:lnTo>
                    <a:lnTo>
                      <a:pt x="492" y="54"/>
                    </a:lnTo>
                    <a:lnTo>
                      <a:pt x="496" y="53"/>
                    </a:lnTo>
                    <a:lnTo>
                      <a:pt x="498" y="53"/>
                    </a:lnTo>
                    <a:lnTo>
                      <a:pt x="501" y="51"/>
                    </a:lnTo>
                    <a:lnTo>
                      <a:pt x="501" y="49"/>
                    </a:lnTo>
                    <a:lnTo>
                      <a:pt x="501" y="49"/>
                    </a:lnTo>
                    <a:lnTo>
                      <a:pt x="503" y="49"/>
                    </a:lnTo>
                    <a:lnTo>
                      <a:pt x="505" y="48"/>
                    </a:lnTo>
                    <a:lnTo>
                      <a:pt x="507" y="48"/>
                    </a:lnTo>
                    <a:lnTo>
                      <a:pt x="510" y="48"/>
                    </a:lnTo>
                    <a:lnTo>
                      <a:pt x="511" y="48"/>
                    </a:lnTo>
                    <a:lnTo>
                      <a:pt x="511" y="47"/>
                    </a:lnTo>
                    <a:lnTo>
                      <a:pt x="509" y="45"/>
                    </a:lnTo>
                    <a:lnTo>
                      <a:pt x="505" y="45"/>
                    </a:lnTo>
                    <a:lnTo>
                      <a:pt x="505" y="45"/>
                    </a:lnTo>
                    <a:lnTo>
                      <a:pt x="505" y="45"/>
                    </a:lnTo>
                    <a:lnTo>
                      <a:pt x="508" y="42"/>
                    </a:lnTo>
                    <a:lnTo>
                      <a:pt x="510" y="42"/>
                    </a:lnTo>
                    <a:lnTo>
                      <a:pt x="513" y="42"/>
                    </a:lnTo>
                    <a:lnTo>
                      <a:pt x="516" y="42"/>
                    </a:lnTo>
                    <a:lnTo>
                      <a:pt x="518" y="42"/>
                    </a:lnTo>
                    <a:lnTo>
                      <a:pt x="519" y="42"/>
                    </a:lnTo>
                    <a:lnTo>
                      <a:pt x="522" y="42"/>
                    </a:lnTo>
                    <a:lnTo>
                      <a:pt x="524" y="41"/>
                    </a:lnTo>
                    <a:lnTo>
                      <a:pt x="526" y="40"/>
                    </a:lnTo>
                    <a:lnTo>
                      <a:pt x="527" y="39"/>
                    </a:lnTo>
                    <a:lnTo>
                      <a:pt x="528" y="37"/>
                    </a:lnTo>
                    <a:lnTo>
                      <a:pt x="531" y="37"/>
                    </a:lnTo>
                    <a:lnTo>
                      <a:pt x="533" y="37"/>
                    </a:lnTo>
                    <a:lnTo>
                      <a:pt x="533" y="37"/>
                    </a:lnTo>
                    <a:lnTo>
                      <a:pt x="536" y="36"/>
                    </a:lnTo>
                    <a:lnTo>
                      <a:pt x="537" y="36"/>
                    </a:lnTo>
                    <a:lnTo>
                      <a:pt x="537" y="35"/>
                    </a:lnTo>
                    <a:lnTo>
                      <a:pt x="538" y="35"/>
                    </a:lnTo>
                    <a:lnTo>
                      <a:pt x="539" y="35"/>
                    </a:lnTo>
                    <a:lnTo>
                      <a:pt x="542" y="35"/>
                    </a:lnTo>
                    <a:lnTo>
                      <a:pt x="544" y="34"/>
                    </a:lnTo>
                    <a:lnTo>
                      <a:pt x="542" y="34"/>
                    </a:lnTo>
                    <a:lnTo>
                      <a:pt x="543" y="34"/>
                    </a:lnTo>
                    <a:lnTo>
                      <a:pt x="543" y="33"/>
                    </a:lnTo>
                    <a:lnTo>
                      <a:pt x="543" y="33"/>
                    </a:lnTo>
                    <a:lnTo>
                      <a:pt x="546" y="30"/>
                    </a:lnTo>
                    <a:lnTo>
                      <a:pt x="549" y="30"/>
                    </a:lnTo>
                    <a:lnTo>
                      <a:pt x="551" y="30"/>
                    </a:lnTo>
                    <a:lnTo>
                      <a:pt x="552" y="31"/>
                    </a:lnTo>
                    <a:lnTo>
                      <a:pt x="555" y="31"/>
                    </a:lnTo>
                    <a:lnTo>
                      <a:pt x="556" y="30"/>
                    </a:lnTo>
                    <a:lnTo>
                      <a:pt x="557" y="30"/>
                    </a:lnTo>
                    <a:lnTo>
                      <a:pt x="557" y="28"/>
                    </a:lnTo>
                    <a:lnTo>
                      <a:pt x="560" y="28"/>
                    </a:lnTo>
                    <a:lnTo>
                      <a:pt x="563" y="29"/>
                    </a:lnTo>
                    <a:lnTo>
                      <a:pt x="566" y="28"/>
                    </a:lnTo>
                    <a:lnTo>
                      <a:pt x="567" y="27"/>
                    </a:lnTo>
                    <a:lnTo>
                      <a:pt x="568" y="25"/>
                    </a:lnTo>
                    <a:lnTo>
                      <a:pt x="569" y="25"/>
                    </a:lnTo>
                    <a:lnTo>
                      <a:pt x="573" y="25"/>
                    </a:lnTo>
                    <a:lnTo>
                      <a:pt x="575" y="25"/>
                    </a:lnTo>
                    <a:lnTo>
                      <a:pt x="579" y="23"/>
                    </a:lnTo>
                    <a:lnTo>
                      <a:pt x="581" y="22"/>
                    </a:lnTo>
                    <a:lnTo>
                      <a:pt x="583" y="21"/>
                    </a:lnTo>
                    <a:lnTo>
                      <a:pt x="583" y="19"/>
                    </a:lnTo>
                    <a:lnTo>
                      <a:pt x="577" y="18"/>
                    </a:lnTo>
                    <a:lnTo>
                      <a:pt x="574" y="18"/>
                    </a:lnTo>
                    <a:lnTo>
                      <a:pt x="569" y="18"/>
                    </a:lnTo>
                    <a:lnTo>
                      <a:pt x="566" y="18"/>
                    </a:lnTo>
                    <a:lnTo>
                      <a:pt x="560" y="18"/>
                    </a:lnTo>
                    <a:lnTo>
                      <a:pt x="551" y="17"/>
                    </a:lnTo>
                    <a:lnTo>
                      <a:pt x="544" y="17"/>
                    </a:lnTo>
                    <a:lnTo>
                      <a:pt x="536" y="18"/>
                    </a:lnTo>
                    <a:lnTo>
                      <a:pt x="534" y="18"/>
                    </a:lnTo>
                    <a:lnTo>
                      <a:pt x="532" y="19"/>
                    </a:lnTo>
                    <a:lnTo>
                      <a:pt x="530" y="21"/>
                    </a:lnTo>
                    <a:lnTo>
                      <a:pt x="528" y="21"/>
                    </a:lnTo>
                    <a:lnTo>
                      <a:pt x="527" y="21"/>
                    </a:lnTo>
                    <a:lnTo>
                      <a:pt x="526" y="21"/>
                    </a:lnTo>
                    <a:lnTo>
                      <a:pt x="524" y="16"/>
                    </a:lnTo>
                    <a:lnTo>
                      <a:pt x="524" y="15"/>
                    </a:lnTo>
                    <a:lnTo>
                      <a:pt x="521" y="17"/>
                    </a:lnTo>
                    <a:lnTo>
                      <a:pt x="520" y="18"/>
                    </a:lnTo>
                    <a:lnTo>
                      <a:pt x="520" y="19"/>
                    </a:lnTo>
                    <a:lnTo>
                      <a:pt x="520" y="21"/>
                    </a:lnTo>
                    <a:lnTo>
                      <a:pt x="519" y="21"/>
                    </a:lnTo>
                    <a:lnTo>
                      <a:pt x="515" y="19"/>
                    </a:lnTo>
                    <a:lnTo>
                      <a:pt x="514" y="21"/>
                    </a:lnTo>
                    <a:lnTo>
                      <a:pt x="514" y="19"/>
                    </a:lnTo>
                    <a:lnTo>
                      <a:pt x="514" y="19"/>
                    </a:lnTo>
                    <a:lnTo>
                      <a:pt x="515" y="19"/>
                    </a:lnTo>
                    <a:lnTo>
                      <a:pt x="515" y="18"/>
                    </a:lnTo>
                    <a:lnTo>
                      <a:pt x="514" y="18"/>
                    </a:lnTo>
                    <a:lnTo>
                      <a:pt x="513" y="17"/>
                    </a:lnTo>
                    <a:lnTo>
                      <a:pt x="509" y="15"/>
                    </a:lnTo>
                    <a:lnTo>
                      <a:pt x="508" y="15"/>
                    </a:lnTo>
                    <a:lnTo>
                      <a:pt x="508" y="15"/>
                    </a:lnTo>
                    <a:lnTo>
                      <a:pt x="509" y="18"/>
                    </a:lnTo>
                    <a:lnTo>
                      <a:pt x="510" y="19"/>
                    </a:lnTo>
                    <a:lnTo>
                      <a:pt x="509" y="21"/>
                    </a:lnTo>
                    <a:lnTo>
                      <a:pt x="509" y="21"/>
                    </a:lnTo>
                    <a:lnTo>
                      <a:pt x="508" y="21"/>
                    </a:lnTo>
                    <a:lnTo>
                      <a:pt x="505" y="21"/>
                    </a:lnTo>
                    <a:lnTo>
                      <a:pt x="502" y="22"/>
                    </a:lnTo>
                    <a:lnTo>
                      <a:pt x="498" y="23"/>
                    </a:lnTo>
                    <a:lnTo>
                      <a:pt x="497" y="24"/>
                    </a:lnTo>
                    <a:lnTo>
                      <a:pt x="493" y="23"/>
                    </a:lnTo>
                    <a:lnTo>
                      <a:pt x="492" y="23"/>
                    </a:lnTo>
                    <a:lnTo>
                      <a:pt x="493" y="23"/>
                    </a:lnTo>
                    <a:lnTo>
                      <a:pt x="495" y="22"/>
                    </a:lnTo>
                    <a:lnTo>
                      <a:pt x="496" y="18"/>
                    </a:lnTo>
                    <a:lnTo>
                      <a:pt x="496" y="18"/>
                    </a:lnTo>
                    <a:lnTo>
                      <a:pt x="493" y="16"/>
                    </a:lnTo>
                    <a:lnTo>
                      <a:pt x="490" y="16"/>
                    </a:lnTo>
                    <a:lnTo>
                      <a:pt x="484" y="16"/>
                    </a:lnTo>
                    <a:lnTo>
                      <a:pt x="481" y="16"/>
                    </a:lnTo>
                    <a:lnTo>
                      <a:pt x="477" y="18"/>
                    </a:lnTo>
                    <a:lnTo>
                      <a:pt x="477" y="18"/>
                    </a:lnTo>
                    <a:lnTo>
                      <a:pt x="471" y="19"/>
                    </a:lnTo>
                    <a:lnTo>
                      <a:pt x="469" y="19"/>
                    </a:lnTo>
                    <a:lnTo>
                      <a:pt x="467" y="19"/>
                    </a:lnTo>
                    <a:lnTo>
                      <a:pt x="467" y="18"/>
                    </a:lnTo>
                    <a:lnTo>
                      <a:pt x="466" y="17"/>
                    </a:lnTo>
                    <a:lnTo>
                      <a:pt x="467" y="17"/>
                    </a:lnTo>
                    <a:lnTo>
                      <a:pt x="472" y="17"/>
                    </a:lnTo>
                    <a:lnTo>
                      <a:pt x="473" y="17"/>
                    </a:lnTo>
                    <a:lnTo>
                      <a:pt x="475" y="16"/>
                    </a:lnTo>
                    <a:lnTo>
                      <a:pt x="477" y="16"/>
                    </a:lnTo>
                    <a:lnTo>
                      <a:pt x="479" y="15"/>
                    </a:lnTo>
                    <a:lnTo>
                      <a:pt x="480" y="15"/>
                    </a:lnTo>
                    <a:lnTo>
                      <a:pt x="483" y="15"/>
                    </a:lnTo>
                    <a:lnTo>
                      <a:pt x="485" y="16"/>
                    </a:lnTo>
                    <a:lnTo>
                      <a:pt x="490" y="15"/>
                    </a:lnTo>
                    <a:lnTo>
                      <a:pt x="492" y="15"/>
                    </a:lnTo>
                    <a:lnTo>
                      <a:pt x="492" y="15"/>
                    </a:lnTo>
                    <a:lnTo>
                      <a:pt x="496" y="15"/>
                    </a:lnTo>
                    <a:lnTo>
                      <a:pt x="497" y="15"/>
                    </a:lnTo>
                    <a:lnTo>
                      <a:pt x="503" y="12"/>
                    </a:lnTo>
                    <a:lnTo>
                      <a:pt x="504" y="11"/>
                    </a:lnTo>
                    <a:lnTo>
                      <a:pt x="503" y="10"/>
                    </a:lnTo>
                    <a:lnTo>
                      <a:pt x="503" y="8"/>
                    </a:lnTo>
                    <a:lnTo>
                      <a:pt x="501" y="8"/>
                    </a:lnTo>
                    <a:lnTo>
                      <a:pt x="497" y="7"/>
                    </a:lnTo>
                    <a:lnTo>
                      <a:pt x="493" y="7"/>
                    </a:lnTo>
                    <a:lnTo>
                      <a:pt x="490" y="7"/>
                    </a:lnTo>
                    <a:lnTo>
                      <a:pt x="486" y="8"/>
                    </a:lnTo>
                    <a:lnTo>
                      <a:pt x="485" y="8"/>
                    </a:lnTo>
                    <a:lnTo>
                      <a:pt x="484" y="7"/>
                    </a:lnTo>
                    <a:lnTo>
                      <a:pt x="479" y="6"/>
                    </a:lnTo>
                    <a:lnTo>
                      <a:pt x="479" y="6"/>
                    </a:lnTo>
                    <a:lnTo>
                      <a:pt x="478" y="6"/>
                    </a:lnTo>
                    <a:lnTo>
                      <a:pt x="471" y="5"/>
                    </a:lnTo>
                    <a:lnTo>
                      <a:pt x="468" y="4"/>
                    </a:lnTo>
                    <a:lnTo>
                      <a:pt x="467" y="4"/>
                    </a:lnTo>
                    <a:lnTo>
                      <a:pt x="461" y="2"/>
                    </a:lnTo>
                    <a:lnTo>
                      <a:pt x="455" y="2"/>
                    </a:lnTo>
                    <a:lnTo>
                      <a:pt x="449" y="1"/>
                    </a:lnTo>
                    <a:lnTo>
                      <a:pt x="444" y="1"/>
                    </a:lnTo>
                    <a:lnTo>
                      <a:pt x="440" y="0"/>
                    </a:lnTo>
                    <a:lnTo>
                      <a:pt x="437" y="0"/>
                    </a:lnTo>
                    <a:lnTo>
                      <a:pt x="431" y="0"/>
                    </a:lnTo>
                    <a:lnTo>
                      <a:pt x="422" y="0"/>
                    </a:lnTo>
                    <a:lnTo>
                      <a:pt x="418" y="0"/>
                    </a:lnTo>
                    <a:lnTo>
                      <a:pt x="415" y="0"/>
                    </a:lnTo>
                    <a:lnTo>
                      <a:pt x="413" y="4"/>
                    </a:lnTo>
                    <a:lnTo>
                      <a:pt x="410" y="5"/>
                    </a:lnTo>
                    <a:lnTo>
                      <a:pt x="409" y="6"/>
                    </a:lnTo>
                    <a:lnTo>
                      <a:pt x="403" y="7"/>
                    </a:lnTo>
                    <a:lnTo>
                      <a:pt x="400" y="8"/>
                    </a:lnTo>
                    <a:lnTo>
                      <a:pt x="397" y="8"/>
                    </a:lnTo>
                    <a:lnTo>
                      <a:pt x="396" y="7"/>
                    </a:lnTo>
                    <a:lnTo>
                      <a:pt x="401" y="6"/>
                    </a:lnTo>
                    <a:lnTo>
                      <a:pt x="402" y="6"/>
                    </a:lnTo>
                    <a:lnTo>
                      <a:pt x="403" y="6"/>
                    </a:lnTo>
                    <a:lnTo>
                      <a:pt x="406" y="6"/>
                    </a:lnTo>
                    <a:lnTo>
                      <a:pt x="408" y="2"/>
                    </a:lnTo>
                    <a:lnTo>
                      <a:pt x="408" y="2"/>
                    </a:lnTo>
                    <a:lnTo>
                      <a:pt x="406" y="0"/>
                    </a:lnTo>
                    <a:lnTo>
                      <a:pt x="404" y="0"/>
                    </a:lnTo>
                    <a:lnTo>
                      <a:pt x="403" y="0"/>
                    </a:lnTo>
                    <a:lnTo>
                      <a:pt x="400" y="0"/>
                    </a:lnTo>
                    <a:lnTo>
                      <a:pt x="396" y="0"/>
                    </a:lnTo>
                    <a:lnTo>
                      <a:pt x="390" y="0"/>
                    </a:lnTo>
                    <a:lnTo>
                      <a:pt x="385" y="0"/>
                    </a:lnTo>
                    <a:lnTo>
                      <a:pt x="380" y="1"/>
                    </a:lnTo>
                    <a:lnTo>
                      <a:pt x="375" y="2"/>
                    </a:lnTo>
                    <a:lnTo>
                      <a:pt x="373" y="2"/>
                    </a:lnTo>
                    <a:lnTo>
                      <a:pt x="369" y="2"/>
                    </a:lnTo>
                    <a:lnTo>
                      <a:pt x="367" y="1"/>
                    </a:lnTo>
                    <a:lnTo>
                      <a:pt x="365" y="0"/>
                    </a:lnTo>
                    <a:lnTo>
                      <a:pt x="361" y="1"/>
                    </a:lnTo>
                    <a:lnTo>
                      <a:pt x="360" y="1"/>
                    </a:lnTo>
                    <a:lnTo>
                      <a:pt x="357" y="4"/>
                    </a:lnTo>
                    <a:lnTo>
                      <a:pt x="357" y="5"/>
                    </a:lnTo>
                    <a:lnTo>
                      <a:pt x="357" y="5"/>
                    </a:lnTo>
                    <a:lnTo>
                      <a:pt x="356" y="5"/>
                    </a:lnTo>
                    <a:lnTo>
                      <a:pt x="354" y="4"/>
                    </a:lnTo>
                    <a:lnTo>
                      <a:pt x="354" y="2"/>
                    </a:lnTo>
                    <a:lnTo>
                      <a:pt x="353" y="0"/>
                    </a:lnTo>
                    <a:lnTo>
                      <a:pt x="351" y="1"/>
                    </a:lnTo>
                    <a:lnTo>
                      <a:pt x="350" y="2"/>
                    </a:lnTo>
                    <a:lnTo>
                      <a:pt x="349" y="5"/>
                    </a:lnTo>
                    <a:lnTo>
                      <a:pt x="347" y="4"/>
                    </a:lnTo>
                    <a:lnTo>
                      <a:pt x="345" y="2"/>
                    </a:lnTo>
                    <a:lnTo>
                      <a:pt x="343" y="1"/>
                    </a:lnTo>
                    <a:lnTo>
                      <a:pt x="342" y="2"/>
                    </a:lnTo>
                    <a:lnTo>
                      <a:pt x="342" y="6"/>
                    </a:lnTo>
                    <a:lnTo>
                      <a:pt x="342" y="6"/>
                    </a:lnTo>
                    <a:lnTo>
                      <a:pt x="341" y="7"/>
                    </a:lnTo>
                    <a:lnTo>
                      <a:pt x="341" y="7"/>
                    </a:lnTo>
                    <a:lnTo>
                      <a:pt x="339" y="6"/>
                    </a:lnTo>
                    <a:lnTo>
                      <a:pt x="336" y="5"/>
                    </a:lnTo>
                    <a:lnTo>
                      <a:pt x="335" y="5"/>
                    </a:lnTo>
                    <a:lnTo>
                      <a:pt x="333" y="4"/>
                    </a:lnTo>
                    <a:lnTo>
                      <a:pt x="331" y="5"/>
                    </a:lnTo>
                    <a:lnTo>
                      <a:pt x="325" y="5"/>
                    </a:lnTo>
                    <a:lnTo>
                      <a:pt x="321" y="6"/>
                    </a:lnTo>
                    <a:lnTo>
                      <a:pt x="319" y="5"/>
                    </a:lnTo>
                    <a:lnTo>
                      <a:pt x="316" y="5"/>
                    </a:lnTo>
                    <a:lnTo>
                      <a:pt x="314" y="5"/>
                    </a:lnTo>
                    <a:lnTo>
                      <a:pt x="310" y="5"/>
                    </a:lnTo>
                    <a:lnTo>
                      <a:pt x="308" y="5"/>
                    </a:lnTo>
                    <a:lnTo>
                      <a:pt x="306" y="5"/>
                    </a:lnTo>
                    <a:lnTo>
                      <a:pt x="303" y="5"/>
                    </a:lnTo>
                    <a:lnTo>
                      <a:pt x="297" y="6"/>
                    </a:lnTo>
                    <a:lnTo>
                      <a:pt x="292" y="6"/>
                    </a:lnTo>
                    <a:lnTo>
                      <a:pt x="290" y="7"/>
                    </a:lnTo>
                    <a:lnTo>
                      <a:pt x="285" y="8"/>
                    </a:lnTo>
                    <a:lnTo>
                      <a:pt x="283" y="8"/>
                    </a:lnTo>
                    <a:lnTo>
                      <a:pt x="282" y="10"/>
                    </a:lnTo>
                    <a:lnTo>
                      <a:pt x="282" y="10"/>
                    </a:lnTo>
                    <a:lnTo>
                      <a:pt x="280" y="10"/>
                    </a:lnTo>
                    <a:lnTo>
                      <a:pt x="278" y="10"/>
                    </a:lnTo>
                    <a:lnTo>
                      <a:pt x="278" y="10"/>
                    </a:lnTo>
                    <a:lnTo>
                      <a:pt x="278" y="8"/>
                    </a:lnTo>
                    <a:lnTo>
                      <a:pt x="278" y="8"/>
                    </a:lnTo>
                    <a:lnTo>
                      <a:pt x="276" y="7"/>
                    </a:lnTo>
                    <a:lnTo>
                      <a:pt x="274" y="6"/>
                    </a:lnTo>
                    <a:lnTo>
                      <a:pt x="273" y="6"/>
                    </a:lnTo>
                    <a:lnTo>
                      <a:pt x="272" y="7"/>
                    </a:lnTo>
                    <a:lnTo>
                      <a:pt x="276" y="11"/>
                    </a:lnTo>
                    <a:lnTo>
                      <a:pt x="280" y="13"/>
                    </a:lnTo>
                    <a:lnTo>
                      <a:pt x="283" y="15"/>
                    </a:lnTo>
                    <a:lnTo>
                      <a:pt x="285" y="15"/>
                    </a:lnTo>
                    <a:lnTo>
                      <a:pt x="290" y="15"/>
                    </a:lnTo>
                    <a:lnTo>
                      <a:pt x="295" y="15"/>
                    </a:lnTo>
                    <a:lnTo>
                      <a:pt x="297" y="18"/>
                    </a:lnTo>
                    <a:lnTo>
                      <a:pt x="295" y="18"/>
                    </a:lnTo>
                    <a:lnTo>
                      <a:pt x="291" y="17"/>
                    </a:lnTo>
                    <a:lnTo>
                      <a:pt x="289" y="16"/>
                    </a:lnTo>
                    <a:lnTo>
                      <a:pt x="285" y="16"/>
                    </a:lnTo>
                    <a:lnTo>
                      <a:pt x="284" y="16"/>
                    </a:lnTo>
                    <a:lnTo>
                      <a:pt x="283" y="16"/>
                    </a:lnTo>
                    <a:lnTo>
                      <a:pt x="280" y="16"/>
                    </a:lnTo>
                    <a:lnTo>
                      <a:pt x="277" y="15"/>
                    </a:lnTo>
                    <a:lnTo>
                      <a:pt x="276" y="15"/>
                    </a:lnTo>
                    <a:lnTo>
                      <a:pt x="272" y="13"/>
                    </a:lnTo>
                    <a:lnTo>
                      <a:pt x="271" y="12"/>
                    </a:lnTo>
                    <a:lnTo>
                      <a:pt x="268" y="11"/>
                    </a:lnTo>
                    <a:lnTo>
                      <a:pt x="266" y="11"/>
                    </a:lnTo>
                    <a:lnTo>
                      <a:pt x="265" y="11"/>
                    </a:lnTo>
                    <a:lnTo>
                      <a:pt x="261" y="11"/>
                    </a:lnTo>
                    <a:lnTo>
                      <a:pt x="259" y="12"/>
                    </a:lnTo>
                    <a:lnTo>
                      <a:pt x="259" y="12"/>
                    </a:lnTo>
                    <a:lnTo>
                      <a:pt x="259" y="12"/>
                    </a:lnTo>
                    <a:lnTo>
                      <a:pt x="251" y="12"/>
                    </a:lnTo>
                    <a:lnTo>
                      <a:pt x="249" y="12"/>
                    </a:lnTo>
                    <a:lnTo>
                      <a:pt x="247" y="12"/>
                    </a:lnTo>
                    <a:lnTo>
                      <a:pt x="244" y="12"/>
                    </a:lnTo>
                    <a:lnTo>
                      <a:pt x="244" y="13"/>
                    </a:lnTo>
                    <a:lnTo>
                      <a:pt x="244" y="16"/>
                    </a:lnTo>
                    <a:lnTo>
                      <a:pt x="245" y="17"/>
                    </a:lnTo>
                    <a:lnTo>
                      <a:pt x="248" y="18"/>
                    </a:lnTo>
                    <a:lnTo>
                      <a:pt x="250" y="18"/>
                    </a:lnTo>
                    <a:lnTo>
                      <a:pt x="253" y="18"/>
                    </a:lnTo>
                    <a:lnTo>
                      <a:pt x="245" y="19"/>
                    </a:lnTo>
                    <a:lnTo>
                      <a:pt x="244" y="19"/>
                    </a:lnTo>
                    <a:lnTo>
                      <a:pt x="244" y="18"/>
                    </a:lnTo>
                    <a:lnTo>
                      <a:pt x="242" y="17"/>
                    </a:lnTo>
                    <a:lnTo>
                      <a:pt x="239" y="16"/>
                    </a:lnTo>
                    <a:lnTo>
                      <a:pt x="238" y="15"/>
                    </a:lnTo>
                    <a:lnTo>
                      <a:pt x="238" y="15"/>
                    </a:lnTo>
                    <a:lnTo>
                      <a:pt x="232" y="13"/>
                    </a:lnTo>
                    <a:lnTo>
                      <a:pt x="230" y="12"/>
                    </a:lnTo>
                    <a:lnTo>
                      <a:pt x="227" y="12"/>
                    </a:lnTo>
                    <a:lnTo>
                      <a:pt x="224" y="15"/>
                    </a:lnTo>
                    <a:lnTo>
                      <a:pt x="224" y="16"/>
                    </a:lnTo>
                    <a:lnTo>
                      <a:pt x="223" y="18"/>
                    </a:lnTo>
                    <a:lnTo>
                      <a:pt x="220" y="19"/>
                    </a:lnTo>
                    <a:lnTo>
                      <a:pt x="219" y="21"/>
                    </a:lnTo>
                    <a:lnTo>
                      <a:pt x="217" y="19"/>
                    </a:lnTo>
                    <a:lnTo>
                      <a:pt x="218" y="19"/>
                    </a:lnTo>
                    <a:lnTo>
                      <a:pt x="221" y="17"/>
                    </a:lnTo>
                    <a:lnTo>
                      <a:pt x="218" y="13"/>
                    </a:lnTo>
                    <a:lnTo>
                      <a:pt x="210" y="13"/>
                    </a:lnTo>
                    <a:lnTo>
                      <a:pt x="203" y="13"/>
                    </a:lnTo>
                    <a:lnTo>
                      <a:pt x="195" y="15"/>
                    </a:lnTo>
                    <a:lnTo>
                      <a:pt x="186" y="15"/>
                    </a:lnTo>
                    <a:lnTo>
                      <a:pt x="184" y="15"/>
                    </a:lnTo>
                    <a:lnTo>
                      <a:pt x="177" y="15"/>
                    </a:lnTo>
                    <a:lnTo>
                      <a:pt x="173" y="16"/>
                    </a:lnTo>
                    <a:lnTo>
                      <a:pt x="168" y="17"/>
                    </a:lnTo>
                    <a:lnTo>
                      <a:pt x="162" y="17"/>
                    </a:lnTo>
                    <a:lnTo>
                      <a:pt x="159" y="17"/>
                    </a:lnTo>
                    <a:lnTo>
                      <a:pt x="151" y="18"/>
                    </a:lnTo>
                    <a:lnTo>
                      <a:pt x="148" y="19"/>
                    </a:lnTo>
                    <a:lnTo>
                      <a:pt x="148" y="21"/>
                    </a:lnTo>
                    <a:lnTo>
                      <a:pt x="147" y="23"/>
                    </a:lnTo>
                    <a:lnTo>
                      <a:pt x="145" y="24"/>
                    </a:lnTo>
                    <a:lnTo>
                      <a:pt x="141" y="25"/>
                    </a:lnTo>
                    <a:lnTo>
                      <a:pt x="132" y="24"/>
                    </a:lnTo>
                    <a:lnTo>
                      <a:pt x="131" y="24"/>
                    </a:lnTo>
                    <a:lnTo>
                      <a:pt x="130" y="24"/>
                    </a:lnTo>
                    <a:lnTo>
                      <a:pt x="127" y="23"/>
                    </a:lnTo>
                    <a:lnTo>
                      <a:pt x="125" y="24"/>
                    </a:lnTo>
                    <a:lnTo>
                      <a:pt x="127" y="28"/>
                    </a:lnTo>
                    <a:lnTo>
                      <a:pt x="129" y="29"/>
                    </a:lnTo>
                    <a:lnTo>
                      <a:pt x="129" y="29"/>
                    </a:lnTo>
                    <a:lnTo>
                      <a:pt x="127" y="29"/>
                    </a:lnTo>
                    <a:lnTo>
                      <a:pt x="126" y="28"/>
                    </a:lnTo>
                    <a:lnTo>
                      <a:pt x="126" y="28"/>
                    </a:lnTo>
                    <a:lnTo>
                      <a:pt x="123" y="25"/>
                    </a:lnTo>
                    <a:lnTo>
                      <a:pt x="113" y="27"/>
                    </a:lnTo>
                    <a:lnTo>
                      <a:pt x="103" y="28"/>
                    </a:lnTo>
                    <a:lnTo>
                      <a:pt x="100" y="29"/>
                    </a:lnTo>
                    <a:lnTo>
                      <a:pt x="95" y="30"/>
                    </a:lnTo>
                    <a:lnTo>
                      <a:pt x="85" y="33"/>
                    </a:lnTo>
                    <a:lnTo>
                      <a:pt x="80" y="34"/>
                    </a:lnTo>
                    <a:lnTo>
                      <a:pt x="78" y="35"/>
                    </a:lnTo>
                    <a:lnTo>
                      <a:pt x="77" y="36"/>
                    </a:lnTo>
                    <a:lnTo>
                      <a:pt x="79" y="37"/>
                    </a:lnTo>
                    <a:lnTo>
                      <a:pt x="85" y="37"/>
                    </a:lnTo>
                    <a:lnTo>
                      <a:pt x="91" y="37"/>
                    </a:lnTo>
                    <a:lnTo>
                      <a:pt x="95" y="37"/>
                    </a:lnTo>
                    <a:lnTo>
                      <a:pt x="97" y="37"/>
                    </a:lnTo>
                    <a:lnTo>
                      <a:pt x="97" y="39"/>
                    </a:lnTo>
                    <a:lnTo>
                      <a:pt x="95" y="40"/>
                    </a:lnTo>
                    <a:lnTo>
                      <a:pt x="93" y="42"/>
                    </a:lnTo>
                    <a:lnTo>
                      <a:pt x="86" y="45"/>
                    </a:lnTo>
                    <a:lnTo>
                      <a:pt x="83" y="46"/>
                    </a:lnTo>
                    <a:lnTo>
                      <a:pt x="80" y="47"/>
                    </a:lnTo>
                    <a:lnTo>
                      <a:pt x="77" y="48"/>
                    </a:lnTo>
                    <a:lnTo>
                      <a:pt x="72" y="47"/>
                    </a:lnTo>
                    <a:lnTo>
                      <a:pt x="62" y="47"/>
                    </a:lnTo>
                    <a:lnTo>
                      <a:pt x="53" y="48"/>
                    </a:lnTo>
                    <a:lnTo>
                      <a:pt x="48" y="49"/>
                    </a:lnTo>
                    <a:lnTo>
                      <a:pt x="44" y="51"/>
                    </a:lnTo>
                    <a:lnTo>
                      <a:pt x="40" y="52"/>
                    </a:lnTo>
                    <a:lnTo>
                      <a:pt x="38" y="52"/>
                    </a:lnTo>
                    <a:lnTo>
                      <a:pt x="36" y="52"/>
                    </a:lnTo>
                    <a:lnTo>
                      <a:pt x="29" y="52"/>
                    </a:lnTo>
                    <a:lnTo>
                      <a:pt x="27" y="54"/>
                    </a:lnTo>
                    <a:lnTo>
                      <a:pt x="27" y="54"/>
                    </a:lnTo>
                    <a:lnTo>
                      <a:pt x="26" y="54"/>
                    </a:lnTo>
                    <a:lnTo>
                      <a:pt x="21" y="53"/>
                    </a:lnTo>
                    <a:lnTo>
                      <a:pt x="19" y="53"/>
                    </a:lnTo>
                    <a:lnTo>
                      <a:pt x="15" y="54"/>
                    </a:lnTo>
                    <a:lnTo>
                      <a:pt x="9" y="54"/>
                    </a:lnTo>
                    <a:lnTo>
                      <a:pt x="5" y="58"/>
                    </a:lnTo>
                    <a:lnTo>
                      <a:pt x="3" y="58"/>
                    </a:lnTo>
                    <a:lnTo>
                      <a:pt x="0" y="60"/>
                    </a:lnTo>
                    <a:lnTo>
                      <a:pt x="2" y="63"/>
                    </a:lnTo>
                    <a:lnTo>
                      <a:pt x="5" y="63"/>
                    </a:lnTo>
                    <a:lnTo>
                      <a:pt x="9" y="64"/>
                    </a:lnTo>
                    <a:lnTo>
                      <a:pt x="12" y="65"/>
                    </a:lnTo>
                    <a:lnTo>
                      <a:pt x="15" y="65"/>
                    </a:lnTo>
                    <a:lnTo>
                      <a:pt x="18" y="66"/>
                    </a:lnTo>
                    <a:lnTo>
                      <a:pt x="20" y="67"/>
                    </a:lnTo>
                    <a:lnTo>
                      <a:pt x="23" y="69"/>
                    </a:lnTo>
                    <a:lnTo>
                      <a:pt x="24" y="69"/>
                    </a:lnTo>
                    <a:lnTo>
                      <a:pt x="18" y="69"/>
                    </a:lnTo>
                    <a:lnTo>
                      <a:pt x="13" y="67"/>
                    </a:lnTo>
                    <a:lnTo>
                      <a:pt x="11" y="67"/>
                    </a:lnTo>
                    <a:lnTo>
                      <a:pt x="8" y="67"/>
                    </a:lnTo>
                    <a:lnTo>
                      <a:pt x="7" y="67"/>
                    </a:lnTo>
                    <a:lnTo>
                      <a:pt x="6" y="69"/>
                    </a:lnTo>
                    <a:lnTo>
                      <a:pt x="6" y="70"/>
                    </a:lnTo>
                    <a:lnTo>
                      <a:pt x="6" y="71"/>
                    </a:lnTo>
                    <a:lnTo>
                      <a:pt x="5" y="71"/>
                    </a:lnTo>
                    <a:lnTo>
                      <a:pt x="3" y="71"/>
                    </a:lnTo>
                    <a:lnTo>
                      <a:pt x="2" y="71"/>
                    </a:lnTo>
                    <a:lnTo>
                      <a:pt x="1" y="72"/>
                    </a:lnTo>
                    <a:lnTo>
                      <a:pt x="2" y="73"/>
                    </a:lnTo>
                    <a:lnTo>
                      <a:pt x="3" y="76"/>
                    </a:lnTo>
                    <a:lnTo>
                      <a:pt x="7" y="78"/>
                    </a:lnTo>
                    <a:lnTo>
                      <a:pt x="12" y="77"/>
                    </a:lnTo>
                    <a:lnTo>
                      <a:pt x="13" y="76"/>
                    </a:lnTo>
                    <a:lnTo>
                      <a:pt x="11" y="78"/>
                    </a:lnTo>
                    <a:lnTo>
                      <a:pt x="9" y="80"/>
                    </a:lnTo>
                    <a:lnTo>
                      <a:pt x="9" y="81"/>
                    </a:lnTo>
                    <a:lnTo>
                      <a:pt x="14" y="82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7" y="84"/>
                    </a:lnTo>
                    <a:lnTo>
                      <a:pt x="18" y="86"/>
                    </a:lnTo>
                    <a:lnTo>
                      <a:pt x="23" y="87"/>
                    </a:lnTo>
                    <a:lnTo>
                      <a:pt x="23" y="87"/>
                    </a:lnTo>
                    <a:lnTo>
                      <a:pt x="23" y="87"/>
                    </a:lnTo>
                    <a:lnTo>
                      <a:pt x="25" y="88"/>
                    </a:lnTo>
                    <a:lnTo>
                      <a:pt x="27" y="88"/>
                    </a:lnTo>
                    <a:lnTo>
                      <a:pt x="30" y="88"/>
                    </a:lnTo>
                    <a:lnTo>
                      <a:pt x="32" y="88"/>
                    </a:lnTo>
                    <a:lnTo>
                      <a:pt x="37" y="87"/>
                    </a:lnTo>
                    <a:lnTo>
                      <a:pt x="37" y="86"/>
                    </a:lnTo>
                    <a:lnTo>
                      <a:pt x="35" y="83"/>
                    </a:lnTo>
                    <a:lnTo>
                      <a:pt x="35" y="83"/>
                    </a:lnTo>
                    <a:lnTo>
                      <a:pt x="38" y="84"/>
                    </a:lnTo>
                    <a:lnTo>
                      <a:pt x="41" y="86"/>
                    </a:lnTo>
                    <a:lnTo>
                      <a:pt x="43" y="84"/>
                    </a:lnTo>
                    <a:lnTo>
                      <a:pt x="47" y="82"/>
                    </a:lnTo>
                    <a:lnTo>
                      <a:pt x="46" y="83"/>
                    </a:lnTo>
                    <a:lnTo>
                      <a:pt x="44" y="86"/>
                    </a:lnTo>
                    <a:lnTo>
                      <a:pt x="46" y="87"/>
                    </a:lnTo>
                    <a:lnTo>
                      <a:pt x="48" y="88"/>
                    </a:lnTo>
                    <a:lnTo>
                      <a:pt x="53" y="87"/>
                    </a:lnTo>
                    <a:lnTo>
                      <a:pt x="54" y="86"/>
                    </a:lnTo>
                    <a:lnTo>
                      <a:pt x="58" y="83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59" y="86"/>
                    </a:lnTo>
                    <a:lnTo>
                      <a:pt x="61" y="86"/>
                    </a:lnTo>
                    <a:lnTo>
                      <a:pt x="62" y="86"/>
                    </a:lnTo>
                    <a:lnTo>
                      <a:pt x="68" y="83"/>
                    </a:lnTo>
                    <a:lnTo>
                      <a:pt x="74" y="83"/>
                    </a:lnTo>
                    <a:lnTo>
                      <a:pt x="76" y="86"/>
                    </a:lnTo>
                    <a:lnTo>
                      <a:pt x="78" y="87"/>
                    </a:lnTo>
                    <a:lnTo>
                      <a:pt x="79" y="87"/>
                    </a:lnTo>
                    <a:lnTo>
                      <a:pt x="80" y="87"/>
                    </a:lnTo>
                    <a:lnTo>
                      <a:pt x="85" y="86"/>
                    </a:lnTo>
                    <a:lnTo>
                      <a:pt x="86" y="86"/>
                    </a:lnTo>
                    <a:lnTo>
                      <a:pt x="88" y="86"/>
                    </a:lnTo>
                    <a:lnTo>
                      <a:pt x="90" y="87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5" y="88"/>
                    </a:lnTo>
                    <a:lnTo>
                      <a:pt x="99" y="87"/>
                    </a:lnTo>
                    <a:lnTo>
                      <a:pt x="99" y="87"/>
                    </a:lnTo>
                    <a:lnTo>
                      <a:pt x="102" y="88"/>
                    </a:lnTo>
                    <a:lnTo>
                      <a:pt x="103" y="88"/>
                    </a:lnTo>
                    <a:lnTo>
                      <a:pt x="108" y="89"/>
                    </a:lnTo>
                    <a:lnTo>
                      <a:pt x="111" y="90"/>
                    </a:lnTo>
                    <a:lnTo>
                      <a:pt x="111" y="92"/>
                    </a:lnTo>
                    <a:lnTo>
                      <a:pt x="109" y="92"/>
                    </a:lnTo>
                    <a:lnTo>
                      <a:pt x="109" y="92"/>
                    </a:lnTo>
                    <a:lnTo>
                      <a:pt x="107" y="93"/>
                    </a:lnTo>
                    <a:lnTo>
                      <a:pt x="106" y="93"/>
                    </a:lnTo>
                    <a:lnTo>
                      <a:pt x="106" y="95"/>
                    </a:lnTo>
                    <a:lnTo>
                      <a:pt x="107" y="96"/>
                    </a:lnTo>
                    <a:lnTo>
                      <a:pt x="108" y="99"/>
                    </a:lnTo>
                    <a:lnTo>
                      <a:pt x="108" y="100"/>
                    </a:lnTo>
                    <a:lnTo>
                      <a:pt x="113" y="100"/>
                    </a:lnTo>
                    <a:lnTo>
                      <a:pt x="115" y="101"/>
                    </a:lnTo>
                    <a:lnTo>
                      <a:pt x="117" y="101"/>
                    </a:lnTo>
                    <a:lnTo>
                      <a:pt x="113" y="104"/>
                    </a:lnTo>
                    <a:lnTo>
                      <a:pt x="111" y="105"/>
                    </a:lnTo>
                    <a:lnTo>
                      <a:pt x="109" y="105"/>
                    </a:lnTo>
                    <a:lnTo>
                      <a:pt x="111" y="106"/>
                    </a:lnTo>
                    <a:lnTo>
                      <a:pt x="112" y="106"/>
                    </a:lnTo>
                    <a:lnTo>
                      <a:pt x="107" y="110"/>
                    </a:lnTo>
                    <a:lnTo>
                      <a:pt x="113" y="112"/>
                    </a:lnTo>
                    <a:lnTo>
                      <a:pt x="108" y="114"/>
                    </a:lnTo>
                    <a:lnTo>
                      <a:pt x="108" y="118"/>
                    </a:lnTo>
                    <a:lnTo>
                      <a:pt x="113" y="118"/>
                    </a:lnTo>
                    <a:lnTo>
                      <a:pt x="115" y="118"/>
                    </a:lnTo>
                    <a:lnTo>
                      <a:pt x="117" y="118"/>
                    </a:lnTo>
                    <a:lnTo>
                      <a:pt x="115" y="118"/>
                    </a:lnTo>
                    <a:lnTo>
                      <a:pt x="111" y="122"/>
                    </a:lnTo>
                    <a:lnTo>
                      <a:pt x="111" y="124"/>
                    </a:lnTo>
                    <a:lnTo>
                      <a:pt x="112" y="125"/>
                    </a:lnTo>
                    <a:lnTo>
                      <a:pt x="115" y="123"/>
                    </a:lnTo>
                    <a:lnTo>
                      <a:pt x="119" y="120"/>
                    </a:lnTo>
                    <a:lnTo>
                      <a:pt x="118" y="123"/>
                    </a:lnTo>
                    <a:lnTo>
                      <a:pt x="115" y="124"/>
                    </a:lnTo>
                    <a:lnTo>
                      <a:pt x="112" y="126"/>
                    </a:lnTo>
                    <a:lnTo>
                      <a:pt x="108" y="128"/>
                    </a:lnTo>
                    <a:lnTo>
                      <a:pt x="106" y="129"/>
                    </a:lnTo>
                    <a:lnTo>
                      <a:pt x="106" y="134"/>
                    </a:lnTo>
                    <a:lnTo>
                      <a:pt x="107" y="134"/>
                    </a:lnTo>
                    <a:lnTo>
                      <a:pt x="112" y="130"/>
                    </a:lnTo>
                    <a:lnTo>
                      <a:pt x="113" y="130"/>
                    </a:lnTo>
                    <a:lnTo>
                      <a:pt x="111" y="132"/>
                    </a:lnTo>
                    <a:lnTo>
                      <a:pt x="108" y="135"/>
                    </a:lnTo>
                    <a:lnTo>
                      <a:pt x="108" y="136"/>
                    </a:lnTo>
                    <a:lnTo>
                      <a:pt x="106" y="139"/>
                    </a:lnTo>
                    <a:lnTo>
                      <a:pt x="105" y="139"/>
                    </a:lnTo>
                    <a:lnTo>
                      <a:pt x="102" y="141"/>
                    </a:lnTo>
                    <a:lnTo>
                      <a:pt x="102" y="142"/>
                    </a:lnTo>
                    <a:lnTo>
                      <a:pt x="101" y="146"/>
                    </a:lnTo>
                    <a:lnTo>
                      <a:pt x="106" y="147"/>
                    </a:lnTo>
                    <a:lnTo>
                      <a:pt x="107" y="147"/>
                    </a:lnTo>
                    <a:lnTo>
                      <a:pt x="108" y="147"/>
                    </a:lnTo>
                    <a:lnTo>
                      <a:pt x="109" y="147"/>
                    </a:lnTo>
                    <a:lnTo>
                      <a:pt x="109" y="147"/>
                    </a:lnTo>
                    <a:lnTo>
                      <a:pt x="115" y="149"/>
                    </a:lnTo>
                    <a:lnTo>
                      <a:pt x="117" y="148"/>
                    </a:lnTo>
                    <a:lnTo>
                      <a:pt x="120" y="147"/>
                    </a:lnTo>
                    <a:lnTo>
                      <a:pt x="123" y="146"/>
                    </a:lnTo>
                    <a:lnTo>
                      <a:pt x="124" y="143"/>
                    </a:lnTo>
                    <a:lnTo>
                      <a:pt x="125" y="142"/>
                    </a:lnTo>
                    <a:lnTo>
                      <a:pt x="126" y="141"/>
                    </a:lnTo>
                    <a:lnTo>
                      <a:pt x="126" y="141"/>
                    </a:lnTo>
                    <a:lnTo>
                      <a:pt x="125" y="143"/>
                    </a:lnTo>
                    <a:lnTo>
                      <a:pt x="124" y="146"/>
                    </a:lnTo>
                    <a:lnTo>
                      <a:pt x="124" y="146"/>
                    </a:lnTo>
                    <a:lnTo>
                      <a:pt x="125" y="148"/>
                    </a:lnTo>
                    <a:lnTo>
                      <a:pt x="126" y="149"/>
                    </a:lnTo>
                    <a:lnTo>
                      <a:pt x="126" y="148"/>
                    </a:lnTo>
                    <a:lnTo>
                      <a:pt x="130" y="149"/>
                    </a:lnTo>
                    <a:lnTo>
                      <a:pt x="130" y="149"/>
                    </a:lnTo>
                    <a:lnTo>
                      <a:pt x="131" y="153"/>
                    </a:lnTo>
                    <a:lnTo>
                      <a:pt x="133" y="153"/>
                    </a:lnTo>
                    <a:lnTo>
                      <a:pt x="135" y="153"/>
                    </a:lnTo>
                    <a:lnTo>
                      <a:pt x="135" y="154"/>
                    </a:lnTo>
                    <a:lnTo>
                      <a:pt x="138" y="154"/>
                    </a:lnTo>
                    <a:lnTo>
                      <a:pt x="139" y="154"/>
                    </a:lnTo>
                    <a:lnTo>
                      <a:pt x="142" y="153"/>
                    </a:lnTo>
                    <a:lnTo>
                      <a:pt x="142" y="154"/>
                    </a:lnTo>
                    <a:lnTo>
                      <a:pt x="141" y="155"/>
                    </a:lnTo>
                    <a:lnTo>
                      <a:pt x="139" y="158"/>
                    </a:lnTo>
                    <a:lnTo>
                      <a:pt x="138" y="158"/>
                    </a:lnTo>
                    <a:lnTo>
                      <a:pt x="137" y="159"/>
                    </a:lnTo>
                    <a:lnTo>
                      <a:pt x="135" y="158"/>
                    </a:lnTo>
                    <a:lnTo>
                      <a:pt x="129" y="157"/>
                    </a:lnTo>
                    <a:lnTo>
                      <a:pt x="126" y="155"/>
                    </a:lnTo>
                    <a:lnTo>
                      <a:pt x="121" y="154"/>
                    </a:lnTo>
                    <a:lnTo>
                      <a:pt x="117" y="153"/>
                    </a:lnTo>
                    <a:lnTo>
                      <a:pt x="119" y="152"/>
                    </a:lnTo>
                    <a:lnTo>
                      <a:pt x="123" y="151"/>
                    </a:lnTo>
                    <a:lnTo>
                      <a:pt x="123" y="149"/>
                    </a:lnTo>
                    <a:lnTo>
                      <a:pt x="121" y="148"/>
                    </a:lnTo>
                    <a:lnTo>
                      <a:pt x="120" y="148"/>
                    </a:lnTo>
                    <a:lnTo>
                      <a:pt x="119" y="148"/>
                    </a:lnTo>
                    <a:lnTo>
                      <a:pt x="119" y="148"/>
                    </a:lnTo>
                    <a:lnTo>
                      <a:pt x="118" y="148"/>
                    </a:lnTo>
                    <a:lnTo>
                      <a:pt x="117" y="149"/>
                    </a:lnTo>
                    <a:lnTo>
                      <a:pt x="114" y="151"/>
                    </a:lnTo>
                    <a:lnTo>
                      <a:pt x="113" y="153"/>
                    </a:lnTo>
                    <a:lnTo>
                      <a:pt x="112" y="152"/>
                    </a:lnTo>
                    <a:lnTo>
                      <a:pt x="109" y="152"/>
                    </a:lnTo>
                    <a:lnTo>
                      <a:pt x="109" y="152"/>
                    </a:lnTo>
                    <a:lnTo>
                      <a:pt x="109" y="152"/>
                    </a:lnTo>
                    <a:lnTo>
                      <a:pt x="106" y="154"/>
                    </a:lnTo>
                    <a:lnTo>
                      <a:pt x="106" y="155"/>
                    </a:lnTo>
                    <a:lnTo>
                      <a:pt x="106" y="155"/>
                    </a:lnTo>
                    <a:lnTo>
                      <a:pt x="106" y="154"/>
                    </a:lnTo>
                    <a:lnTo>
                      <a:pt x="106" y="155"/>
                    </a:lnTo>
                    <a:lnTo>
                      <a:pt x="105" y="155"/>
                    </a:lnTo>
                    <a:lnTo>
                      <a:pt x="106" y="158"/>
                    </a:lnTo>
                    <a:lnTo>
                      <a:pt x="108" y="160"/>
                    </a:lnTo>
                    <a:lnTo>
                      <a:pt x="107" y="160"/>
                    </a:lnTo>
                    <a:lnTo>
                      <a:pt x="105" y="159"/>
                    </a:lnTo>
                    <a:lnTo>
                      <a:pt x="103" y="159"/>
                    </a:lnTo>
                    <a:lnTo>
                      <a:pt x="102" y="159"/>
                    </a:lnTo>
                    <a:lnTo>
                      <a:pt x="101" y="159"/>
                    </a:lnTo>
                    <a:lnTo>
                      <a:pt x="99" y="161"/>
                    </a:lnTo>
                    <a:lnTo>
                      <a:pt x="99" y="163"/>
                    </a:lnTo>
                    <a:lnTo>
                      <a:pt x="97" y="165"/>
                    </a:lnTo>
                    <a:lnTo>
                      <a:pt x="96" y="165"/>
                    </a:lnTo>
                    <a:lnTo>
                      <a:pt x="95" y="166"/>
                    </a:lnTo>
                    <a:lnTo>
                      <a:pt x="94" y="169"/>
                    </a:lnTo>
                    <a:lnTo>
                      <a:pt x="94" y="171"/>
                    </a:lnTo>
                    <a:lnTo>
                      <a:pt x="94" y="172"/>
                    </a:lnTo>
                    <a:lnTo>
                      <a:pt x="97" y="175"/>
                    </a:lnTo>
                    <a:lnTo>
                      <a:pt x="101" y="177"/>
                    </a:lnTo>
                    <a:lnTo>
                      <a:pt x="103" y="178"/>
                    </a:lnTo>
                    <a:lnTo>
                      <a:pt x="105" y="178"/>
                    </a:lnTo>
                    <a:lnTo>
                      <a:pt x="105" y="178"/>
                    </a:lnTo>
                    <a:lnTo>
                      <a:pt x="112" y="176"/>
                    </a:lnTo>
                    <a:lnTo>
                      <a:pt x="115" y="175"/>
                    </a:lnTo>
                    <a:lnTo>
                      <a:pt x="117" y="175"/>
                    </a:lnTo>
                    <a:lnTo>
                      <a:pt x="121" y="173"/>
                    </a:lnTo>
                    <a:lnTo>
                      <a:pt x="126" y="172"/>
                    </a:lnTo>
                    <a:lnTo>
                      <a:pt x="127" y="171"/>
                    </a:lnTo>
                    <a:lnTo>
                      <a:pt x="127" y="171"/>
                    </a:lnTo>
                    <a:lnTo>
                      <a:pt x="127" y="170"/>
                    </a:lnTo>
                    <a:lnTo>
                      <a:pt x="126" y="167"/>
                    </a:lnTo>
                    <a:lnTo>
                      <a:pt x="123" y="166"/>
                    </a:lnTo>
                    <a:lnTo>
                      <a:pt x="121" y="166"/>
                    </a:lnTo>
                    <a:lnTo>
                      <a:pt x="120" y="166"/>
                    </a:lnTo>
                    <a:lnTo>
                      <a:pt x="118" y="165"/>
                    </a:lnTo>
                    <a:lnTo>
                      <a:pt x="117" y="164"/>
                    </a:lnTo>
                    <a:lnTo>
                      <a:pt x="115" y="163"/>
                    </a:lnTo>
                    <a:lnTo>
                      <a:pt x="119" y="163"/>
                    </a:lnTo>
                    <a:lnTo>
                      <a:pt x="120" y="163"/>
                    </a:lnTo>
                    <a:lnTo>
                      <a:pt x="124" y="164"/>
                    </a:lnTo>
                    <a:lnTo>
                      <a:pt x="125" y="164"/>
                    </a:lnTo>
                    <a:lnTo>
                      <a:pt x="129" y="165"/>
                    </a:lnTo>
                    <a:lnTo>
                      <a:pt x="131" y="164"/>
                    </a:lnTo>
                    <a:lnTo>
                      <a:pt x="132" y="163"/>
                    </a:lnTo>
                    <a:lnTo>
                      <a:pt x="132" y="164"/>
                    </a:lnTo>
                    <a:lnTo>
                      <a:pt x="132" y="166"/>
                    </a:lnTo>
                    <a:lnTo>
                      <a:pt x="132" y="167"/>
                    </a:lnTo>
                    <a:lnTo>
                      <a:pt x="131" y="169"/>
                    </a:lnTo>
                    <a:lnTo>
                      <a:pt x="131" y="172"/>
                    </a:lnTo>
                    <a:lnTo>
                      <a:pt x="129" y="178"/>
                    </a:lnTo>
                    <a:lnTo>
                      <a:pt x="126" y="181"/>
                    </a:lnTo>
                    <a:lnTo>
                      <a:pt x="126" y="181"/>
                    </a:lnTo>
                    <a:lnTo>
                      <a:pt x="126" y="184"/>
                    </a:lnTo>
                    <a:lnTo>
                      <a:pt x="126" y="184"/>
                    </a:lnTo>
                    <a:lnTo>
                      <a:pt x="125" y="184"/>
                    </a:lnTo>
                    <a:lnTo>
                      <a:pt x="121" y="184"/>
                    </a:lnTo>
                    <a:lnTo>
                      <a:pt x="118" y="184"/>
                    </a:lnTo>
                    <a:lnTo>
                      <a:pt x="117" y="184"/>
                    </a:lnTo>
                    <a:lnTo>
                      <a:pt x="115" y="183"/>
                    </a:lnTo>
                    <a:lnTo>
                      <a:pt x="114" y="183"/>
                    </a:lnTo>
                    <a:lnTo>
                      <a:pt x="113" y="183"/>
                    </a:lnTo>
                    <a:lnTo>
                      <a:pt x="111" y="182"/>
                    </a:lnTo>
                    <a:lnTo>
                      <a:pt x="109" y="182"/>
                    </a:lnTo>
                    <a:lnTo>
                      <a:pt x="109" y="182"/>
                    </a:lnTo>
                    <a:lnTo>
                      <a:pt x="108" y="182"/>
                    </a:lnTo>
                    <a:lnTo>
                      <a:pt x="106" y="183"/>
                    </a:lnTo>
                    <a:lnTo>
                      <a:pt x="105" y="184"/>
                    </a:lnTo>
                    <a:lnTo>
                      <a:pt x="101" y="188"/>
                    </a:lnTo>
                    <a:lnTo>
                      <a:pt x="96" y="191"/>
                    </a:lnTo>
                    <a:lnTo>
                      <a:pt x="95" y="191"/>
                    </a:lnTo>
                    <a:lnTo>
                      <a:pt x="95" y="194"/>
                    </a:lnTo>
                    <a:lnTo>
                      <a:pt x="96" y="195"/>
                    </a:lnTo>
                    <a:lnTo>
                      <a:pt x="95" y="195"/>
                    </a:lnTo>
                    <a:lnTo>
                      <a:pt x="90" y="198"/>
                    </a:lnTo>
                    <a:lnTo>
                      <a:pt x="90" y="200"/>
                    </a:lnTo>
                    <a:lnTo>
                      <a:pt x="89" y="201"/>
                    </a:lnTo>
                    <a:lnTo>
                      <a:pt x="88" y="200"/>
                    </a:lnTo>
                    <a:lnTo>
                      <a:pt x="85" y="204"/>
                    </a:lnTo>
                    <a:lnTo>
                      <a:pt x="83" y="207"/>
                    </a:lnTo>
                    <a:lnTo>
                      <a:pt x="82" y="208"/>
                    </a:lnTo>
                    <a:lnTo>
                      <a:pt x="85" y="211"/>
                    </a:lnTo>
                    <a:lnTo>
                      <a:pt x="89" y="211"/>
                    </a:lnTo>
                    <a:lnTo>
                      <a:pt x="90" y="211"/>
                    </a:lnTo>
                    <a:lnTo>
                      <a:pt x="91" y="211"/>
                    </a:lnTo>
                    <a:lnTo>
                      <a:pt x="89" y="212"/>
                    </a:lnTo>
                    <a:lnTo>
                      <a:pt x="86" y="213"/>
                    </a:lnTo>
                    <a:lnTo>
                      <a:pt x="85" y="214"/>
                    </a:lnTo>
                    <a:lnTo>
                      <a:pt x="85" y="213"/>
                    </a:lnTo>
                    <a:lnTo>
                      <a:pt x="84" y="213"/>
                    </a:lnTo>
                    <a:lnTo>
                      <a:pt x="82" y="216"/>
                    </a:lnTo>
                    <a:lnTo>
                      <a:pt x="82" y="217"/>
                    </a:lnTo>
                    <a:lnTo>
                      <a:pt x="80" y="222"/>
                    </a:lnTo>
                    <a:lnTo>
                      <a:pt x="82" y="222"/>
                    </a:lnTo>
                    <a:lnTo>
                      <a:pt x="83" y="223"/>
                    </a:lnTo>
                    <a:lnTo>
                      <a:pt x="85" y="223"/>
                    </a:lnTo>
                    <a:lnTo>
                      <a:pt x="84" y="224"/>
                    </a:lnTo>
                    <a:lnTo>
                      <a:pt x="83" y="225"/>
                    </a:lnTo>
                    <a:lnTo>
                      <a:pt x="82" y="229"/>
                    </a:lnTo>
                    <a:lnTo>
                      <a:pt x="82" y="230"/>
                    </a:lnTo>
                    <a:lnTo>
                      <a:pt x="84" y="232"/>
                    </a:lnTo>
                    <a:lnTo>
                      <a:pt x="84" y="231"/>
                    </a:lnTo>
                    <a:lnTo>
                      <a:pt x="85" y="230"/>
                    </a:lnTo>
                    <a:lnTo>
                      <a:pt x="86" y="230"/>
                    </a:lnTo>
                    <a:lnTo>
                      <a:pt x="86" y="231"/>
                    </a:lnTo>
                    <a:lnTo>
                      <a:pt x="85" y="234"/>
                    </a:lnTo>
                    <a:lnTo>
                      <a:pt x="85" y="234"/>
                    </a:lnTo>
                    <a:lnTo>
                      <a:pt x="85" y="235"/>
                    </a:lnTo>
                    <a:lnTo>
                      <a:pt x="86" y="236"/>
                    </a:lnTo>
                    <a:lnTo>
                      <a:pt x="88" y="235"/>
                    </a:lnTo>
                    <a:lnTo>
                      <a:pt x="89" y="235"/>
                    </a:lnTo>
                    <a:lnTo>
                      <a:pt x="88" y="235"/>
                    </a:lnTo>
                    <a:lnTo>
                      <a:pt x="86" y="240"/>
                    </a:lnTo>
                    <a:lnTo>
                      <a:pt x="85" y="243"/>
                    </a:lnTo>
                    <a:lnTo>
                      <a:pt x="84" y="246"/>
                    </a:lnTo>
                    <a:lnTo>
                      <a:pt x="84" y="248"/>
                    </a:lnTo>
                    <a:lnTo>
                      <a:pt x="84" y="249"/>
                    </a:lnTo>
                    <a:lnTo>
                      <a:pt x="85" y="252"/>
                    </a:lnTo>
                    <a:lnTo>
                      <a:pt x="88" y="250"/>
                    </a:lnTo>
                    <a:lnTo>
                      <a:pt x="88" y="248"/>
                    </a:lnTo>
                    <a:lnTo>
                      <a:pt x="88" y="250"/>
                    </a:lnTo>
                    <a:lnTo>
                      <a:pt x="86" y="253"/>
                    </a:lnTo>
                    <a:lnTo>
                      <a:pt x="86" y="253"/>
                    </a:lnTo>
                    <a:lnTo>
                      <a:pt x="85" y="255"/>
                    </a:lnTo>
                    <a:lnTo>
                      <a:pt x="86" y="258"/>
                    </a:lnTo>
                    <a:lnTo>
                      <a:pt x="88" y="259"/>
                    </a:lnTo>
                    <a:lnTo>
                      <a:pt x="88" y="261"/>
                    </a:lnTo>
                    <a:lnTo>
                      <a:pt x="88" y="263"/>
                    </a:lnTo>
                    <a:lnTo>
                      <a:pt x="90" y="266"/>
                    </a:lnTo>
                    <a:lnTo>
                      <a:pt x="91" y="266"/>
                    </a:lnTo>
                    <a:lnTo>
                      <a:pt x="91" y="265"/>
                    </a:lnTo>
                    <a:lnTo>
                      <a:pt x="91" y="266"/>
                    </a:lnTo>
                    <a:lnTo>
                      <a:pt x="91" y="267"/>
                    </a:lnTo>
                    <a:lnTo>
                      <a:pt x="93" y="269"/>
                    </a:lnTo>
                    <a:lnTo>
                      <a:pt x="91" y="269"/>
                    </a:lnTo>
                    <a:lnTo>
                      <a:pt x="91" y="270"/>
                    </a:lnTo>
                    <a:lnTo>
                      <a:pt x="90" y="272"/>
                    </a:lnTo>
                    <a:lnTo>
                      <a:pt x="91" y="275"/>
                    </a:lnTo>
                    <a:lnTo>
                      <a:pt x="93" y="275"/>
                    </a:lnTo>
                    <a:lnTo>
                      <a:pt x="94" y="276"/>
                    </a:lnTo>
                    <a:lnTo>
                      <a:pt x="95" y="277"/>
                    </a:lnTo>
                    <a:lnTo>
                      <a:pt x="95" y="277"/>
                    </a:lnTo>
                    <a:lnTo>
                      <a:pt x="95" y="278"/>
                    </a:lnTo>
                    <a:lnTo>
                      <a:pt x="94" y="279"/>
                    </a:lnTo>
                    <a:lnTo>
                      <a:pt x="95" y="281"/>
                    </a:lnTo>
                    <a:lnTo>
                      <a:pt x="97" y="281"/>
                    </a:lnTo>
                    <a:lnTo>
                      <a:pt x="99" y="281"/>
                    </a:lnTo>
                    <a:lnTo>
                      <a:pt x="99" y="281"/>
                    </a:lnTo>
                    <a:lnTo>
                      <a:pt x="97" y="285"/>
                    </a:lnTo>
                    <a:lnTo>
                      <a:pt x="97" y="285"/>
                    </a:lnTo>
                    <a:lnTo>
                      <a:pt x="99" y="290"/>
                    </a:lnTo>
                    <a:lnTo>
                      <a:pt x="100" y="290"/>
                    </a:lnTo>
                    <a:lnTo>
                      <a:pt x="101" y="291"/>
                    </a:lnTo>
                    <a:lnTo>
                      <a:pt x="102" y="293"/>
                    </a:lnTo>
                    <a:lnTo>
                      <a:pt x="103" y="294"/>
                    </a:lnTo>
                    <a:lnTo>
                      <a:pt x="103" y="297"/>
                    </a:lnTo>
                    <a:lnTo>
                      <a:pt x="105" y="299"/>
                    </a:lnTo>
                    <a:lnTo>
                      <a:pt x="103" y="300"/>
                    </a:lnTo>
                    <a:lnTo>
                      <a:pt x="105" y="302"/>
                    </a:lnTo>
                    <a:lnTo>
                      <a:pt x="109" y="301"/>
                    </a:lnTo>
                    <a:lnTo>
                      <a:pt x="111" y="300"/>
                    </a:lnTo>
                    <a:lnTo>
                      <a:pt x="112" y="299"/>
                    </a:lnTo>
                    <a:lnTo>
                      <a:pt x="112" y="299"/>
                    </a:lnTo>
                    <a:lnTo>
                      <a:pt x="112" y="297"/>
                    </a:lnTo>
                    <a:lnTo>
                      <a:pt x="113" y="299"/>
                    </a:lnTo>
                    <a:lnTo>
                      <a:pt x="114" y="300"/>
                    </a:lnTo>
                    <a:lnTo>
                      <a:pt x="115" y="301"/>
                    </a:lnTo>
                    <a:lnTo>
                      <a:pt x="117" y="301"/>
                    </a:lnTo>
                    <a:lnTo>
                      <a:pt x="118" y="300"/>
                    </a:lnTo>
                    <a:lnTo>
                      <a:pt x="120" y="297"/>
                    </a:lnTo>
                    <a:lnTo>
                      <a:pt x="120" y="299"/>
                    </a:lnTo>
                    <a:lnTo>
                      <a:pt x="123" y="300"/>
                    </a:lnTo>
                    <a:lnTo>
                      <a:pt x="126" y="301"/>
                    </a:lnTo>
                    <a:lnTo>
                      <a:pt x="127" y="301"/>
                    </a:lnTo>
                    <a:lnTo>
                      <a:pt x="129" y="301"/>
                    </a:lnTo>
                    <a:lnTo>
                      <a:pt x="129" y="301"/>
                    </a:lnTo>
                    <a:lnTo>
                      <a:pt x="130" y="302"/>
                    </a:lnTo>
                    <a:lnTo>
                      <a:pt x="133" y="306"/>
                    </a:lnTo>
                    <a:lnTo>
                      <a:pt x="132" y="308"/>
                    </a:lnTo>
                    <a:lnTo>
                      <a:pt x="133" y="309"/>
                    </a:lnTo>
                    <a:lnTo>
                      <a:pt x="136" y="309"/>
                    </a:lnTo>
                    <a:lnTo>
                      <a:pt x="138" y="311"/>
                    </a:lnTo>
                    <a:lnTo>
                      <a:pt x="139" y="311"/>
                    </a:lnTo>
                    <a:lnTo>
                      <a:pt x="141" y="311"/>
                    </a:lnTo>
                    <a:lnTo>
                      <a:pt x="142" y="311"/>
                    </a:lnTo>
                    <a:lnTo>
                      <a:pt x="144" y="309"/>
                    </a:lnTo>
                    <a:lnTo>
                      <a:pt x="144" y="311"/>
                    </a:lnTo>
                    <a:lnTo>
                      <a:pt x="144" y="312"/>
                    </a:lnTo>
                    <a:lnTo>
                      <a:pt x="145" y="314"/>
                    </a:lnTo>
                    <a:lnTo>
                      <a:pt x="147" y="314"/>
                    </a:lnTo>
                    <a:lnTo>
                      <a:pt x="149" y="316"/>
                    </a:lnTo>
                    <a:lnTo>
                      <a:pt x="149" y="316"/>
                    </a:lnTo>
                    <a:lnTo>
                      <a:pt x="150" y="316"/>
                    </a:lnTo>
                    <a:lnTo>
                      <a:pt x="153" y="316"/>
                    </a:lnTo>
                    <a:lnTo>
                      <a:pt x="156" y="313"/>
                    </a:lnTo>
                    <a:lnTo>
                      <a:pt x="162" y="307"/>
                    </a:lnTo>
                    <a:lnTo>
                      <a:pt x="162" y="305"/>
                    </a:lnTo>
                    <a:lnTo>
                      <a:pt x="165" y="301"/>
                    </a:lnTo>
                    <a:lnTo>
                      <a:pt x="168" y="299"/>
                    </a:lnTo>
                    <a:lnTo>
                      <a:pt x="172" y="296"/>
                    </a:lnTo>
                    <a:lnTo>
                      <a:pt x="173" y="293"/>
                    </a:lnTo>
                    <a:lnTo>
                      <a:pt x="176" y="289"/>
                    </a:lnTo>
                    <a:lnTo>
                      <a:pt x="178" y="287"/>
                    </a:lnTo>
                    <a:lnTo>
                      <a:pt x="180" y="283"/>
                    </a:lnTo>
                    <a:lnTo>
                      <a:pt x="180" y="282"/>
                    </a:lnTo>
                    <a:lnTo>
                      <a:pt x="182" y="277"/>
                    </a:lnTo>
                    <a:lnTo>
                      <a:pt x="183" y="275"/>
                    </a:lnTo>
                    <a:lnTo>
                      <a:pt x="186" y="271"/>
                    </a:lnTo>
                    <a:lnTo>
                      <a:pt x="191" y="269"/>
                    </a:lnTo>
                    <a:lnTo>
                      <a:pt x="195" y="266"/>
                    </a:lnTo>
                    <a:lnTo>
                      <a:pt x="203" y="260"/>
                    </a:lnTo>
                    <a:lnTo>
                      <a:pt x="207" y="258"/>
                    </a:lnTo>
                    <a:lnTo>
                      <a:pt x="210" y="255"/>
                    </a:lnTo>
                    <a:lnTo>
                      <a:pt x="212" y="250"/>
                    </a:lnTo>
                    <a:lnTo>
                      <a:pt x="215" y="248"/>
                    </a:lnTo>
                    <a:lnTo>
                      <a:pt x="218" y="244"/>
                    </a:lnTo>
                    <a:lnTo>
                      <a:pt x="217" y="238"/>
                    </a:lnTo>
                    <a:lnTo>
                      <a:pt x="215" y="237"/>
                    </a:lnTo>
                    <a:lnTo>
                      <a:pt x="219" y="237"/>
                    </a:lnTo>
                    <a:lnTo>
                      <a:pt x="220" y="237"/>
                    </a:lnTo>
                    <a:lnTo>
                      <a:pt x="223" y="238"/>
                    </a:lnTo>
                    <a:lnTo>
                      <a:pt x="225" y="236"/>
                    </a:lnTo>
                    <a:lnTo>
                      <a:pt x="229" y="232"/>
                    </a:lnTo>
                    <a:lnTo>
                      <a:pt x="230" y="230"/>
                    </a:lnTo>
                    <a:lnTo>
                      <a:pt x="230" y="229"/>
                    </a:lnTo>
                    <a:lnTo>
                      <a:pt x="231" y="229"/>
                    </a:lnTo>
                    <a:lnTo>
                      <a:pt x="233" y="229"/>
                    </a:lnTo>
                    <a:lnTo>
                      <a:pt x="236" y="229"/>
                    </a:lnTo>
                    <a:lnTo>
                      <a:pt x="241" y="228"/>
                    </a:lnTo>
                    <a:lnTo>
                      <a:pt x="241" y="228"/>
                    </a:lnTo>
                    <a:lnTo>
                      <a:pt x="243" y="229"/>
                    </a:lnTo>
                    <a:lnTo>
                      <a:pt x="245" y="229"/>
                    </a:lnTo>
                    <a:lnTo>
                      <a:pt x="248" y="228"/>
                    </a:lnTo>
                    <a:lnTo>
                      <a:pt x="249" y="226"/>
                    </a:lnTo>
                    <a:lnTo>
                      <a:pt x="249" y="225"/>
                    </a:lnTo>
                    <a:lnTo>
                      <a:pt x="249" y="229"/>
                    </a:lnTo>
                    <a:lnTo>
                      <a:pt x="250" y="229"/>
                    </a:lnTo>
                    <a:lnTo>
                      <a:pt x="253" y="229"/>
                    </a:lnTo>
                    <a:lnTo>
                      <a:pt x="259" y="226"/>
                    </a:lnTo>
                    <a:lnTo>
                      <a:pt x="260" y="225"/>
                    </a:lnTo>
                    <a:lnTo>
                      <a:pt x="265" y="223"/>
                    </a:lnTo>
                    <a:lnTo>
                      <a:pt x="268" y="223"/>
                    </a:lnTo>
                    <a:lnTo>
                      <a:pt x="272" y="223"/>
                    </a:lnTo>
                    <a:lnTo>
                      <a:pt x="276" y="222"/>
                    </a:lnTo>
                    <a:lnTo>
                      <a:pt x="279" y="219"/>
                    </a:lnTo>
                    <a:lnTo>
                      <a:pt x="280" y="219"/>
                    </a:lnTo>
                    <a:lnTo>
                      <a:pt x="283" y="219"/>
                    </a:lnTo>
                    <a:lnTo>
                      <a:pt x="284" y="219"/>
                    </a:lnTo>
                    <a:lnTo>
                      <a:pt x="286" y="219"/>
                    </a:lnTo>
                    <a:lnTo>
                      <a:pt x="288" y="218"/>
                    </a:lnTo>
                    <a:lnTo>
                      <a:pt x="291" y="217"/>
                    </a:lnTo>
                    <a:lnTo>
                      <a:pt x="295" y="214"/>
                    </a:lnTo>
                    <a:lnTo>
                      <a:pt x="297" y="212"/>
                    </a:lnTo>
                    <a:lnTo>
                      <a:pt x="302" y="208"/>
                    </a:lnTo>
                    <a:lnTo>
                      <a:pt x="303" y="207"/>
                    </a:lnTo>
                    <a:lnTo>
                      <a:pt x="307" y="205"/>
                    </a:lnTo>
                    <a:lnTo>
                      <a:pt x="308" y="205"/>
                    </a:lnTo>
                    <a:lnTo>
                      <a:pt x="308" y="204"/>
                    </a:lnTo>
                    <a:lnTo>
                      <a:pt x="308" y="205"/>
                    </a:lnTo>
                    <a:lnTo>
                      <a:pt x="308" y="205"/>
                    </a:lnTo>
                    <a:lnTo>
                      <a:pt x="309" y="205"/>
                    </a:lnTo>
                    <a:lnTo>
                      <a:pt x="313" y="201"/>
                    </a:lnTo>
                    <a:lnTo>
                      <a:pt x="318" y="198"/>
                    </a:lnTo>
                    <a:lnTo>
                      <a:pt x="321" y="196"/>
                    </a:lnTo>
                    <a:lnTo>
                      <a:pt x="324" y="196"/>
                    </a:lnTo>
                    <a:lnTo>
                      <a:pt x="325" y="195"/>
                    </a:lnTo>
                    <a:lnTo>
                      <a:pt x="328" y="194"/>
                    </a:lnTo>
                    <a:lnTo>
                      <a:pt x="327" y="190"/>
                    </a:lnTo>
                    <a:lnTo>
                      <a:pt x="324" y="188"/>
                    </a:lnTo>
                    <a:lnTo>
                      <a:pt x="322" y="187"/>
                    </a:lnTo>
                    <a:lnTo>
                      <a:pt x="324" y="185"/>
                    </a:lnTo>
                    <a:lnTo>
                      <a:pt x="324" y="185"/>
                    </a:lnTo>
                    <a:lnTo>
                      <a:pt x="326" y="187"/>
                    </a:lnTo>
                    <a:lnTo>
                      <a:pt x="326" y="187"/>
                    </a:lnTo>
                    <a:lnTo>
                      <a:pt x="330" y="190"/>
                    </a:lnTo>
                    <a:lnTo>
                      <a:pt x="330" y="191"/>
                    </a:lnTo>
                    <a:lnTo>
                      <a:pt x="331" y="194"/>
                    </a:lnTo>
                    <a:lnTo>
                      <a:pt x="332" y="194"/>
                    </a:lnTo>
                    <a:lnTo>
                      <a:pt x="335" y="194"/>
                    </a:lnTo>
                    <a:lnTo>
                      <a:pt x="338" y="193"/>
                    </a:lnTo>
                    <a:lnTo>
                      <a:pt x="345" y="191"/>
                    </a:lnTo>
                    <a:lnTo>
                      <a:pt x="348" y="191"/>
                    </a:lnTo>
                    <a:lnTo>
                      <a:pt x="350" y="191"/>
                    </a:lnTo>
                    <a:lnTo>
                      <a:pt x="355" y="191"/>
                    </a:lnTo>
                    <a:lnTo>
                      <a:pt x="362" y="189"/>
                    </a:lnTo>
                    <a:lnTo>
                      <a:pt x="369" y="188"/>
                    </a:lnTo>
                    <a:lnTo>
                      <a:pt x="373" y="188"/>
                    </a:lnTo>
                    <a:lnTo>
                      <a:pt x="379" y="187"/>
                    </a:lnTo>
                    <a:lnTo>
                      <a:pt x="384" y="187"/>
                    </a:lnTo>
                    <a:lnTo>
                      <a:pt x="389" y="1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6" name="Freeform 147">
                <a:extLst>
                  <a:ext uri="{FF2B5EF4-FFF2-40B4-BE49-F238E27FC236}">
                    <a16:creationId xmlns:a16="http://schemas.microsoft.com/office/drawing/2014/main" id="{81AEB5B6-4D47-4EB2-9E2B-2729E159C0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8013" y="877888"/>
                <a:ext cx="4763" cy="3175"/>
              </a:xfrm>
              <a:custGeom>
                <a:avLst/>
                <a:gdLst>
                  <a:gd name="T0" fmla="*/ 5 w 17"/>
                  <a:gd name="T1" fmla="*/ 7 h 8"/>
                  <a:gd name="T2" fmla="*/ 6 w 17"/>
                  <a:gd name="T3" fmla="*/ 8 h 8"/>
                  <a:gd name="T4" fmla="*/ 7 w 17"/>
                  <a:gd name="T5" fmla="*/ 7 h 8"/>
                  <a:gd name="T6" fmla="*/ 7 w 17"/>
                  <a:gd name="T7" fmla="*/ 7 h 8"/>
                  <a:gd name="T8" fmla="*/ 9 w 17"/>
                  <a:gd name="T9" fmla="*/ 7 h 8"/>
                  <a:gd name="T10" fmla="*/ 12 w 17"/>
                  <a:gd name="T11" fmla="*/ 7 h 8"/>
                  <a:gd name="T12" fmla="*/ 15 w 17"/>
                  <a:gd name="T13" fmla="*/ 7 h 8"/>
                  <a:gd name="T14" fmla="*/ 15 w 17"/>
                  <a:gd name="T15" fmla="*/ 7 h 8"/>
                  <a:gd name="T16" fmla="*/ 17 w 17"/>
                  <a:gd name="T17" fmla="*/ 6 h 8"/>
                  <a:gd name="T18" fmla="*/ 17 w 17"/>
                  <a:gd name="T19" fmla="*/ 4 h 8"/>
                  <a:gd name="T20" fmla="*/ 17 w 17"/>
                  <a:gd name="T21" fmla="*/ 2 h 8"/>
                  <a:gd name="T22" fmla="*/ 16 w 17"/>
                  <a:gd name="T23" fmla="*/ 1 h 8"/>
                  <a:gd name="T24" fmla="*/ 15 w 17"/>
                  <a:gd name="T25" fmla="*/ 0 h 8"/>
                  <a:gd name="T26" fmla="*/ 12 w 17"/>
                  <a:gd name="T27" fmla="*/ 0 h 8"/>
                  <a:gd name="T28" fmla="*/ 11 w 17"/>
                  <a:gd name="T29" fmla="*/ 0 h 8"/>
                  <a:gd name="T30" fmla="*/ 10 w 17"/>
                  <a:gd name="T31" fmla="*/ 0 h 8"/>
                  <a:gd name="T32" fmla="*/ 9 w 17"/>
                  <a:gd name="T33" fmla="*/ 0 h 8"/>
                  <a:gd name="T34" fmla="*/ 5 w 17"/>
                  <a:gd name="T35" fmla="*/ 0 h 8"/>
                  <a:gd name="T36" fmla="*/ 1 w 17"/>
                  <a:gd name="T37" fmla="*/ 2 h 8"/>
                  <a:gd name="T38" fmla="*/ 1 w 17"/>
                  <a:gd name="T39" fmla="*/ 4 h 8"/>
                  <a:gd name="T40" fmla="*/ 0 w 17"/>
                  <a:gd name="T41" fmla="*/ 5 h 8"/>
                  <a:gd name="T42" fmla="*/ 4 w 17"/>
                  <a:gd name="T43" fmla="*/ 7 h 8"/>
                  <a:gd name="T44" fmla="*/ 5 w 17"/>
                  <a:gd name="T4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8">
                    <a:moveTo>
                      <a:pt x="5" y="7"/>
                    </a:moveTo>
                    <a:lnTo>
                      <a:pt x="6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4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7" name="Freeform 148">
                <a:extLst>
                  <a:ext uri="{FF2B5EF4-FFF2-40B4-BE49-F238E27FC236}">
                    <a16:creationId xmlns:a16="http://schemas.microsoft.com/office/drawing/2014/main" id="{2BD76485-1BD7-427E-94DE-CA8ED84BA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1188" y="863600"/>
                <a:ext cx="1588" cy="1587"/>
              </a:xfrm>
              <a:custGeom>
                <a:avLst/>
                <a:gdLst>
                  <a:gd name="T0" fmla="*/ 2 w 8"/>
                  <a:gd name="T1" fmla="*/ 4 h 4"/>
                  <a:gd name="T2" fmla="*/ 3 w 8"/>
                  <a:gd name="T3" fmla="*/ 4 h 4"/>
                  <a:gd name="T4" fmla="*/ 6 w 8"/>
                  <a:gd name="T5" fmla="*/ 4 h 4"/>
                  <a:gd name="T6" fmla="*/ 7 w 8"/>
                  <a:gd name="T7" fmla="*/ 3 h 4"/>
                  <a:gd name="T8" fmla="*/ 7 w 8"/>
                  <a:gd name="T9" fmla="*/ 3 h 4"/>
                  <a:gd name="T10" fmla="*/ 8 w 8"/>
                  <a:gd name="T11" fmla="*/ 2 h 4"/>
                  <a:gd name="T12" fmla="*/ 7 w 8"/>
                  <a:gd name="T13" fmla="*/ 0 h 4"/>
                  <a:gd name="T14" fmla="*/ 4 w 8"/>
                  <a:gd name="T15" fmla="*/ 0 h 4"/>
                  <a:gd name="T16" fmla="*/ 3 w 8"/>
                  <a:gd name="T17" fmla="*/ 0 h 4"/>
                  <a:gd name="T18" fmla="*/ 1 w 8"/>
                  <a:gd name="T19" fmla="*/ 3 h 4"/>
                  <a:gd name="T20" fmla="*/ 0 w 8"/>
                  <a:gd name="T21" fmla="*/ 3 h 4"/>
                  <a:gd name="T22" fmla="*/ 1 w 8"/>
                  <a:gd name="T23" fmla="*/ 4 h 4"/>
                  <a:gd name="T24" fmla="*/ 2 w 8"/>
                  <a:gd name="T25" fmla="*/ 4 h 4"/>
                  <a:gd name="T26" fmla="*/ 2 w 8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lnTo>
                      <a:pt x="3" y="4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8" name="Freeform 149">
                <a:extLst>
                  <a:ext uri="{FF2B5EF4-FFF2-40B4-BE49-F238E27FC236}">
                    <a16:creationId xmlns:a16="http://schemas.microsoft.com/office/drawing/2014/main" id="{23BE4433-802E-4445-AE4D-8800F4DB70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1188" y="866775"/>
                <a:ext cx="1588" cy="1587"/>
              </a:xfrm>
              <a:custGeom>
                <a:avLst/>
                <a:gdLst>
                  <a:gd name="T0" fmla="*/ 1 w 7"/>
                  <a:gd name="T1" fmla="*/ 8 h 8"/>
                  <a:gd name="T2" fmla="*/ 2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3 w 7"/>
                  <a:gd name="T9" fmla="*/ 2 h 8"/>
                  <a:gd name="T10" fmla="*/ 2 w 7"/>
                  <a:gd name="T11" fmla="*/ 0 h 8"/>
                  <a:gd name="T12" fmla="*/ 1 w 7"/>
                  <a:gd name="T13" fmla="*/ 0 h 8"/>
                  <a:gd name="T14" fmla="*/ 1 w 7"/>
                  <a:gd name="T15" fmla="*/ 2 h 8"/>
                  <a:gd name="T16" fmla="*/ 1 w 7"/>
                  <a:gd name="T17" fmla="*/ 4 h 8"/>
                  <a:gd name="T18" fmla="*/ 1 w 7"/>
                  <a:gd name="T19" fmla="*/ 5 h 8"/>
                  <a:gd name="T20" fmla="*/ 1 w 7"/>
                  <a:gd name="T21" fmla="*/ 5 h 8"/>
                  <a:gd name="T22" fmla="*/ 0 w 7"/>
                  <a:gd name="T23" fmla="*/ 6 h 8"/>
                  <a:gd name="T24" fmla="*/ 1 w 7"/>
                  <a:gd name="T2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1" y="8"/>
                    </a:moveTo>
                    <a:lnTo>
                      <a:pt x="2" y="8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9" name="Freeform 150">
                <a:extLst>
                  <a:ext uri="{FF2B5EF4-FFF2-40B4-BE49-F238E27FC236}">
                    <a16:creationId xmlns:a16="http://schemas.microsoft.com/office/drawing/2014/main" id="{7A309F1F-9351-4164-BACD-639BD96480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4363" y="868363"/>
                <a:ext cx="1588" cy="1587"/>
              </a:xfrm>
              <a:custGeom>
                <a:avLst/>
                <a:gdLst>
                  <a:gd name="T0" fmla="*/ 0 w 8"/>
                  <a:gd name="T1" fmla="*/ 4 h 6"/>
                  <a:gd name="T2" fmla="*/ 0 w 8"/>
                  <a:gd name="T3" fmla="*/ 5 h 6"/>
                  <a:gd name="T4" fmla="*/ 0 w 8"/>
                  <a:gd name="T5" fmla="*/ 6 h 6"/>
                  <a:gd name="T6" fmla="*/ 0 w 8"/>
                  <a:gd name="T7" fmla="*/ 6 h 6"/>
                  <a:gd name="T8" fmla="*/ 3 w 8"/>
                  <a:gd name="T9" fmla="*/ 6 h 6"/>
                  <a:gd name="T10" fmla="*/ 5 w 8"/>
                  <a:gd name="T11" fmla="*/ 5 h 6"/>
                  <a:gd name="T12" fmla="*/ 8 w 8"/>
                  <a:gd name="T13" fmla="*/ 4 h 6"/>
                  <a:gd name="T14" fmla="*/ 8 w 8"/>
                  <a:gd name="T15" fmla="*/ 3 h 6"/>
                  <a:gd name="T16" fmla="*/ 5 w 8"/>
                  <a:gd name="T17" fmla="*/ 0 h 6"/>
                  <a:gd name="T18" fmla="*/ 1 w 8"/>
                  <a:gd name="T19" fmla="*/ 2 h 6"/>
                  <a:gd name="T20" fmla="*/ 0 w 8"/>
                  <a:gd name="T21" fmla="*/ 4 h 6"/>
                  <a:gd name="T22" fmla="*/ 0 w 8"/>
                  <a:gd name="T2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0" name="Freeform 151">
                <a:extLst>
                  <a:ext uri="{FF2B5EF4-FFF2-40B4-BE49-F238E27FC236}">
                    <a16:creationId xmlns:a16="http://schemas.microsoft.com/office/drawing/2014/main" id="{5FD958B6-FFD7-4ED8-810A-0A5772165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4363" y="865188"/>
                <a:ext cx="0" cy="1587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1 h 4"/>
                  <a:gd name="T4" fmla="*/ 2 w 3"/>
                  <a:gd name="T5" fmla="*/ 4 h 4"/>
                  <a:gd name="T6" fmla="*/ 3 w 3"/>
                  <a:gd name="T7" fmla="*/ 1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1" name="Freeform 152">
                <a:extLst>
                  <a:ext uri="{FF2B5EF4-FFF2-40B4-BE49-F238E27FC236}">
                    <a16:creationId xmlns:a16="http://schemas.microsoft.com/office/drawing/2014/main" id="{34BFF7B5-1D6C-4C75-A34B-8945BBB99C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4363" y="865188"/>
                <a:ext cx="1588" cy="0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1 h 2"/>
                  <a:gd name="T4" fmla="*/ 2 w 4"/>
                  <a:gd name="T5" fmla="*/ 0 h 2"/>
                  <a:gd name="T6" fmla="*/ 0 w 4"/>
                  <a:gd name="T7" fmla="*/ 1 h 2"/>
                  <a:gd name="T8" fmla="*/ 2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2" name="Freeform 153">
                <a:extLst>
                  <a:ext uri="{FF2B5EF4-FFF2-40B4-BE49-F238E27FC236}">
                    <a16:creationId xmlns:a16="http://schemas.microsoft.com/office/drawing/2014/main" id="{B3C95058-B208-476F-88B0-65A32333CD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5950" y="863600"/>
                <a:ext cx="3175" cy="1587"/>
              </a:xfrm>
              <a:custGeom>
                <a:avLst/>
                <a:gdLst>
                  <a:gd name="T0" fmla="*/ 7 w 7"/>
                  <a:gd name="T1" fmla="*/ 2 h 5"/>
                  <a:gd name="T2" fmla="*/ 3 w 7"/>
                  <a:gd name="T3" fmla="*/ 0 h 5"/>
                  <a:gd name="T4" fmla="*/ 0 w 7"/>
                  <a:gd name="T5" fmla="*/ 2 h 5"/>
                  <a:gd name="T6" fmla="*/ 3 w 7"/>
                  <a:gd name="T7" fmla="*/ 5 h 5"/>
                  <a:gd name="T8" fmla="*/ 7 w 7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3" name="Freeform 154">
                <a:extLst>
                  <a:ext uri="{FF2B5EF4-FFF2-40B4-BE49-F238E27FC236}">
                    <a16:creationId xmlns:a16="http://schemas.microsoft.com/office/drawing/2014/main" id="{D0D539AA-DA08-4D73-8CFF-A3996AB7FE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7850" y="915988"/>
                <a:ext cx="38100" cy="15875"/>
              </a:xfrm>
              <a:custGeom>
                <a:avLst/>
                <a:gdLst>
                  <a:gd name="T0" fmla="*/ 106 w 124"/>
                  <a:gd name="T1" fmla="*/ 34 h 50"/>
                  <a:gd name="T2" fmla="*/ 113 w 124"/>
                  <a:gd name="T3" fmla="*/ 28 h 50"/>
                  <a:gd name="T4" fmla="*/ 124 w 124"/>
                  <a:gd name="T5" fmla="*/ 18 h 50"/>
                  <a:gd name="T6" fmla="*/ 118 w 124"/>
                  <a:gd name="T7" fmla="*/ 12 h 50"/>
                  <a:gd name="T8" fmla="*/ 112 w 124"/>
                  <a:gd name="T9" fmla="*/ 7 h 50"/>
                  <a:gd name="T10" fmla="*/ 112 w 124"/>
                  <a:gd name="T11" fmla="*/ 5 h 50"/>
                  <a:gd name="T12" fmla="*/ 112 w 124"/>
                  <a:gd name="T13" fmla="*/ 3 h 50"/>
                  <a:gd name="T14" fmla="*/ 101 w 124"/>
                  <a:gd name="T15" fmla="*/ 5 h 50"/>
                  <a:gd name="T16" fmla="*/ 97 w 124"/>
                  <a:gd name="T17" fmla="*/ 0 h 50"/>
                  <a:gd name="T18" fmla="*/ 90 w 124"/>
                  <a:gd name="T19" fmla="*/ 4 h 50"/>
                  <a:gd name="T20" fmla="*/ 86 w 124"/>
                  <a:gd name="T21" fmla="*/ 5 h 50"/>
                  <a:gd name="T22" fmla="*/ 80 w 124"/>
                  <a:gd name="T23" fmla="*/ 9 h 50"/>
                  <a:gd name="T24" fmla="*/ 77 w 124"/>
                  <a:gd name="T25" fmla="*/ 7 h 50"/>
                  <a:gd name="T26" fmla="*/ 71 w 124"/>
                  <a:gd name="T27" fmla="*/ 7 h 50"/>
                  <a:gd name="T28" fmla="*/ 68 w 124"/>
                  <a:gd name="T29" fmla="*/ 3 h 50"/>
                  <a:gd name="T30" fmla="*/ 57 w 124"/>
                  <a:gd name="T31" fmla="*/ 7 h 50"/>
                  <a:gd name="T32" fmla="*/ 49 w 124"/>
                  <a:gd name="T33" fmla="*/ 6 h 50"/>
                  <a:gd name="T34" fmla="*/ 48 w 124"/>
                  <a:gd name="T35" fmla="*/ 11 h 50"/>
                  <a:gd name="T36" fmla="*/ 47 w 124"/>
                  <a:gd name="T37" fmla="*/ 15 h 50"/>
                  <a:gd name="T38" fmla="*/ 45 w 124"/>
                  <a:gd name="T39" fmla="*/ 11 h 50"/>
                  <a:gd name="T40" fmla="*/ 39 w 124"/>
                  <a:gd name="T41" fmla="*/ 16 h 50"/>
                  <a:gd name="T42" fmla="*/ 36 w 124"/>
                  <a:gd name="T43" fmla="*/ 13 h 50"/>
                  <a:gd name="T44" fmla="*/ 38 w 124"/>
                  <a:gd name="T45" fmla="*/ 12 h 50"/>
                  <a:gd name="T46" fmla="*/ 38 w 124"/>
                  <a:gd name="T47" fmla="*/ 10 h 50"/>
                  <a:gd name="T48" fmla="*/ 33 w 124"/>
                  <a:gd name="T49" fmla="*/ 3 h 50"/>
                  <a:gd name="T50" fmla="*/ 30 w 124"/>
                  <a:gd name="T51" fmla="*/ 1 h 50"/>
                  <a:gd name="T52" fmla="*/ 31 w 124"/>
                  <a:gd name="T53" fmla="*/ 3 h 50"/>
                  <a:gd name="T54" fmla="*/ 24 w 124"/>
                  <a:gd name="T55" fmla="*/ 3 h 50"/>
                  <a:gd name="T56" fmla="*/ 18 w 124"/>
                  <a:gd name="T57" fmla="*/ 6 h 50"/>
                  <a:gd name="T58" fmla="*/ 9 w 124"/>
                  <a:gd name="T59" fmla="*/ 10 h 50"/>
                  <a:gd name="T60" fmla="*/ 2 w 124"/>
                  <a:gd name="T61" fmla="*/ 13 h 50"/>
                  <a:gd name="T62" fmla="*/ 1 w 124"/>
                  <a:gd name="T63" fmla="*/ 18 h 50"/>
                  <a:gd name="T64" fmla="*/ 13 w 124"/>
                  <a:gd name="T65" fmla="*/ 18 h 50"/>
                  <a:gd name="T66" fmla="*/ 23 w 124"/>
                  <a:gd name="T67" fmla="*/ 16 h 50"/>
                  <a:gd name="T68" fmla="*/ 24 w 124"/>
                  <a:gd name="T69" fmla="*/ 18 h 50"/>
                  <a:gd name="T70" fmla="*/ 14 w 124"/>
                  <a:gd name="T71" fmla="*/ 23 h 50"/>
                  <a:gd name="T72" fmla="*/ 7 w 124"/>
                  <a:gd name="T73" fmla="*/ 23 h 50"/>
                  <a:gd name="T74" fmla="*/ 3 w 124"/>
                  <a:gd name="T75" fmla="*/ 27 h 50"/>
                  <a:gd name="T76" fmla="*/ 9 w 124"/>
                  <a:gd name="T77" fmla="*/ 29 h 50"/>
                  <a:gd name="T78" fmla="*/ 20 w 124"/>
                  <a:gd name="T79" fmla="*/ 27 h 50"/>
                  <a:gd name="T80" fmla="*/ 21 w 124"/>
                  <a:gd name="T81" fmla="*/ 29 h 50"/>
                  <a:gd name="T82" fmla="*/ 25 w 124"/>
                  <a:gd name="T83" fmla="*/ 31 h 50"/>
                  <a:gd name="T84" fmla="*/ 15 w 124"/>
                  <a:gd name="T85" fmla="*/ 36 h 50"/>
                  <a:gd name="T86" fmla="*/ 17 w 124"/>
                  <a:gd name="T87" fmla="*/ 42 h 50"/>
                  <a:gd name="T88" fmla="*/ 26 w 124"/>
                  <a:gd name="T89" fmla="*/ 40 h 50"/>
                  <a:gd name="T90" fmla="*/ 32 w 124"/>
                  <a:gd name="T91" fmla="*/ 39 h 50"/>
                  <a:gd name="T92" fmla="*/ 39 w 124"/>
                  <a:gd name="T93" fmla="*/ 45 h 50"/>
                  <a:gd name="T94" fmla="*/ 47 w 124"/>
                  <a:gd name="T95" fmla="*/ 48 h 50"/>
                  <a:gd name="T96" fmla="*/ 56 w 124"/>
                  <a:gd name="T97" fmla="*/ 47 h 50"/>
                  <a:gd name="T98" fmla="*/ 64 w 124"/>
                  <a:gd name="T99" fmla="*/ 47 h 50"/>
                  <a:gd name="T100" fmla="*/ 68 w 124"/>
                  <a:gd name="T101" fmla="*/ 45 h 50"/>
                  <a:gd name="T102" fmla="*/ 73 w 124"/>
                  <a:gd name="T103" fmla="*/ 42 h 50"/>
                  <a:gd name="T104" fmla="*/ 85 w 124"/>
                  <a:gd name="T105" fmla="*/ 39 h 50"/>
                  <a:gd name="T106" fmla="*/ 95 w 124"/>
                  <a:gd name="T107" fmla="*/ 3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4" h="50">
                    <a:moveTo>
                      <a:pt x="98" y="34"/>
                    </a:moveTo>
                    <a:lnTo>
                      <a:pt x="101" y="34"/>
                    </a:lnTo>
                    <a:lnTo>
                      <a:pt x="103" y="34"/>
                    </a:lnTo>
                    <a:lnTo>
                      <a:pt x="106" y="34"/>
                    </a:lnTo>
                    <a:lnTo>
                      <a:pt x="109" y="31"/>
                    </a:lnTo>
                    <a:lnTo>
                      <a:pt x="112" y="29"/>
                    </a:lnTo>
                    <a:lnTo>
                      <a:pt x="112" y="28"/>
                    </a:lnTo>
                    <a:lnTo>
                      <a:pt x="113" y="28"/>
                    </a:lnTo>
                    <a:lnTo>
                      <a:pt x="116" y="28"/>
                    </a:lnTo>
                    <a:lnTo>
                      <a:pt x="121" y="23"/>
                    </a:lnTo>
                    <a:lnTo>
                      <a:pt x="124" y="18"/>
                    </a:lnTo>
                    <a:lnTo>
                      <a:pt x="124" y="18"/>
                    </a:lnTo>
                    <a:lnTo>
                      <a:pt x="124" y="18"/>
                    </a:lnTo>
                    <a:lnTo>
                      <a:pt x="120" y="13"/>
                    </a:lnTo>
                    <a:lnTo>
                      <a:pt x="119" y="12"/>
                    </a:lnTo>
                    <a:lnTo>
                      <a:pt x="118" y="12"/>
                    </a:lnTo>
                    <a:lnTo>
                      <a:pt x="115" y="11"/>
                    </a:lnTo>
                    <a:lnTo>
                      <a:pt x="114" y="11"/>
                    </a:lnTo>
                    <a:lnTo>
                      <a:pt x="112" y="10"/>
                    </a:lnTo>
                    <a:lnTo>
                      <a:pt x="112" y="7"/>
                    </a:lnTo>
                    <a:lnTo>
                      <a:pt x="109" y="6"/>
                    </a:lnTo>
                    <a:lnTo>
                      <a:pt x="108" y="6"/>
                    </a:lnTo>
                    <a:lnTo>
                      <a:pt x="108" y="6"/>
                    </a:lnTo>
                    <a:lnTo>
                      <a:pt x="112" y="5"/>
                    </a:lnTo>
                    <a:lnTo>
                      <a:pt x="112" y="5"/>
                    </a:lnTo>
                    <a:lnTo>
                      <a:pt x="115" y="3"/>
                    </a:lnTo>
                    <a:lnTo>
                      <a:pt x="114" y="1"/>
                    </a:lnTo>
                    <a:lnTo>
                      <a:pt x="112" y="3"/>
                    </a:lnTo>
                    <a:lnTo>
                      <a:pt x="103" y="5"/>
                    </a:lnTo>
                    <a:lnTo>
                      <a:pt x="102" y="5"/>
                    </a:lnTo>
                    <a:lnTo>
                      <a:pt x="101" y="5"/>
                    </a:lnTo>
                    <a:lnTo>
                      <a:pt x="101" y="5"/>
                    </a:lnTo>
                    <a:lnTo>
                      <a:pt x="100" y="1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0"/>
                    </a:lnTo>
                    <a:lnTo>
                      <a:pt x="94" y="0"/>
                    </a:lnTo>
                    <a:lnTo>
                      <a:pt x="92" y="0"/>
                    </a:lnTo>
                    <a:lnTo>
                      <a:pt x="90" y="0"/>
                    </a:lnTo>
                    <a:lnTo>
                      <a:pt x="90" y="4"/>
                    </a:lnTo>
                    <a:lnTo>
                      <a:pt x="90" y="5"/>
                    </a:lnTo>
                    <a:lnTo>
                      <a:pt x="88" y="5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5" y="4"/>
                    </a:lnTo>
                    <a:lnTo>
                      <a:pt x="83" y="5"/>
                    </a:lnTo>
                    <a:lnTo>
                      <a:pt x="80" y="7"/>
                    </a:lnTo>
                    <a:lnTo>
                      <a:pt x="80" y="9"/>
                    </a:lnTo>
                    <a:lnTo>
                      <a:pt x="80" y="9"/>
                    </a:lnTo>
                    <a:lnTo>
                      <a:pt x="79" y="9"/>
                    </a:lnTo>
                    <a:lnTo>
                      <a:pt x="77" y="7"/>
                    </a:lnTo>
                    <a:lnTo>
                      <a:pt x="77" y="7"/>
                    </a:lnTo>
                    <a:lnTo>
                      <a:pt x="77" y="6"/>
                    </a:lnTo>
                    <a:lnTo>
                      <a:pt x="73" y="5"/>
                    </a:lnTo>
                    <a:lnTo>
                      <a:pt x="71" y="7"/>
                    </a:lnTo>
                    <a:lnTo>
                      <a:pt x="71" y="7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68" y="5"/>
                    </a:lnTo>
                    <a:lnTo>
                      <a:pt x="68" y="3"/>
                    </a:lnTo>
                    <a:lnTo>
                      <a:pt x="67" y="3"/>
                    </a:lnTo>
                    <a:lnTo>
                      <a:pt x="65" y="4"/>
                    </a:lnTo>
                    <a:lnTo>
                      <a:pt x="60" y="6"/>
                    </a:lnTo>
                    <a:lnTo>
                      <a:pt x="57" y="7"/>
                    </a:lnTo>
                    <a:lnTo>
                      <a:pt x="59" y="10"/>
                    </a:lnTo>
                    <a:lnTo>
                      <a:pt x="56" y="9"/>
                    </a:lnTo>
                    <a:lnTo>
                      <a:pt x="53" y="7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7"/>
                    </a:lnTo>
                    <a:lnTo>
                      <a:pt x="48" y="11"/>
                    </a:lnTo>
                    <a:lnTo>
                      <a:pt x="48" y="11"/>
                    </a:lnTo>
                    <a:lnTo>
                      <a:pt x="49" y="13"/>
                    </a:lnTo>
                    <a:lnTo>
                      <a:pt x="49" y="13"/>
                    </a:lnTo>
                    <a:lnTo>
                      <a:pt x="49" y="13"/>
                    </a:lnTo>
                    <a:lnTo>
                      <a:pt x="47" y="15"/>
                    </a:lnTo>
                    <a:lnTo>
                      <a:pt x="45" y="13"/>
                    </a:lnTo>
                    <a:lnTo>
                      <a:pt x="45" y="12"/>
                    </a:lnTo>
                    <a:lnTo>
                      <a:pt x="45" y="11"/>
                    </a:lnTo>
                    <a:lnTo>
                      <a:pt x="45" y="11"/>
                    </a:lnTo>
                    <a:lnTo>
                      <a:pt x="45" y="11"/>
                    </a:lnTo>
                    <a:lnTo>
                      <a:pt x="43" y="12"/>
                    </a:lnTo>
                    <a:lnTo>
                      <a:pt x="41" y="15"/>
                    </a:lnTo>
                    <a:lnTo>
                      <a:pt x="39" y="16"/>
                    </a:lnTo>
                    <a:lnTo>
                      <a:pt x="38" y="18"/>
                    </a:lnTo>
                    <a:lnTo>
                      <a:pt x="38" y="17"/>
                    </a:lnTo>
                    <a:lnTo>
                      <a:pt x="37" y="15"/>
                    </a:lnTo>
                    <a:lnTo>
                      <a:pt x="36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9" y="12"/>
                    </a:lnTo>
                    <a:lnTo>
                      <a:pt x="39" y="11"/>
                    </a:lnTo>
                    <a:lnTo>
                      <a:pt x="38" y="10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29" y="3"/>
                    </a:lnTo>
                    <a:lnTo>
                      <a:pt x="27" y="3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8" y="6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8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13" y="18"/>
                    </a:lnTo>
                    <a:lnTo>
                      <a:pt x="14" y="17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3" y="16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4" y="18"/>
                    </a:lnTo>
                    <a:lnTo>
                      <a:pt x="21" y="21"/>
                    </a:lnTo>
                    <a:lnTo>
                      <a:pt x="20" y="21"/>
                    </a:lnTo>
                    <a:lnTo>
                      <a:pt x="19" y="22"/>
                    </a:lnTo>
                    <a:lnTo>
                      <a:pt x="14" y="23"/>
                    </a:lnTo>
                    <a:lnTo>
                      <a:pt x="12" y="23"/>
                    </a:lnTo>
                    <a:lnTo>
                      <a:pt x="9" y="23"/>
                    </a:lnTo>
                    <a:lnTo>
                      <a:pt x="8" y="23"/>
                    </a:lnTo>
                    <a:lnTo>
                      <a:pt x="7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5" y="28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14" y="29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8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1" y="33"/>
                    </a:lnTo>
                    <a:lnTo>
                      <a:pt x="23" y="33"/>
                    </a:lnTo>
                    <a:lnTo>
                      <a:pt x="25" y="31"/>
                    </a:lnTo>
                    <a:lnTo>
                      <a:pt x="24" y="35"/>
                    </a:lnTo>
                    <a:lnTo>
                      <a:pt x="23" y="36"/>
                    </a:lnTo>
                    <a:lnTo>
                      <a:pt x="18" y="37"/>
                    </a:lnTo>
                    <a:lnTo>
                      <a:pt x="15" y="36"/>
                    </a:lnTo>
                    <a:lnTo>
                      <a:pt x="14" y="39"/>
                    </a:lnTo>
                    <a:lnTo>
                      <a:pt x="14" y="42"/>
                    </a:lnTo>
                    <a:lnTo>
                      <a:pt x="15" y="44"/>
                    </a:lnTo>
                    <a:lnTo>
                      <a:pt x="17" y="42"/>
                    </a:lnTo>
                    <a:lnTo>
                      <a:pt x="20" y="42"/>
                    </a:lnTo>
                    <a:lnTo>
                      <a:pt x="23" y="41"/>
                    </a:lnTo>
                    <a:lnTo>
                      <a:pt x="25" y="40"/>
                    </a:lnTo>
                    <a:lnTo>
                      <a:pt x="26" y="40"/>
                    </a:lnTo>
                    <a:lnTo>
                      <a:pt x="27" y="40"/>
                    </a:lnTo>
                    <a:lnTo>
                      <a:pt x="29" y="40"/>
                    </a:lnTo>
                    <a:lnTo>
                      <a:pt x="32" y="40"/>
                    </a:lnTo>
                    <a:lnTo>
                      <a:pt x="32" y="39"/>
                    </a:lnTo>
                    <a:lnTo>
                      <a:pt x="32" y="39"/>
                    </a:lnTo>
                    <a:lnTo>
                      <a:pt x="35" y="41"/>
                    </a:lnTo>
                    <a:lnTo>
                      <a:pt x="37" y="44"/>
                    </a:lnTo>
                    <a:lnTo>
                      <a:pt x="39" y="45"/>
                    </a:lnTo>
                    <a:lnTo>
                      <a:pt x="41" y="46"/>
                    </a:lnTo>
                    <a:lnTo>
                      <a:pt x="42" y="47"/>
                    </a:lnTo>
                    <a:lnTo>
                      <a:pt x="45" y="48"/>
                    </a:lnTo>
                    <a:lnTo>
                      <a:pt x="47" y="48"/>
                    </a:lnTo>
                    <a:lnTo>
                      <a:pt x="48" y="48"/>
                    </a:lnTo>
                    <a:lnTo>
                      <a:pt x="51" y="48"/>
                    </a:lnTo>
                    <a:lnTo>
                      <a:pt x="51" y="48"/>
                    </a:lnTo>
                    <a:lnTo>
                      <a:pt x="56" y="47"/>
                    </a:lnTo>
                    <a:lnTo>
                      <a:pt x="57" y="48"/>
                    </a:lnTo>
                    <a:lnTo>
                      <a:pt x="60" y="50"/>
                    </a:lnTo>
                    <a:lnTo>
                      <a:pt x="62" y="48"/>
                    </a:lnTo>
                    <a:lnTo>
                      <a:pt x="64" y="47"/>
                    </a:lnTo>
                    <a:lnTo>
                      <a:pt x="67" y="45"/>
                    </a:lnTo>
                    <a:lnTo>
                      <a:pt x="67" y="45"/>
                    </a:lnTo>
                    <a:lnTo>
                      <a:pt x="67" y="45"/>
                    </a:lnTo>
                    <a:lnTo>
                      <a:pt x="68" y="45"/>
                    </a:lnTo>
                    <a:lnTo>
                      <a:pt x="68" y="45"/>
                    </a:lnTo>
                    <a:lnTo>
                      <a:pt x="70" y="44"/>
                    </a:lnTo>
                    <a:lnTo>
                      <a:pt x="72" y="42"/>
                    </a:lnTo>
                    <a:lnTo>
                      <a:pt x="73" y="42"/>
                    </a:lnTo>
                    <a:lnTo>
                      <a:pt x="78" y="41"/>
                    </a:lnTo>
                    <a:lnTo>
                      <a:pt x="82" y="40"/>
                    </a:lnTo>
                    <a:lnTo>
                      <a:pt x="84" y="40"/>
                    </a:lnTo>
                    <a:lnTo>
                      <a:pt x="85" y="39"/>
                    </a:lnTo>
                    <a:lnTo>
                      <a:pt x="88" y="39"/>
                    </a:lnTo>
                    <a:lnTo>
                      <a:pt x="89" y="39"/>
                    </a:lnTo>
                    <a:lnTo>
                      <a:pt x="92" y="36"/>
                    </a:lnTo>
                    <a:lnTo>
                      <a:pt x="95" y="35"/>
                    </a:lnTo>
                    <a:lnTo>
                      <a:pt x="97" y="33"/>
                    </a:lnTo>
                    <a:lnTo>
                      <a:pt x="9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4" name="Freeform 155">
                <a:extLst>
                  <a:ext uri="{FF2B5EF4-FFF2-40B4-BE49-F238E27FC236}">
                    <a16:creationId xmlns:a16="http://schemas.microsoft.com/office/drawing/2014/main" id="{1C36C84F-DD64-4610-B50C-0349C71015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000" y="935038"/>
                <a:ext cx="4763" cy="6350"/>
              </a:xfrm>
              <a:custGeom>
                <a:avLst/>
                <a:gdLst>
                  <a:gd name="T0" fmla="*/ 11 w 13"/>
                  <a:gd name="T1" fmla="*/ 2 h 18"/>
                  <a:gd name="T2" fmla="*/ 9 w 13"/>
                  <a:gd name="T3" fmla="*/ 4 h 18"/>
                  <a:gd name="T4" fmla="*/ 8 w 13"/>
                  <a:gd name="T5" fmla="*/ 4 h 18"/>
                  <a:gd name="T6" fmla="*/ 7 w 13"/>
                  <a:gd name="T7" fmla="*/ 3 h 18"/>
                  <a:gd name="T8" fmla="*/ 3 w 13"/>
                  <a:gd name="T9" fmla="*/ 2 h 18"/>
                  <a:gd name="T10" fmla="*/ 2 w 13"/>
                  <a:gd name="T11" fmla="*/ 3 h 18"/>
                  <a:gd name="T12" fmla="*/ 0 w 13"/>
                  <a:gd name="T13" fmla="*/ 5 h 18"/>
                  <a:gd name="T14" fmla="*/ 0 w 13"/>
                  <a:gd name="T15" fmla="*/ 6 h 18"/>
                  <a:gd name="T16" fmla="*/ 0 w 13"/>
                  <a:gd name="T17" fmla="*/ 6 h 18"/>
                  <a:gd name="T18" fmla="*/ 0 w 13"/>
                  <a:gd name="T19" fmla="*/ 6 h 18"/>
                  <a:gd name="T20" fmla="*/ 0 w 13"/>
                  <a:gd name="T21" fmla="*/ 6 h 18"/>
                  <a:gd name="T22" fmla="*/ 0 w 13"/>
                  <a:gd name="T23" fmla="*/ 6 h 18"/>
                  <a:gd name="T24" fmla="*/ 1 w 13"/>
                  <a:gd name="T25" fmla="*/ 9 h 18"/>
                  <a:gd name="T26" fmla="*/ 3 w 13"/>
                  <a:gd name="T27" fmla="*/ 14 h 18"/>
                  <a:gd name="T28" fmla="*/ 2 w 13"/>
                  <a:gd name="T29" fmla="*/ 16 h 18"/>
                  <a:gd name="T30" fmla="*/ 3 w 13"/>
                  <a:gd name="T31" fmla="*/ 17 h 18"/>
                  <a:gd name="T32" fmla="*/ 3 w 13"/>
                  <a:gd name="T33" fmla="*/ 17 h 18"/>
                  <a:gd name="T34" fmla="*/ 5 w 13"/>
                  <a:gd name="T35" fmla="*/ 17 h 18"/>
                  <a:gd name="T36" fmla="*/ 5 w 13"/>
                  <a:gd name="T37" fmla="*/ 17 h 18"/>
                  <a:gd name="T38" fmla="*/ 5 w 13"/>
                  <a:gd name="T39" fmla="*/ 18 h 18"/>
                  <a:gd name="T40" fmla="*/ 6 w 13"/>
                  <a:gd name="T41" fmla="*/ 16 h 18"/>
                  <a:gd name="T42" fmla="*/ 6 w 13"/>
                  <a:gd name="T43" fmla="*/ 15 h 18"/>
                  <a:gd name="T44" fmla="*/ 6 w 13"/>
                  <a:gd name="T45" fmla="*/ 15 h 18"/>
                  <a:gd name="T46" fmla="*/ 6 w 13"/>
                  <a:gd name="T47" fmla="*/ 14 h 18"/>
                  <a:gd name="T48" fmla="*/ 7 w 13"/>
                  <a:gd name="T49" fmla="*/ 12 h 18"/>
                  <a:gd name="T50" fmla="*/ 7 w 13"/>
                  <a:gd name="T51" fmla="*/ 14 h 18"/>
                  <a:gd name="T52" fmla="*/ 8 w 13"/>
                  <a:gd name="T53" fmla="*/ 14 h 18"/>
                  <a:gd name="T54" fmla="*/ 8 w 13"/>
                  <a:gd name="T55" fmla="*/ 12 h 18"/>
                  <a:gd name="T56" fmla="*/ 9 w 13"/>
                  <a:gd name="T57" fmla="*/ 11 h 18"/>
                  <a:gd name="T58" fmla="*/ 9 w 13"/>
                  <a:gd name="T59" fmla="*/ 9 h 18"/>
                  <a:gd name="T60" fmla="*/ 12 w 13"/>
                  <a:gd name="T61" fmla="*/ 6 h 18"/>
                  <a:gd name="T62" fmla="*/ 13 w 13"/>
                  <a:gd name="T63" fmla="*/ 3 h 18"/>
                  <a:gd name="T64" fmla="*/ 12 w 13"/>
                  <a:gd name="T65" fmla="*/ 0 h 18"/>
                  <a:gd name="T66" fmla="*/ 11 w 13"/>
                  <a:gd name="T6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" h="18">
                    <a:moveTo>
                      <a:pt x="11" y="2"/>
                    </a:moveTo>
                    <a:lnTo>
                      <a:pt x="9" y="4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8"/>
                    </a:lnTo>
                    <a:lnTo>
                      <a:pt x="6" y="16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2" y="6"/>
                    </a:lnTo>
                    <a:lnTo>
                      <a:pt x="13" y="3"/>
                    </a:lnTo>
                    <a:lnTo>
                      <a:pt x="12" y="0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5" name="Freeform 156">
                <a:extLst>
                  <a:ext uri="{FF2B5EF4-FFF2-40B4-BE49-F238E27FC236}">
                    <a16:creationId xmlns:a16="http://schemas.microsoft.com/office/drawing/2014/main" id="{6225F11D-77DB-446C-9AEF-6C6F782B26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10088" y="858838"/>
                <a:ext cx="47625" cy="15875"/>
              </a:xfrm>
              <a:custGeom>
                <a:avLst/>
                <a:gdLst>
                  <a:gd name="T0" fmla="*/ 90 w 153"/>
                  <a:gd name="T1" fmla="*/ 15 h 50"/>
                  <a:gd name="T2" fmla="*/ 84 w 153"/>
                  <a:gd name="T3" fmla="*/ 17 h 50"/>
                  <a:gd name="T4" fmla="*/ 8 w 153"/>
                  <a:gd name="T5" fmla="*/ 20 h 50"/>
                  <a:gd name="T6" fmla="*/ 6 w 153"/>
                  <a:gd name="T7" fmla="*/ 21 h 50"/>
                  <a:gd name="T8" fmla="*/ 5 w 153"/>
                  <a:gd name="T9" fmla="*/ 26 h 50"/>
                  <a:gd name="T10" fmla="*/ 17 w 153"/>
                  <a:gd name="T11" fmla="*/ 28 h 50"/>
                  <a:gd name="T12" fmla="*/ 25 w 153"/>
                  <a:gd name="T13" fmla="*/ 29 h 50"/>
                  <a:gd name="T14" fmla="*/ 35 w 153"/>
                  <a:gd name="T15" fmla="*/ 27 h 50"/>
                  <a:gd name="T16" fmla="*/ 40 w 153"/>
                  <a:gd name="T17" fmla="*/ 24 h 50"/>
                  <a:gd name="T18" fmla="*/ 46 w 153"/>
                  <a:gd name="T19" fmla="*/ 26 h 50"/>
                  <a:gd name="T20" fmla="*/ 32 w 153"/>
                  <a:gd name="T21" fmla="*/ 29 h 50"/>
                  <a:gd name="T22" fmla="*/ 34 w 153"/>
                  <a:gd name="T23" fmla="*/ 39 h 50"/>
                  <a:gd name="T24" fmla="*/ 41 w 153"/>
                  <a:gd name="T25" fmla="*/ 42 h 50"/>
                  <a:gd name="T26" fmla="*/ 57 w 153"/>
                  <a:gd name="T27" fmla="*/ 49 h 50"/>
                  <a:gd name="T28" fmla="*/ 64 w 153"/>
                  <a:gd name="T29" fmla="*/ 47 h 50"/>
                  <a:gd name="T30" fmla="*/ 71 w 153"/>
                  <a:gd name="T31" fmla="*/ 38 h 50"/>
                  <a:gd name="T32" fmla="*/ 76 w 153"/>
                  <a:gd name="T33" fmla="*/ 32 h 50"/>
                  <a:gd name="T34" fmla="*/ 84 w 153"/>
                  <a:gd name="T35" fmla="*/ 27 h 50"/>
                  <a:gd name="T36" fmla="*/ 93 w 153"/>
                  <a:gd name="T37" fmla="*/ 26 h 50"/>
                  <a:gd name="T38" fmla="*/ 100 w 153"/>
                  <a:gd name="T39" fmla="*/ 34 h 50"/>
                  <a:gd name="T40" fmla="*/ 99 w 153"/>
                  <a:gd name="T41" fmla="*/ 39 h 50"/>
                  <a:gd name="T42" fmla="*/ 112 w 153"/>
                  <a:gd name="T43" fmla="*/ 36 h 50"/>
                  <a:gd name="T44" fmla="*/ 114 w 153"/>
                  <a:gd name="T45" fmla="*/ 40 h 50"/>
                  <a:gd name="T46" fmla="*/ 125 w 153"/>
                  <a:gd name="T47" fmla="*/ 39 h 50"/>
                  <a:gd name="T48" fmla="*/ 134 w 153"/>
                  <a:gd name="T49" fmla="*/ 30 h 50"/>
                  <a:gd name="T50" fmla="*/ 120 w 153"/>
                  <a:gd name="T51" fmla="*/ 30 h 50"/>
                  <a:gd name="T52" fmla="*/ 119 w 153"/>
                  <a:gd name="T53" fmla="*/ 26 h 50"/>
                  <a:gd name="T54" fmla="*/ 108 w 153"/>
                  <a:gd name="T55" fmla="*/ 23 h 50"/>
                  <a:gd name="T56" fmla="*/ 100 w 153"/>
                  <a:gd name="T57" fmla="*/ 20 h 50"/>
                  <a:gd name="T58" fmla="*/ 98 w 153"/>
                  <a:gd name="T59" fmla="*/ 18 h 50"/>
                  <a:gd name="T60" fmla="*/ 94 w 153"/>
                  <a:gd name="T61" fmla="*/ 16 h 50"/>
                  <a:gd name="T62" fmla="*/ 106 w 153"/>
                  <a:gd name="T63" fmla="*/ 16 h 50"/>
                  <a:gd name="T64" fmla="*/ 113 w 153"/>
                  <a:gd name="T65" fmla="*/ 17 h 50"/>
                  <a:gd name="T66" fmla="*/ 126 w 153"/>
                  <a:gd name="T67" fmla="*/ 17 h 50"/>
                  <a:gd name="T68" fmla="*/ 138 w 153"/>
                  <a:gd name="T69" fmla="*/ 15 h 50"/>
                  <a:gd name="T70" fmla="*/ 152 w 153"/>
                  <a:gd name="T71" fmla="*/ 9 h 50"/>
                  <a:gd name="T72" fmla="*/ 142 w 153"/>
                  <a:gd name="T73" fmla="*/ 3 h 50"/>
                  <a:gd name="T74" fmla="*/ 120 w 153"/>
                  <a:gd name="T75" fmla="*/ 0 h 50"/>
                  <a:gd name="T76" fmla="*/ 113 w 153"/>
                  <a:gd name="T77" fmla="*/ 5 h 50"/>
                  <a:gd name="T78" fmla="*/ 106 w 153"/>
                  <a:gd name="T79" fmla="*/ 6 h 50"/>
                  <a:gd name="T80" fmla="*/ 90 w 153"/>
                  <a:gd name="T81" fmla="*/ 4 h 50"/>
                  <a:gd name="T82" fmla="*/ 81 w 153"/>
                  <a:gd name="T83" fmla="*/ 4 h 50"/>
                  <a:gd name="T84" fmla="*/ 70 w 153"/>
                  <a:gd name="T85" fmla="*/ 2 h 50"/>
                  <a:gd name="T86" fmla="*/ 69 w 153"/>
                  <a:gd name="T87" fmla="*/ 9 h 50"/>
                  <a:gd name="T88" fmla="*/ 79 w 153"/>
                  <a:gd name="T89" fmla="*/ 11 h 50"/>
                  <a:gd name="T90" fmla="*/ 79 w 153"/>
                  <a:gd name="T91" fmla="*/ 15 h 50"/>
                  <a:gd name="T92" fmla="*/ 73 w 153"/>
                  <a:gd name="T93" fmla="*/ 12 h 50"/>
                  <a:gd name="T94" fmla="*/ 63 w 153"/>
                  <a:gd name="T95" fmla="*/ 8 h 50"/>
                  <a:gd name="T96" fmla="*/ 55 w 153"/>
                  <a:gd name="T97" fmla="*/ 5 h 50"/>
                  <a:gd name="T98" fmla="*/ 51 w 153"/>
                  <a:gd name="T99" fmla="*/ 12 h 50"/>
                  <a:gd name="T100" fmla="*/ 45 w 153"/>
                  <a:gd name="T101" fmla="*/ 11 h 50"/>
                  <a:gd name="T102" fmla="*/ 36 w 153"/>
                  <a:gd name="T103" fmla="*/ 9 h 50"/>
                  <a:gd name="T104" fmla="*/ 26 w 153"/>
                  <a:gd name="T105" fmla="*/ 12 h 50"/>
                  <a:gd name="T106" fmla="*/ 31 w 153"/>
                  <a:gd name="T107" fmla="*/ 8 h 50"/>
                  <a:gd name="T108" fmla="*/ 24 w 153"/>
                  <a:gd name="T109" fmla="*/ 8 h 50"/>
                  <a:gd name="T110" fmla="*/ 10 w 153"/>
                  <a:gd name="T111" fmla="*/ 9 h 50"/>
                  <a:gd name="T112" fmla="*/ 1 w 153"/>
                  <a:gd name="T113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3" h="50">
                    <a:moveTo>
                      <a:pt x="84" y="17"/>
                    </a:moveTo>
                    <a:lnTo>
                      <a:pt x="87" y="16"/>
                    </a:lnTo>
                    <a:lnTo>
                      <a:pt x="88" y="16"/>
                    </a:lnTo>
                    <a:lnTo>
                      <a:pt x="88" y="15"/>
                    </a:lnTo>
                    <a:lnTo>
                      <a:pt x="90" y="15"/>
                    </a:lnTo>
                    <a:lnTo>
                      <a:pt x="91" y="15"/>
                    </a:lnTo>
                    <a:lnTo>
                      <a:pt x="91" y="15"/>
                    </a:lnTo>
                    <a:lnTo>
                      <a:pt x="90" y="16"/>
                    </a:lnTo>
                    <a:lnTo>
                      <a:pt x="87" y="17"/>
                    </a:lnTo>
                    <a:lnTo>
                      <a:pt x="84" y="17"/>
                    </a:lnTo>
                    <a:lnTo>
                      <a:pt x="84" y="17"/>
                    </a:lnTo>
                    <a:close/>
                    <a:moveTo>
                      <a:pt x="2" y="14"/>
                    </a:moveTo>
                    <a:lnTo>
                      <a:pt x="5" y="16"/>
                    </a:lnTo>
                    <a:lnTo>
                      <a:pt x="5" y="16"/>
                    </a:lnTo>
                    <a:lnTo>
                      <a:pt x="8" y="20"/>
                    </a:lnTo>
                    <a:lnTo>
                      <a:pt x="10" y="21"/>
                    </a:lnTo>
                    <a:lnTo>
                      <a:pt x="11" y="24"/>
                    </a:lnTo>
                    <a:lnTo>
                      <a:pt x="11" y="23"/>
                    </a:lnTo>
                    <a:lnTo>
                      <a:pt x="10" y="23"/>
                    </a:lnTo>
                    <a:lnTo>
                      <a:pt x="6" y="21"/>
                    </a:lnTo>
                    <a:lnTo>
                      <a:pt x="5" y="21"/>
                    </a:lnTo>
                    <a:lnTo>
                      <a:pt x="2" y="18"/>
                    </a:lnTo>
                    <a:lnTo>
                      <a:pt x="0" y="21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8" y="27"/>
                    </a:lnTo>
                    <a:lnTo>
                      <a:pt x="11" y="28"/>
                    </a:lnTo>
                    <a:lnTo>
                      <a:pt x="13" y="28"/>
                    </a:lnTo>
                    <a:lnTo>
                      <a:pt x="16" y="28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9" y="30"/>
                    </a:lnTo>
                    <a:lnTo>
                      <a:pt x="19" y="30"/>
                    </a:lnTo>
                    <a:lnTo>
                      <a:pt x="23" y="30"/>
                    </a:lnTo>
                    <a:lnTo>
                      <a:pt x="25" y="29"/>
                    </a:lnTo>
                    <a:lnTo>
                      <a:pt x="26" y="29"/>
                    </a:lnTo>
                    <a:lnTo>
                      <a:pt x="28" y="29"/>
                    </a:lnTo>
                    <a:lnTo>
                      <a:pt x="29" y="29"/>
                    </a:lnTo>
                    <a:lnTo>
                      <a:pt x="30" y="29"/>
                    </a:lnTo>
                    <a:lnTo>
                      <a:pt x="35" y="27"/>
                    </a:lnTo>
                    <a:lnTo>
                      <a:pt x="37" y="24"/>
                    </a:lnTo>
                    <a:lnTo>
                      <a:pt x="37" y="24"/>
                    </a:lnTo>
                    <a:lnTo>
                      <a:pt x="39" y="24"/>
                    </a:lnTo>
                    <a:lnTo>
                      <a:pt x="39" y="24"/>
                    </a:lnTo>
                    <a:lnTo>
                      <a:pt x="40" y="24"/>
                    </a:lnTo>
                    <a:lnTo>
                      <a:pt x="43" y="2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2" y="27"/>
                    </a:lnTo>
                    <a:lnTo>
                      <a:pt x="39" y="29"/>
                    </a:lnTo>
                    <a:lnTo>
                      <a:pt x="36" y="29"/>
                    </a:lnTo>
                    <a:lnTo>
                      <a:pt x="34" y="29"/>
                    </a:lnTo>
                    <a:lnTo>
                      <a:pt x="32" y="29"/>
                    </a:lnTo>
                    <a:lnTo>
                      <a:pt x="30" y="30"/>
                    </a:lnTo>
                    <a:lnTo>
                      <a:pt x="29" y="32"/>
                    </a:lnTo>
                    <a:lnTo>
                      <a:pt x="28" y="34"/>
                    </a:lnTo>
                    <a:lnTo>
                      <a:pt x="31" y="39"/>
                    </a:lnTo>
                    <a:lnTo>
                      <a:pt x="34" y="39"/>
                    </a:lnTo>
                    <a:lnTo>
                      <a:pt x="35" y="39"/>
                    </a:lnTo>
                    <a:lnTo>
                      <a:pt x="35" y="39"/>
                    </a:lnTo>
                    <a:lnTo>
                      <a:pt x="37" y="40"/>
                    </a:lnTo>
                    <a:lnTo>
                      <a:pt x="39" y="41"/>
                    </a:lnTo>
                    <a:lnTo>
                      <a:pt x="41" y="42"/>
                    </a:lnTo>
                    <a:lnTo>
                      <a:pt x="45" y="44"/>
                    </a:lnTo>
                    <a:lnTo>
                      <a:pt x="49" y="44"/>
                    </a:lnTo>
                    <a:lnTo>
                      <a:pt x="49" y="44"/>
                    </a:lnTo>
                    <a:lnTo>
                      <a:pt x="53" y="49"/>
                    </a:lnTo>
                    <a:lnTo>
                      <a:pt x="57" y="49"/>
                    </a:lnTo>
                    <a:lnTo>
                      <a:pt x="58" y="49"/>
                    </a:lnTo>
                    <a:lnTo>
                      <a:pt x="60" y="50"/>
                    </a:lnTo>
                    <a:lnTo>
                      <a:pt x="61" y="50"/>
                    </a:lnTo>
                    <a:lnTo>
                      <a:pt x="64" y="49"/>
                    </a:lnTo>
                    <a:lnTo>
                      <a:pt x="64" y="47"/>
                    </a:lnTo>
                    <a:lnTo>
                      <a:pt x="65" y="44"/>
                    </a:lnTo>
                    <a:lnTo>
                      <a:pt x="66" y="40"/>
                    </a:lnTo>
                    <a:lnTo>
                      <a:pt x="66" y="39"/>
                    </a:lnTo>
                    <a:lnTo>
                      <a:pt x="69" y="38"/>
                    </a:lnTo>
                    <a:lnTo>
                      <a:pt x="71" y="38"/>
                    </a:lnTo>
                    <a:lnTo>
                      <a:pt x="72" y="38"/>
                    </a:lnTo>
                    <a:lnTo>
                      <a:pt x="73" y="36"/>
                    </a:lnTo>
                    <a:lnTo>
                      <a:pt x="75" y="33"/>
                    </a:lnTo>
                    <a:lnTo>
                      <a:pt x="75" y="32"/>
                    </a:lnTo>
                    <a:lnTo>
                      <a:pt x="76" y="32"/>
                    </a:lnTo>
                    <a:lnTo>
                      <a:pt x="79" y="32"/>
                    </a:lnTo>
                    <a:lnTo>
                      <a:pt x="82" y="28"/>
                    </a:lnTo>
                    <a:lnTo>
                      <a:pt x="81" y="27"/>
                    </a:lnTo>
                    <a:lnTo>
                      <a:pt x="82" y="27"/>
                    </a:lnTo>
                    <a:lnTo>
                      <a:pt x="84" y="27"/>
                    </a:lnTo>
                    <a:lnTo>
                      <a:pt x="87" y="24"/>
                    </a:lnTo>
                    <a:lnTo>
                      <a:pt x="88" y="24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3" y="26"/>
                    </a:lnTo>
                    <a:lnTo>
                      <a:pt x="94" y="27"/>
                    </a:lnTo>
                    <a:lnTo>
                      <a:pt x="99" y="29"/>
                    </a:lnTo>
                    <a:lnTo>
                      <a:pt x="99" y="30"/>
                    </a:lnTo>
                    <a:lnTo>
                      <a:pt x="100" y="3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96" y="36"/>
                    </a:lnTo>
                    <a:lnTo>
                      <a:pt x="96" y="39"/>
                    </a:lnTo>
                    <a:lnTo>
                      <a:pt x="98" y="39"/>
                    </a:lnTo>
                    <a:lnTo>
                      <a:pt x="99" y="39"/>
                    </a:lnTo>
                    <a:lnTo>
                      <a:pt x="106" y="38"/>
                    </a:lnTo>
                    <a:lnTo>
                      <a:pt x="110" y="38"/>
                    </a:lnTo>
                    <a:lnTo>
                      <a:pt x="110" y="38"/>
                    </a:lnTo>
                    <a:lnTo>
                      <a:pt x="112" y="36"/>
                    </a:lnTo>
                    <a:lnTo>
                      <a:pt x="112" y="36"/>
                    </a:lnTo>
                    <a:lnTo>
                      <a:pt x="112" y="36"/>
                    </a:lnTo>
                    <a:lnTo>
                      <a:pt x="111" y="38"/>
                    </a:lnTo>
                    <a:lnTo>
                      <a:pt x="110" y="39"/>
                    </a:lnTo>
                    <a:lnTo>
                      <a:pt x="111" y="40"/>
                    </a:lnTo>
                    <a:lnTo>
                      <a:pt x="114" y="40"/>
                    </a:lnTo>
                    <a:lnTo>
                      <a:pt x="116" y="41"/>
                    </a:lnTo>
                    <a:lnTo>
                      <a:pt x="117" y="41"/>
                    </a:lnTo>
                    <a:lnTo>
                      <a:pt x="120" y="40"/>
                    </a:lnTo>
                    <a:lnTo>
                      <a:pt x="123" y="39"/>
                    </a:lnTo>
                    <a:lnTo>
                      <a:pt x="125" y="39"/>
                    </a:lnTo>
                    <a:lnTo>
                      <a:pt x="126" y="38"/>
                    </a:lnTo>
                    <a:lnTo>
                      <a:pt x="130" y="36"/>
                    </a:lnTo>
                    <a:lnTo>
                      <a:pt x="134" y="34"/>
                    </a:lnTo>
                    <a:lnTo>
                      <a:pt x="136" y="33"/>
                    </a:lnTo>
                    <a:lnTo>
                      <a:pt x="134" y="30"/>
                    </a:lnTo>
                    <a:lnTo>
                      <a:pt x="129" y="30"/>
                    </a:lnTo>
                    <a:lnTo>
                      <a:pt x="128" y="30"/>
                    </a:lnTo>
                    <a:lnTo>
                      <a:pt x="125" y="30"/>
                    </a:lnTo>
                    <a:lnTo>
                      <a:pt x="122" y="30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0" y="29"/>
                    </a:lnTo>
                    <a:lnTo>
                      <a:pt x="119" y="27"/>
                    </a:lnTo>
                    <a:lnTo>
                      <a:pt x="119" y="27"/>
                    </a:lnTo>
                    <a:lnTo>
                      <a:pt x="119" y="26"/>
                    </a:lnTo>
                    <a:lnTo>
                      <a:pt x="117" y="26"/>
                    </a:lnTo>
                    <a:lnTo>
                      <a:pt x="116" y="27"/>
                    </a:lnTo>
                    <a:lnTo>
                      <a:pt x="112" y="28"/>
                    </a:lnTo>
                    <a:lnTo>
                      <a:pt x="108" y="27"/>
                    </a:lnTo>
                    <a:lnTo>
                      <a:pt x="108" y="23"/>
                    </a:lnTo>
                    <a:lnTo>
                      <a:pt x="105" y="23"/>
                    </a:lnTo>
                    <a:lnTo>
                      <a:pt x="104" y="23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100" y="18"/>
                    </a:lnTo>
                    <a:lnTo>
                      <a:pt x="99" y="18"/>
                    </a:lnTo>
                    <a:lnTo>
                      <a:pt x="99" y="18"/>
                    </a:lnTo>
                    <a:lnTo>
                      <a:pt x="98" y="18"/>
                    </a:lnTo>
                    <a:lnTo>
                      <a:pt x="95" y="18"/>
                    </a:lnTo>
                    <a:lnTo>
                      <a:pt x="94" y="17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5" y="16"/>
                    </a:lnTo>
                    <a:lnTo>
                      <a:pt x="100" y="15"/>
                    </a:lnTo>
                    <a:lnTo>
                      <a:pt x="102" y="15"/>
                    </a:lnTo>
                    <a:lnTo>
                      <a:pt x="105" y="15"/>
                    </a:lnTo>
                    <a:lnTo>
                      <a:pt x="106" y="16"/>
                    </a:lnTo>
                    <a:lnTo>
                      <a:pt x="107" y="16"/>
                    </a:lnTo>
                    <a:lnTo>
                      <a:pt x="110" y="17"/>
                    </a:lnTo>
                    <a:lnTo>
                      <a:pt x="112" y="16"/>
                    </a:lnTo>
                    <a:lnTo>
                      <a:pt x="113" y="16"/>
                    </a:lnTo>
                    <a:lnTo>
                      <a:pt x="113" y="17"/>
                    </a:lnTo>
                    <a:lnTo>
                      <a:pt x="114" y="17"/>
                    </a:lnTo>
                    <a:lnTo>
                      <a:pt x="118" y="18"/>
                    </a:lnTo>
                    <a:lnTo>
                      <a:pt x="123" y="20"/>
                    </a:lnTo>
                    <a:lnTo>
                      <a:pt x="124" y="20"/>
                    </a:lnTo>
                    <a:lnTo>
                      <a:pt x="126" y="17"/>
                    </a:lnTo>
                    <a:lnTo>
                      <a:pt x="128" y="16"/>
                    </a:lnTo>
                    <a:lnTo>
                      <a:pt x="128" y="16"/>
                    </a:lnTo>
                    <a:lnTo>
                      <a:pt x="131" y="17"/>
                    </a:lnTo>
                    <a:lnTo>
                      <a:pt x="136" y="16"/>
                    </a:lnTo>
                    <a:lnTo>
                      <a:pt x="138" y="15"/>
                    </a:lnTo>
                    <a:lnTo>
                      <a:pt x="142" y="12"/>
                    </a:lnTo>
                    <a:lnTo>
                      <a:pt x="146" y="11"/>
                    </a:lnTo>
                    <a:lnTo>
                      <a:pt x="148" y="11"/>
                    </a:lnTo>
                    <a:lnTo>
                      <a:pt x="150" y="10"/>
                    </a:lnTo>
                    <a:lnTo>
                      <a:pt x="152" y="9"/>
                    </a:lnTo>
                    <a:lnTo>
                      <a:pt x="153" y="9"/>
                    </a:lnTo>
                    <a:lnTo>
                      <a:pt x="152" y="6"/>
                    </a:lnTo>
                    <a:lnTo>
                      <a:pt x="148" y="5"/>
                    </a:lnTo>
                    <a:lnTo>
                      <a:pt x="146" y="4"/>
                    </a:lnTo>
                    <a:lnTo>
                      <a:pt x="142" y="3"/>
                    </a:lnTo>
                    <a:lnTo>
                      <a:pt x="136" y="3"/>
                    </a:lnTo>
                    <a:lnTo>
                      <a:pt x="132" y="3"/>
                    </a:lnTo>
                    <a:lnTo>
                      <a:pt x="128" y="3"/>
                    </a:lnTo>
                    <a:lnTo>
                      <a:pt x="122" y="0"/>
                    </a:lnTo>
                    <a:lnTo>
                      <a:pt x="120" y="0"/>
                    </a:lnTo>
                    <a:lnTo>
                      <a:pt x="120" y="2"/>
                    </a:lnTo>
                    <a:lnTo>
                      <a:pt x="120" y="3"/>
                    </a:lnTo>
                    <a:lnTo>
                      <a:pt x="116" y="4"/>
                    </a:lnTo>
                    <a:lnTo>
                      <a:pt x="114" y="5"/>
                    </a:lnTo>
                    <a:lnTo>
                      <a:pt x="113" y="5"/>
                    </a:lnTo>
                    <a:lnTo>
                      <a:pt x="114" y="3"/>
                    </a:lnTo>
                    <a:lnTo>
                      <a:pt x="112" y="2"/>
                    </a:lnTo>
                    <a:lnTo>
                      <a:pt x="111" y="2"/>
                    </a:lnTo>
                    <a:lnTo>
                      <a:pt x="107" y="5"/>
                    </a:lnTo>
                    <a:lnTo>
                      <a:pt x="106" y="6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5" y="3"/>
                    </a:lnTo>
                    <a:lnTo>
                      <a:pt x="91" y="4"/>
                    </a:lnTo>
                    <a:lnTo>
                      <a:pt x="90" y="4"/>
                    </a:lnTo>
                    <a:lnTo>
                      <a:pt x="89" y="3"/>
                    </a:lnTo>
                    <a:lnTo>
                      <a:pt x="89" y="3"/>
                    </a:lnTo>
                    <a:lnTo>
                      <a:pt x="85" y="0"/>
                    </a:lnTo>
                    <a:lnTo>
                      <a:pt x="82" y="3"/>
                    </a:lnTo>
                    <a:lnTo>
                      <a:pt x="81" y="4"/>
                    </a:lnTo>
                    <a:lnTo>
                      <a:pt x="76" y="4"/>
                    </a:lnTo>
                    <a:lnTo>
                      <a:pt x="73" y="3"/>
                    </a:lnTo>
                    <a:lnTo>
                      <a:pt x="72" y="3"/>
                    </a:lnTo>
                    <a:lnTo>
                      <a:pt x="72" y="3"/>
                    </a:lnTo>
                    <a:lnTo>
                      <a:pt x="70" y="2"/>
                    </a:lnTo>
                    <a:lnTo>
                      <a:pt x="69" y="3"/>
                    </a:lnTo>
                    <a:lnTo>
                      <a:pt x="67" y="4"/>
                    </a:lnTo>
                    <a:lnTo>
                      <a:pt x="66" y="6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75" y="11"/>
                    </a:lnTo>
                    <a:lnTo>
                      <a:pt x="76" y="11"/>
                    </a:lnTo>
                    <a:lnTo>
                      <a:pt x="78" y="11"/>
                    </a:lnTo>
                    <a:lnTo>
                      <a:pt x="79" y="11"/>
                    </a:lnTo>
                    <a:lnTo>
                      <a:pt x="83" y="11"/>
                    </a:lnTo>
                    <a:lnTo>
                      <a:pt x="83" y="11"/>
                    </a:lnTo>
                    <a:lnTo>
                      <a:pt x="84" y="14"/>
                    </a:lnTo>
                    <a:lnTo>
                      <a:pt x="81" y="15"/>
                    </a:lnTo>
                    <a:lnTo>
                      <a:pt x="79" y="15"/>
                    </a:lnTo>
                    <a:lnTo>
                      <a:pt x="78" y="15"/>
                    </a:lnTo>
                    <a:lnTo>
                      <a:pt x="77" y="15"/>
                    </a:lnTo>
                    <a:lnTo>
                      <a:pt x="76" y="14"/>
                    </a:lnTo>
                    <a:lnTo>
                      <a:pt x="73" y="12"/>
                    </a:lnTo>
                    <a:lnTo>
                      <a:pt x="73" y="12"/>
                    </a:lnTo>
                    <a:lnTo>
                      <a:pt x="72" y="12"/>
                    </a:lnTo>
                    <a:lnTo>
                      <a:pt x="69" y="10"/>
                    </a:lnTo>
                    <a:lnTo>
                      <a:pt x="67" y="10"/>
                    </a:lnTo>
                    <a:lnTo>
                      <a:pt x="65" y="10"/>
                    </a:lnTo>
                    <a:lnTo>
                      <a:pt x="63" y="8"/>
                    </a:lnTo>
                    <a:lnTo>
                      <a:pt x="63" y="8"/>
                    </a:lnTo>
                    <a:lnTo>
                      <a:pt x="61" y="8"/>
                    </a:lnTo>
                    <a:lnTo>
                      <a:pt x="59" y="6"/>
                    </a:lnTo>
                    <a:lnTo>
                      <a:pt x="58" y="6"/>
                    </a:lnTo>
                    <a:lnTo>
                      <a:pt x="55" y="5"/>
                    </a:lnTo>
                    <a:lnTo>
                      <a:pt x="53" y="6"/>
                    </a:lnTo>
                    <a:lnTo>
                      <a:pt x="51" y="8"/>
                    </a:lnTo>
                    <a:lnTo>
                      <a:pt x="48" y="10"/>
                    </a:lnTo>
                    <a:lnTo>
                      <a:pt x="49" y="12"/>
                    </a:lnTo>
                    <a:lnTo>
                      <a:pt x="51" y="12"/>
                    </a:lnTo>
                    <a:lnTo>
                      <a:pt x="51" y="14"/>
                    </a:lnTo>
                    <a:lnTo>
                      <a:pt x="52" y="15"/>
                    </a:lnTo>
                    <a:lnTo>
                      <a:pt x="49" y="16"/>
                    </a:lnTo>
                    <a:lnTo>
                      <a:pt x="47" y="14"/>
                    </a:lnTo>
                    <a:lnTo>
                      <a:pt x="45" y="11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40" y="8"/>
                    </a:lnTo>
                    <a:lnTo>
                      <a:pt x="39" y="9"/>
                    </a:lnTo>
                    <a:lnTo>
                      <a:pt x="36" y="9"/>
                    </a:lnTo>
                    <a:lnTo>
                      <a:pt x="34" y="10"/>
                    </a:lnTo>
                    <a:lnTo>
                      <a:pt x="31" y="12"/>
                    </a:lnTo>
                    <a:lnTo>
                      <a:pt x="30" y="12"/>
                    </a:lnTo>
                    <a:lnTo>
                      <a:pt x="28" y="12"/>
                    </a:lnTo>
                    <a:lnTo>
                      <a:pt x="26" y="12"/>
                    </a:lnTo>
                    <a:lnTo>
                      <a:pt x="29" y="12"/>
                    </a:lnTo>
                    <a:lnTo>
                      <a:pt x="30" y="12"/>
                    </a:lnTo>
                    <a:lnTo>
                      <a:pt x="32" y="10"/>
                    </a:lnTo>
                    <a:lnTo>
                      <a:pt x="32" y="9"/>
                    </a:lnTo>
                    <a:lnTo>
                      <a:pt x="31" y="8"/>
                    </a:lnTo>
                    <a:lnTo>
                      <a:pt x="30" y="9"/>
                    </a:lnTo>
                    <a:lnTo>
                      <a:pt x="29" y="9"/>
                    </a:lnTo>
                    <a:lnTo>
                      <a:pt x="28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19" y="8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2" y="8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6" name="Freeform 157">
                <a:extLst>
                  <a:ext uri="{FF2B5EF4-FFF2-40B4-BE49-F238E27FC236}">
                    <a16:creationId xmlns:a16="http://schemas.microsoft.com/office/drawing/2014/main" id="{A35AC55F-CB3A-4BCF-9E9D-FF1CB8ACB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6125" y="865188"/>
                <a:ext cx="1588" cy="1587"/>
              </a:xfrm>
              <a:custGeom>
                <a:avLst/>
                <a:gdLst>
                  <a:gd name="T0" fmla="*/ 3 w 7"/>
                  <a:gd name="T1" fmla="*/ 0 h 3"/>
                  <a:gd name="T2" fmla="*/ 2 w 7"/>
                  <a:gd name="T3" fmla="*/ 0 h 3"/>
                  <a:gd name="T4" fmla="*/ 0 w 7"/>
                  <a:gd name="T5" fmla="*/ 0 h 3"/>
                  <a:gd name="T6" fmla="*/ 1 w 7"/>
                  <a:gd name="T7" fmla="*/ 0 h 3"/>
                  <a:gd name="T8" fmla="*/ 3 w 7"/>
                  <a:gd name="T9" fmla="*/ 3 h 3"/>
                  <a:gd name="T10" fmla="*/ 4 w 7"/>
                  <a:gd name="T11" fmla="*/ 3 h 3"/>
                  <a:gd name="T12" fmla="*/ 6 w 7"/>
                  <a:gd name="T13" fmla="*/ 3 h 3"/>
                  <a:gd name="T14" fmla="*/ 6 w 7"/>
                  <a:gd name="T15" fmla="*/ 2 h 3"/>
                  <a:gd name="T16" fmla="*/ 7 w 7"/>
                  <a:gd name="T17" fmla="*/ 1 h 3"/>
                  <a:gd name="T18" fmla="*/ 6 w 7"/>
                  <a:gd name="T19" fmla="*/ 0 h 3"/>
                  <a:gd name="T20" fmla="*/ 3 w 7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7" name="Freeform 158">
                <a:extLst>
                  <a:ext uri="{FF2B5EF4-FFF2-40B4-BE49-F238E27FC236}">
                    <a16:creationId xmlns:a16="http://schemas.microsoft.com/office/drawing/2014/main" id="{DAABB569-E5F1-490D-8628-2455EFC7DB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9300" y="863600"/>
                <a:ext cx="6350" cy="3175"/>
              </a:xfrm>
              <a:custGeom>
                <a:avLst/>
                <a:gdLst>
                  <a:gd name="T0" fmla="*/ 2 w 18"/>
                  <a:gd name="T1" fmla="*/ 7 h 7"/>
                  <a:gd name="T2" fmla="*/ 2 w 18"/>
                  <a:gd name="T3" fmla="*/ 7 h 7"/>
                  <a:gd name="T4" fmla="*/ 4 w 18"/>
                  <a:gd name="T5" fmla="*/ 6 h 7"/>
                  <a:gd name="T6" fmla="*/ 6 w 18"/>
                  <a:gd name="T7" fmla="*/ 6 h 7"/>
                  <a:gd name="T8" fmla="*/ 7 w 18"/>
                  <a:gd name="T9" fmla="*/ 6 h 7"/>
                  <a:gd name="T10" fmla="*/ 13 w 18"/>
                  <a:gd name="T11" fmla="*/ 6 h 7"/>
                  <a:gd name="T12" fmla="*/ 13 w 18"/>
                  <a:gd name="T13" fmla="*/ 6 h 7"/>
                  <a:gd name="T14" fmla="*/ 18 w 18"/>
                  <a:gd name="T15" fmla="*/ 3 h 7"/>
                  <a:gd name="T16" fmla="*/ 18 w 18"/>
                  <a:gd name="T17" fmla="*/ 1 h 7"/>
                  <a:gd name="T18" fmla="*/ 17 w 18"/>
                  <a:gd name="T19" fmla="*/ 1 h 7"/>
                  <a:gd name="T20" fmla="*/ 17 w 18"/>
                  <a:gd name="T21" fmla="*/ 1 h 7"/>
                  <a:gd name="T22" fmla="*/ 16 w 18"/>
                  <a:gd name="T23" fmla="*/ 1 h 7"/>
                  <a:gd name="T24" fmla="*/ 13 w 18"/>
                  <a:gd name="T25" fmla="*/ 1 h 7"/>
                  <a:gd name="T26" fmla="*/ 12 w 18"/>
                  <a:gd name="T27" fmla="*/ 1 h 7"/>
                  <a:gd name="T28" fmla="*/ 8 w 18"/>
                  <a:gd name="T29" fmla="*/ 1 h 7"/>
                  <a:gd name="T30" fmla="*/ 7 w 18"/>
                  <a:gd name="T31" fmla="*/ 1 h 7"/>
                  <a:gd name="T32" fmla="*/ 7 w 18"/>
                  <a:gd name="T33" fmla="*/ 1 h 7"/>
                  <a:gd name="T34" fmla="*/ 6 w 18"/>
                  <a:gd name="T35" fmla="*/ 0 h 7"/>
                  <a:gd name="T36" fmla="*/ 0 w 18"/>
                  <a:gd name="T37" fmla="*/ 4 h 7"/>
                  <a:gd name="T38" fmla="*/ 0 w 18"/>
                  <a:gd name="T39" fmla="*/ 4 h 7"/>
                  <a:gd name="T40" fmla="*/ 0 w 18"/>
                  <a:gd name="T41" fmla="*/ 4 h 7"/>
                  <a:gd name="T42" fmla="*/ 2 w 18"/>
                  <a:gd name="T4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7">
                    <a:moveTo>
                      <a:pt x="2" y="7"/>
                    </a:moveTo>
                    <a:lnTo>
                      <a:pt x="2" y="7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8" name="Freeform 159">
                <a:extLst>
                  <a:ext uri="{FF2B5EF4-FFF2-40B4-BE49-F238E27FC236}">
                    <a16:creationId xmlns:a16="http://schemas.microsoft.com/office/drawing/2014/main" id="{46771964-68B5-4275-B6DF-7AA76D493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8825" y="858838"/>
                <a:ext cx="6350" cy="1587"/>
              </a:xfrm>
              <a:custGeom>
                <a:avLst/>
                <a:gdLst>
                  <a:gd name="T0" fmla="*/ 6 w 19"/>
                  <a:gd name="T1" fmla="*/ 5 h 5"/>
                  <a:gd name="T2" fmla="*/ 8 w 19"/>
                  <a:gd name="T3" fmla="*/ 3 h 5"/>
                  <a:gd name="T4" fmla="*/ 10 w 19"/>
                  <a:gd name="T5" fmla="*/ 3 h 5"/>
                  <a:gd name="T6" fmla="*/ 12 w 19"/>
                  <a:gd name="T7" fmla="*/ 5 h 5"/>
                  <a:gd name="T8" fmla="*/ 13 w 19"/>
                  <a:gd name="T9" fmla="*/ 3 h 5"/>
                  <a:gd name="T10" fmla="*/ 18 w 19"/>
                  <a:gd name="T11" fmla="*/ 3 h 5"/>
                  <a:gd name="T12" fmla="*/ 19 w 19"/>
                  <a:gd name="T13" fmla="*/ 1 h 5"/>
                  <a:gd name="T14" fmla="*/ 19 w 19"/>
                  <a:gd name="T15" fmla="*/ 0 h 5"/>
                  <a:gd name="T16" fmla="*/ 17 w 19"/>
                  <a:gd name="T17" fmla="*/ 0 h 5"/>
                  <a:gd name="T18" fmla="*/ 14 w 19"/>
                  <a:gd name="T19" fmla="*/ 0 h 5"/>
                  <a:gd name="T20" fmla="*/ 12 w 19"/>
                  <a:gd name="T21" fmla="*/ 0 h 5"/>
                  <a:gd name="T22" fmla="*/ 8 w 19"/>
                  <a:gd name="T23" fmla="*/ 0 h 5"/>
                  <a:gd name="T24" fmla="*/ 6 w 19"/>
                  <a:gd name="T25" fmla="*/ 0 h 5"/>
                  <a:gd name="T26" fmla="*/ 5 w 19"/>
                  <a:gd name="T27" fmla="*/ 0 h 5"/>
                  <a:gd name="T28" fmla="*/ 1 w 19"/>
                  <a:gd name="T29" fmla="*/ 1 h 5"/>
                  <a:gd name="T30" fmla="*/ 0 w 19"/>
                  <a:gd name="T31" fmla="*/ 2 h 5"/>
                  <a:gd name="T32" fmla="*/ 0 w 19"/>
                  <a:gd name="T33" fmla="*/ 5 h 5"/>
                  <a:gd name="T34" fmla="*/ 1 w 19"/>
                  <a:gd name="T35" fmla="*/ 5 h 5"/>
                  <a:gd name="T36" fmla="*/ 6 w 19"/>
                  <a:gd name="T3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6" y="5"/>
                    </a:moveTo>
                    <a:lnTo>
                      <a:pt x="8" y="3"/>
                    </a:lnTo>
                    <a:lnTo>
                      <a:pt x="10" y="3"/>
                    </a:lnTo>
                    <a:lnTo>
                      <a:pt x="12" y="5"/>
                    </a:lnTo>
                    <a:lnTo>
                      <a:pt x="13" y="3"/>
                    </a:lnTo>
                    <a:lnTo>
                      <a:pt x="18" y="3"/>
                    </a:lnTo>
                    <a:lnTo>
                      <a:pt x="19" y="1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9" name="Freeform 160">
                <a:extLst>
                  <a:ext uri="{FF2B5EF4-FFF2-40B4-BE49-F238E27FC236}">
                    <a16:creationId xmlns:a16="http://schemas.microsoft.com/office/drawing/2014/main" id="{92C1DAAC-D4B7-4C84-A212-2DC4BB1840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7713" y="860425"/>
                <a:ext cx="1588" cy="1587"/>
              </a:xfrm>
              <a:custGeom>
                <a:avLst/>
                <a:gdLst>
                  <a:gd name="T0" fmla="*/ 1 w 5"/>
                  <a:gd name="T1" fmla="*/ 4 h 5"/>
                  <a:gd name="T2" fmla="*/ 1 w 5"/>
                  <a:gd name="T3" fmla="*/ 4 h 5"/>
                  <a:gd name="T4" fmla="*/ 3 w 5"/>
                  <a:gd name="T5" fmla="*/ 5 h 5"/>
                  <a:gd name="T6" fmla="*/ 5 w 5"/>
                  <a:gd name="T7" fmla="*/ 4 h 5"/>
                  <a:gd name="T8" fmla="*/ 5 w 5"/>
                  <a:gd name="T9" fmla="*/ 0 h 5"/>
                  <a:gd name="T10" fmla="*/ 4 w 5"/>
                  <a:gd name="T11" fmla="*/ 0 h 5"/>
                  <a:gd name="T12" fmla="*/ 0 w 5"/>
                  <a:gd name="T13" fmla="*/ 1 h 5"/>
                  <a:gd name="T14" fmla="*/ 0 w 5"/>
                  <a:gd name="T15" fmla="*/ 1 h 5"/>
                  <a:gd name="T16" fmla="*/ 0 w 5"/>
                  <a:gd name="T17" fmla="*/ 1 h 5"/>
                  <a:gd name="T18" fmla="*/ 0 w 5"/>
                  <a:gd name="T19" fmla="*/ 2 h 5"/>
                  <a:gd name="T20" fmla="*/ 1 w 5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1" y="4"/>
                    </a:moveTo>
                    <a:lnTo>
                      <a:pt x="1" y="4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0" name="Freeform 161">
                <a:extLst>
                  <a:ext uri="{FF2B5EF4-FFF2-40B4-BE49-F238E27FC236}">
                    <a16:creationId xmlns:a16="http://schemas.microsoft.com/office/drawing/2014/main" id="{9C1F5634-A9DF-48E7-AD12-7B8AC4DC73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488" y="881063"/>
                <a:ext cx="1588" cy="3175"/>
              </a:xfrm>
              <a:custGeom>
                <a:avLst/>
                <a:gdLst>
                  <a:gd name="T0" fmla="*/ 6 w 7"/>
                  <a:gd name="T1" fmla="*/ 0 h 8"/>
                  <a:gd name="T2" fmla="*/ 4 w 7"/>
                  <a:gd name="T3" fmla="*/ 0 h 8"/>
                  <a:gd name="T4" fmla="*/ 2 w 7"/>
                  <a:gd name="T5" fmla="*/ 2 h 8"/>
                  <a:gd name="T6" fmla="*/ 2 w 7"/>
                  <a:gd name="T7" fmla="*/ 2 h 8"/>
                  <a:gd name="T8" fmla="*/ 0 w 7"/>
                  <a:gd name="T9" fmla="*/ 5 h 8"/>
                  <a:gd name="T10" fmla="*/ 1 w 7"/>
                  <a:gd name="T11" fmla="*/ 8 h 8"/>
                  <a:gd name="T12" fmla="*/ 2 w 7"/>
                  <a:gd name="T13" fmla="*/ 8 h 8"/>
                  <a:gd name="T14" fmla="*/ 2 w 7"/>
                  <a:gd name="T15" fmla="*/ 8 h 8"/>
                  <a:gd name="T16" fmla="*/ 2 w 7"/>
                  <a:gd name="T17" fmla="*/ 8 h 8"/>
                  <a:gd name="T18" fmla="*/ 6 w 7"/>
                  <a:gd name="T19" fmla="*/ 5 h 8"/>
                  <a:gd name="T20" fmla="*/ 7 w 7"/>
                  <a:gd name="T21" fmla="*/ 5 h 8"/>
                  <a:gd name="T22" fmla="*/ 7 w 7"/>
                  <a:gd name="T23" fmla="*/ 2 h 8"/>
                  <a:gd name="T24" fmla="*/ 7 w 7"/>
                  <a:gd name="T25" fmla="*/ 2 h 8"/>
                  <a:gd name="T26" fmla="*/ 6 w 7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1" name="Freeform 162">
                <a:extLst>
                  <a:ext uri="{FF2B5EF4-FFF2-40B4-BE49-F238E27FC236}">
                    <a16:creationId xmlns:a16="http://schemas.microsoft.com/office/drawing/2014/main" id="{C9A29E3D-AAA8-4261-BE57-EC6D6FC570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873125"/>
                <a:ext cx="1588" cy="1587"/>
              </a:xfrm>
              <a:custGeom>
                <a:avLst/>
                <a:gdLst>
                  <a:gd name="T0" fmla="*/ 4 w 5"/>
                  <a:gd name="T1" fmla="*/ 0 h 7"/>
                  <a:gd name="T2" fmla="*/ 4 w 5"/>
                  <a:gd name="T3" fmla="*/ 0 h 7"/>
                  <a:gd name="T4" fmla="*/ 0 w 5"/>
                  <a:gd name="T5" fmla="*/ 4 h 7"/>
                  <a:gd name="T6" fmla="*/ 0 w 5"/>
                  <a:gd name="T7" fmla="*/ 4 h 7"/>
                  <a:gd name="T8" fmla="*/ 0 w 5"/>
                  <a:gd name="T9" fmla="*/ 7 h 7"/>
                  <a:gd name="T10" fmla="*/ 2 w 5"/>
                  <a:gd name="T11" fmla="*/ 6 h 7"/>
                  <a:gd name="T12" fmla="*/ 5 w 5"/>
                  <a:gd name="T13" fmla="*/ 2 h 7"/>
                  <a:gd name="T14" fmla="*/ 5 w 5"/>
                  <a:gd name="T15" fmla="*/ 1 h 7"/>
                  <a:gd name="T16" fmla="*/ 4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2" name="Freeform 163">
                <a:extLst>
                  <a:ext uri="{FF2B5EF4-FFF2-40B4-BE49-F238E27FC236}">
                    <a16:creationId xmlns:a16="http://schemas.microsoft.com/office/drawing/2014/main" id="{E58BE870-A749-4B7D-9063-7381ABD03E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000" y="895350"/>
                <a:ext cx="4763" cy="3175"/>
              </a:xfrm>
              <a:custGeom>
                <a:avLst/>
                <a:gdLst>
                  <a:gd name="T0" fmla="*/ 0 w 13"/>
                  <a:gd name="T1" fmla="*/ 7 h 10"/>
                  <a:gd name="T2" fmla="*/ 0 w 13"/>
                  <a:gd name="T3" fmla="*/ 10 h 10"/>
                  <a:gd name="T4" fmla="*/ 1 w 13"/>
                  <a:gd name="T5" fmla="*/ 10 h 10"/>
                  <a:gd name="T6" fmla="*/ 5 w 13"/>
                  <a:gd name="T7" fmla="*/ 8 h 10"/>
                  <a:gd name="T8" fmla="*/ 6 w 13"/>
                  <a:gd name="T9" fmla="*/ 8 h 10"/>
                  <a:gd name="T10" fmla="*/ 9 w 13"/>
                  <a:gd name="T11" fmla="*/ 7 h 10"/>
                  <a:gd name="T12" fmla="*/ 12 w 13"/>
                  <a:gd name="T13" fmla="*/ 6 h 10"/>
                  <a:gd name="T14" fmla="*/ 13 w 13"/>
                  <a:gd name="T15" fmla="*/ 5 h 10"/>
                  <a:gd name="T16" fmla="*/ 13 w 13"/>
                  <a:gd name="T17" fmla="*/ 4 h 10"/>
                  <a:gd name="T18" fmla="*/ 12 w 13"/>
                  <a:gd name="T19" fmla="*/ 2 h 10"/>
                  <a:gd name="T20" fmla="*/ 11 w 13"/>
                  <a:gd name="T21" fmla="*/ 0 h 10"/>
                  <a:gd name="T22" fmla="*/ 8 w 13"/>
                  <a:gd name="T23" fmla="*/ 1 h 10"/>
                  <a:gd name="T24" fmla="*/ 8 w 13"/>
                  <a:gd name="T25" fmla="*/ 1 h 10"/>
                  <a:gd name="T26" fmla="*/ 6 w 13"/>
                  <a:gd name="T27" fmla="*/ 4 h 10"/>
                  <a:gd name="T28" fmla="*/ 6 w 13"/>
                  <a:gd name="T29" fmla="*/ 5 h 10"/>
                  <a:gd name="T30" fmla="*/ 6 w 13"/>
                  <a:gd name="T31" fmla="*/ 5 h 10"/>
                  <a:gd name="T32" fmla="*/ 3 w 13"/>
                  <a:gd name="T33" fmla="*/ 4 h 10"/>
                  <a:gd name="T34" fmla="*/ 0 w 13"/>
                  <a:gd name="T3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0">
                    <a:moveTo>
                      <a:pt x="0" y="7"/>
                    </a:moveTo>
                    <a:lnTo>
                      <a:pt x="0" y="10"/>
                    </a:lnTo>
                    <a:lnTo>
                      <a:pt x="1" y="10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9" y="7"/>
                    </a:lnTo>
                    <a:lnTo>
                      <a:pt x="12" y="6"/>
                    </a:lnTo>
                    <a:lnTo>
                      <a:pt x="13" y="5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3" y="4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3" name="Freeform 164">
                <a:extLst>
                  <a:ext uri="{FF2B5EF4-FFF2-40B4-BE49-F238E27FC236}">
                    <a16:creationId xmlns:a16="http://schemas.microsoft.com/office/drawing/2014/main" id="{32CA5A6F-A39D-4D4C-BCFB-AA0BEB1BA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4050" y="942975"/>
                <a:ext cx="4763" cy="4762"/>
              </a:xfrm>
              <a:custGeom>
                <a:avLst/>
                <a:gdLst>
                  <a:gd name="T0" fmla="*/ 3 w 12"/>
                  <a:gd name="T1" fmla="*/ 12 h 17"/>
                  <a:gd name="T2" fmla="*/ 3 w 12"/>
                  <a:gd name="T3" fmla="*/ 12 h 17"/>
                  <a:gd name="T4" fmla="*/ 4 w 12"/>
                  <a:gd name="T5" fmla="*/ 11 h 17"/>
                  <a:gd name="T6" fmla="*/ 5 w 12"/>
                  <a:gd name="T7" fmla="*/ 11 h 17"/>
                  <a:gd name="T8" fmla="*/ 4 w 12"/>
                  <a:gd name="T9" fmla="*/ 12 h 17"/>
                  <a:gd name="T10" fmla="*/ 4 w 12"/>
                  <a:gd name="T11" fmla="*/ 14 h 17"/>
                  <a:gd name="T12" fmla="*/ 3 w 12"/>
                  <a:gd name="T13" fmla="*/ 16 h 17"/>
                  <a:gd name="T14" fmla="*/ 3 w 12"/>
                  <a:gd name="T15" fmla="*/ 16 h 17"/>
                  <a:gd name="T16" fmla="*/ 3 w 12"/>
                  <a:gd name="T17" fmla="*/ 16 h 17"/>
                  <a:gd name="T18" fmla="*/ 3 w 12"/>
                  <a:gd name="T19" fmla="*/ 16 h 17"/>
                  <a:gd name="T20" fmla="*/ 4 w 12"/>
                  <a:gd name="T21" fmla="*/ 17 h 17"/>
                  <a:gd name="T22" fmla="*/ 4 w 12"/>
                  <a:gd name="T23" fmla="*/ 17 h 17"/>
                  <a:gd name="T24" fmla="*/ 5 w 12"/>
                  <a:gd name="T25" fmla="*/ 17 h 17"/>
                  <a:gd name="T26" fmla="*/ 6 w 12"/>
                  <a:gd name="T27" fmla="*/ 16 h 17"/>
                  <a:gd name="T28" fmla="*/ 7 w 12"/>
                  <a:gd name="T29" fmla="*/ 15 h 17"/>
                  <a:gd name="T30" fmla="*/ 7 w 12"/>
                  <a:gd name="T31" fmla="*/ 14 h 17"/>
                  <a:gd name="T32" fmla="*/ 9 w 12"/>
                  <a:gd name="T33" fmla="*/ 12 h 17"/>
                  <a:gd name="T34" fmla="*/ 9 w 12"/>
                  <a:gd name="T35" fmla="*/ 11 h 17"/>
                  <a:gd name="T36" fmla="*/ 10 w 12"/>
                  <a:gd name="T37" fmla="*/ 11 h 17"/>
                  <a:gd name="T38" fmla="*/ 10 w 12"/>
                  <a:gd name="T39" fmla="*/ 9 h 17"/>
                  <a:gd name="T40" fmla="*/ 12 w 12"/>
                  <a:gd name="T41" fmla="*/ 6 h 17"/>
                  <a:gd name="T42" fmla="*/ 12 w 12"/>
                  <a:gd name="T43" fmla="*/ 2 h 17"/>
                  <a:gd name="T44" fmla="*/ 11 w 12"/>
                  <a:gd name="T45" fmla="*/ 0 h 17"/>
                  <a:gd name="T46" fmla="*/ 9 w 12"/>
                  <a:gd name="T47" fmla="*/ 2 h 17"/>
                  <a:gd name="T48" fmla="*/ 9 w 12"/>
                  <a:gd name="T49" fmla="*/ 3 h 17"/>
                  <a:gd name="T50" fmla="*/ 7 w 12"/>
                  <a:gd name="T51" fmla="*/ 4 h 17"/>
                  <a:gd name="T52" fmla="*/ 6 w 12"/>
                  <a:gd name="T53" fmla="*/ 4 h 17"/>
                  <a:gd name="T54" fmla="*/ 6 w 12"/>
                  <a:gd name="T55" fmla="*/ 4 h 17"/>
                  <a:gd name="T56" fmla="*/ 5 w 12"/>
                  <a:gd name="T57" fmla="*/ 2 h 17"/>
                  <a:gd name="T58" fmla="*/ 5 w 12"/>
                  <a:gd name="T59" fmla="*/ 3 h 17"/>
                  <a:gd name="T60" fmla="*/ 5 w 12"/>
                  <a:gd name="T61" fmla="*/ 3 h 17"/>
                  <a:gd name="T62" fmla="*/ 4 w 12"/>
                  <a:gd name="T63" fmla="*/ 4 h 17"/>
                  <a:gd name="T64" fmla="*/ 3 w 12"/>
                  <a:gd name="T65" fmla="*/ 5 h 17"/>
                  <a:gd name="T66" fmla="*/ 3 w 12"/>
                  <a:gd name="T67" fmla="*/ 5 h 17"/>
                  <a:gd name="T68" fmla="*/ 1 w 12"/>
                  <a:gd name="T69" fmla="*/ 8 h 17"/>
                  <a:gd name="T70" fmla="*/ 1 w 12"/>
                  <a:gd name="T71" fmla="*/ 8 h 17"/>
                  <a:gd name="T72" fmla="*/ 0 w 12"/>
                  <a:gd name="T73" fmla="*/ 10 h 17"/>
                  <a:gd name="T74" fmla="*/ 0 w 12"/>
                  <a:gd name="T75" fmla="*/ 10 h 17"/>
                  <a:gd name="T76" fmla="*/ 0 w 12"/>
                  <a:gd name="T77" fmla="*/ 11 h 17"/>
                  <a:gd name="T78" fmla="*/ 3 w 12"/>
                  <a:gd name="T79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" h="17">
                    <a:moveTo>
                      <a:pt x="3" y="12"/>
                    </a:moveTo>
                    <a:lnTo>
                      <a:pt x="3" y="12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6" y="16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12" y="6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4" name="Freeform 165">
                <a:extLst>
                  <a:ext uri="{FF2B5EF4-FFF2-40B4-BE49-F238E27FC236}">
                    <a16:creationId xmlns:a16="http://schemas.microsoft.com/office/drawing/2014/main" id="{DCB65AEF-E109-4136-98F5-778B34A0C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1825" y="954088"/>
                <a:ext cx="6350" cy="7937"/>
              </a:xfrm>
              <a:custGeom>
                <a:avLst/>
                <a:gdLst>
                  <a:gd name="T0" fmla="*/ 0 w 19"/>
                  <a:gd name="T1" fmla="*/ 25 h 28"/>
                  <a:gd name="T2" fmla="*/ 0 w 19"/>
                  <a:gd name="T3" fmla="*/ 28 h 28"/>
                  <a:gd name="T4" fmla="*/ 1 w 19"/>
                  <a:gd name="T5" fmla="*/ 28 h 28"/>
                  <a:gd name="T6" fmla="*/ 1 w 19"/>
                  <a:gd name="T7" fmla="*/ 28 h 28"/>
                  <a:gd name="T8" fmla="*/ 4 w 19"/>
                  <a:gd name="T9" fmla="*/ 25 h 28"/>
                  <a:gd name="T10" fmla="*/ 4 w 19"/>
                  <a:gd name="T11" fmla="*/ 24 h 28"/>
                  <a:gd name="T12" fmla="*/ 6 w 19"/>
                  <a:gd name="T13" fmla="*/ 22 h 28"/>
                  <a:gd name="T14" fmla="*/ 6 w 19"/>
                  <a:gd name="T15" fmla="*/ 22 h 28"/>
                  <a:gd name="T16" fmla="*/ 7 w 19"/>
                  <a:gd name="T17" fmla="*/ 19 h 28"/>
                  <a:gd name="T18" fmla="*/ 7 w 19"/>
                  <a:gd name="T19" fmla="*/ 18 h 28"/>
                  <a:gd name="T20" fmla="*/ 8 w 19"/>
                  <a:gd name="T21" fmla="*/ 16 h 28"/>
                  <a:gd name="T22" fmla="*/ 9 w 19"/>
                  <a:gd name="T23" fmla="*/ 15 h 28"/>
                  <a:gd name="T24" fmla="*/ 12 w 19"/>
                  <a:gd name="T25" fmla="*/ 13 h 28"/>
                  <a:gd name="T26" fmla="*/ 13 w 19"/>
                  <a:gd name="T27" fmla="*/ 12 h 28"/>
                  <a:gd name="T28" fmla="*/ 15 w 19"/>
                  <a:gd name="T29" fmla="*/ 11 h 28"/>
                  <a:gd name="T30" fmla="*/ 18 w 19"/>
                  <a:gd name="T31" fmla="*/ 9 h 28"/>
                  <a:gd name="T32" fmla="*/ 18 w 19"/>
                  <a:gd name="T33" fmla="*/ 7 h 28"/>
                  <a:gd name="T34" fmla="*/ 19 w 19"/>
                  <a:gd name="T35" fmla="*/ 5 h 28"/>
                  <a:gd name="T36" fmla="*/ 19 w 19"/>
                  <a:gd name="T37" fmla="*/ 1 h 28"/>
                  <a:gd name="T38" fmla="*/ 18 w 19"/>
                  <a:gd name="T39" fmla="*/ 0 h 28"/>
                  <a:gd name="T40" fmla="*/ 15 w 19"/>
                  <a:gd name="T41" fmla="*/ 1 h 28"/>
                  <a:gd name="T42" fmla="*/ 14 w 19"/>
                  <a:gd name="T43" fmla="*/ 3 h 28"/>
                  <a:gd name="T44" fmla="*/ 13 w 19"/>
                  <a:gd name="T45" fmla="*/ 4 h 28"/>
                  <a:gd name="T46" fmla="*/ 11 w 19"/>
                  <a:gd name="T47" fmla="*/ 5 h 28"/>
                  <a:gd name="T48" fmla="*/ 9 w 19"/>
                  <a:gd name="T49" fmla="*/ 6 h 28"/>
                  <a:gd name="T50" fmla="*/ 7 w 19"/>
                  <a:gd name="T51" fmla="*/ 7 h 28"/>
                  <a:gd name="T52" fmla="*/ 6 w 19"/>
                  <a:gd name="T53" fmla="*/ 7 h 28"/>
                  <a:gd name="T54" fmla="*/ 6 w 19"/>
                  <a:gd name="T55" fmla="*/ 7 h 28"/>
                  <a:gd name="T56" fmla="*/ 7 w 19"/>
                  <a:gd name="T57" fmla="*/ 11 h 28"/>
                  <a:gd name="T58" fmla="*/ 7 w 19"/>
                  <a:gd name="T59" fmla="*/ 11 h 28"/>
                  <a:gd name="T60" fmla="*/ 7 w 19"/>
                  <a:gd name="T61" fmla="*/ 11 h 28"/>
                  <a:gd name="T62" fmla="*/ 7 w 19"/>
                  <a:gd name="T63" fmla="*/ 13 h 28"/>
                  <a:gd name="T64" fmla="*/ 2 w 19"/>
                  <a:gd name="T65" fmla="*/ 15 h 28"/>
                  <a:gd name="T66" fmla="*/ 2 w 19"/>
                  <a:gd name="T67" fmla="*/ 15 h 28"/>
                  <a:gd name="T68" fmla="*/ 2 w 19"/>
                  <a:gd name="T69" fmla="*/ 15 h 28"/>
                  <a:gd name="T70" fmla="*/ 0 w 19"/>
                  <a:gd name="T71" fmla="*/ 16 h 28"/>
                  <a:gd name="T72" fmla="*/ 0 w 19"/>
                  <a:gd name="T73" fmla="*/ 17 h 28"/>
                  <a:gd name="T74" fmla="*/ 0 w 19"/>
                  <a:gd name="T75" fmla="*/ 21 h 28"/>
                  <a:gd name="T76" fmla="*/ 1 w 19"/>
                  <a:gd name="T77" fmla="*/ 22 h 28"/>
                  <a:gd name="T78" fmla="*/ 1 w 19"/>
                  <a:gd name="T79" fmla="*/ 24 h 28"/>
                  <a:gd name="T80" fmla="*/ 0 w 19"/>
                  <a:gd name="T81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" h="28">
                    <a:moveTo>
                      <a:pt x="0" y="25"/>
                    </a:moveTo>
                    <a:lnTo>
                      <a:pt x="0" y="28"/>
                    </a:lnTo>
                    <a:lnTo>
                      <a:pt x="1" y="28"/>
                    </a:lnTo>
                    <a:lnTo>
                      <a:pt x="1" y="28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8" y="16"/>
                    </a:lnTo>
                    <a:lnTo>
                      <a:pt x="9" y="15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5" y="11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9" y="5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4" y="3"/>
                    </a:lnTo>
                    <a:lnTo>
                      <a:pt x="13" y="4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13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5" name="Freeform 166">
                <a:extLst>
                  <a:ext uri="{FF2B5EF4-FFF2-40B4-BE49-F238E27FC236}">
                    <a16:creationId xmlns:a16="http://schemas.microsoft.com/office/drawing/2014/main" id="{B0F32BAB-8D1B-4D99-B4E6-A3BBDF559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3413" y="949325"/>
                <a:ext cx="31750" cy="47625"/>
              </a:xfrm>
              <a:custGeom>
                <a:avLst/>
                <a:gdLst>
                  <a:gd name="T0" fmla="*/ 15 w 102"/>
                  <a:gd name="T1" fmla="*/ 30 h 149"/>
                  <a:gd name="T2" fmla="*/ 12 w 102"/>
                  <a:gd name="T3" fmla="*/ 28 h 149"/>
                  <a:gd name="T4" fmla="*/ 5 w 102"/>
                  <a:gd name="T5" fmla="*/ 33 h 149"/>
                  <a:gd name="T6" fmla="*/ 3 w 102"/>
                  <a:gd name="T7" fmla="*/ 41 h 149"/>
                  <a:gd name="T8" fmla="*/ 3 w 102"/>
                  <a:gd name="T9" fmla="*/ 48 h 149"/>
                  <a:gd name="T10" fmla="*/ 9 w 102"/>
                  <a:gd name="T11" fmla="*/ 40 h 149"/>
                  <a:gd name="T12" fmla="*/ 12 w 102"/>
                  <a:gd name="T13" fmla="*/ 40 h 149"/>
                  <a:gd name="T14" fmla="*/ 8 w 102"/>
                  <a:gd name="T15" fmla="*/ 51 h 149"/>
                  <a:gd name="T16" fmla="*/ 17 w 102"/>
                  <a:gd name="T17" fmla="*/ 46 h 149"/>
                  <a:gd name="T18" fmla="*/ 13 w 102"/>
                  <a:gd name="T19" fmla="*/ 51 h 149"/>
                  <a:gd name="T20" fmla="*/ 6 w 102"/>
                  <a:gd name="T21" fmla="*/ 56 h 149"/>
                  <a:gd name="T22" fmla="*/ 13 w 102"/>
                  <a:gd name="T23" fmla="*/ 56 h 149"/>
                  <a:gd name="T24" fmla="*/ 12 w 102"/>
                  <a:gd name="T25" fmla="*/ 59 h 149"/>
                  <a:gd name="T26" fmla="*/ 13 w 102"/>
                  <a:gd name="T27" fmla="*/ 66 h 149"/>
                  <a:gd name="T28" fmla="*/ 23 w 102"/>
                  <a:gd name="T29" fmla="*/ 59 h 149"/>
                  <a:gd name="T30" fmla="*/ 21 w 102"/>
                  <a:gd name="T31" fmla="*/ 64 h 149"/>
                  <a:gd name="T32" fmla="*/ 21 w 102"/>
                  <a:gd name="T33" fmla="*/ 74 h 149"/>
                  <a:gd name="T34" fmla="*/ 32 w 102"/>
                  <a:gd name="T35" fmla="*/ 70 h 149"/>
                  <a:gd name="T36" fmla="*/ 37 w 102"/>
                  <a:gd name="T37" fmla="*/ 74 h 149"/>
                  <a:gd name="T38" fmla="*/ 43 w 102"/>
                  <a:gd name="T39" fmla="*/ 81 h 149"/>
                  <a:gd name="T40" fmla="*/ 42 w 102"/>
                  <a:gd name="T41" fmla="*/ 87 h 149"/>
                  <a:gd name="T42" fmla="*/ 32 w 102"/>
                  <a:gd name="T43" fmla="*/ 94 h 149"/>
                  <a:gd name="T44" fmla="*/ 18 w 102"/>
                  <a:gd name="T45" fmla="*/ 96 h 149"/>
                  <a:gd name="T46" fmla="*/ 19 w 102"/>
                  <a:gd name="T47" fmla="*/ 104 h 149"/>
                  <a:gd name="T48" fmla="*/ 29 w 102"/>
                  <a:gd name="T49" fmla="*/ 104 h 149"/>
                  <a:gd name="T50" fmla="*/ 23 w 102"/>
                  <a:gd name="T51" fmla="*/ 112 h 149"/>
                  <a:gd name="T52" fmla="*/ 18 w 102"/>
                  <a:gd name="T53" fmla="*/ 122 h 149"/>
                  <a:gd name="T54" fmla="*/ 31 w 102"/>
                  <a:gd name="T55" fmla="*/ 127 h 149"/>
                  <a:gd name="T56" fmla="*/ 42 w 102"/>
                  <a:gd name="T57" fmla="*/ 124 h 149"/>
                  <a:gd name="T58" fmla="*/ 20 w 102"/>
                  <a:gd name="T59" fmla="*/ 131 h 149"/>
                  <a:gd name="T60" fmla="*/ 11 w 102"/>
                  <a:gd name="T61" fmla="*/ 141 h 149"/>
                  <a:gd name="T62" fmla="*/ 5 w 102"/>
                  <a:gd name="T63" fmla="*/ 146 h 149"/>
                  <a:gd name="T64" fmla="*/ 15 w 102"/>
                  <a:gd name="T65" fmla="*/ 148 h 149"/>
                  <a:gd name="T66" fmla="*/ 23 w 102"/>
                  <a:gd name="T67" fmla="*/ 142 h 149"/>
                  <a:gd name="T68" fmla="*/ 33 w 102"/>
                  <a:gd name="T69" fmla="*/ 142 h 149"/>
                  <a:gd name="T70" fmla="*/ 42 w 102"/>
                  <a:gd name="T71" fmla="*/ 136 h 149"/>
                  <a:gd name="T72" fmla="*/ 48 w 102"/>
                  <a:gd name="T73" fmla="*/ 140 h 149"/>
                  <a:gd name="T74" fmla="*/ 64 w 102"/>
                  <a:gd name="T75" fmla="*/ 139 h 149"/>
                  <a:gd name="T76" fmla="*/ 71 w 102"/>
                  <a:gd name="T77" fmla="*/ 136 h 149"/>
                  <a:gd name="T78" fmla="*/ 88 w 102"/>
                  <a:gd name="T79" fmla="*/ 133 h 149"/>
                  <a:gd name="T80" fmla="*/ 97 w 102"/>
                  <a:gd name="T81" fmla="*/ 125 h 149"/>
                  <a:gd name="T82" fmla="*/ 91 w 102"/>
                  <a:gd name="T83" fmla="*/ 121 h 149"/>
                  <a:gd name="T84" fmla="*/ 101 w 102"/>
                  <a:gd name="T85" fmla="*/ 110 h 149"/>
                  <a:gd name="T86" fmla="*/ 92 w 102"/>
                  <a:gd name="T87" fmla="*/ 98 h 149"/>
                  <a:gd name="T88" fmla="*/ 84 w 102"/>
                  <a:gd name="T89" fmla="*/ 99 h 149"/>
                  <a:gd name="T90" fmla="*/ 82 w 102"/>
                  <a:gd name="T91" fmla="*/ 89 h 149"/>
                  <a:gd name="T92" fmla="*/ 82 w 102"/>
                  <a:gd name="T93" fmla="*/ 83 h 149"/>
                  <a:gd name="T94" fmla="*/ 67 w 102"/>
                  <a:gd name="T95" fmla="*/ 72 h 149"/>
                  <a:gd name="T96" fmla="*/ 57 w 102"/>
                  <a:gd name="T97" fmla="*/ 53 h 149"/>
                  <a:gd name="T98" fmla="*/ 50 w 102"/>
                  <a:gd name="T99" fmla="*/ 47 h 149"/>
                  <a:gd name="T100" fmla="*/ 60 w 102"/>
                  <a:gd name="T101" fmla="*/ 39 h 149"/>
                  <a:gd name="T102" fmla="*/ 64 w 102"/>
                  <a:gd name="T103" fmla="*/ 28 h 149"/>
                  <a:gd name="T104" fmla="*/ 37 w 102"/>
                  <a:gd name="T105" fmla="*/ 27 h 149"/>
                  <a:gd name="T106" fmla="*/ 48 w 102"/>
                  <a:gd name="T107" fmla="*/ 19 h 149"/>
                  <a:gd name="T108" fmla="*/ 50 w 102"/>
                  <a:gd name="T109" fmla="*/ 16 h 149"/>
                  <a:gd name="T110" fmla="*/ 55 w 102"/>
                  <a:gd name="T111" fmla="*/ 10 h 149"/>
                  <a:gd name="T112" fmla="*/ 56 w 102"/>
                  <a:gd name="T113" fmla="*/ 1 h 149"/>
                  <a:gd name="T114" fmla="*/ 51 w 102"/>
                  <a:gd name="T115" fmla="*/ 0 h 149"/>
                  <a:gd name="T116" fmla="*/ 44 w 102"/>
                  <a:gd name="T117" fmla="*/ 3 h 149"/>
                  <a:gd name="T118" fmla="*/ 48 w 102"/>
                  <a:gd name="T119" fmla="*/ 9 h 149"/>
                  <a:gd name="T120" fmla="*/ 39 w 102"/>
                  <a:gd name="T121" fmla="*/ 12 h 149"/>
                  <a:gd name="T122" fmla="*/ 32 w 102"/>
                  <a:gd name="T123" fmla="*/ 13 h 149"/>
                  <a:gd name="T124" fmla="*/ 20 w 102"/>
                  <a:gd name="T125" fmla="*/ 21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49">
                    <a:moveTo>
                      <a:pt x="20" y="24"/>
                    </a:moveTo>
                    <a:lnTo>
                      <a:pt x="19" y="24"/>
                    </a:lnTo>
                    <a:lnTo>
                      <a:pt x="18" y="24"/>
                    </a:lnTo>
                    <a:lnTo>
                      <a:pt x="15" y="25"/>
                    </a:lnTo>
                    <a:lnTo>
                      <a:pt x="15" y="30"/>
                    </a:lnTo>
                    <a:lnTo>
                      <a:pt x="15" y="30"/>
                    </a:lnTo>
                    <a:lnTo>
                      <a:pt x="13" y="29"/>
                    </a:lnTo>
                    <a:lnTo>
                      <a:pt x="13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9" y="28"/>
                    </a:lnTo>
                    <a:lnTo>
                      <a:pt x="8" y="29"/>
                    </a:lnTo>
                    <a:lnTo>
                      <a:pt x="7" y="30"/>
                    </a:lnTo>
                    <a:lnTo>
                      <a:pt x="2" y="30"/>
                    </a:lnTo>
                    <a:lnTo>
                      <a:pt x="3" y="31"/>
                    </a:lnTo>
                    <a:lnTo>
                      <a:pt x="5" y="33"/>
                    </a:lnTo>
                    <a:lnTo>
                      <a:pt x="6" y="34"/>
                    </a:lnTo>
                    <a:lnTo>
                      <a:pt x="7" y="35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6" y="39"/>
                    </a:lnTo>
                    <a:lnTo>
                      <a:pt x="3" y="41"/>
                    </a:lnTo>
                    <a:lnTo>
                      <a:pt x="1" y="43"/>
                    </a:lnTo>
                    <a:lnTo>
                      <a:pt x="1" y="45"/>
                    </a:lnTo>
                    <a:lnTo>
                      <a:pt x="0" y="48"/>
                    </a:lnTo>
                    <a:lnTo>
                      <a:pt x="1" y="48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5" y="46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7" y="42"/>
                    </a:lnTo>
                    <a:lnTo>
                      <a:pt x="8" y="41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11" y="39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2" y="40"/>
                    </a:lnTo>
                    <a:lnTo>
                      <a:pt x="9" y="41"/>
                    </a:lnTo>
                    <a:lnTo>
                      <a:pt x="8" y="43"/>
                    </a:lnTo>
                    <a:lnTo>
                      <a:pt x="8" y="45"/>
                    </a:lnTo>
                    <a:lnTo>
                      <a:pt x="8" y="47"/>
                    </a:lnTo>
                    <a:lnTo>
                      <a:pt x="9" y="49"/>
                    </a:lnTo>
                    <a:lnTo>
                      <a:pt x="8" y="51"/>
                    </a:lnTo>
                    <a:lnTo>
                      <a:pt x="7" y="52"/>
                    </a:lnTo>
                    <a:lnTo>
                      <a:pt x="8" y="53"/>
                    </a:lnTo>
                    <a:lnTo>
                      <a:pt x="8" y="53"/>
                    </a:lnTo>
                    <a:lnTo>
                      <a:pt x="11" y="51"/>
                    </a:lnTo>
                    <a:lnTo>
                      <a:pt x="15" y="46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7" y="46"/>
                    </a:lnTo>
                    <a:lnTo>
                      <a:pt x="14" y="51"/>
                    </a:lnTo>
                    <a:lnTo>
                      <a:pt x="13" y="51"/>
                    </a:lnTo>
                    <a:lnTo>
                      <a:pt x="12" y="52"/>
                    </a:lnTo>
                    <a:lnTo>
                      <a:pt x="11" y="53"/>
                    </a:lnTo>
                    <a:lnTo>
                      <a:pt x="9" y="54"/>
                    </a:lnTo>
                    <a:lnTo>
                      <a:pt x="8" y="54"/>
                    </a:lnTo>
                    <a:lnTo>
                      <a:pt x="7" y="54"/>
                    </a:lnTo>
                    <a:lnTo>
                      <a:pt x="6" y="56"/>
                    </a:lnTo>
                    <a:lnTo>
                      <a:pt x="5" y="57"/>
                    </a:lnTo>
                    <a:lnTo>
                      <a:pt x="5" y="59"/>
                    </a:lnTo>
                    <a:lnTo>
                      <a:pt x="6" y="59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3" y="56"/>
                    </a:lnTo>
                    <a:lnTo>
                      <a:pt x="13" y="54"/>
                    </a:lnTo>
                    <a:lnTo>
                      <a:pt x="14" y="53"/>
                    </a:lnTo>
                    <a:lnTo>
                      <a:pt x="14" y="53"/>
                    </a:lnTo>
                    <a:lnTo>
                      <a:pt x="14" y="54"/>
                    </a:lnTo>
                    <a:lnTo>
                      <a:pt x="13" y="58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12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3" y="66"/>
                    </a:lnTo>
                    <a:lnTo>
                      <a:pt x="15" y="65"/>
                    </a:lnTo>
                    <a:lnTo>
                      <a:pt x="17" y="64"/>
                    </a:lnTo>
                    <a:lnTo>
                      <a:pt x="19" y="63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23" y="59"/>
                    </a:lnTo>
                    <a:lnTo>
                      <a:pt x="24" y="57"/>
                    </a:lnTo>
                    <a:lnTo>
                      <a:pt x="24" y="60"/>
                    </a:lnTo>
                    <a:lnTo>
                      <a:pt x="23" y="62"/>
                    </a:lnTo>
                    <a:lnTo>
                      <a:pt x="21" y="64"/>
                    </a:lnTo>
                    <a:lnTo>
                      <a:pt x="21" y="64"/>
                    </a:lnTo>
                    <a:lnTo>
                      <a:pt x="21" y="64"/>
                    </a:lnTo>
                    <a:lnTo>
                      <a:pt x="20" y="64"/>
                    </a:lnTo>
                    <a:lnTo>
                      <a:pt x="19" y="66"/>
                    </a:lnTo>
                    <a:lnTo>
                      <a:pt x="19" y="68"/>
                    </a:lnTo>
                    <a:lnTo>
                      <a:pt x="19" y="70"/>
                    </a:lnTo>
                    <a:lnTo>
                      <a:pt x="19" y="71"/>
                    </a:lnTo>
                    <a:lnTo>
                      <a:pt x="21" y="74"/>
                    </a:lnTo>
                    <a:lnTo>
                      <a:pt x="23" y="74"/>
                    </a:lnTo>
                    <a:lnTo>
                      <a:pt x="25" y="72"/>
                    </a:lnTo>
                    <a:lnTo>
                      <a:pt x="26" y="72"/>
                    </a:lnTo>
                    <a:lnTo>
                      <a:pt x="30" y="71"/>
                    </a:lnTo>
                    <a:lnTo>
                      <a:pt x="31" y="70"/>
                    </a:lnTo>
                    <a:lnTo>
                      <a:pt x="32" y="70"/>
                    </a:lnTo>
                    <a:lnTo>
                      <a:pt x="35" y="71"/>
                    </a:lnTo>
                    <a:lnTo>
                      <a:pt x="36" y="71"/>
                    </a:lnTo>
                    <a:lnTo>
                      <a:pt x="36" y="71"/>
                    </a:lnTo>
                    <a:lnTo>
                      <a:pt x="39" y="70"/>
                    </a:lnTo>
                    <a:lnTo>
                      <a:pt x="39" y="70"/>
                    </a:lnTo>
                    <a:lnTo>
                      <a:pt x="37" y="74"/>
                    </a:lnTo>
                    <a:lnTo>
                      <a:pt x="37" y="75"/>
                    </a:lnTo>
                    <a:lnTo>
                      <a:pt x="37" y="75"/>
                    </a:lnTo>
                    <a:lnTo>
                      <a:pt x="37" y="77"/>
                    </a:lnTo>
                    <a:lnTo>
                      <a:pt x="37" y="78"/>
                    </a:lnTo>
                    <a:lnTo>
                      <a:pt x="39" y="81"/>
                    </a:lnTo>
                    <a:lnTo>
                      <a:pt x="43" y="81"/>
                    </a:lnTo>
                    <a:lnTo>
                      <a:pt x="44" y="81"/>
                    </a:lnTo>
                    <a:lnTo>
                      <a:pt x="45" y="82"/>
                    </a:lnTo>
                    <a:lnTo>
                      <a:pt x="45" y="82"/>
                    </a:lnTo>
                    <a:lnTo>
                      <a:pt x="45" y="82"/>
                    </a:lnTo>
                    <a:lnTo>
                      <a:pt x="43" y="83"/>
                    </a:lnTo>
                    <a:lnTo>
                      <a:pt x="42" y="87"/>
                    </a:lnTo>
                    <a:lnTo>
                      <a:pt x="42" y="90"/>
                    </a:lnTo>
                    <a:lnTo>
                      <a:pt x="42" y="93"/>
                    </a:lnTo>
                    <a:lnTo>
                      <a:pt x="42" y="93"/>
                    </a:lnTo>
                    <a:lnTo>
                      <a:pt x="41" y="93"/>
                    </a:lnTo>
                    <a:lnTo>
                      <a:pt x="38" y="93"/>
                    </a:lnTo>
                    <a:lnTo>
                      <a:pt x="32" y="94"/>
                    </a:lnTo>
                    <a:lnTo>
                      <a:pt x="29" y="94"/>
                    </a:lnTo>
                    <a:lnTo>
                      <a:pt x="27" y="93"/>
                    </a:lnTo>
                    <a:lnTo>
                      <a:pt x="25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18" y="96"/>
                    </a:lnTo>
                    <a:lnTo>
                      <a:pt x="20" y="98"/>
                    </a:lnTo>
                    <a:lnTo>
                      <a:pt x="25" y="98"/>
                    </a:lnTo>
                    <a:lnTo>
                      <a:pt x="24" y="99"/>
                    </a:lnTo>
                    <a:lnTo>
                      <a:pt x="21" y="100"/>
                    </a:lnTo>
                    <a:lnTo>
                      <a:pt x="21" y="101"/>
                    </a:lnTo>
                    <a:lnTo>
                      <a:pt x="19" y="104"/>
                    </a:lnTo>
                    <a:lnTo>
                      <a:pt x="20" y="106"/>
                    </a:lnTo>
                    <a:lnTo>
                      <a:pt x="21" y="107"/>
                    </a:lnTo>
                    <a:lnTo>
                      <a:pt x="23" y="107"/>
                    </a:lnTo>
                    <a:lnTo>
                      <a:pt x="25" y="106"/>
                    </a:lnTo>
                    <a:lnTo>
                      <a:pt x="26" y="105"/>
                    </a:lnTo>
                    <a:lnTo>
                      <a:pt x="29" y="104"/>
                    </a:lnTo>
                    <a:lnTo>
                      <a:pt x="29" y="105"/>
                    </a:lnTo>
                    <a:lnTo>
                      <a:pt x="26" y="107"/>
                    </a:lnTo>
                    <a:lnTo>
                      <a:pt x="26" y="108"/>
                    </a:lnTo>
                    <a:lnTo>
                      <a:pt x="24" y="111"/>
                    </a:lnTo>
                    <a:lnTo>
                      <a:pt x="24" y="112"/>
                    </a:lnTo>
                    <a:lnTo>
                      <a:pt x="23" y="112"/>
                    </a:lnTo>
                    <a:lnTo>
                      <a:pt x="20" y="112"/>
                    </a:lnTo>
                    <a:lnTo>
                      <a:pt x="19" y="113"/>
                    </a:lnTo>
                    <a:lnTo>
                      <a:pt x="17" y="116"/>
                    </a:lnTo>
                    <a:lnTo>
                      <a:pt x="14" y="117"/>
                    </a:lnTo>
                    <a:lnTo>
                      <a:pt x="14" y="119"/>
                    </a:lnTo>
                    <a:lnTo>
                      <a:pt x="18" y="122"/>
                    </a:lnTo>
                    <a:lnTo>
                      <a:pt x="24" y="121"/>
                    </a:lnTo>
                    <a:lnTo>
                      <a:pt x="25" y="121"/>
                    </a:lnTo>
                    <a:lnTo>
                      <a:pt x="25" y="121"/>
                    </a:lnTo>
                    <a:lnTo>
                      <a:pt x="29" y="125"/>
                    </a:lnTo>
                    <a:lnTo>
                      <a:pt x="29" y="125"/>
                    </a:lnTo>
                    <a:lnTo>
                      <a:pt x="31" y="127"/>
                    </a:lnTo>
                    <a:lnTo>
                      <a:pt x="35" y="125"/>
                    </a:lnTo>
                    <a:lnTo>
                      <a:pt x="36" y="125"/>
                    </a:lnTo>
                    <a:lnTo>
                      <a:pt x="38" y="124"/>
                    </a:lnTo>
                    <a:lnTo>
                      <a:pt x="41" y="124"/>
                    </a:lnTo>
                    <a:lnTo>
                      <a:pt x="41" y="124"/>
                    </a:lnTo>
                    <a:lnTo>
                      <a:pt x="42" y="124"/>
                    </a:lnTo>
                    <a:lnTo>
                      <a:pt x="37" y="128"/>
                    </a:lnTo>
                    <a:lnTo>
                      <a:pt x="32" y="128"/>
                    </a:lnTo>
                    <a:lnTo>
                      <a:pt x="29" y="128"/>
                    </a:lnTo>
                    <a:lnTo>
                      <a:pt x="26" y="128"/>
                    </a:lnTo>
                    <a:lnTo>
                      <a:pt x="23" y="130"/>
                    </a:lnTo>
                    <a:lnTo>
                      <a:pt x="20" y="131"/>
                    </a:lnTo>
                    <a:lnTo>
                      <a:pt x="18" y="134"/>
                    </a:lnTo>
                    <a:lnTo>
                      <a:pt x="17" y="136"/>
                    </a:lnTo>
                    <a:lnTo>
                      <a:pt x="14" y="137"/>
                    </a:lnTo>
                    <a:lnTo>
                      <a:pt x="14" y="137"/>
                    </a:lnTo>
                    <a:lnTo>
                      <a:pt x="12" y="140"/>
                    </a:lnTo>
                    <a:lnTo>
                      <a:pt x="11" y="141"/>
                    </a:lnTo>
                    <a:lnTo>
                      <a:pt x="11" y="142"/>
                    </a:lnTo>
                    <a:lnTo>
                      <a:pt x="9" y="142"/>
                    </a:lnTo>
                    <a:lnTo>
                      <a:pt x="8" y="143"/>
                    </a:lnTo>
                    <a:lnTo>
                      <a:pt x="6" y="143"/>
                    </a:lnTo>
                    <a:lnTo>
                      <a:pt x="5" y="145"/>
                    </a:lnTo>
                    <a:lnTo>
                      <a:pt x="5" y="146"/>
                    </a:lnTo>
                    <a:lnTo>
                      <a:pt x="5" y="146"/>
                    </a:lnTo>
                    <a:lnTo>
                      <a:pt x="8" y="148"/>
                    </a:lnTo>
                    <a:lnTo>
                      <a:pt x="11" y="149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5" y="148"/>
                    </a:lnTo>
                    <a:lnTo>
                      <a:pt x="17" y="147"/>
                    </a:lnTo>
                    <a:lnTo>
                      <a:pt x="19" y="145"/>
                    </a:lnTo>
                    <a:lnTo>
                      <a:pt x="19" y="142"/>
                    </a:lnTo>
                    <a:lnTo>
                      <a:pt x="19" y="142"/>
                    </a:lnTo>
                    <a:lnTo>
                      <a:pt x="20" y="142"/>
                    </a:lnTo>
                    <a:lnTo>
                      <a:pt x="23" y="142"/>
                    </a:lnTo>
                    <a:lnTo>
                      <a:pt x="26" y="143"/>
                    </a:lnTo>
                    <a:lnTo>
                      <a:pt x="26" y="143"/>
                    </a:lnTo>
                    <a:lnTo>
                      <a:pt x="30" y="145"/>
                    </a:lnTo>
                    <a:lnTo>
                      <a:pt x="31" y="145"/>
                    </a:lnTo>
                    <a:lnTo>
                      <a:pt x="33" y="145"/>
                    </a:lnTo>
                    <a:lnTo>
                      <a:pt x="33" y="142"/>
                    </a:lnTo>
                    <a:lnTo>
                      <a:pt x="35" y="141"/>
                    </a:lnTo>
                    <a:lnTo>
                      <a:pt x="37" y="137"/>
                    </a:lnTo>
                    <a:lnTo>
                      <a:pt x="38" y="137"/>
                    </a:lnTo>
                    <a:lnTo>
                      <a:pt x="38" y="137"/>
                    </a:lnTo>
                    <a:lnTo>
                      <a:pt x="39" y="137"/>
                    </a:lnTo>
                    <a:lnTo>
                      <a:pt x="42" y="136"/>
                    </a:lnTo>
                    <a:lnTo>
                      <a:pt x="43" y="135"/>
                    </a:lnTo>
                    <a:lnTo>
                      <a:pt x="43" y="135"/>
                    </a:lnTo>
                    <a:lnTo>
                      <a:pt x="44" y="135"/>
                    </a:lnTo>
                    <a:lnTo>
                      <a:pt x="45" y="137"/>
                    </a:lnTo>
                    <a:lnTo>
                      <a:pt x="48" y="140"/>
                    </a:lnTo>
                    <a:lnTo>
                      <a:pt x="48" y="140"/>
                    </a:lnTo>
                    <a:lnTo>
                      <a:pt x="55" y="136"/>
                    </a:lnTo>
                    <a:lnTo>
                      <a:pt x="57" y="135"/>
                    </a:lnTo>
                    <a:lnTo>
                      <a:pt x="57" y="137"/>
                    </a:lnTo>
                    <a:lnTo>
                      <a:pt x="60" y="139"/>
                    </a:lnTo>
                    <a:lnTo>
                      <a:pt x="60" y="139"/>
                    </a:lnTo>
                    <a:lnTo>
                      <a:pt x="64" y="139"/>
                    </a:lnTo>
                    <a:lnTo>
                      <a:pt x="65" y="136"/>
                    </a:lnTo>
                    <a:lnTo>
                      <a:pt x="65" y="136"/>
                    </a:lnTo>
                    <a:lnTo>
                      <a:pt x="66" y="136"/>
                    </a:lnTo>
                    <a:lnTo>
                      <a:pt x="67" y="136"/>
                    </a:lnTo>
                    <a:lnTo>
                      <a:pt x="71" y="136"/>
                    </a:lnTo>
                    <a:lnTo>
                      <a:pt x="71" y="136"/>
                    </a:lnTo>
                    <a:lnTo>
                      <a:pt x="74" y="135"/>
                    </a:lnTo>
                    <a:lnTo>
                      <a:pt x="79" y="135"/>
                    </a:lnTo>
                    <a:lnTo>
                      <a:pt x="80" y="135"/>
                    </a:lnTo>
                    <a:lnTo>
                      <a:pt x="84" y="135"/>
                    </a:lnTo>
                    <a:lnTo>
                      <a:pt x="84" y="135"/>
                    </a:lnTo>
                    <a:lnTo>
                      <a:pt x="88" y="133"/>
                    </a:lnTo>
                    <a:lnTo>
                      <a:pt x="90" y="133"/>
                    </a:lnTo>
                    <a:lnTo>
                      <a:pt x="92" y="130"/>
                    </a:lnTo>
                    <a:lnTo>
                      <a:pt x="94" y="130"/>
                    </a:lnTo>
                    <a:lnTo>
                      <a:pt x="95" y="128"/>
                    </a:lnTo>
                    <a:lnTo>
                      <a:pt x="96" y="128"/>
                    </a:lnTo>
                    <a:lnTo>
                      <a:pt x="97" y="125"/>
                    </a:lnTo>
                    <a:lnTo>
                      <a:pt x="95" y="124"/>
                    </a:lnTo>
                    <a:lnTo>
                      <a:pt x="94" y="124"/>
                    </a:lnTo>
                    <a:lnTo>
                      <a:pt x="89" y="123"/>
                    </a:lnTo>
                    <a:lnTo>
                      <a:pt x="88" y="123"/>
                    </a:lnTo>
                    <a:lnTo>
                      <a:pt x="90" y="121"/>
                    </a:lnTo>
                    <a:lnTo>
                      <a:pt x="91" y="121"/>
                    </a:lnTo>
                    <a:lnTo>
                      <a:pt x="94" y="119"/>
                    </a:lnTo>
                    <a:lnTo>
                      <a:pt x="95" y="119"/>
                    </a:lnTo>
                    <a:lnTo>
                      <a:pt x="97" y="117"/>
                    </a:lnTo>
                    <a:lnTo>
                      <a:pt x="98" y="115"/>
                    </a:lnTo>
                    <a:lnTo>
                      <a:pt x="101" y="111"/>
                    </a:lnTo>
                    <a:lnTo>
                      <a:pt x="101" y="110"/>
                    </a:lnTo>
                    <a:lnTo>
                      <a:pt x="101" y="107"/>
                    </a:lnTo>
                    <a:lnTo>
                      <a:pt x="102" y="106"/>
                    </a:lnTo>
                    <a:lnTo>
                      <a:pt x="101" y="101"/>
                    </a:lnTo>
                    <a:lnTo>
                      <a:pt x="100" y="100"/>
                    </a:lnTo>
                    <a:lnTo>
                      <a:pt x="96" y="99"/>
                    </a:lnTo>
                    <a:lnTo>
                      <a:pt x="92" y="98"/>
                    </a:lnTo>
                    <a:lnTo>
                      <a:pt x="89" y="98"/>
                    </a:lnTo>
                    <a:lnTo>
                      <a:pt x="88" y="98"/>
                    </a:lnTo>
                    <a:lnTo>
                      <a:pt x="86" y="99"/>
                    </a:lnTo>
                    <a:lnTo>
                      <a:pt x="85" y="100"/>
                    </a:lnTo>
                    <a:lnTo>
                      <a:pt x="83" y="100"/>
                    </a:lnTo>
                    <a:lnTo>
                      <a:pt x="84" y="99"/>
                    </a:lnTo>
                    <a:lnTo>
                      <a:pt x="85" y="99"/>
                    </a:lnTo>
                    <a:lnTo>
                      <a:pt x="86" y="95"/>
                    </a:lnTo>
                    <a:lnTo>
                      <a:pt x="86" y="95"/>
                    </a:lnTo>
                    <a:lnTo>
                      <a:pt x="83" y="90"/>
                    </a:lnTo>
                    <a:lnTo>
                      <a:pt x="83" y="90"/>
                    </a:lnTo>
                    <a:lnTo>
                      <a:pt x="82" y="89"/>
                    </a:lnTo>
                    <a:lnTo>
                      <a:pt x="80" y="88"/>
                    </a:lnTo>
                    <a:lnTo>
                      <a:pt x="80" y="87"/>
                    </a:lnTo>
                    <a:lnTo>
                      <a:pt x="80" y="86"/>
                    </a:lnTo>
                    <a:lnTo>
                      <a:pt x="79" y="84"/>
                    </a:lnTo>
                    <a:lnTo>
                      <a:pt x="80" y="83"/>
                    </a:lnTo>
                    <a:lnTo>
                      <a:pt x="82" y="83"/>
                    </a:lnTo>
                    <a:lnTo>
                      <a:pt x="80" y="82"/>
                    </a:lnTo>
                    <a:lnTo>
                      <a:pt x="80" y="82"/>
                    </a:lnTo>
                    <a:lnTo>
                      <a:pt x="80" y="81"/>
                    </a:lnTo>
                    <a:lnTo>
                      <a:pt x="78" y="80"/>
                    </a:lnTo>
                    <a:lnTo>
                      <a:pt x="72" y="74"/>
                    </a:lnTo>
                    <a:lnTo>
                      <a:pt x="67" y="72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5" y="60"/>
                    </a:lnTo>
                    <a:lnTo>
                      <a:pt x="62" y="58"/>
                    </a:lnTo>
                    <a:lnTo>
                      <a:pt x="61" y="58"/>
                    </a:lnTo>
                    <a:lnTo>
                      <a:pt x="57" y="53"/>
                    </a:lnTo>
                    <a:lnTo>
                      <a:pt x="53" y="51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1" y="48"/>
                    </a:lnTo>
                    <a:lnTo>
                      <a:pt x="50" y="47"/>
                    </a:lnTo>
                    <a:lnTo>
                      <a:pt x="50" y="46"/>
                    </a:lnTo>
                    <a:lnTo>
                      <a:pt x="50" y="46"/>
                    </a:lnTo>
                    <a:lnTo>
                      <a:pt x="51" y="45"/>
                    </a:lnTo>
                    <a:lnTo>
                      <a:pt x="53" y="45"/>
                    </a:lnTo>
                    <a:lnTo>
                      <a:pt x="56" y="41"/>
                    </a:lnTo>
                    <a:lnTo>
                      <a:pt x="60" y="39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5" y="29"/>
                    </a:lnTo>
                    <a:lnTo>
                      <a:pt x="64" y="28"/>
                    </a:lnTo>
                    <a:lnTo>
                      <a:pt x="61" y="25"/>
                    </a:lnTo>
                    <a:lnTo>
                      <a:pt x="55" y="25"/>
                    </a:lnTo>
                    <a:lnTo>
                      <a:pt x="45" y="27"/>
                    </a:lnTo>
                    <a:lnTo>
                      <a:pt x="41" y="27"/>
                    </a:lnTo>
                    <a:lnTo>
                      <a:pt x="38" y="27"/>
                    </a:lnTo>
                    <a:lnTo>
                      <a:pt x="37" y="27"/>
                    </a:lnTo>
                    <a:lnTo>
                      <a:pt x="37" y="24"/>
                    </a:lnTo>
                    <a:lnTo>
                      <a:pt x="39" y="22"/>
                    </a:lnTo>
                    <a:lnTo>
                      <a:pt x="41" y="22"/>
                    </a:lnTo>
                    <a:lnTo>
                      <a:pt x="43" y="21"/>
                    </a:lnTo>
                    <a:lnTo>
                      <a:pt x="45" y="21"/>
                    </a:lnTo>
                    <a:lnTo>
                      <a:pt x="48" y="19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0" y="16"/>
                    </a:lnTo>
                    <a:lnTo>
                      <a:pt x="50" y="15"/>
                    </a:lnTo>
                    <a:lnTo>
                      <a:pt x="49" y="13"/>
                    </a:lnTo>
                    <a:lnTo>
                      <a:pt x="50" y="12"/>
                    </a:lnTo>
                    <a:lnTo>
                      <a:pt x="53" y="11"/>
                    </a:lnTo>
                    <a:lnTo>
                      <a:pt x="54" y="11"/>
                    </a:lnTo>
                    <a:lnTo>
                      <a:pt x="55" y="10"/>
                    </a:lnTo>
                    <a:lnTo>
                      <a:pt x="56" y="7"/>
                    </a:lnTo>
                    <a:lnTo>
                      <a:pt x="56" y="7"/>
                    </a:lnTo>
                    <a:lnTo>
                      <a:pt x="57" y="6"/>
                    </a:lnTo>
                    <a:lnTo>
                      <a:pt x="57" y="1"/>
                    </a:lnTo>
                    <a:lnTo>
                      <a:pt x="57" y="1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54" y="1"/>
                    </a:lnTo>
                    <a:lnTo>
                      <a:pt x="54" y="0"/>
                    </a:lnTo>
                    <a:lnTo>
                      <a:pt x="53" y="0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49" y="3"/>
                    </a:lnTo>
                    <a:lnTo>
                      <a:pt x="48" y="3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4" y="4"/>
                    </a:lnTo>
                    <a:lnTo>
                      <a:pt x="45" y="6"/>
                    </a:lnTo>
                    <a:lnTo>
                      <a:pt x="47" y="7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5" y="10"/>
                    </a:lnTo>
                    <a:lnTo>
                      <a:pt x="44" y="10"/>
                    </a:lnTo>
                    <a:lnTo>
                      <a:pt x="44" y="11"/>
                    </a:lnTo>
                    <a:lnTo>
                      <a:pt x="43" y="11"/>
                    </a:lnTo>
                    <a:lnTo>
                      <a:pt x="42" y="12"/>
                    </a:lnTo>
                    <a:lnTo>
                      <a:pt x="39" y="12"/>
                    </a:lnTo>
                    <a:lnTo>
                      <a:pt x="39" y="13"/>
                    </a:lnTo>
                    <a:lnTo>
                      <a:pt x="39" y="12"/>
                    </a:lnTo>
                    <a:lnTo>
                      <a:pt x="36" y="13"/>
                    </a:lnTo>
                    <a:lnTo>
                      <a:pt x="35" y="13"/>
                    </a:lnTo>
                    <a:lnTo>
                      <a:pt x="33" y="13"/>
                    </a:lnTo>
                    <a:lnTo>
                      <a:pt x="32" y="13"/>
                    </a:lnTo>
                    <a:lnTo>
                      <a:pt x="29" y="12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3" y="18"/>
                    </a:lnTo>
                    <a:lnTo>
                      <a:pt x="23" y="19"/>
                    </a:lnTo>
                    <a:lnTo>
                      <a:pt x="20" y="21"/>
                    </a:lnTo>
                    <a:lnTo>
                      <a:pt x="20" y="23"/>
                    </a:lnTo>
                    <a:lnTo>
                      <a:pt x="2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6" name="Freeform 167">
                <a:extLst>
                  <a:ext uri="{FF2B5EF4-FFF2-40B4-BE49-F238E27FC236}">
                    <a16:creationId xmlns:a16="http://schemas.microsoft.com/office/drawing/2014/main" id="{EB0160AC-3065-449F-A912-B94A79C2DE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7538" y="969963"/>
                <a:ext cx="20638" cy="19050"/>
              </a:xfrm>
              <a:custGeom>
                <a:avLst/>
                <a:gdLst>
                  <a:gd name="T0" fmla="*/ 16 w 67"/>
                  <a:gd name="T1" fmla="*/ 34 h 63"/>
                  <a:gd name="T2" fmla="*/ 20 w 67"/>
                  <a:gd name="T3" fmla="*/ 34 h 63"/>
                  <a:gd name="T4" fmla="*/ 57 w 67"/>
                  <a:gd name="T5" fmla="*/ 43 h 63"/>
                  <a:gd name="T6" fmla="*/ 58 w 67"/>
                  <a:gd name="T7" fmla="*/ 36 h 63"/>
                  <a:gd name="T8" fmla="*/ 58 w 67"/>
                  <a:gd name="T9" fmla="*/ 31 h 63"/>
                  <a:gd name="T10" fmla="*/ 57 w 67"/>
                  <a:gd name="T11" fmla="*/ 24 h 63"/>
                  <a:gd name="T12" fmla="*/ 59 w 67"/>
                  <a:gd name="T13" fmla="*/ 22 h 63"/>
                  <a:gd name="T14" fmla="*/ 64 w 67"/>
                  <a:gd name="T15" fmla="*/ 20 h 63"/>
                  <a:gd name="T16" fmla="*/ 66 w 67"/>
                  <a:gd name="T17" fmla="*/ 19 h 63"/>
                  <a:gd name="T18" fmla="*/ 66 w 67"/>
                  <a:gd name="T19" fmla="*/ 12 h 63"/>
                  <a:gd name="T20" fmla="*/ 65 w 67"/>
                  <a:gd name="T21" fmla="*/ 9 h 63"/>
                  <a:gd name="T22" fmla="*/ 61 w 67"/>
                  <a:gd name="T23" fmla="*/ 3 h 63"/>
                  <a:gd name="T24" fmla="*/ 59 w 67"/>
                  <a:gd name="T25" fmla="*/ 1 h 63"/>
                  <a:gd name="T26" fmla="*/ 54 w 67"/>
                  <a:gd name="T27" fmla="*/ 1 h 63"/>
                  <a:gd name="T28" fmla="*/ 49 w 67"/>
                  <a:gd name="T29" fmla="*/ 3 h 63"/>
                  <a:gd name="T30" fmla="*/ 41 w 67"/>
                  <a:gd name="T31" fmla="*/ 2 h 63"/>
                  <a:gd name="T32" fmla="*/ 37 w 67"/>
                  <a:gd name="T33" fmla="*/ 2 h 63"/>
                  <a:gd name="T34" fmla="*/ 30 w 67"/>
                  <a:gd name="T35" fmla="*/ 6 h 63"/>
                  <a:gd name="T36" fmla="*/ 26 w 67"/>
                  <a:gd name="T37" fmla="*/ 10 h 63"/>
                  <a:gd name="T38" fmla="*/ 26 w 67"/>
                  <a:gd name="T39" fmla="*/ 13 h 63"/>
                  <a:gd name="T40" fmla="*/ 32 w 67"/>
                  <a:gd name="T41" fmla="*/ 13 h 63"/>
                  <a:gd name="T42" fmla="*/ 29 w 67"/>
                  <a:gd name="T43" fmla="*/ 15 h 63"/>
                  <a:gd name="T44" fmla="*/ 23 w 67"/>
                  <a:gd name="T45" fmla="*/ 19 h 63"/>
                  <a:gd name="T46" fmla="*/ 20 w 67"/>
                  <a:gd name="T47" fmla="*/ 18 h 63"/>
                  <a:gd name="T48" fmla="*/ 13 w 67"/>
                  <a:gd name="T49" fmla="*/ 18 h 63"/>
                  <a:gd name="T50" fmla="*/ 10 w 67"/>
                  <a:gd name="T51" fmla="*/ 18 h 63"/>
                  <a:gd name="T52" fmla="*/ 11 w 67"/>
                  <a:gd name="T53" fmla="*/ 22 h 63"/>
                  <a:gd name="T54" fmla="*/ 13 w 67"/>
                  <a:gd name="T55" fmla="*/ 25 h 63"/>
                  <a:gd name="T56" fmla="*/ 10 w 67"/>
                  <a:gd name="T57" fmla="*/ 28 h 63"/>
                  <a:gd name="T58" fmla="*/ 8 w 67"/>
                  <a:gd name="T59" fmla="*/ 31 h 63"/>
                  <a:gd name="T60" fmla="*/ 12 w 67"/>
                  <a:gd name="T61" fmla="*/ 33 h 63"/>
                  <a:gd name="T62" fmla="*/ 14 w 67"/>
                  <a:gd name="T63" fmla="*/ 36 h 63"/>
                  <a:gd name="T64" fmla="*/ 10 w 67"/>
                  <a:gd name="T65" fmla="*/ 39 h 63"/>
                  <a:gd name="T66" fmla="*/ 8 w 67"/>
                  <a:gd name="T67" fmla="*/ 44 h 63"/>
                  <a:gd name="T68" fmla="*/ 6 w 67"/>
                  <a:gd name="T69" fmla="*/ 46 h 63"/>
                  <a:gd name="T70" fmla="*/ 2 w 67"/>
                  <a:gd name="T71" fmla="*/ 50 h 63"/>
                  <a:gd name="T72" fmla="*/ 4 w 67"/>
                  <a:gd name="T73" fmla="*/ 55 h 63"/>
                  <a:gd name="T74" fmla="*/ 1 w 67"/>
                  <a:gd name="T75" fmla="*/ 57 h 63"/>
                  <a:gd name="T76" fmla="*/ 5 w 67"/>
                  <a:gd name="T77" fmla="*/ 61 h 63"/>
                  <a:gd name="T78" fmla="*/ 10 w 67"/>
                  <a:gd name="T79" fmla="*/ 63 h 63"/>
                  <a:gd name="T80" fmla="*/ 14 w 67"/>
                  <a:gd name="T81" fmla="*/ 61 h 63"/>
                  <a:gd name="T82" fmla="*/ 18 w 67"/>
                  <a:gd name="T83" fmla="*/ 62 h 63"/>
                  <a:gd name="T84" fmla="*/ 24 w 67"/>
                  <a:gd name="T85" fmla="*/ 59 h 63"/>
                  <a:gd name="T86" fmla="*/ 32 w 67"/>
                  <a:gd name="T87" fmla="*/ 56 h 63"/>
                  <a:gd name="T88" fmla="*/ 38 w 67"/>
                  <a:gd name="T89" fmla="*/ 53 h 63"/>
                  <a:gd name="T90" fmla="*/ 41 w 67"/>
                  <a:gd name="T91" fmla="*/ 51 h 63"/>
                  <a:gd name="T92" fmla="*/ 49 w 67"/>
                  <a:gd name="T93" fmla="*/ 51 h 63"/>
                  <a:gd name="T94" fmla="*/ 53 w 67"/>
                  <a:gd name="T95" fmla="*/ 53 h 63"/>
                  <a:gd name="T96" fmla="*/ 55 w 67"/>
                  <a:gd name="T97" fmla="*/ 4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7" h="63">
                    <a:moveTo>
                      <a:pt x="18" y="36"/>
                    </a:moveTo>
                    <a:lnTo>
                      <a:pt x="17" y="34"/>
                    </a:lnTo>
                    <a:lnTo>
                      <a:pt x="16" y="34"/>
                    </a:lnTo>
                    <a:lnTo>
                      <a:pt x="17" y="34"/>
                    </a:lnTo>
                    <a:lnTo>
                      <a:pt x="19" y="34"/>
                    </a:lnTo>
                    <a:lnTo>
                      <a:pt x="20" y="34"/>
                    </a:lnTo>
                    <a:lnTo>
                      <a:pt x="18" y="36"/>
                    </a:lnTo>
                    <a:close/>
                    <a:moveTo>
                      <a:pt x="55" y="45"/>
                    </a:moveTo>
                    <a:lnTo>
                      <a:pt x="57" y="43"/>
                    </a:lnTo>
                    <a:lnTo>
                      <a:pt x="58" y="39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8" y="33"/>
                    </a:lnTo>
                    <a:lnTo>
                      <a:pt x="58" y="31"/>
                    </a:lnTo>
                    <a:lnTo>
                      <a:pt x="58" y="28"/>
                    </a:lnTo>
                    <a:lnTo>
                      <a:pt x="58" y="25"/>
                    </a:lnTo>
                    <a:lnTo>
                      <a:pt x="57" y="24"/>
                    </a:lnTo>
                    <a:lnTo>
                      <a:pt x="58" y="22"/>
                    </a:lnTo>
                    <a:lnTo>
                      <a:pt x="59" y="22"/>
                    </a:lnTo>
                    <a:lnTo>
                      <a:pt x="59" y="22"/>
                    </a:lnTo>
                    <a:lnTo>
                      <a:pt x="59" y="22"/>
                    </a:lnTo>
                    <a:lnTo>
                      <a:pt x="61" y="21"/>
                    </a:lnTo>
                    <a:lnTo>
                      <a:pt x="64" y="20"/>
                    </a:lnTo>
                    <a:lnTo>
                      <a:pt x="64" y="19"/>
                    </a:lnTo>
                    <a:lnTo>
                      <a:pt x="65" y="19"/>
                    </a:lnTo>
                    <a:lnTo>
                      <a:pt x="66" y="19"/>
                    </a:lnTo>
                    <a:lnTo>
                      <a:pt x="67" y="18"/>
                    </a:lnTo>
                    <a:lnTo>
                      <a:pt x="67" y="13"/>
                    </a:lnTo>
                    <a:lnTo>
                      <a:pt x="66" y="12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5" y="9"/>
                    </a:lnTo>
                    <a:lnTo>
                      <a:pt x="65" y="8"/>
                    </a:lnTo>
                    <a:lnTo>
                      <a:pt x="64" y="7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0" y="2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4" y="1"/>
                    </a:lnTo>
                    <a:lnTo>
                      <a:pt x="54" y="3"/>
                    </a:lnTo>
                    <a:lnTo>
                      <a:pt x="53" y="3"/>
                    </a:lnTo>
                    <a:lnTo>
                      <a:pt x="49" y="3"/>
                    </a:lnTo>
                    <a:lnTo>
                      <a:pt x="48" y="3"/>
                    </a:lnTo>
                    <a:lnTo>
                      <a:pt x="46" y="0"/>
                    </a:lnTo>
                    <a:lnTo>
                      <a:pt x="41" y="2"/>
                    </a:lnTo>
                    <a:lnTo>
                      <a:pt x="41" y="2"/>
                    </a:lnTo>
                    <a:lnTo>
                      <a:pt x="38" y="3"/>
                    </a:lnTo>
                    <a:lnTo>
                      <a:pt x="37" y="2"/>
                    </a:lnTo>
                    <a:lnTo>
                      <a:pt x="36" y="1"/>
                    </a:lnTo>
                    <a:lnTo>
                      <a:pt x="34" y="2"/>
                    </a:lnTo>
                    <a:lnTo>
                      <a:pt x="30" y="6"/>
                    </a:lnTo>
                    <a:lnTo>
                      <a:pt x="28" y="9"/>
                    </a:lnTo>
                    <a:lnTo>
                      <a:pt x="28" y="10"/>
                    </a:lnTo>
                    <a:lnTo>
                      <a:pt x="26" y="10"/>
                    </a:lnTo>
                    <a:lnTo>
                      <a:pt x="25" y="12"/>
                    </a:lnTo>
                    <a:lnTo>
                      <a:pt x="26" y="13"/>
                    </a:lnTo>
                    <a:lnTo>
                      <a:pt x="26" y="13"/>
                    </a:lnTo>
                    <a:lnTo>
                      <a:pt x="29" y="14"/>
                    </a:lnTo>
                    <a:lnTo>
                      <a:pt x="30" y="14"/>
                    </a:lnTo>
                    <a:lnTo>
                      <a:pt x="32" y="13"/>
                    </a:lnTo>
                    <a:lnTo>
                      <a:pt x="32" y="13"/>
                    </a:lnTo>
                    <a:lnTo>
                      <a:pt x="31" y="14"/>
                    </a:lnTo>
                    <a:lnTo>
                      <a:pt x="29" y="15"/>
                    </a:lnTo>
                    <a:lnTo>
                      <a:pt x="25" y="18"/>
                    </a:lnTo>
                    <a:lnTo>
                      <a:pt x="24" y="19"/>
                    </a:lnTo>
                    <a:lnTo>
                      <a:pt x="23" y="19"/>
                    </a:lnTo>
                    <a:lnTo>
                      <a:pt x="22" y="19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7" y="16"/>
                    </a:lnTo>
                    <a:lnTo>
                      <a:pt x="13" y="18"/>
                    </a:lnTo>
                    <a:lnTo>
                      <a:pt x="12" y="16"/>
                    </a:lnTo>
                    <a:lnTo>
                      <a:pt x="11" y="16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0" y="21"/>
                    </a:lnTo>
                    <a:lnTo>
                      <a:pt x="11" y="22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3" y="25"/>
                    </a:lnTo>
                    <a:lnTo>
                      <a:pt x="12" y="25"/>
                    </a:lnTo>
                    <a:lnTo>
                      <a:pt x="11" y="26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3"/>
                    </a:lnTo>
                    <a:lnTo>
                      <a:pt x="13" y="33"/>
                    </a:lnTo>
                    <a:lnTo>
                      <a:pt x="14" y="34"/>
                    </a:lnTo>
                    <a:lnTo>
                      <a:pt x="14" y="36"/>
                    </a:lnTo>
                    <a:lnTo>
                      <a:pt x="12" y="37"/>
                    </a:lnTo>
                    <a:lnTo>
                      <a:pt x="11" y="37"/>
                    </a:lnTo>
                    <a:lnTo>
                      <a:pt x="10" y="39"/>
                    </a:lnTo>
                    <a:lnTo>
                      <a:pt x="10" y="40"/>
                    </a:lnTo>
                    <a:lnTo>
                      <a:pt x="8" y="43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7" y="45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4" y="49"/>
                    </a:lnTo>
                    <a:lnTo>
                      <a:pt x="2" y="50"/>
                    </a:lnTo>
                    <a:lnTo>
                      <a:pt x="1" y="51"/>
                    </a:lnTo>
                    <a:lnTo>
                      <a:pt x="4" y="55"/>
                    </a:lnTo>
                    <a:lnTo>
                      <a:pt x="4" y="55"/>
                    </a:lnTo>
                    <a:lnTo>
                      <a:pt x="2" y="55"/>
                    </a:lnTo>
                    <a:lnTo>
                      <a:pt x="0" y="56"/>
                    </a:lnTo>
                    <a:lnTo>
                      <a:pt x="1" y="57"/>
                    </a:lnTo>
                    <a:lnTo>
                      <a:pt x="4" y="60"/>
                    </a:lnTo>
                    <a:lnTo>
                      <a:pt x="5" y="60"/>
                    </a:lnTo>
                    <a:lnTo>
                      <a:pt x="5" y="61"/>
                    </a:lnTo>
                    <a:lnTo>
                      <a:pt x="8" y="61"/>
                    </a:lnTo>
                    <a:lnTo>
                      <a:pt x="8" y="62"/>
                    </a:lnTo>
                    <a:lnTo>
                      <a:pt x="10" y="6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4" y="61"/>
                    </a:lnTo>
                    <a:lnTo>
                      <a:pt x="16" y="62"/>
                    </a:lnTo>
                    <a:lnTo>
                      <a:pt x="17" y="62"/>
                    </a:lnTo>
                    <a:lnTo>
                      <a:pt x="18" y="62"/>
                    </a:lnTo>
                    <a:lnTo>
                      <a:pt x="22" y="61"/>
                    </a:lnTo>
                    <a:lnTo>
                      <a:pt x="23" y="60"/>
                    </a:lnTo>
                    <a:lnTo>
                      <a:pt x="24" y="59"/>
                    </a:lnTo>
                    <a:lnTo>
                      <a:pt x="29" y="59"/>
                    </a:lnTo>
                    <a:lnTo>
                      <a:pt x="30" y="57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38" y="53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1" y="51"/>
                    </a:lnTo>
                    <a:lnTo>
                      <a:pt x="43" y="51"/>
                    </a:lnTo>
                    <a:lnTo>
                      <a:pt x="46" y="51"/>
                    </a:lnTo>
                    <a:lnTo>
                      <a:pt x="49" y="51"/>
                    </a:lnTo>
                    <a:lnTo>
                      <a:pt x="52" y="51"/>
                    </a:lnTo>
                    <a:lnTo>
                      <a:pt x="53" y="53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0"/>
                    </a:lnTo>
                    <a:lnTo>
                      <a:pt x="55" y="49"/>
                    </a:lnTo>
                    <a:lnTo>
                      <a:pt x="55" y="46"/>
                    </a:lnTo>
                    <a:lnTo>
                      <a:pt x="55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7" name="Freeform 168">
                <a:extLst>
                  <a:ext uri="{FF2B5EF4-FFF2-40B4-BE49-F238E27FC236}">
                    <a16:creationId xmlns:a16="http://schemas.microsoft.com/office/drawing/2014/main" id="{C3491A25-232D-4603-930F-544A904F1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9763" y="974725"/>
                <a:ext cx="3175" cy="1587"/>
              </a:xfrm>
              <a:custGeom>
                <a:avLst/>
                <a:gdLst>
                  <a:gd name="T0" fmla="*/ 1 w 11"/>
                  <a:gd name="T1" fmla="*/ 6 h 7"/>
                  <a:gd name="T2" fmla="*/ 1 w 11"/>
                  <a:gd name="T3" fmla="*/ 6 h 7"/>
                  <a:gd name="T4" fmla="*/ 3 w 11"/>
                  <a:gd name="T5" fmla="*/ 7 h 7"/>
                  <a:gd name="T6" fmla="*/ 5 w 11"/>
                  <a:gd name="T7" fmla="*/ 6 h 7"/>
                  <a:gd name="T8" fmla="*/ 7 w 11"/>
                  <a:gd name="T9" fmla="*/ 6 h 7"/>
                  <a:gd name="T10" fmla="*/ 11 w 11"/>
                  <a:gd name="T11" fmla="*/ 4 h 7"/>
                  <a:gd name="T12" fmla="*/ 10 w 11"/>
                  <a:gd name="T13" fmla="*/ 1 h 7"/>
                  <a:gd name="T14" fmla="*/ 9 w 11"/>
                  <a:gd name="T15" fmla="*/ 0 h 7"/>
                  <a:gd name="T16" fmla="*/ 3 w 11"/>
                  <a:gd name="T17" fmla="*/ 3 h 7"/>
                  <a:gd name="T18" fmla="*/ 0 w 11"/>
                  <a:gd name="T19" fmla="*/ 5 h 7"/>
                  <a:gd name="T20" fmla="*/ 1 w 11"/>
                  <a:gd name="T2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7">
                    <a:moveTo>
                      <a:pt x="1" y="6"/>
                    </a:moveTo>
                    <a:lnTo>
                      <a:pt x="1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8" name="Freeform 169">
                <a:extLst>
                  <a:ext uri="{FF2B5EF4-FFF2-40B4-BE49-F238E27FC236}">
                    <a16:creationId xmlns:a16="http://schemas.microsoft.com/office/drawing/2014/main" id="{D61712F9-81E5-42A5-8F9D-2C4C7056BC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6425" y="957263"/>
                <a:ext cx="1588" cy="1587"/>
              </a:xfrm>
              <a:custGeom>
                <a:avLst/>
                <a:gdLst>
                  <a:gd name="T0" fmla="*/ 0 w 5"/>
                  <a:gd name="T1" fmla="*/ 3 h 4"/>
                  <a:gd name="T2" fmla="*/ 3 w 5"/>
                  <a:gd name="T3" fmla="*/ 4 h 4"/>
                  <a:gd name="T4" fmla="*/ 5 w 5"/>
                  <a:gd name="T5" fmla="*/ 3 h 4"/>
                  <a:gd name="T6" fmla="*/ 3 w 5"/>
                  <a:gd name="T7" fmla="*/ 0 h 4"/>
                  <a:gd name="T8" fmla="*/ 0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lnTo>
                      <a:pt x="3" y="4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9" name="Freeform 170">
                <a:extLst>
                  <a:ext uri="{FF2B5EF4-FFF2-40B4-BE49-F238E27FC236}">
                    <a16:creationId xmlns:a16="http://schemas.microsoft.com/office/drawing/2014/main" id="{AC5A418A-F13C-4C5D-B360-55A9E4FF6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0563" y="1031875"/>
                <a:ext cx="6350" cy="22225"/>
              </a:xfrm>
              <a:custGeom>
                <a:avLst/>
                <a:gdLst>
                  <a:gd name="T0" fmla="*/ 12 w 23"/>
                  <a:gd name="T1" fmla="*/ 28 h 68"/>
                  <a:gd name="T2" fmla="*/ 11 w 23"/>
                  <a:gd name="T3" fmla="*/ 29 h 68"/>
                  <a:gd name="T4" fmla="*/ 7 w 23"/>
                  <a:gd name="T5" fmla="*/ 32 h 68"/>
                  <a:gd name="T6" fmla="*/ 5 w 23"/>
                  <a:gd name="T7" fmla="*/ 33 h 68"/>
                  <a:gd name="T8" fmla="*/ 5 w 23"/>
                  <a:gd name="T9" fmla="*/ 34 h 68"/>
                  <a:gd name="T10" fmla="*/ 5 w 23"/>
                  <a:gd name="T11" fmla="*/ 33 h 68"/>
                  <a:gd name="T12" fmla="*/ 3 w 23"/>
                  <a:gd name="T13" fmla="*/ 32 h 68"/>
                  <a:gd name="T14" fmla="*/ 3 w 23"/>
                  <a:gd name="T15" fmla="*/ 30 h 68"/>
                  <a:gd name="T16" fmla="*/ 2 w 23"/>
                  <a:gd name="T17" fmla="*/ 32 h 68"/>
                  <a:gd name="T18" fmla="*/ 0 w 23"/>
                  <a:gd name="T19" fmla="*/ 35 h 68"/>
                  <a:gd name="T20" fmla="*/ 0 w 23"/>
                  <a:gd name="T21" fmla="*/ 40 h 68"/>
                  <a:gd name="T22" fmla="*/ 1 w 23"/>
                  <a:gd name="T23" fmla="*/ 41 h 68"/>
                  <a:gd name="T24" fmla="*/ 2 w 23"/>
                  <a:gd name="T25" fmla="*/ 45 h 68"/>
                  <a:gd name="T26" fmla="*/ 3 w 23"/>
                  <a:gd name="T27" fmla="*/ 48 h 68"/>
                  <a:gd name="T28" fmla="*/ 3 w 23"/>
                  <a:gd name="T29" fmla="*/ 58 h 68"/>
                  <a:gd name="T30" fmla="*/ 2 w 23"/>
                  <a:gd name="T31" fmla="*/ 59 h 68"/>
                  <a:gd name="T32" fmla="*/ 2 w 23"/>
                  <a:gd name="T33" fmla="*/ 64 h 68"/>
                  <a:gd name="T34" fmla="*/ 5 w 23"/>
                  <a:gd name="T35" fmla="*/ 66 h 68"/>
                  <a:gd name="T36" fmla="*/ 8 w 23"/>
                  <a:gd name="T37" fmla="*/ 68 h 68"/>
                  <a:gd name="T38" fmla="*/ 12 w 23"/>
                  <a:gd name="T39" fmla="*/ 66 h 68"/>
                  <a:gd name="T40" fmla="*/ 12 w 23"/>
                  <a:gd name="T41" fmla="*/ 65 h 68"/>
                  <a:gd name="T42" fmla="*/ 12 w 23"/>
                  <a:gd name="T43" fmla="*/ 64 h 68"/>
                  <a:gd name="T44" fmla="*/ 13 w 23"/>
                  <a:gd name="T45" fmla="*/ 63 h 68"/>
                  <a:gd name="T46" fmla="*/ 14 w 23"/>
                  <a:gd name="T47" fmla="*/ 63 h 68"/>
                  <a:gd name="T48" fmla="*/ 16 w 23"/>
                  <a:gd name="T49" fmla="*/ 63 h 68"/>
                  <a:gd name="T50" fmla="*/ 19 w 23"/>
                  <a:gd name="T51" fmla="*/ 64 h 68"/>
                  <a:gd name="T52" fmla="*/ 22 w 23"/>
                  <a:gd name="T53" fmla="*/ 64 h 68"/>
                  <a:gd name="T54" fmla="*/ 23 w 23"/>
                  <a:gd name="T55" fmla="*/ 57 h 68"/>
                  <a:gd name="T56" fmla="*/ 23 w 23"/>
                  <a:gd name="T57" fmla="*/ 56 h 68"/>
                  <a:gd name="T58" fmla="*/ 23 w 23"/>
                  <a:gd name="T59" fmla="*/ 50 h 68"/>
                  <a:gd name="T60" fmla="*/ 23 w 23"/>
                  <a:gd name="T61" fmla="*/ 40 h 68"/>
                  <a:gd name="T62" fmla="*/ 23 w 23"/>
                  <a:gd name="T63" fmla="*/ 34 h 68"/>
                  <a:gd name="T64" fmla="*/ 19 w 23"/>
                  <a:gd name="T65" fmla="*/ 30 h 68"/>
                  <a:gd name="T66" fmla="*/ 17 w 23"/>
                  <a:gd name="T67" fmla="*/ 28 h 68"/>
                  <a:gd name="T68" fmla="*/ 16 w 23"/>
                  <a:gd name="T69" fmla="*/ 28 h 68"/>
                  <a:gd name="T70" fmla="*/ 16 w 23"/>
                  <a:gd name="T71" fmla="*/ 28 h 68"/>
                  <a:gd name="T72" fmla="*/ 18 w 23"/>
                  <a:gd name="T73" fmla="*/ 25 h 68"/>
                  <a:gd name="T74" fmla="*/ 19 w 23"/>
                  <a:gd name="T75" fmla="*/ 22 h 68"/>
                  <a:gd name="T76" fmla="*/ 19 w 23"/>
                  <a:gd name="T77" fmla="*/ 18 h 68"/>
                  <a:gd name="T78" fmla="*/ 19 w 23"/>
                  <a:gd name="T79" fmla="*/ 13 h 68"/>
                  <a:gd name="T80" fmla="*/ 19 w 23"/>
                  <a:gd name="T81" fmla="*/ 11 h 68"/>
                  <a:gd name="T82" fmla="*/ 19 w 23"/>
                  <a:gd name="T83" fmla="*/ 7 h 68"/>
                  <a:gd name="T84" fmla="*/ 19 w 23"/>
                  <a:gd name="T85" fmla="*/ 4 h 68"/>
                  <a:gd name="T86" fmla="*/ 19 w 23"/>
                  <a:gd name="T87" fmla="*/ 3 h 68"/>
                  <a:gd name="T88" fmla="*/ 17 w 23"/>
                  <a:gd name="T89" fmla="*/ 0 h 68"/>
                  <a:gd name="T90" fmla="*/ 16 w 23"/>
                  <a:gd name="T91" fmla="*/ 3 h 68"/>
                  <a:gd name="T92" fmla="*/ 12 w 23"/>
                  <a:gd name="T93" fmla="*/ 5 h 68"/>
                  <a:gd name="T94" fmla="*/ 10 w 23"/>
                  <a:gd name="T95" fmla="*/ 7 h 68"/>
                  <a:gd name="T96" fmla="*/ 6 w 23"/>
                  <a:gd name="T97" fmla="*/ 10 h 68"/>
                  <a:gd name="T98" fmla="*/ 6 w 23"/>
                  <a:gd name="T99" fmla="*/ 11 h 68"/>
                  <a:gd name="T100" fmla="*/ 6 w 23"/>
                  <a:gd name="T101" fmla="*/ 12 h 68"/>
                  <a:gd name="T102" fmla="*/ 7 w 23"/>
                  <a:gd name="T103" fmla="*/ 16 h 68"/>
                  <a:gd name="T104" fmla="*/ 7 w 23"/>
                  <a:gd name="T105" fmla="*/ 16 h 68"/>
                  <a:gd name="T106" fmla="*/ 7 w 23"/>
                  <a:gd name="T107" fmla="*/ 18 h 68"/>
                  <a:gd name="T108" fmla="*/ 8 w 23"/>
                  <a:gd name="T109" fmla="*/ 22 h 68"/>
                  <a:gd name="T110" fmla="*/ 10 w 23"/>
                  <a:gd name="T111" fmla="*/ 23 h 68"/>
                  <a:gd name="T112" fmla="*/ 12 w 23"/>
                  <a:gd name="T113" fmla="*/ 25 h 68"/>
                  <a:gd name="T114" fmla="*/ 13 w 23"/>
                  <a:gd name="T115" fmla="*/ 27 h 68"/>
                  <a:gd name="T116" fmla="*/ 12 w 23"/>
                  <a:gd name="T117" fmla="*/ 2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" h="68">
                    <a:moveTo>
                      <a:pt x="12" y="28"/>
                    </a:moveTo>
                    <a:lnTo>
                      <a:pt x="11" y="29"/>
                    </a:lnTo>
                    <a:lnTo>
                      <a:pt x="7" y="32"/>
                    </a:lnTo>
                    <a:lnTo>
                      <a:pt x="5" y="33"/>
                    </a:lnTo>
                    <a:lnTo>
                      <a:pt x="5" y="34"/>
                    </a:lnTo>
                    <a:lnTo>
                      <a:pt x="5" y="33"/>
                    </a:lnTo>
                    <a:lnTo>
                      <a:pt x="3" y="32"/>
                    </a:lnTo>
                    <a:lnTo>
                      <a:pt x="3" y="30"/>
                    </a:lnTo>
                    <a:lnTo>
                      <a:pt x="2" y="32"/>
                    </a:lnTo>
                    <a:lnTo>
                      <a:pt x="0" y="35"/>
                    </a:lnTo>
                    <a:lnTo>
                      <a:pt x="0" y="40"/>
                    </a:lnTo>
                    <a:lnTo>
                      <a:pt x="1" y="41"/>
                    </a:lnTo>
                    <a:lnTo>
                      <a:pt x="2" y="45"/>
                    </a:lnTo>
                    <a:lnTo>
                      <a:pt x="3" y="48"/>
                    </a:lnTo>
                    <a:lnTo>
                      <a:pt x="3" y="58"/>
                    </a:lnTo>
                    <a:lnTo>
                      <a:pt x="2" y="59"/>
                    </a:lnTo>
                    <a:lnTo>
                      <a:pt x="2" y="64"/>
                    </a:lnTo>
                    <a:lnTo>
                      <a:pt x="5" y="66"/>
                    </a:lnTo>
                    <a:lnTo>
                      <a:pt x="8" y="68"/>
                    </a:lnTo>
                    <a:lnTo>
                      <a:pt x="12" y="66"/>
                    </a:lnTo>
                    <a:lnTo>
                      <a:pt x="12" y="65"/>
                    </a:lnTo>
                    <a:lnTo>
                      <a:pt x="12" y="64"/>
                    </a:lnTo>
                    <a:lnTo>
                      <a:pt x="13" y="63"/>
                    </a:lnTo>
                    <a:lnTo>
                      <a:pt x="14" y="63"/>
                    </a:lnTo>
                    <a:lnTo>
                      <a:pt x="16" y="63"/>
                    </a:lnTo>
                    <a:lnTo>
                      <a:pt x="19" y="64"/>
                    </a:lnTo>
                    <a:lnTo>
                      <a:pt x="22" y="64"/>
                    </a:lnTo>
                    <a:lnTo>
                      <a:pt x="23" y="57"/>
                    </a:lnTo>
                    <a:lnTo>
                      <a:pt x="23" y="56"/>
                    </a:lnTo>
                    <a:lnTo>
                      <a:pt x="23" y="50"/>
                    </a:lnTo>
                    <a:lnTo>
                      <a:pt x="23" y="40"/>
                    </a:lnTo>
                    <a:lnTo>
                      <a:pt x="23" y="34"/>
                    </a:lnTo>
                    <a:lnTo>
                      <a:pt x="19" y="30"/>
                    </a:lnTo>
                    <a:lnTo>
                      <a:pt x="17" y="28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19" y="18"/>
                    </a:lnTo>
                    <a:lnTo>
                      <a:pt x="19" y="13"/>
                    </a:lnTo>
                    <a:lnTo>
                      <a:pt x="19" y="11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19" y="3"/>
                    </a:lnTo>
                    <a:lnTo>
                      <a:pt x="17" y="0"/>
                    </a:lnTo>
                    <a:lnTo>
                      <a:pt x="16" y="3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8" y="22"/>
                    </a:lnTo>
                    <a:lnTo>
                      <a:pt x="10" y="23"/>
                    </a:lnTo>
                    <a:lnTo>
                      <a:pt x="12" y="25"/>
                    </a:lnTo>
                    <a:lnTo>
                      <a:pt x="13" y="27"/>
                    </a:lnTo>
                    <a:lnTo>
                      <a:pt x="12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0" name="Freeform 171">
                <a:extLst>
                  <a:ext uri="{FF2B5EF4-FFF2-40B4-BE49-F238E27FC236}">
                    <a16:creationId xmlns:a16="http://schemas.microsoft.com/office/drawing/2014/main" id="{C7140B3E-AE16-4602-BAFF-FBA996577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5163" y="1047750"/>
                <a:ext cx="4763" cy="4762"/>
              </a:xfrm>
              <a:custGeom>
                <a:avLst/>
                <a:gdLst>
                  <a:gd name="T0" fmla="*/ 2 w 15"/>
                  <a:gd name="T1" fmla="*/ 11 h 15"/>
                  <a:gd name="T2" fmla="*/ 5 w 15"/>
                  <a:gd name="T3" fmla="*/ 12 h 15"/>
                  <a:gd name="T4" fmla="*/ 6 w 15"/>
                  <a:gd name="T5" fmla="*/ 14 h 15"/>
                  <a:gd name="T6" fmla="*/ 7 w 15"/>
                  <a:gd name="T7" fmla="*/ 14 h 15"/>
                  <a:gd name="T8" fmla="*/ 8 w 15"/>
                  <a:gd name="T9" fmla="*/ 15 h 15"/>
                  <a:gd name="T10" fmla="*/ 11 w 15"/>
                  <a:gd name="T11" fmla="*/ 12 h 15"/>
                  <a:gd name="T12" fmla="*/ 12 w 15"/>
                  <a:gd name="T13" fmla="*/ 11 h 15"/>
                  <a:gd name="T14" fmla="*/ 14 w 15"/>
                  <a:gd name="T15" fmla="*/ 9 h 15"/>
                  <a:gd name="T16" fmla="*/ 14 w 15"/>
                  <a:gd name="T17" fmla="*/ 6 h 15"/>
                  <a:gd name="T18" fmla="*/ 15 w 15"/>
                  <a:gd name="T19" fmla="*/ 5 h 15"/>
                  <a:gd name="T20" fmla="*/ 13 w 15"/>
                  <a:gd name="T21" fmla="*/ 4 h 15"/>
                  <a:gd name="T22" fmla="*/ 12 w 15"/>
                  <a:gd name="T23" fmla="*/ 4 h 15"/>
                  <a:gd name="T24" fmla="*/ 12 w 15"/>
                  <a:gd name="T25" fmla="*/ 3 h 15"/>
                  <a:gd name="T26" fmla="*/ 11 w 15"/>
                  <a:gd name="T27" fmla="*/ 3 h 15"/>
                  <a:gd name="T28" fmla="*/ 9 w 15"/>
                  <a:gd name="T29" fmla="*/ 0 h 15"/>
                  <a:gd name="T30" fmla="*/ 8 w 15"/>
                  <a:gd name="T31" fmla="*/ 2 h 15"/>
                  <a:gd name="T32" fmla="*/ 5 w 15"/>
                  <a:gd name="T33" fmla="*/ 3 h 15"/>
                  <a:gd name="T34" fmla="*/ 2 w 15"/>
                  <a:gd name="T35" fmla="*/ 4 h 15"/>
                  <a:gd name="T36" fmla="*/ 1 w 15"/>
                  <a:gd name="T37" fmla="*/ 5 h 15"/>
                  <a:gd name="T38" fmla="*/ 0 w 15"/>
                  <a:gd name="T39" fmla="*/ 8 h 15"/>
                  <a:gd name="T40" fmla="*/ 2 w 15"/>
                  <a:gd name="T41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5">
                    <a:moveTo>
                      <a:pt x="2" y="11"/>
                    </a:moveTo>
                    <a:lnTo>
                      <a:pt x="5" y="12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5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5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8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1" name="Freeform 172">
                <a:extLst>
                  <a:ext uri="{FF2B5EF4-FFF2-40B4-BE49-F238E27FC236}">
                    <a16:creationId xmlns:a16="http://schemas.microsoft.com/office/drawing/2014/main" id="{AAAA08A9-755F-4EE1-B41F-7A011B442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1513" y="1047750"/>
                <a:ext cx="1588" cy="1587"/>
              </a:xfrm>
              <a:custGeom>
                <a:avLst/>
                <a:gdLst>
                  <a:gd name="T0" fmla="*/ 6 w 7"/>
                  <a:gd name="T1" fmla="*/ 6 h 6"/>
                  <a:gd name="T2" fmla="*/ 6 w 7"/>
                  <a:gd name="T3" fmla="*/ 6 h 6"/>
                  <a:gd name="T4" fmla="*/ 6 w 7"/>
                  <a:gd name="T5" fmla="*/ 6 h 6"/>
                  <a:gd name="T6" fmla="*/ 7 w 7"/>
                  <a:gd name="T7" fmla="*/ 5 h 6"/>
                  <a:gd name="T8" fmla="*/ 5 w 7"/>
                  <a:gd name="T9" fmla="*/ 0 h 6"/>
                  <a:gd name="T10" fmla="*/ 3 w 7"/>
                  <a:gd name="T11" fmla="*/ 0 h 6"/>
                  <a:gd name="T12" fmla="*/ 3 w 7"/>
                  <a:gd name="T13" fmla="*/ 0 h 6"/>
                  <a:gd name="T14" fmla="*/ 0 w 7"/>
                  <a:gd name="T15" fmla="*/ 0 h 6"/>
                  <a:gd name="T16" fmla="*/ 0 w 7"/>
                  <a:gd name="T17" fmla="*/ 1 h 6"/>
                  <a:gd name="T18" fmla="*/ 0 w 7"/>
                  <a:gd name="T19" fmla="*/ 3 h 6"/>
                  <a:gd name="T20" fmla="*/ 0 w 7"/>
                  <a:gd name="T21" fmla="*/ 5 h 6"/>
                  <a:gd name="T22" fmla="*/ 3 w 7"/>
                  <a:gd name="T23" fmla="*/ 5 h 6"/>
                  <a:gd name="T24" fmla="*/ 6 w 7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6">
                    <a:moveTo>
                      <a:pt x="6" y="6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2" name="Freeform 173">
                <a:extLst>
                  <a:ext uri="{FF2B5EF4-FFF2-40B4-BE49-F238E27FC236}">
                    <a16:creationId xmlns:a16="http://schemas.microsoft.com/office/drawing/2014/main" id="{E958299C-DB98-4148-AB2E-CF87D8E2D9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0400" y="1052513"/>
                <a:ext cx="1588" cy="1587"/>
              </a:xfrm>
              <a:custGeom>
                <a:avLst/>
                <a:gdLst>
                  <a:gd name="T0" fmla="*/ 1 w 8"/>
                  <a:gd name="T1" fmla="*/ 8 h 8"/>
                  <a:gd name="T2" fmla="*/ 6 w 8"/>
                  <a:gd name="T3" fmla="*/ 6 h 8"/>
                  <a:gd name="T4" fmla="*/ 8 w 8"/>
                  <a:gd name="T5" fmla="*/ 3 h 8"/>
                  <a:gd name="T6" fmla="*/ 8 w 8"/>
                  <a:gd name="T7" fmla="*/ 2 h 8"/>
                  <a:gd name="T8" fmla="*/ 7 w 8"/>
                  <a:gd name="T9" fmla="*/ 0 h 8"/>
                  <a:gd name="T10" fmla="*/ 6 w 8"/>
                  <a:gd name="T11" fmla="*/ 0 h 8"/>
                  <a:gd name="T12" fmla="*/ 3 w 8"/>
                  <a:gd name="T13" fmla="*/ 2 h 8"/>
                  <a:gd name="T14" fmla="*/ 2 w 8"/>
                  <a:gd name="T15" fmla="*/ 3 h 8"/>
                  <a:gd name="T16" fmla="*/ 0 w 8"/>
                  <a:gd name="T17" fmla="*/ 7 h 8"/>
                  <a:gd name="T18" fmla="*/ 1 w 8"/>
                  <a:gd name="T19" fmla="*/ 8 h 8"/>
                  <a:gd name="T20" fmla="*/ 1 w 8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8">
                    <a:moveTo>
                      <a:pt x="1" y="8"/>
                    </a:moveTo>
                    <a:lnTo>
                      <a:pt x="6" y="6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3" name="Freeform 174">
                <a:extLst>
                  <a:ext uri="{FF2B5EF4-FFF2-40B4-BE49-F238E27FC236}">
                    <a16:creationId xmlns:a16="http://schemas.microsoft.com/office/drawing/2014/main" id="{9D04EFF5-E561-445C-B8D2-CCF81287E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1055688"/>
                <a:ext cx="1588" cy="3175"/>
              </a:xfrm>
              <a:custGeom>
                <a:avLst/>
                <a:gdLst>
                  <a:gd name="T0" fmla="*/ 5 w 7"/>
                  <a:gd name="T1" fmla="*/ 0 h 6"/>
                  <a:gd name="T2" fmla="*/ 1 w 7"/>
                  <a:gd name="T3" fmla="*/ 0 h 6"/>
                  <a:gd name="T4" fmla="*/ 1 w 7"/>
                  <a:gd name="T5" fmla="*/ 0 h 6"/>
                  <a:gd name="T6" fmla="*/ 1 w 7"/>
                  <a:gd name="T7" fmla="*/ 0 h 6"/>
                  <a:gd name="T8" fmla="*/ 0 w 7"/>
                  <a:gd name="T9" fmla="*/ 1 h 6"/>
                  <a:gd name="T10" fmla="*/ 1 w 7"/>
                  <a:gd name="T11" fmla="*/ 5 h 6"/>
                  <a:gd name="T12" fmla="*/ 5 w 7"/>
                  <a:gd name="T13" fmla="*/ 6 h 6"/>
                  <a:gd name="T14" fmla="*/ 6 w 7"/>
                  <a:gd name="T15" fmla="*/ 6 h 6"/>
                  <a:gd name="T16" fmla="*/ 6 w 7"/>
                  <a:gd name="T17" fmla="*/ 6 h 6"/>
                  <a:gd name="T18" fmla="*/ 7 w 7"/>
                  <a:gd name="T19" fmla="*/ 1 h 6"/>
                  <a:gd name="T20" fmla="*/ 5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7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4" name="Freeform 175">
                <a:extLst>
                  <a:ext uri="{FF2B5EF4-FFF2-40B4-BE49-F238E27FC236}">
                    <a16:creationId xmlns:a16="http://schemas.microsoft.com/office/drawing/2014/main" id="{11A7620F-7A02-4C06-8E88-C72D0221E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1057275"/>
                <a:ext cx="12700" cy="9525"/>
              </a:xfrm>
              <a:custGeom>
                <a:avLst/>
                <a:gdLst>
                  <a:gd name="T0" fmla="*/ 39 w 41"/>
                  <a:gd name="T1" fmla="*/ 15 h 30"/>
                  <a:gd name="T2" fmla="*/ 41 w 41"/>
                  <a:gd name="T3" fmla="*/ 11 h 30"/>
                  <a:gd name="T4" fmla="*/ 36 w 41"/>
                  <a:gd name="T5" fmla="*/ 6 h 30"/>
                  <a:gd name="T6" fmla="*/ 33 w 41"/>
                  <a:gd name="T7" fmla="*/ 4 h 30"/>
                  <a:gd name="T8" fmla="*/ 27 w 41"/>
                  <a:gd name="T9" fmla="*/ 4 h 30"/>
                  <a:gd name="T10" fmla="*/ 22 w 41"/>
                  <a:gd name="T11" fmla="*/ 1 h 30"/>
                  <a:gd name="T12" fmla="*/ 17 w 41"/>
                  <a:gd name="T13" fmla="*/ 1 h 30"/>
                  <a:gd name="T14" fmla="*/ 13 w 41"/>
                  <a:gd name="T15" fmla="*/ 1 h 30"/>
                  <a:gd name="T16" fmla="*/ 6 w 41"/>
                  <a:gd name="T17" fmla="*/ 6 h 30"/>
                  <a:gd name="T18" fmla="*/ 2 w 41"/>
                  <a:gd name="T19" fmla="*/ 6 h 30"/>
                  <a:gd name="T20" fmla="*/ 1 w 41"/>
                  <a:gd name="T21" fmla="*/ 6 h 30"/>
                  <a:gd name="T22" fmla="*/ 0 w 41"/>
                  <a:gd name="T23" fmla="*/ 10 h 30"/>
                  <a:gd name="T24" fmla="*/ 2 w 41"/>
                  <a:gd name="T25" fmla="*/ 12 h 30"/>
                  <a:gd name="T26" fmla="*/ 6 w 41"/>
                  <a:gd name="T27" fmla="*/ 12 h 30"/>
                  <a:gd name="T28" fmla="*/ 10 w 41"/>
                  <a:gd name="T29" fmla="*/ 11 h 30"/>
                  <a:gd name="T30" fmla="*/ 12 w 41"/>
                  <a:gd name="T31" fmla="*/ 12 h 30"/>
                  <a:gd name="T32" fmla="*/ 16 w 41"/>
                  <a:gd name="T33" fmla="*/ 15 h 30"/>
                  <a:gd name="T34" fmla="*/ 18 w 41"/>
                  <a:gd name="T35" fmla="*/ 16 h 30"/>
                  <a:gd name="T36" fmla="*/ 17 w 41"/>
                  <a:gd name="T37" fmla="*/ 19 h 30"/>
                  <a:gd name="T38" fmla="*/ 18 w 41"/>
                  <a:gd name="T39" fmla="*/ 24 h 30"/>
                  <a:gd name="T40" fmla="*/ 22 w 41"/>
                  <a:gd name="T41" fmla="*/ 27 h 30"/>
                  <a:gd name="T42" fmla="*/ 24 w 41"/>
                  <a:gd name="T43" fmla="*/ 23 h 30"/>
                  <a:gd name="T44" fmla="*/ 24 w 41"/>
                  <a:gd name="T45" fmla="*/ 23 h 30"/>
                  <a:gd name="T46" fmla="*/ 27 w 41"/>
                  <a:gd name="T47" fmla="*/ 24 h 30"/>
                  <a:gd name="T48" fmla="*/ 28 w 41"/>
                  <a:gd name="T49" fmla="*/ 29 h 30"/>
                  <a:gd name="T50" fmla="*/ 31 w 41"/>
                  <a:gd name="T51" fmla="*/ 29 h 30"/>
                  <a:gd name="T52" fmla="*/ 31 w 41"/>
                  <a:gd name="T53" fmla="*/ 25 h 30"/>
                  <a:gd name="T54" fmla="*/ 35 w 41"/>
                  <a:gd name="T55" fmla="*/ 29 h 30"/>
                  <a:gd name="T56" fmla="*/ 37 w 41"/>
                  <a:gd name="T57" fmla="*/ 29 h 30"/>
                  <a:gd name="T58" fmla="*/ 39 w 41"/>
                  <a:gd name="T59" fmla="*/ 30 h 30"/>
                  <a:gd name="T60" fmla="*/ 40 w 41"/>
                  <a:gd name="T61" fmla="*/ 30 h 30"/>
                  <a:gd name="T62" fmla="*/ 39 w 41"/>
                  <a:gd name="T63" fmla="*/ 25 h 30"/>
                  <a:gd name="T64" fmla="*/ 36 w 41"/>
                  <a:gd name="T65" fmla="*/ 21 h 30"/>
                  <a:gd name="T66" fmla="*/ 34 w 41"/>
                  <a:gd name="T67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" h="30">
                    <a:moveTo>
                      <a:pt x="34" y="13"/>
                    </a:moveTo>
                    <a:lnTo>
                      <a:pt x="39" y="15"/>
                    </a:lnTo>
                    <a:lnTo>
                      <a:pt x="41" y="13"/>
                    </a:lnTo>
                    <a:lnTo>
                      <a:pt x="41" y="11"/>
                    </a:lnTo>
                    <a:lnTo>
                      <a:pt x="37" y="7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3" y="4"/>
                    </a:lnTo>
                    <a:lnTo>
                      <a:pt x="29" y="4"/>
                    </a:lnTo>
                    <a:lnTo>
                      <a:pt x="27" y="4"/>
                    </a:lnTo>
                    <a:lnTo>
                      <a:pt x="25" y="2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3" y="1"/>
                    </a:lnTo>
                    <a:lnTo>
                      <a:pt x="11" y="5"/>
                    </a:lnTo>
                    <a:lnTo>
                      <a:pt x="6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8" y="16"/>
                    </a:lnTo>
                    <a:lnTo>
                      <a:pt x="18" y="17"/>
                    </a:lnTo>
                    <a:lnTo>
                      <a:pt x="17" y="19"/>
                    </a:lnTo>
                    <a:lnTo>
                      <a:pt x="17" y="22"/>
                    </a:lnTo>
                    <a:lnTo>
                      <a:pt x="18" y="24"/>
                    </a:lnTo>
                    <a:lnTo>
                      <a:pt x="19" y="25"/>
                    </a:lnTo>
                    <a:lnTo>
                      <a:pt x="22" y="27"/>
                    </a:lnTo>
                    <a:lnTo>
                      <a:pt x="22" y="25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7" y="24"/>
                    </a:lnTo>
                    <a:lnTo>
                      <a:pt x="27" y="24"/>
                    </a:lnTo>
                    <a:lnTo>
                      <a:pt x="27" y="27"/>
                    </a:lnTo>
                    <a:lnTo>
                      <a:pt x="28" y="29"/>
                    </a:lnTo>
                    <a:lnTo>
                      <a:pt x="29" y="30"/>
                    </a:lnTo>
                    <a:lnTo>
                      <a:pt x="31" y="29"/>
                    </a:lnTo>
                    <a:lnTo>
                      <a:pt x="31" y="27"/>
                    </a:lnTo>
                    <a:lnTo>
                      <a:pt x="31" y="25"/>
                    </a:lnTo>
                    <a:lnTo>
                      <a:pt x="34" y="28"/>
                    </a:lnTo>
                    <a:lnTo>
                      <a:pt x="35" y="29"/>
                    </a:lnTo>
                    <a:lnTo>
                      <a:pt x="36" y="29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9" y="30"/>
                    </a:lnTo>
                    <a:lnTo>
                      <a:pt x="39" y="30"/>
                    </a:lnTo>
                    <a:lnTo>
                      <a:pt x="40" y="30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37" y="23"/>
                    </a:lnTo>
                    <a:lnTo>
                      <a:pt x="36" y="21"/>
                    </a:lnTo>
                    <a:lnTo>
                      <a:pt x="34" y="15"/>
                    </a:lnTo>
                    <a:lnTo>
                      <a:pt x="34" y="13"/>
                    </a:lnTo>
                    <a:lnTo>
                      <a:pt x="3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5" name="Freeform 176">
                <a:extLst>
                  <a:ext uri="{FF2B5EF4-FFF2-40B4-BE49-F238E27FC236}">
                    <a16:creationId xmlns:a16="http://schemas.microsoft.com/office/drawing/2014/main" id="{9E44F942-38BC-41DA-9DB0-2ACF2D55B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8963" y="1103313"/>
                <a:ext cx="6350" cy="7937"/>
              </a:xfrm>
              <a:custGeom>
                <a:avLst/>
                <a:gdLst>
                  <a:gd name="T0" fmla="*/ 12 w 17"/>
                  <a:gd name="T1" fmla="*/ 8 h 22"/>
                  <a:gd name="T2" fmla="*/ 16 w 17"/>
                  <a:gd name="T3" fmla="*/ 4 h 22"/>
                  <a:gd name="T4" fmla="*/ 17 w 17"/>
                  <a:gd name="T5" fmla="*/ 3 h 22"/>
                  <a:gd name="T6" fmla="*/ 17 w 17"/>
                  <a:gd name="T7" fmla="*/ 2 h 22"/>
                  <a:gd name="T8" fmla="*/ 16 w 17"/>
                  <a:gd name="T9" fmla="*/ 0 h 22"/>
                  <a:gd name="T10" fmla="*/ 15 w 17"/>
                  <a:gd name="T11" fmla="*/ 2 h 22"/>
                  <a:gd name="T12" fmla="*/ 12 w 17"/>
                  <a:gd name="T13" fmla="*/ 2 h 22"/>
                  <a:gd name="T14" fmla="*/ 9 w 17"/>
                  <a:gd name="T15" fmla="*/ 4 h 22"/>
                  <a:gd name="T16" fmla="*/ 6 w 17"/>
                  <a:gd name="T17" fmla="*/ 9 h 22"/>
                  <a:gd name="T18" fmla="*/ 5 w 17"/>
                  <a:gd name="T19" fmla="*/ 9 h 22"/>
                  <a:gd name="T20" fmla="*/ 4 w 17"/>
                  <a:gd name="T21" fmla="*/ 11 h 22"/>
                  <a:gd name="T22" fmla="*/ 3 w 17"/>
                  <a:gd name="T23" fmla="*/ 12 h 22"/>
                  <a:gd name="T24" fmla="*/ 0 w 17"/>
                  <a:gd name="T25" fmla="*/ 17 h 22"/>
                  <a:gd name="T26" fmla="*/ 1 w 17"/>
                  <a:gd name="T27" fmla="*/ 21 h 22"/>
                  <a:gd name="T28" fmla="*/ 1 w 17"/>
                  <a:gd name="T29" fmla="*/ 22 h 22"/>
                  <a:gd name="T30" fmla="*/ 3 w 17"/>
                  <a:gd name="T31" fmla="*/ 21 h 22"/>
                  <a:gd name="T32" fmla="*/ 5 w 17"/>
                  <a:gd name="T33" fmla="*/ 20 h 22"/>
                  <a:gd name="T34" fmla="*/ 6 w 17"/>
                  <a:gd name="T35" fmla="*/ 17 h 22"/>
                  <a:gd name="T36" fmla="*/ 10 w 17"/>
                  <a:gd name="T37" fmla="*/ 11 h 22"/>
                  <a:gd name="T38" fmla="*/ 10 w 17"/>
                  <a:gd name="T39" fmla="*/ 9 h 22"/>
                  <a:gd name="T40" fmla="*/ 10 w 17"/>
                  <a:gd name="T41" fmla="*/ 8 h 22"/>
                  <a:gd name="T42" fmla="*/ 10 w 17"/>
                  <a:gd name="T43" fmla="*/ 8 h 22"/>
                  <a:gd name="T44" fmla="*/ 12 w 17"/>
                  <a:gd name="T45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22">
                    <a:moveTo>
                      <a:pt x="12" y="8"/>
                    </a:moveTo>
                    <a:lnTo>
                      <a:pt x="16" y="4"/>
                    </a:lnTo>
                    <a:lnTo>
                      <a:pt x="17" y="3"/>
                    </a:lnTo>
                    <a:lnTo>
                      <a:pt x="17" y="2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9" y="4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1" y="21"/>
                    </a:lnTo>
                    <a:lnTo>
                      <a:pt x="1" y="22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6" y="17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6" name="Freeform 177">
                <a:extLst>
                  <a:ext uri="{FF2B5EF4-FFF2-40B4-BE49-F238E27FC236}">
                    <a16:creationId xmlns:a16="http://schemas.microsoft.com/office/drawing/2014/main" id="{B3C54AD1-F7E9-448B-854A-43B1DD6284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613" y="1109663"/>
                <a:ext cx="1588" cy="3175"/>
              </a:xfrm>
              <a:custGeom>
                <a:avLst/>
                <a:gdLst>
                  <a:gd name="T0" fmla="*/ 6 w 7"/>
                  <a:gd name="T1" fmla="*/ 0 h 10"/>
                  <a:gd name="T2" fmla="*/ 1 w 7"/>
                  <a:gd name="T3" fmla="*/ 4 h 10"/>
                  <a:gd name="T4" fmla="*/ 0 w 7"/>
                  <a:gd name="T5" fmla="*/ 8 h 10"/>
                  <a:gd name="T6" fmla="*/ 1 w 7"/>
                  <a:gd name="T7" fmla="*/ 9 h 10"/>
                  <a:gd name="T8" fmla="*/ 2 w 7"/>
                  <a:gd name="T9" fmla="*/ 9 h 10"/>
                  <a:gd name="T10" fmla="*/ 3 w 7"/>
                  <a:gd name="T11" fmla="*/ 10 h 10"/>
                  <a:gd name="T12" fmla="*/ 6 w 7"/>
                  <a:gd name="T13" fmla="*/ 9 h 10"/>
                  <a:gd name="T14" fmla="*/ 6 w 7"/>
                  <a:gd name="T15" fmla="*/ 9 h 10"/>
                  <a:gd name="T16" fmla="*/ 6 w 7"/>
                  <a:gd name="T17" fmla="*/ 8 h 10"/>
                  <a:gd name="T18" fmla="*/ 7 w 7"/>
                  <a:gd name="T19" fmla="*/ 2 h 10"/>
                  <a:gd name="T20" fmla="*/ 6 w 7"/>
                  <a:gd name="T21" fmla="*/ 0 h 10"/>
                  <a:gd name="T22" fmla="*/ 6 w 7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10">
                    <a:moveTo>
                      <a:pt x="6" y="0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10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8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7" name="Freeform 178">
                <a:extLst>
                  <a:ext uri="{FF2B5EF4-FFF2-40B4-BE49-F238E27FC236}">
                    <a16:creationId xmlns:a16="http://schemas.microsoft.com/office/drawing/2014/main" id="{91333997-17DD-44ED-BD80-DA4B9B894E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438" y="1108075"/>
                <a:ext cx="1588" cy="3175"/>
              </a:xfrm>
              <a:custGeom>
                <a:avLst/>
                <a:gdLst>
                  <a:gd name="T0" fmla="*/ 4 w 8"/>
                  <a:gd name="T1" fmla="*/ 7 h 12"/>
                  <a:gd name="T2" fmla="*/ 6 w 8"/>
                  <a:gd name="T3" fmla="*/ 7 h 12"/>
                  <a:gd name="T4" fmla="*/ 8 w 8"/>
                  <a:gd name="T5" fmla="*/ 5 h 12"/>
                  <a:gd name="T6" fmla="*/ 8 w 8"/>
                  <a:gd name="T7" fmla="*/ 1 h 12"/>
                  <a:gd name="T8" fmla="*/ 8 w 8"/>
                  <a:gd name="T9" fmla="*/ 1 h 12"/>
                  <a:gd name="T10" fmla="*/ 8 w 8"/>
                  <a:gd name="T11" fmla="*/ 1 h 12"/>
                  <a:gd name="T12" fmla="*/ 7 w 8"/>
                  <a:gd name="T13" fmla="*/ 0 h 12"/>
                  <a:gd name="T14" fmla="*/ 6 w 8"/>
                  <a:gd name="T15" fmla="*/ 1 h 12"/>
                  <a:gd name="T16" fmla="*/ 2 w 8"/>
                  <a:gd name="T17" fmla="*/ 4 h 12"/>
                  <a:gd name="T18" fmla="*/ 2 w 8"/>
                  <a:gd name="T19" fmla="*/ 4 h 12"/>
                  <a:gd name="T20" fmla="*/ 0 w 8"/>
                  <a:gd name="T21" fmla="*/ 4 h 12"/>
                  <a:gd name="T22" fmla="*/ 0 w 8"/>
                  <a:gd name="T23" fmla="*/ 10 h 12"/>
                  <a:gd name="T24" fmla="*/ 0 w 8"/>
                  <a:gd name="T25" fmla="*/ 10 h 12"/>
                  <a:gd name="T26" fmla="*/ 4 w 8"/>
                  <a:gd name="T27" fmla="*/ 12 h 12"/>
                  <a:gd name="T28" fmla="*/ 4 w 8"/>
                  <a:gd name="T29" fmla="*/ 11 h 12"/>
                  <a:gd name="T30" fmla="*/ 4 w 8"/>
                  <a:gd name="T31" fmla="*/ 10 h 12"/>
                  <a:gd name="T32" fmla="*/ 4 w 8"/>
                  <a:gd name="T3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12">
                    <a:moveTo>
                      <a:pt x="4" y="7"/>
                    </a:moveTo>
                    <a:lnTo>
                      <a:pt x="6" y="7"/>
                    </a:lnTo>
                    <a:lnTo>
                      <a:pt x="8" y="5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4" y="10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8" name="Freeform 179">
                <a:extLst>
                  <a:ext uri="{FF2B5EF4-FFF2-40B4-BE49-F238E27FC236}">
                    <a16:creationId xmlns:a16="http://schemas.microsoft.com/office/drawing/2014/main" id="{6B13E4E4-4FF4-420D-8E49-63ACD3CABA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3088" y="1104900"/>
                <a:ext cx="1588" cy="4762"/>
              </a:xfrm>
              <a:custGeom>
                <a:avLst/>
                <a:gdLst>
                  <a:gd name="T0" fmla="*/ 4 w 6"/>
                  <a:gd name="T1" fmla="*/ 0 h 11"/>
                  <a:gd name="T2" fmla="*/ 3 w 6"/>
                  <a:gd name="T3" fmla="*/ 0 h 11"/>
                  <a:gd name="T4" fmla="*/ 2 w 6"/>
                  <a:gd name="T5" fmla="*/ 1 h 11"/>
                  <a:gd name="T6" fmla="*/ 0 w 6"/>
                  <a:gd name="T7" fmla="*/ 5 h 11"/>
                  <a:gd name="T8" fmla="*/ 2 w 6"/>
                  <a:gd name="T9" fmla="*/ 7 h 11"/>
                  <a:gd name="T10" fmla="*/ 4 w 6"/>
                  <a:gd name="T11" fmla="*/ 11 h 11"/>
                  <a:gd name="T12" fmla="*/ 5 w 6"/>
                  <a:gd name="T13" fmla="*/ 11 h 11"/>
                  <a:gd name="T14" fmla="*/ 6 w 6"/>
                  <a:gd name="T15" fmla="*/ 11 h 11"/>
                  <a:gd name="T16" fmla="*/ 6 w 6"/>
                  <a:gd name="T17" fmla="*/ 11 h 11"/>
                  <a:gd name="T18" fmla="*/ 6 w 6"/>
                  <a:gd name="T19" fmla="*/ 10 h 11"/>
                  <a:gd name="T20" fmla="*/ 6 w 6"/>
                  <a:gd name="T21" fmla="*/ 5 h 11"/>
                  <a:gd name="T22" fmla="*/ 6 w 6"/>
                  <a:gd name="T23" fmla="*/ 5 h 11"/>
                  <a:gd name="T24" fmla="*/ 6 w 6"/>
                  <a:gd name="T25" fmla="*/ 4 h 11"/>
                  <a:gd name="T26" fmla="*/ 4 w 6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1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10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9" name="Freeform 180">
                <a:extLst>
                  <a:ext uri="{FF2B5EF4-FFF2-40B4-BE49-F238E27FC236}">
                    <a16:creationId xmlns:a16="http://schemas.microsoft.com/office/drawing/2014/main" id="{A0723E99-3DA8-48A4-B083-19D777CE3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263" y="1109663"/>
                <a:ext cx="1588" cy="1587"/>
              </a:xfrm>
              <a:custGeom>
                <a:avLst/>
                <a:gdLst>
                  <a:gd name="T0" fmla="*/ 2 w 6"/>
                  <a:gd name="T1" fmla="*/ 7 h 7"/>
                  <a:gd name="T2" fmla="*/ 4 w 6"/>
                  <a:gd name="T3" fmla="*/ 7 h 7"/>
                  <a:gd name="T4" fmla="*/ 6 w 6"/>
                  <a:gd name="T5" fmla="*/ 4 h 7"/>
                  <a:gd name="T6" fmla="*/ 6 w 6"/>
                  <a:gd name="T7" fmla="*/ 2 h 7"/>
                  <a:gd name="T8" fmla="*/ 6 w 6"/>
                  <a:gd name="T9" fmla="*/ 0 h 7"/>
                  <a:gd name="T10" fmla="*/ 5 w 6"/>
                  <a:gd name="T11" fmla="*/ 0 h 7"/>
                  <a:gd name="T12" fmla="*/ 1 w 6"/>
                  <a:gd name="T13" fmla="*/ 2 h 7"/>
                  <a:gd name="T14" fmla="*/ 0 w 6"/>
                  <a:gd name="T15" fmla="*/ 2 h 7"/>
                  <a:gd name="T16" fmla="*/ 1 w 6"/>
                  <a:gd name="T17" fmla="*/ 4 h 7"/>
                  <a:gd name="T18" fmla="*/ 2 w 6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2" y="7"/>
                    </a:moveTo>
                    <a:lnTo>
                      <a:pt x="4" y="7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0" name="Freeform 181">
                <a:extLst>
                  <a:ext uri="{FF2B5EF4-FFF2-40B4-BE49-F238E27FC236}">
                    <a16:creationId xmlns:a16="http://schemas.microsoft.com/office/drawing/2014/main" id="{4944C47D-C69F-4E99-8360-821C6E5C33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1500" y="1111250"/>
                <a:ext cx="3175" cy="1587"/>
              </a:xfrm>
              <a:custGeom>
                <a:avLst/>
                <a:gdLst>
                  <a:gd name="T0" fmla="*/ 8 w 8"/>
                  <a:gd name="T1" fmla="*/ 5 h 6"/>
                  <a:gd name="T2" fmla="*/ 8 w 8"/>
                  <a:gd name="T3" fmla="*/ 4 h 6"/>
                  <a:gd name="T4" fmla="*/ 8 w 8"/>
                  <a:gd name="T5" fmla="*/ 2 h 6"/>
                  <a:gd name="T6" fmla="*/ 6 w 8"/>
                  <a:gd name="T7" fmla="*/ 0 h 6"/>
                  <a:gd name="T8" fmla="*/ 5 w 8"/>
                  <a:gd name="T9" fmla="*/ 0 h 6"/>
                  <a:gd name="T10" fmla="*/ 1 w 8"/>
                  <a:gd name="T11" fmla="*/ 2 h 6"/>
                  <a:gd name="T12" fmla="*/ 0 w 8"/>
                  <a:gd name="T13" fmla="*/ 2 h 6"/>
                  <a:gd name="T14" fmla="*/ 0 w 8"/>
                  <a:gd name="T15" fmla="*/ 4 h 6"/>
                  <a:gd name="T16" fmla="*/ 0 w 8"/>
                  <a:gd name="T17" fmla="*/ 4 h 6"/>
                  <a:gd name="T18" fmla="*/ 4 w 8"/>
                  <a:gd name="T19" fmla="*/ 6 h 6"/>
                  <a:gd name="T20" fmla="*/ 7 w 8"/>
                  <a:gd name="T21" fmla="*/ 5 h 6"/>
                  <a:gd name="T22" fmla="*/ 8 w 8"/>
                  <a:gd name="T2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8" y="5"/>
                    </a:move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7" y="5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1" name="Freeform 182">
                <a:extLst>
                  <a:ext uri="{FF2B5EF4-FFF2-40B4-BE49-F238E27FC236}">
                    <a16:creationId xmlns:a16="http://schemas.microsoft.com/office/drawing/2014/main" id="{A12A5452-4509-454D-BCDF-FE1DAD5B9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7850" y="1085850"/>
                <a:ext cx="3175" cy="1587"/>
              </a:xfrm>
              <a:custGeom>
                <a:avLst/>
                <a:gdLst>
                  <a:gd name="T0" fmla="*/ 3 w 8"/>
                  <a:gd name="T1" fmla="*/ 6 h 6"/>
                  <a:gd name="T2" fmla="*/ 4 w 8"/>
                  <a:gd name="T3" fmla="*/ 6 h 6"/>
                  <a:gd name="T4" fmla="*/ 4 w 8"/>
                  <a:gd name="T5" fmla="*/ 6 h 6"/>
                  <a:gd name="T6" fmla="*/ 5 w 8"/>
                  <a:gd name="T7" fmla="*/ 6 h 6"/>
                  <a:gd name="T8" fmla="*/ 8 w 8"/>
                  <a:gd name="T9" fmla="*/ 2 h 6"/>
                  <a:gd name="T10" fmla="*/ 6 w 8"/>
                  <a:gd name="T11" fmla="*/ 2 h 6"/>
                  <a:gd name="T12" fmla="*/ 4 w 8"/>
                  <a:gd name="T13" fmla="*/ 0 h 6"/>
                  <a:gd name="T14" fmla="*/ 0 w 8"/>
                  <a:gd name="T15" fmla="*/ 2 h 6"/>
                  <a:gd name="T16" fmla="*/ 0 w 8"/>
                  <a:gd name="T17" fmla="*/ 2 h 6"/>
                  <a:gd name="T18" fmla="*/ 0 w 8"/>
                  <a:gd name="T19" fmla="*/ 2 h 6"/>
                  <a:gd name="T20" fmla="*/ 0 w 8"/>
                  <a:gd name="T21" fmla="*/ 3 h 6"/>
                  <a:gd name="T22" fmla="*/ 3 w 8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3" y="6"/>
                    </a:moveTo>
                    <a:lnTo>
                      <a:pt x="4" y="6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2" name="Freeform 183">
                <a:extLst>
                  <a:ext uri="{FF2B5EF4-FFF2-40B4-BE49-F238E27FC236}">
                    <a16:creationId xmlns:a16="http://schemas.microsoft.com/office/drawing/2014/main" id="{DB7DD31F-574E-4446-88B4-2BE0FC0C1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4675" y="1079500"/>
                <a:ext cx="3175" cy="3175"/>
              </a:xfrm>
              <a:custGeom>
                <a:avLst/>
                <a:gdLst>
                  <a:gd name="T0" fmla="*/ 6 w 9"/>
                  <a:gd name="T1" fmla="*/ 13 h 13"/>
                  <a:gd name="T2" fmla="*/ 9 w 9"/>
                  <a:gd name="T3" fmla="*/ 6 h 13"/>
                  <a:gd name="T4" fmla="*/ 9 w 9"/>
                  <a:gd name="T5" fmla="*/ 5 h 13"/>
                  <a:gd name="T6" fmla="*/ 8 w 9"/>
                  <a:gd name="T7" fmla="*/ 1 h 13"/>
                  <a:gd name="T8" fmla="*/ 6 w 9"/>
                  <a:gd name="T9" fmla="*/ 0 h 13"/>
                  <a:gd name="T10" fmla="*/ 4 w 9"/>
                  <a:gd name="T11" fmla="*/ 3 h 13"/>
                  <a:gd name="T12" fmla="*/ 3 w 9"/>
                  <a:gd name="T13" fmla="*/ 4 h 13"/>
                  <a:gd name="T14" fmla="*/ 3 w 9"/>
                  <a:gd name="T15" fmla="*/ 4 h 13"/>
                  <a:gd name="T16" fmla="*/ 3 w 9"/>
                  <a:gd name="T17" fmla="*/ 4 h 13"/>
                  <a:gd name="T18" fmla="*/ 1 w 9"/>
                  <a:gd name="T19" fmla="*/ 9 h 13"/>
                  <a:gd name="T20" fmla="*/ 0 w 9"/>
                  <a:gd name="T21" fmla="*/ 12 h 13"/>
                  <a:gd name="T22" fmla="*/ 0 w 9"/>
                  <a:gd name="T23" fmla="*/ 12 h 13"/>
                  <a:gd name="T24" fmla="*/ 0 w 9"/>
                  <a:gd name="T25" fmla="*/ 12 h 13"/>
                  <a:gd name="T26" fmla="*/ 3 w 9"/>
                  <a:gd name="T27" fmla="*/ 13 h 13"/>
                  <a:gd name="T28" fmla="*/ 6 w 9"/>
                  <a:gd name="T2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3">
                    <a:moveTo>
                      <a:pt x="6" y="13"/>
                    </a:moveTo>
                    <a:lnTo>
                      <a:pt x="9" y="6"/>
                    </a:lnTo>
                    <a:lnTo>
                      <a:pt x="9" y="5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6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3" name="Freeform 184">
                <a:extLst>
                  <a:ext uri="{FF2B5EF4-FFF2-40B4-BE49-F238E27FC236}">
                    <a16:creationId xmlns:a16="http://schemas.microsoft.com/office/drawing/2014/main" id="{135E7D28-43DD-431B-B3C1-E484DAFEA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4513" y="1058863"/>
                <a:ext cx="1588" cy="1587"/>
              </a:xfrm>
              <a:custGeom>
                <a:avLst/>
                <a:gdLst>
                  <a:gd name="T0" fmla="*/ 8 w 8"/>
                  <a:gd name="T1" fmla="*/ 5 h 6"/>
                  <a:gd name="T2" fmla="*/ 8 w 8"/>
                  <a:gd name="T3" fmla="*/ 4 h 6"/>
                  <a:gd name="T4" fmla="*/ 8 w 8"/>
                  <a:gd name="T5" fmla="*/ 1 h 6"/>
                  <a:gd name="T6" fmla="*/ 7 w 8"/>
                  <a:gd name="T7" fmla="*/ 1 h 6"/>
                  <a:gd name="T8" fmla="*/ 6 w 8"/>
                  <a:gd name="T9" fmla="*/ 0 h 6"/>
                  <a:gd name="T10" fmla="*/ 5 w 8"/>
                  <a:gd name="T11" fmla="*/ 0 h 6"/>
                  <a:gd name="T12" fmla="*/ 5 w 8"/>
                  <a:gd name="T13" fmla="*/ 0 h 6"/>
                  <a:gd name="T14" fmla="*/ 5 w 8"/>
                  <a:gd name="T15" fmla="*/ 0 h 6"/>
                  <a:gd name="T16" fmla="*/ 2 w 8"/>
                  <a:gd name="T17" fmla="*/ 0 h 6"/>
                  <a:gd name="T18" fmla="*/ 0 w 8"/>
                  <a:gd name="T19" fmla="*/ 0 h 6"/>
                  <a:gd name="T20" fmla="*/ 0 w 8"/>
                  <a:gd name="T21" fmla="*/ 0 h 6"/>
                  <a:gd name="T22" fmla="*/ 0 w 8"/>
                  <a:gd name="T23" fmla="*/ 4 h 6"/>
                  <a:gd name="T24" fmla="*/ 0 w 8"/>
                  <a:gd name="T25" fmla="*/ 6 h 6"/>
                  <a:gd name="T26" fmla="*/ 2 w 8"/>
                  <a:gd name="T27" fmla="*/ 6 h 6"/>
                  <a:gd name="T28" fmla="*/ 5 w 8"/>
                  <a:gd name="T29" fmla="*/ 6 h 6"/>
                  <a:gd name="T30" fmla="*/ 5 w 8"/>
                  <a:gd name="T31" fmla="*/ 6 h 6"/>
                  <a:gd name="T32" fmla="*/ 6 w 8"/>
                  <a:gd name="T33" fmla="*/ 6 h 6"/>
                  <a:gd name="T34" fmla="*/ 7 w 8"/>
                  <a:gd name="T35" fmla="*/ 6 h 6"/>
                  <a:gd name="T36" fmla="*/ 8 w 8"/>
                  <a:gd name="T3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6">
                    <a:moveTo>
                      <a:pt x="8" y="5"/>
                    </a:moveTo>
                    <a:lnTo>
                      <a:pt x="8" y="4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4" name="Freeform 185">
                <a:extLst>
                  <a:ext uri="{FF2B5EF4-FFF2-40B4-BE49-F238E27FC236}">
                    <a16:creationId xmlns:a16="http://schemas.microsoft.com/office/drawing/2014/main" id="{E209DDD9-6E1E-4B26-A8A3-AD7C68FDC3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6575" y="1054100"/>
                <a:ext cx="3175" cy="1587"/>
              </a:xfrm>
              <a:custGeom>
                <a:avLst/>
                <a:gdLst>
                  <a:gd name="T0" fmla="*/ 7 w 7"/>
                  <a:gd name="T1" fmla="*/ 5 h 6"/>
                  <a:gd name="T2" fmla="*/ 7 w 7"/>
                  <a:gd name="T3" fmla="*/ 4 h 6"/>
                  <a:gd name="T4" fmla="*/ 7 w 7"/>
                  <a:gd name="T5" fmla="*/ 3 h 6"/>
                  <a:gd name="T6" fmla="*/ 4 w 7"/>
                  <a:gd name="T7" fmla="*/ 0 h 6"/>
                  <a:gd name="T8" fmla="*/ 2 w 7"/>
                  <a:gd name="T9" fmla="*/ 3 h 6"/>
                  <a:gd name="T10" fmla="*/ 0 w 7"/>
                  <a:gd name="T11" fmla="*/ 4 h 6"/>
                  <a:gd name="T12" fmla="*/ 3 w 7"/>
                  <a:gd name="T13" fmla="*/ 6 h 6"/>
                  <a:gd name="T14" fmla="*/ 3 w 7"/>
                  <a:gd name="T15" fmla="*/ 6 h 6"/>
                  <a:gd name="T16" fmla="*/ 4 w 7"/>
                  <a:gd name="T17" fmla="*/ 6 h 6"/>
                  <a:gd name="T18" fmla="*/ 5 w 7"/>
                  <a:gd name="T19" fmla="*/ 6 h 6"/>
                  <a:gd name="T20" fmla="*/ 7 w 7"/>
                  <a:gd name="T21" fmla="*/ 6 h 6"/>
                  <a:gd name="T22" fmla="*/ 7 w 7"/>
                  <a:gd name="T23" fmla="*/ 6 h 6"/>
                  <a:gd name="T24" fmla="*/ 7 w 7"/>
                  <a:gd name="T25" fmla="*/ 6 h 6"/>
                  <a:gd name="T26" fmla="*/ 7 w 7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7" y="5"/>
                    </a:moveTo>
                    <a:lnTo>
                      <a:pt x="7" y="4"/>
                    </a:lnTo>
                    <a:lnTo>
                      <a:pt x="7" y="3"/>
                    </a:lnTo>
                    <a:lnTo>
                      <a:pt x="4" y="0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5" name="Freeform 186">
                <a:extLst>
                  <a:ext uri="{FF2B5EF4-FFF2-40B4-BE49-F238E27FC236}">
                    <a16:creationId xmlns:a16="http://schemas.microsoft.com/office/drawing/2014/main" id="{FE08310A-1131-49D7-985D-EF41EB7ED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1813" y="1054100"/>
                <a:ext cx="4763" cy="3175"/>
              </a:xfrm>
              <a:custGeom>
                <a:avLst/>
                <a:gdLst>
                  <a:gd name="T0" fmla="*/ 17 w 17"/>
                  <a:gd name="T1" fmla="*/ 5 h 8"/>
                  <a:gd name="T2" fmla="*/ 17 w 17"/>
                  <a:gd name="T3" fmla="*/ 3 h 8"/>
                  <a:gd name="T4" fmla="*/ 13 w 17"/>
                  <a:gd name="T5" fmla="*/ 2 h 8"/>
                  <a:gd name="T6" fmla="*/ 12 w 17"/>
                  <a:gd name="T7" fmla="*/ 2 h 8"/>
                  <a:gd name="T8" fmla="*/ 11 w 17"/>
                  <a:gd name="T9" fmla="*/ 1 h 8"/>
                  <a:gd name="T10" fmla="*/ 10 w 17"/>
                  <a:gd name="T11" fmla="*/ 0 h 8"/>
                  <a:gd name="T12" fmla="*/ 7 w 17"/>
                  <a:gd name="T13" fmla="*/ 1 h 8"/>
                  <a:gd name="T14" fmla="*/ 6 w 17"/>
                  <a:gd name="T15" fmla="*/ 2 h 8"/>
                  <a:gd name="T16" fmla="*/ 5 w 17"/>
                  <a:gd name="T17" fmla="*/ 3 h 8"/>
                  <a:gd name="T18" fmla="*/ 1 w 17"/>
                  <a:gd name="T19" fmla="*/ 2 h 8"/>
                  <a:gd name="T20" fmla="*/ 0 w 17"/>
                  <a:gd name="T21" fmla="*/ 2 h 8"/>
                  <a:gd name="T22" fmla="*/ 0 w 17"/>
                  <a:gd name="T23" fmla="*/ 2 h 8"/>
                  <a:gd name="T24" fmla="*/ 0 w 17"/>
                  <a:gd name="T25" fmla="*/ 5 h 8"/>
                  <a:gd name="T26" fmla="*/ 3 w 17"/>
                  <a:gd name="T27" fmla="*/ 8 h 8"/>
                  <a:gd name="T28" fmla="*/ 4 w 17"/>
                  <a:gd name="T29" fmla="*/ 8 h 8"/>
                  <a:gd name="T30" fmla="*/ 6 w 17"/>
                  <a:gd name="T31" fmla="*/ 8 h 8"/>
                  <a:gd name="T32" fmla="*/ 9 w 17"/>
                  <a:gd name="T33" fmla="*/ 8 h 8"/>
                  <a:gd name="T34" fmla="*/ 10 w 17"/>
                  <a:gd name="T35" fmla="*/ 8 h 8"/>
                  <a:gd name="T36" fmla="*/ 12 w 17"/>
                  <a:gd name="T37" fmla="*/ 7 h 8"/>
                  <a:gd name="T38" fmla="*/ 12 w 17"/>
                  <a:gd name="T39" fmla="*/ 7 h 8"/>
                  <a:gd name="T40" fmla="*/ 13 w 17"/>
                  <a:gd name="T41" fmla="*/ 7 h 8"/>
                  <a:gd name="T42" fmla="*/ 17 w 17"/>
                  <a:gd name="T4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8">
                    <a:moveTo>
                      <a:pt x="17" y="5"/>
                    </a:moveTo>
                    <a:lnTo>
                      <a:pt x="17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3" y="7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6" name="Freeform 187">
                <a:extLst>
                  <a:ext uri="{FF2B5EF4-FFF2-40B4-BE49-F238E27FC236}">
                    <a16:creationId xmlns:a16="http://schemas.microsoft.com/office/drawing/2014/main" id="{22A637D0-3B6A-4649-9BA7-6A3847D6C0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6575" y="1166813"/>
                <a:ext cx="1588" cy="3175"/>
              </a:xfrm>
              <a:custGeom>
                <a:avLst/>
                <a:gdLst>
                  <a:gd name="T0" fmla="*/ 7 w 9"/>
                  <a:gd name="T1" fmla="*/ 1 h 9"/>
                  <a:gd name="T2" fmla="*/ 6 w 9"/>
                  <a:gd name="T3" fmla="*/ 1 h 9"/>
                  <a:gd name="T4" fmla="*/ 4 w 9"/>
                  <a:gd name="T5" fmla="*/ 0 h 9"/>
                  <a:gd name="T6" fmla="*/ 3 w 9"/>
                  <a:gd name="T7" fmla="*/ 1 h 9"/>
                  <a:gd name="T8" fmla="*/ 3 w 9"/>
                  <a:gd name="T9" fmla="*/ 1 h 9"/>
                  <a:gd name="T10" fmla="*/ 1 w 9"/>
                  <a:gd name="T11" fmla="*/ 1 h 9"/>
                  <a:gd name="T12" fmla="*/ 0 w 9"/>
                  <a:gd name="T13" fmla="*/ 0 h 9"/>
                  <a:gd name="T14" fmla="*/ 1 w 9"/>
                  <a:gd name="T15" fmla="*/ 2 h 9"/>
                  <a:gd name="T16" fmla="*/ 2 w 9"/>
                  <a:gd name="T17" fmla="*/ 7 h 9"/>
                  <a:gd name="T18" fmla="*/ 2 w 9"/>
                  <a:gd name="T19" fmla="*/ 8 h 9"/>
                  <a:gd name="T20" fmla="*/ 4 w 9"/>
                  <a:gd name="T21" fmla="*/ 9 h 9"/>
                  <a:gd name="T22" fmla="*/ 8 w 9"/>
                  <a:gd name="T23" fmla="*/ 8 h 9"/>
                  <a:gd name="T24" fmla="*/ 8 w 9"/>
                  <a:gd name="T25" fmla="*/ 7 h 9"/>
                  <a:gd name="T26" fmla="*/ 9 w 9"/>
                  <a:gd name="T27" fmla="*/ 4 h 9"/>
                  <a:gd name="T28" fmla="*/ 7 w 9"/>
                  <a:gd name="T2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7" y="1"/>
                    </a:move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4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7" name="Freeform 188">
                <a:extLst>
                  <a:ext uri="{FF2B5EF4-FFF2-40B4-BE49-F238E27FC236}">
                    <a16:creationId xmlns:a16="http://schemas.microsoft.com/office/drawing/2014/main" id="{F4E8326B-763A-4CDF-8A59-963F2C4B48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9750" y="1169988"/>
                <a:ext cx="3175" cy="1587"/>
              </a:xfrm>
              <a:custGeom>
                <a:avLst/>
                <a:gdLst>
                  <a:gd name="T0" fmla="*/ 6 w 9"/>
                  <a:gd name="T1" fmla="*/ 0 h 5"/>
                  <a:gd name="T2" fmla="*/ 0 w 9"/>
                  <a:gd name="T3" fmla="*/ 0 h 5"/>
                  <a:gd name="T4" fmla="*/ 0 w 9"/>
                  <a:gd name="T5" fmla="*/ 0 h 5"/>
                  <a:gd name="T6" fmla="*/ 0 w 9"/>
                  <a:gd name="T7" fmla="*/ 3 h 5"/>
                  <a:gd name="T8" fmla="*/ 0 w 9"/>
                  <a:gd name="T9" fmla="*/ 4 h 5"/>
                  <a:gd name="T10" fmla="*/ 1 w 9"/>
                  <a:gd name="T11" fmla="*/ 5 h 5"/>
                  <a:gd name="T12" fmla="*/ 3 w 9"/>
                  <a:gd name="T13" fmla="*/ 4 h 5"/>
                  <a:gd name="T14" fmla="*/ 6 w 9"/>
                  <a:gd name="T15" fmla="*/ 3 h 5"/>
                  <a:gd name="T16" fmla="*/ 6 w 9"/>
                  <a:gd name="T17" fmla="*/ 3 h 5"/>
                  <a:gd name="T18" fmla="*/ 7 w 9"/>
                  <a:gd name="T19" fmla="*/ 3 h 5"/>
                  <a:gd name="T20" fmla="*/ 9 w 9"/>
                  <a:gd name="T21" fmla="*/ 3 h 5"/>
                  <a:gd name="T22" fmla="*/ 9 w 9"/>
                  <a:gd name="T23" fmla="*/ 2 h 5"/>
                  <a:gd name="T24" fmla="*/ 6 w 9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">
                    <a:moveTo>
                      <a:pt x="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8" name="Freeform 189">
                <a:extLst>
                  <a:ext uri="{FF2B5EF4-FFF2-40B4-BE49-F238E27FC236}">
                    <a16:creationId xmlns:a16="http://schemas.microsoft.com/office/drawing/2014/main" id="{43C411B0-5290-40A7-B7AF-42F95931CA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1171575"/>
                <a:ext cx="1588" cy="3175"/>
              </a:xfrm>
              <a:custGeom>
                <a:avLst/>
                <a:gdLst>
                  <a:gd name="T0" fmla="*/ 3 w 5"/>
                  <a:gd name="T1" fmla="*/ 2 h 9"/>
                  <a:gd name="T2" fmla="*/ 3 w 5"/>
                  <a:gd name="T3" fmla="*/ 0 h 9"/>
                  <a:gd name="T4" fmla="*/ 2 w 5"/>
                  <a:gd name="T5" fmla="*/ 0 h 9"/>
                  <a:gd name="T6" fmla="*/ 1 w 5"/>
                  <a:gd name="T7" fmla="*/ 0 h 9"/>
                  <a:gd name="T8" fmla="*/ 0 w 5"/>
                  <a:gd name="T9" fmla="*/ 2 h 9"/>
                  <a:gd name="T10" fmla="*/ 0 w 5"/>
                  <a:gd name="T11" fmla="*/ 2 h 9"/>
                  <a:gd name="T12" fmla="*/ 1 w 5"/>
                  <a:gd name="T13" fmla="*/ 8 h 9"/>
                  <a:gd name="T14" fmla="*/ 2 w 5"/>
                  <a:gd name="T15" fmla="*/ 8 h 9"/>
                  <a:gd name="T16" fmla="*/ 2 w 5"/>
                  <a:gd name="T17" fmla="*/ 8 h 9"/>
                  <a:gd name="T18" fmla="*/ 3 w 5"/>
                  <a:gd name="T19" fmla="*/ 9 h 9"/>
                  <a:gd name="T20" fmla="*/ 5 w 5"/>
                  <a:gd name="T21" fmla="*/ 8 h 9"/>
                  <a:gd name="T22" fmla="*/ 5 w 5"/>
                  <a:gd name="T23" fmla="*/ 3 h 9"/>
                  <a:gd name="T24" fmla="*/ 3 w 5"/>
                  <a:gd name="T2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9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5" y="8"/>
                    </a:lnTo>
                    <a:lnTo>
                      <a:pt x="5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9" name="Freeform 190">
                <a:extLst>
                  <a:ext uri="{FF2B5EF4-FFF2-40B4-BE49-F238E27FC236}">
                    <a16:creationId xmlns:a16="http://schemas.microsoft.com/office/drawing/2014/main" id="{2FF05876-A2EE-45E3-8D5D-2ACD28E15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1168400"/>
                <a:ext cx="0" cy="1587"/>
              </a:xfrm>
              <a:custGeom>
                <a:avLst/>
                <a:gdLst>
                  <a:gd name="T0" fmla="*/ 2 w 3"/>
                  <a:gd name="T1" fmla="*/ 7 h 7"/>
                  <a:gd name="T2" fmla="*/ 2 w 3"/>
                  <a:gd name="T3" fmla="*/ 7 h 7"/>
                  <a:gd name="T4" fmla="*/ 2 w 3"/>
                  <a:gd name="T5" fmla="*/ 7 h 7"/>
                  <a:gd name="T6" fmla="*/ 2 w 3"/>
                  <a:gd name="T7" fmla="*/ 7 h 7"/>
                  <a:gd name="T8" fmla="*/ 3 w 3"/>
                  <a:gd name="T9" fmla="*/ 4 h 7"/>
                  <a:gd name="T10" fmla="*/ 2 w 3"/>
                  <a:gd name="T11" fmla="*/ 1 h 7"/>
                  <a:gd name="T12" fmla="*/ 2 w 3"/>
                  <a:gd name="T13" fmla="*/ 0 h 7"/>
                  <a:gd name="T14" fmla="*/ 0 w 3"/>
                  <a:gd name="T15" fmla="*/ 2 h 7"/>
                  <a:gd name="T16" fmla="*/ 0 w 3"/>
                  <a:gd name="T17" fmla="*/ 3 h 7"/>
                  <a:gd name="T18" fmla="*/ 2 w 3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7">
                    <a:moveTo>
                      <a:pt x="2" y="7"/>
                    </a:move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0" name="Freeform 191">
                <a:extLst>
                  <a:ext uri="{FF2B5EF4-FFF2-40B4-BE49-F238E27FC236}">
                    <a16:creationId xmlns:a16="http://schemas.microsoft.com/office/drawing/2014/main" id="{85D76A66-89C0-4A62-9B8D-410BE90E6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2925" y="1176338"/>
                <a:ext cx="3175" cy="3175"/>
              </a:xfrm>
              <a:custGeom>
                <a:avLst/>
                <a:gdLst>
                  <a:gd name="T0" fmla="*/ 7 w 7"/>
                  <a:gd name="T1" fmla="*/ 7 h 12"/>
                  <a:gd name="T2" fmla="*/ 5 w 7"/>
                  <a:gd name="T3" fmla="*/ 4 h 12"/>
                  <a:gd name="T4" fmla="*/ 1 w 7"/>
                  <a:gd name="T5" fmla="*/ 1 h 12"/>
                  <a:gd name="T6" fmla="*/ 0 w 7"/>
                  <a:gd name="T7" fmla="*/ 0 h 12"/>
                  <a:gd name="T8" fmla="*/ 0 w 7"/>
                  <a:gd name="T9" fmla="*/ 1 h 12"/>
                  <a:gd name="T10" fmla="*/ 0 w 7"/>
                  <a:gd name="T11" fmla="*/ 2 h 12"/>
                  <a:gd name="T12" fmla="*/ 0 w 7"/>
                  <a:gd name="T13" fmla="*/ 5 h 12"/>
                  <a:gd name="T14" fmla="*/ 0 w 7"/>
                  <a:gd name="T15" fmla="*/ 7 h 12"/>
                  <a:gd name="T16" fmla="*/ 0 w 7"/>
                  <a:gd name="T17" fmla="*/ 7 h 12"/>
                  <a:gd name="T18" fmla="*/ 0 w 7"/>
                  <a:gd name="T19" fmla="*/ 10 h 12"/>
                  <a:gd name="T20" fmla="*/ 5 w 7"/>
                  <a:gd name="T21" fmla="*/ 12 h 12"/>
                  <a:gd name="T22" fmla="*/ 5 w 7"/>
                  <a:gd name="T23" fmla="*/ 12 h 12"/>
                  <a:gd name="T24" fmla="*/ 7 w 7"/>
                  <a:gd name="T25" fmla="*/ 8 h 12"/>
                  <a:gd name="T26" fmla="*/ 7 w 7"/>
                  <a:gd name="T2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2">
                    <a:moveTo>
                      <a:pt x="7" y="7"/>
                    </a:moveTo>
                    <a:lnTo>
                      <a:pt x="5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7" y="8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1" name="Freeform 192">
                <a:extLst>
                  <a:ext uri="{FF2B5EF4-FFF2-40B4-BE49-F238E27FC236}">
                    <a16:creationId xmlns:a16="http://schemas.microsoft.com/office/drawing/2014/main" id="{2C2D237F-24FD-4AD7-B12F-329E1AD4D9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6100" y="1174750"/>
                <a:ext cx="1588" cy="3175"/>
              </a:xfrm>
              <a:custGeom>
                <a:avLst/>
                <a:gdLst>
                  <a:gd name="T0" fmla="*/ 5 w 5"/>
                  <a:gd name="T1" fmla="*/ 1 h 13"/>
                  <a:gd name="T2" fmla="*/ 5 w 5"/>
                  <a:gd name="T3" fmla="*/ 0 h 13"/>
                  <a:gd name="T4" fmla="*/ 4 w 5"/>
                  <a:gd name="T5" fmla="*/ 0 h 13"/>
                  <a:gd name="T6" fmla="*/ 2 w 5"/>
                  <a:gd name="T7" fmla="*/ 0 h 13"/>
                  <a:gd name="T8" fmla="*/ 2 w 5"/>
                  <a:gd name="T9" fmla="*/ 0 h 13"/>
                  <a:gd name="T10" fmla="*/ 2 w 5"/>
                  <a:gd name="T11" fmla="*/ 1 h 13"/>
                  <a:gd name="T12" fmla="*/ 0 w 5"/>
                  <a:gd name="T13" fmla="*/ 5 h 13"/>
                  <a:gd name="T14" fmla="*/ 0 w 5"/>
                  <a:gd name="T15" fmla="*/ 6 h 13"/>
                  <a:gd name="T16" fmla="*/ 0 w 5"/>
                  <a:gd name="T17" fmla="*/ 7 h 13"/>
                  <a:gd name="T18" fmla="*/ 0 w 5"/>
                  <a:gd name="T19" fmla="*/ 11 h 13"/>
                  <a:gd name="T20" fmla="*/ 2 w 5"/>
                  <a:gd name="T21" fmla="*/ 13 h 13"/>
                  <a:gd name="T22" fmla="*/ 2 w 5"/>
                  <a:gd name="T23" fmla="*/ 13 h 13"/>
                  <a:gd name="T24" fmla="*/ 5 w 5"/>
                  <a:gd name="T25" fmla="*/ 12 h 13"/>
                  <a:gd name="T26" fmla="*/ 5 w 5"/>
                  <a:gd name="T27" fmla="*/ 9 h 13"/>
                  <a:gd name="T28" fmla="*/ 5 w 5"/>
                  <a:gd name="T29" fmla="*/ 7 h 13"/>
                  <a:gd name="T30" fmla="*/ 5 w 5"/>
                  <a:gd name="T31" fmla="*/ 6 h 13"/>
                  <a:gd name="T32" fmla="*/ 4 w 5"/>
                  <a:gd name="T33" fmla="*/ 5 h 13"/>
                  <a:gd name="T34" fmla="*/ 4 w 5"/>
                  <a:gd name="T35" fmla="*/ 3 h 13"/>
                  <a:gd name="T36" fmla="*/ 4 w 5"/>
                  <a:gd name="T37" fmla="*/ 3 h 13"/>
                  <a:gd name="T38" fmla="*/ 5 w 5"/>
                  <a:gd name="T3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13">
                    <a:moveTo>
                      <a:pt x="5" y="1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2" name="Freeform 193">
                <a:extLst>
                  <a:ext uri="{FF2B5EF4-FFF2-40B4-BE49-F238E27FC236}">
                    <a16:creationId xmlns:a16="http://schemas.microsoft.com/office/drawing/2014/main" id="{BAAC9317-FE20-44AA-A8CA-0D2CAF8A0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9750" y="1177925"/>
                <a:ext cx="1588" cy="1587"/>
              </a:xfrm>
              <a:custGeom>
                <a:avLst/>
                <a:gdLst>
                  <a:gd name="T0" fmla="*/ 7 w 7"/>
                  <a:gd name="T1" fmla="*/ 2 h 7"/>
                  <a:gd name="T2" fmla="*/ 6 w 7"/>
                  <a:gd name="T3" fmla="*/ 1 h 7"/>
                  <a:gd name="T4" fmla="*/ 3 w 7"/>
                  <a:gd name="T5" fmla="*/ 0 h 7"/>
                  <a:gd name="T6" fmla="*/ 3 w 7"/>
                  <a:gd name="T7" fmla="*/ 0 h 7"/>
                  <a:gd name="T8" fmla="*/ 2 w 7"/>
                  <a:gd name="T9" fmla="*/ 0 h 7"/>
                  <a:gd name="T10" fmla="*/ 1 w 7"/>
                  <a:gd name="T11" fmla="*/ 0 h 7"/>
                  <a:gd name="T12" fmla="*/ 0 w 7"/>
                  <a:gd name="T13" fmla="*/ 0 h 7"/>
                  <a:gd name="T14" fmla="*/ 0 w 7"/>
                  <a:gd name="T15" fmla="*/ 0 h 7"/>
                  <a:gd name="T16" fmla="*/ 3 w 7"/>
                  <a:gd name="T17" fmla="*/ 7 h 7"/>
                  <a:gd name="T18" fmla="*/ 4 w 7"/>
                  <a:gd name="T19" fmla="*/ 7 h 7"/>
                  <a:gd name="T20" fmla="*/ 4 w 7"/>
                  <a:gd name="T21" fmla="*/ 7 h 7"/>
                  <a:gd name="T22" fmla="*/ 7 w 7"/>
                  <a:gd name="T23" fmla="*/ 5 h 7"/>
                  <a:gd name="T24" fmla="*/ 7 w 7"/>
                  <a:gd name="T25" fmla="*/ 5 h 7"/>
                  <a:gd name="T26" fmla="*/ 7 w 7"/>
                  <a:gd name="T2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3" name="Freeform 194">
                <a:extLst>
                  <a:ext uri="{FF2B5EF4-FFF2-40B4-BE49-F238E27FC236}">
                    <a16:creationId xmlns:a16="http://schemas.microsoft.com/office/drawing/2014/main" id="{C75F9F2B-C8C5-4982-A4E8-5BB734955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6938" y="1190625"/>
                <a:ext cx="4763" cy="3175"/>
              </a:xfrm>
              <a:custGeom>
                <a:avLst/>
                <a:gdLst>
                  <a:gd name="T0" fmla="*/ 16 w 17"/>
                  <a:gd name="T1" fmla="*/ 2 h 9"/>
                  <a:gd name="T2" fmla="*/ 11 w 17"/>
                  <a:gd name="T3" fmla="*/ 2 h 9"/>
                  <a:gd name="T4" fmla="*/ 9 w 17"/>
                  <a:gd name="T5" fmla="*/ 2 h 9"/>
                  <a:gd name="T6" fmla="*/ 5 w 17"/>
                  <a:gd name="T7" fmla="*/ 2 h 9"/>
                  <a:gd name="T8" fmla="*/ 4 w 17"/>
                  <a:gd name="T9" fmla="*/ 0 h 9"/>
                  <a:gd name="T10" fmla="*/ 1 w 17"/>
                  <a:gd name="T11" fmla="*/ 2 h 9"/>
                  <a:gd name="T12" fmla="*/ 0 w 17"/>
                  <a:gd name="T13" fmla="*/ 2 h 9"/>
                  <a:gd name="T14" fmla="*/ 0 w 17"/>
                  <a:gd name="T15" fmla="*/ 3 h 9"/>
                  <a:gd name="T16" fmla="*/ 0 w 17"/>
                  <a:gd name="T17" fmla="*/ 4 h 9"/>
                  <a:gd name="T18" fmla="*/ 3 w 17"/>
                  <a:gd name="T19" fmla="*/ 8 h 9"/>
                  <a:gd name="T20" fmla="*/ 9 w 17"/>
                  <a:gd name="T21" fmla="*/ 8 h 9"/>
                  <a:gd name="T22" fmla="*/ 10 w 17"/>
                  <a:gd name="T23" fmla="*/ 9 h 9"/>
                  <a:gd name="T24" fmla="*/ 12 w 17"/>
                  <a:gd name="T25" fmla="*/ 9 h 9"/>
                  <a:gd name="T26" fmla="*/ 15 w 17"/>
                  <a:gd name="T27" fmla="*/ 8 h 9"/>
                  <a:gd name="T28" fmla="*/ 16 w 17"/>
                  <a:gd name="T29" fmla="*/ 5 h 9"/>
                  <a:gd name="T30" fmla="*/ 17 w 17"/>
                  <a:gd name="T31" fmla="*/ 3 h 9"/>
                  <a:gd name="T32" fmla="*/ 16 w 17"/>
                  <a:gd name="T3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9">
                    <a:moveTo>
                      <a:pt x="16" y="2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8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5" y="8"/>
                    </a:lnTo>
                    <a:lnTo>
                      <a:pt x="16" y="5"/>
                    </a:lnTo>
                    <a:lnTo>
                      <a:pt x="17" y="3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4" name="Freeform 195">
                <a:extLst>
                  <a:ext uri="{FF2B5EF4-FFF2-40B4-BE49-F238E27FC236}">
                    <a16:creationId xmlns:a16="http://schemas.microsoft.com/office/drawing/2014/main" id="{0AA7D8F9-7840-4909-A994-5C9BE50620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83088" y="868363"/>
                <a:ext cx="752475" cy="571500"/>
              </a:xfrm>
              <a:custGeom>
                <a:avLst/>
                <a:gdLst>
                  <a:gd name="T0" fmla="*/ 1682 w 2369"/>
                  <a:gd name="T1" fmla="*/ 1093 h 1799"/>
                  <a:gd name="T2" fmla="*/ 1703 w 2369"/>
                  <a:gd name="T3" fmla="*/ 1086 h 1799"/>
                  <a:gd name="T4" fmla="*/ 1791 w 2369"/>
                  <a:gd name="T5" fmla="*/ 1066 h 1799"/>
                  <a:gd name="T6" fmla="*/ 1828 w 2369"/>
                  <a:gd name="T7" fmla="*/ 879 h 1799"/>
                  <a:gd name="T8" fmla="*/ 1955 w 2369"/>
                  <a:gd name="T9" fmla="*/ 728 h 1799"/>
                  <a:gd name="T10" fmla="*/ 1846 w 2369"/>
                  <a:gd name="T11" fmla="*/ 587 h 1799"/>
                  <a:gd name="T12" fmla="*/ 1969 w 2369"/>
                  <a:gd name="T13" fmla="*/ 602 h 1799"/>
                  <a:gd name="T14" fmla="*/ 2014 w 2369"/>
                  <a:gd name="T15" fmla="*/ 522 h 1799"/>
                  <a:gd name="T16" fmla="*/ 2107 w 2369"/>
                  <a:gd name="T17" fmla="*/ 457 h 1799"/>
                  <a:gd name="T18" fmla="*/ 2021 w 2369"/>
                  <a:gd name="T19" fmla="*/ 349 h 1799"/>
                  <a:gd name="T20" fmla="*/ 1918 w 2369"/>
                  <a:gd name="T21" fmla="*/ 324 h 1799"/>
                  <a:gd name="T22" fmla="*/ 2086 w 2369"/>
                  <a:gd name="T23" fmla="*/ 253 h 1799"/>
                  <a:gd name="T24" fmla="*/ 2150 w 2369"/>
                  <a:gd name="T25" fmla="*/ 266 h 1799"/>
                  <a:gd name="T26" fmla="*/ 2224 w 2369"/>
                  <a:gd name="T27" fmla="*/ 296 h 1799"/>
                  <a:gd name="T28" fmla="*/ 2312 w 2369"/>
                  <a:gd name="T29" fmla="*/ 203 h 1799"/>
                  <a:gd name="T30" fmla="*/ 2360 w 2369"/>
                  <a:gd name="T31" fmla="*/ 159 h 1799"/>
                  <a:gd name="T32" fmla="*/ 2064 w 2369"/>
                  <a:gd name="T33" fmla="*/ 103 h 1799"/>
                  <a:gd name="T34" fmla="*/ 1714 w 2369"/>
                  <a:gd name="T35" fmla="*/ 67 h 1799"/>
                  <a:gd name="T36" fmla="*/ 1524 w 2369"/>
                  <a:gd name="T37" fmla="*/ 53 h 1799"/>
                  <a:gd name="T38" fmla="*/ 1357 w 2369"/>
                  <a:gd name="T39" fmla="*/ 61 h 1799"/>
                  <a:gd name="T40" fmla="*/ 1266 w 2369"/>
                  <a:gd name="T41" fmla="*/ 3 h 1799"/>
                  <a:gd name="T42" fmla="*/ 1107 w 2369"/>
                  <a:gd name="T43" fmla="*/ 63 h 1799"/>
                  <a:gd name="T44" fmla="*/ 1055 w 2369"/>
                  <a:gd name="T45" fmla="*/ 71 h 1799"/>
                  <a:gd name="T46" fmla="*/ 1054 w 2369"/>
                  <a:gd name="T47" fmla="*/ 110 h 1799"/>
                  <a:gd name="T48" fmla="*/ 993 w 2369"/>
                  <a:gd name="T49" fmla="*/ 115 h 1799"/>
                  <a:gd name="T50" fmla="*/ 882 w 2369"/>
                  <a:gd name="T51" fmla="*/ 121 h 1799"/>
                  <a:gd name="T52" fmla="*/ 755 w 2369"/>
                  <a:gd name="T53" fmla="*/ 141 h 1799"/>
                  <a:gd name="T54" fmla="*/ 666 w 2369"/>
                  <a:gd name="T55" fmla="*/ 150 h 1799"/>
                  <a:gd name="T56" fmla="*/ 588 w 2369"/>
                  <a:gd name="T57" fmla="*/ 89 h 1799"/>
                  <a:gd name="T58" fmla="*/ 466 w 2369"/>
                  <a:gd name="T59" fmla="*/ 115 h 1799"/>
                  <a:gd name="T60" fmla="*/ 372 w 2369"/>
                  <a:gd name="T61" fmla="*/ 194 h 1799"/>
                  <a:gd name="T62" fmla="*/ 409 w 2369"/>
                  <a:gd name="T63" fmla="*/ 267 h 1799"/>
                  <a:gd name="T64" fmla="*/ 477 w 2369"/>
                  <a:gd name="T65" fmla="*/ 268 h 1799"/>
                  <a:gd name="T66" fmla="*/ 518 w 2369"/>
                  <a:gd name="T67" fmla="*/ 210 h 1799"/>
                  <a:gd name="T68" fmla="*/ 562 w 2369"/>
                  <a:gd name="T69" fmla="*/ 275 h 1799"/>
                  <a:gd name="T70" fmla="*/ 401 w 2369"/>
                  <a:gd name="T71" fmla="*/ 281 h 1799"/>
                  <a:gd name="T72" fmla="*/ 247 w 2369"/>
                  <a:gd name="T73" fmla="*/ 408 h 1799"/>
                  <a:gd name="T74" fmla="*/ 144 w 2369"/>
                  <a:gd name="T75" fmla="*/ 520 h 1799"/>
                  <a:gd name="T76" fmla="*/ 269 w 2369"/>
                  <a:gd name="T77" fmla="*/ 560 h 1799"/>
                  <a:gd name="T78" fmla="*/ 438 w 2369"/>
                  <a:gd name="T79" fmla="*/ 544 h 1799"/>
                  <a:gd name="T80" fmla="*/ 481 w 2369"/>
                  <a:gd name="T81" fmla="*/ 594 h 1799"/>
                  <a:gd name="T82" fmla="*/ 446 w 2369"/>
                  <a:gd name="T83" fmla="*/ 489 h 1799"/>
                  <a:gd name="T84" fmla="*/ 588 w 2369"/>
                  <a:gd name="T85" fmla="*/ 591 h 1799"/>
                  <a:gd name="T86" fmla="*/ 628 w 2369"/>
                  <a:gd name="T87" fmla="*/ 598 h 1799"/>
                  <a:gd name="T88" fmla="*/ 722 w 2369"/>
                  <a:gd name="T89" fmla="*/ 627 h 1799"/>
                  <a:gd name="T90" fmla="*/ 640 w 2369"/>
                  <a:gd name="T91" fmla="*/ 708 h 1799"/>
                  <a:gd name="T92" fmla="*/ 405 w 2369"/>
                  <a:gd name="T93" fmla="*/ 623 h 1799"/>
                  <a:gd name="T94" fmla="*/ 176 w 2369"/>
                  <a:gd name="T95" fmla="*/ 633 h 1799"/>
                  <a:gd name="T96" fmla="*/ 20 w 2369"/>
                  <a:gd name="T97" fmla="*/ 932 h 1799"/>
                  <a:gd name="T98" fmla="*/ 181 w 2369"/>
                  <a:gd name="T99" fmla="*/ 1139 h 1799"/>
                  <a:gd name="T100" fmla="*/ 379 w 2369"/>
                  <a:gd name="T101" fmla="*/ 1233 h 1799"/>
                  <a:gd name="T102" fmla="*/ 457 w 2369"/>
                  <a:gd name="T103" fmla="*/ 1593 h 1799"/>
                  <a:gd name="T104" fmla="*/ 613 w 2369"/>
                  <a:gd name="T105" fmla="*/ 1783 h 1799"/>
                  <a:gd name="T106" fmla="*/ 832 w 2369"/>
                  <a:gd name="T107" fmla="*/ 1482 h 1799"/>
                  <a:gd name="T108" fmla="*/ 962 w 2369"/>
                  <a:gd name="T109" fmla="*/ 1118 h 1799"/>
                  <a:gd name="T110" fmla="*/ 818 w 2369"/>
                  <a:gd name="T111" fmla="*/ 965 h 1799"/>
                  <a:gd name="T112" fmla="*/ 783 w 2369"/>
                  <a:gd name="T113" fmla="*/ 822 h 1799"/>
                  <a:gd name="T114" fmla="*/ 1003 w 2369"/>
                  <a:gd name="T115" fmla="*/ 957 h 1799"/>
                  <a:gd name="T116" fmla="*/ 982 w 2369"/>
                  <a:gd name="T117" fmla="*/ 816 h 1799"/>
                  <a:gd name="T118" fmla="*/ 1053 w 2369"/>
                  <a:gd name="T119" fmla="*/ 780 h 1799"/>
                  <a:gd name="T120" fmla="*/ 1291 w 2369"/>
                  <a:gd name="T121" fmla="*/ 900 h 1799"/>
                  <a:gd name="T122" fmla="*/ 1425 w 2369"/>
                  <a:gd name="T123" fmla="*/ 957 h 1799"/>
                  <a:gd name="T124" fmla="*/ 1591 w 2369"/>
                  <a:gd name="T125" fmla="*/ 898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69" h="1799">
                    <a:moveTo>
                      <a:pt x="1119" y="135"/>
                    </a:moveTo>
                    <a:lnTo>
                      <a:pt x="1117" y="135"/>
                    </a:lnTo>
                    <a:lnTo>
                      <a:pt x="1117" y="135"/>
                    </a:lnTo>
                    <a:lnTo>
                      <a:pt x="1115" y="133"/>
                    </a:lnTo>
                    <a:lnTo>
                      <a:pt x="1114" y="130"/>
                    </a:lnTo>
                    <a:lnTo>
                      <a:pt x="1112" y="125"/>
                    </a:lnTo>
                    <a:lnTo>
                      <a:pt x="1108" y="121"/>
                    </a:lnTo>
                    <a:lnTo>
                      <a:pt x="1107" y="120"/>
                    </a:lnTo>
                    <a:lnTo>
                      <a:pt x="1103" y="119"/>
                    </a:lnTo>
                    <a:lnTo>
                      <a:pt x="1102" y="118"/>
                    </a:lnTo>
                    <a:lnTo>
                      <a:pt x="1099" y="116"/>
                    </a:lnTo>
                    <a:lnTo>
                      <a:pt x="1097" y="115"/>
                    </a:lnTo>
                    <a:lnTo>
                      <a:pt x="1096" y="115"/>
                    </a:lnTo>
                    <a:lnTo>
                      <a:pt x="1099" y="115"/>
                    </a:lnTo>
                    <a:lnTo>
                      <a:pt x="1103" y="116"/>
                    </a:lnTo>
                    <a:lnTo>
                      <a:pt x="1103" y="116"/>
                    </a:lnTo>
                    <a:lnTo>
                      <a:pt x="1108" y="118"/>
                    </a:lnTo>
                    <a:lnTo>
                      <a:pt x="1114" y="121"/>
                    </a:lnTo>
                    <a:lnTo>
                      <a:pt x="1117" y="124"/>
                    </a:lnTo>
                    <a:lnTo>
                      <a:pt x="1117" y="127"/>
                    </a:lnTo>
                    <a:lnTo>
                      <a:pt x="1117" y="128"/>
                    </a:lnTo>
                    <a:lnTo>
                      <a:pt x="1117" y="128"/>
                    </a:lnTo>
                    <a:lnTo>
                      <a:pt x="1117" y="132"/>
                    </a:lnTo>
                    <a:lnTo>
                      <a:pt x="1118" y="133"/>
                    </a:lnTo>
                    <a:lnTo>
                      <a:pt x="1120" y="135"/>
                    </a:lnTo>
                    <a:lnTo>
                      <a:pt x="1119" y="135"/>
                    </a:lnTo>
                    <a:close/>
                    <a:moveTo>
                      <a:pt x="1773" y="76"/>
                    </a:moveTo>
                    <a:lnTo>
                      <a:pt x="1778" y="74"/>
                    </a:lnTo>
                    <a:lnTo>
                      <a:pt x="1780" y="73"/>
                    </a:lnTo>
                    <a:lnTo>
                      <a:pt x="1784" y="72"/>
                    </a:lnTo>
                    <a:lnTo>
                      <a:pt x="1784" y="73"/>
                    </a:lnTo>
                    <a:lnTo>
                      <a:pt x="1781" y="77"/>
                    </a:lnTo>
                    <a:lnTo>
                      <a:pt x="1778" y="77"/>
                    </a:lnTo>
                    <a:lnTo>
                      <a:pt x="1774" y="78"/>
                    </a:lnTo>
                    <a:lnTo>
                      <a:pt x="1773" y="77"/>
                    </a:lnTo>
                    <a:lnTo>
                      <a:pt x="1773" y="76"/>
                    </a:lnTo>
                    <a:close/>
                    <a:moveTo>
                      <a:pt x="1956" y="744"/>
                    </a:moveTo>
                    <a:lnTo>
                      <a:pt x="1956" y="744"/>
                    </a:lnTo>
                    <a:lnTo>
                      <a:pt x="1956" y="744"/>
                    </a:lnTo>
                    <a:lnTo>
                      <a:pt x="1955" y="747"/>
                    </a:lnTo>
                    <a:lnTo>
                      <a:pt x="1956" y="744"/>
                    </a:lnTo>
                    <a:close/>
                    <a:moveTo>
                      <a:pt x="1638" y="950"/>
                    </a:moveTo>
                    <a:lnTo>
                      <a:pt x="1639" y="948"/>
                    </a:lnTo>
                    <a:lnTo>
                      <a:pt x="1642" y="946"/>
                    </a:lnTo>
                    <a:lnTo>
                      <a:pt x="1643" y="941"/>
                    </a:lnTo>
                    <a:lnTo>
                      <a:pt x="1643" y="939"/>
                    </a:lnTo>
                    <a:lnTo>
                      <a:pt x="1646" y="947"/>
                    </a:lnTo>
                    <a:lnTo>
                      <a:pt x="1648" y="950"/>
                    </a:lnTo>
                    <a:lnTo>
                      <a:pt x="1651" y="953"/>
                    </a:lnTo>
                    <a:lnTo>
                      <a:pt x="1652" y="953"/>
                    </a:lnTo>
                    <a:lnTo>
                      <a:pt x="1652" y="952"/>
                    </a:lnTo>
                    <a:lnTo>
                      <a:pt x="1652" y="954"/>
                    </a:lnTo>
                    <a:lnTo>
                      <a:pt x="1654" y="957"/>
                    </a:lnTo>
                    <a:lnTo>
                      <a:pt x="1654" y="962"/>
                    </a:lnTo>
                    <a:lnTo>
                      <a:pt x="1656" y="964"/>
                    </a:lnTo>
                    <a:lnTo>
                      <a:pt x="1657" y="969"/>
                    </a:lnTo>
                    <a:lnTo>
                      <a:pt x="1657" y="970"/>
                    </a:lnTo>
                    <a:lnTo>
                      <a:pt x="1658" y="977"/>
                    </a:lnTo>
                    <a:lnTo>
                      <a:pt x="1660" y="982"/>
                    </a:lnTo>
                    <a:lnTo>
                      <a:pt x="1661" y="988"/>
                    </a:lnTo>
                    <a:lnTo>
                      <a:pt x="1663" y="989"/>
                    </a:lnTo>
                    <a:lnTo>
                      <a:pt x="1666" y="994"/>
                    </a:lnTo>
                    <a:lnTo>
                      <a:pt x="1666" y="997"/>
                    </a:lnTo>
                    <a:lnTo>
                      <a:pt x="1667" y="1001"/>
                    </a:lnTo>
                    <a:lnTo>
                      <a:pt x="1672" y="1009"/>
                    </a:lnTo>
                    <a:lnTo>
                      <a:pt x="1673" y="1011"/>
                    </a:lnTo>
                    <a:lnTo>
                      <a:pt x="1673" y="1012"/>
                    </a:lnTo>
                    <a:lnTo>
                      <a:pt x="1674" y="1016"/>
                    </a:lnTo>
                    <a:lnTo>
                      <a:pt x="1674" y="1017"/>
                    </a:lnTo>
                    <a:lnTo>
                      <a:pt x="1674" y="1023"/>
                    </a:lnTo>
                    <a:lnTo>
                      <a:pt x="1676" y="1028"/>
                    </a:lnTo>
                    <a:lnTo>
                      <a:pt x="1676" y="1032"/>
                    </a:lnTo>
                    <a:lnTo>
                      <a:pt x="1676" y="1033"/>
                    </a:lnTo>
                    <a:lnTo>
                      <a:pt x="1676" y="1035"/>
                    </a:lnTo>
                    <a:lnTo>
                      <a:pt x="1676" y="1040"/>
                    </a:lnTo>
                    <a:lnTo>
                      <a:pt x="1675" y="1042"/>
                    </a:lnTo>
                    <a:lnTo>
                      <a:pt x="1674" y="1046"/>
                    </a:lnTo>
                    <a:lnTo>
                      <a:pt x="1674" y="1053"/>
                    </a:lnTo>
                    <a:lnTo>
                      <a:pt x="1675" y="1056"/>
                    </a:lnTo>
                    <a:lnTo>
                      <a:pt x="1675" y="1060"/>
                    </a:lnTo>
                    <a:lnTo>
                      <a:pt x="1674" y="1063"/>
                    </a:lnTo>
                    <a:lnTo>
                      <a:pt x="1673" y="1066"/>
                    </a:lnTo>
                    <a:lnTo>
                      <a:pt x="1672" y="1071"/>
                    </a:lnTo>
                    <a:lnTo>
                      <a:pt x="1670" y="1079"/>
                    </a:lnTo>
                    <a:lnTo>
                      <a:pt x="1670" y="1083"/>
                    </a:lnTo>
                    <a:lnTo>
                      <a:pt x="1672" y="1088"/>
                    </a:lnTo>
                    <a:lnTo>
                      <a:pt x="1672" y="1094"/>
                    </a:lnTo>
                    <a:lnTo>
                      <a:pt x="1673" y="1097"/>
                    </a:lnTo>
                    <a:lnTo>
                      <a:pt x="1674" y="1097"/>
                    </a:lnTo>
                    <a:lnTo>
                      <a:pt x="1675" y="1093"/>
                    </a:lnTo>
                    <a:lnTo>
                      <a:pt x="1676" y="1091"/>
                    </a:lnTo>
                    <a:lnTo>
                      <a:pt x="1676" y="1087"/>
                    </a:lnTo>
                    <a:lnTo>
                      <a:pt x="1676" y="1087"/>
                    </a:lnTo>
                    <a:lnTo>
                      <a:pt x="1678" y="1088"/>
                    </a:lnTo>
                    <a:lnTo>
                      <a:pt x="1680" y="1092"/>
                    </a:lnTo>
                    <a:lnTo>
                      <a:pt x="1682" y="1093"/>
                    </a:lnTo>
                    <a:lnTo>
                      <a:pt x="1684" y="1093"/>
                    </a:lnTo>
                    <a:lnTo>
                      <a:pt x="1685" y="1095"/>
                    </a:lnTo>
                    <a:lnTo>
                      <a:pt x="1685" y="1100"/>
                    </a:lnTo>
                    <a:lnTo>
                      <a:pt x="1685" y="1103"/>
                    </a:lnTo>
                    <a:lnTo>
                      <a:pt x="1685" y="1104"/>
                    </a:lnTo>
                    <a:lnTo>
                      <a:pt x="1686" y="1103"/>
                    </a:lnTo>
                    <a:lnTo>
                      <a:pt x="1688" y="1098"/>
                    </a:lnTo>
                    <a:lnTo>
                      <a:pt x="1688" y="1098"/>
                    </a:lnTo>
                    <a:lnTo>
                      <a:pt x="1688" y="1099"/>
                    </a:lnTo>
                    <a:lnTo>
                      <a:pt x="1690" y="1100"/>
                    </a:lnTo>
                    <a:lnTo>
                      <a:pt x="1691" y="1103"/>
                    </a:lnTo>
                    <a:lnTo>
                      <a:pt x="1694" y="1109"/>
                    </a:lnTo>
                    <a:lnTo>
                      <a:pt x="1694" y="1110"/>
                    </a:lnTo>
                    <a:lnTo>
                      <a:pt x="1697" y="1115"/>
                    </a:lnTo>
                    <a:lnTo>
                      <a:pt x="1697" y="1115"/>
                    </a:lnTo>
                    <a:lnTo>
                      <a:pt x="1698" y="1116"/>
                    </a:lnTo>
                    <a:lnTo>
                      <a:pt x="1699" y="1116"/>
                    </a:lnTo>
                    <a:lnTo>
                      <a:pt x="1699" y="1117"/>
                    </a:lnTo>
                    <a:lnTo>
                      <a:pt x="1701" y="1119"/>
                    </a:lnTo>
                    <a:lnTo>
                      <a:pt x="1702" y="1123"/>
                    </a:lnTo>
                    <a:lnTo>
                      <a:pt x="1704" y="1127"/>
                    </a:lnTo>
                    <a:lnTo>
                      <a:pt x="1704" y="1133"/>
                    </a:lnTo>
                    <a:lnTo>
                      <a:pt x="1704" y="1136"/>
                    </a:lnTo>
                    <a:lnTo>
                      <a:pt x="1705" y="1138"/>
                    </a:lnTo>
                    <a:lnTo>
                      <a:pt x="1708" y="1144"/>
                    </a:lnTo>
                    <a:lnTo>
                      <a:pt x="1709" y="1145"/>
                    </a:lnTo>
                    <a:lnTo>
                      <a:pt x="1710" y="1147"/>
                    </a:lnTo>
                    <a:lnTo>
                      <a:pt x="1711" y="1154"/>
                    </a:lnTo>
                    <a:lnTo>
                      <a:pt x="1713" y="1157"/>
                    </a:lnTo>
                    <a:lnTo>
                      <a:pt x="1714" y="1159"/>
                    </a:lnTo>
                    <a:lnTo>
                      <a:pt x="1715" y="1163"/>
                    </a:lnTo>
                    <a:lnTo>
                      <a:pt x="1717" y="1166"/>
                    </a:lnTo>
                    <a:lnTo>
                      <a:pt x="1720" y="1171"/>
                    </a:lnTo>
                    <a:lnTo>
                      <a:pt x="1720" y="1175"/>
                    </a:lnTo>
                    <a:lnTo>
                      <a:pt x="1721" y="1177"/>
                    </a:lnTo>
                    <a:lnTo>
                      <a:pt x="1722" y="1178"/>
                    </a:lnTo>
                    <a:lnTo>
                      <a:pt x="1723" y="1180"/>
                    </a:lnTo>
                    <a:lnTo>
                      <a:pt x="1732" y="1187"/>
                    </a:lnTo>
                    <a:lnTo>
                      <a:pt x="1734" y="1188"/>
                    </a:lnTo>
                    <a:lnTo>
                      <a:pt x="1738" y="1190"/>
                    </a:lnTo>
                    <a:lnTo>
                      <a:pt x="1744" y="1194"/>
                    </a:lnTo>
                    <a:lnTo>
                      <a:pt x="1746" y="1197"/>
                    </a:lnTo>
                    <a:lnTo>
                      <a:pt x="1747" y="1198"/>
                    </a:lnTo>
                    <a:lnTo>
                      <a:pt x="1753" y="1201"/>
                    </a:lnTo>
                    <a:lnTo>
                      <a:pt x="1755" y="1204"/>
                    </a:lnTo>
                    <a:lnTo>
                      <a:pt x="1756" y="1204"/>
                    </a:lnTo>
                    <a:lnTo>
                      <a:pt x="1756" y="1206"/>
                    </a:lnTo>
                    <a:lnTo>
                      <a:pt x="1756" y="1209"/>
                    </a:lnTo>
                    <a:lnTo>
                      <a:pt x="1758" y="1210"/>
                    </a:lnTo>
                    <a:lnTo>
                      <a:pt x="1762" y="1209"/>
                    </a:lnTo>
                    <a:lnTo>
                      <a:pt x="1763" y="1209"/>
                    </a:lnTo>
                    <a:lnTo>
                      <a:pt x="1764" y="1209"/>
                    </a:lnTo>
                    <a:lnTo>
                      <a:pt x="1767" y="1210"/>
                    </a:lnTo>
                    <a:lnTo>
                      <a:pt x="1768" y="1210"/>
                    </a:lnTo>
                    <a:lnTo>
                      <a:pt x="1769" y="1210"/>
                    </a:lnTo>
                    <a:lnTo>
                      <a:pt x="1772" y="1210"/>
                    </a:lnTo>
                    <a:lnTo>
                      <a:pt x="1772" y="1207"/>
                    </a:lnTo>
                    <a:lnTo>
                      <a:pt x="1772" y="1206"/>
                    </a:lnTo>
                    <a:lnTo>
                      <a:pt x="1769" y="1203"/>
                    </a:lnTo>
                    <a:lnTo>
                      <a:pt x="1766" y="1197"/>
                    </a:lnTo>
                    <a:lnTo>
                      <a:pt x="1762" y="1190"/>
                    </a:lnTo>
                    <a:lnTo>
                      <a:pt x="1762" y="1188"/>
                    </a:lnTo>
                    <a:lnTo>
                      <a:pt x="1758" y="1183"/>
                    </a:lnTo>
                    <a:lnTo>
                      <a:pt x="1755" y="1180"/>
                    </a:lnTo>
                    <a:lnTo>
                      <a:pt x="1752" y="1176"/>
                    </a:lnTo>
                    <a:lnTo>
                      <a:pt x="1752" y="1171"/>
                    </a:lnTo>
                    <a:lnTo>
                      <a:pt x="1752" y="1168"/>
                    </a:lnTo>
                    <a:lnTo>
                      <a:pt x="1752" y="1164"/>
                    </a:lnTo>
                    <a:lnTo>
                      <a:pt x="1752" y="1162"/>
                    </a:lnTo>
                    <a:lnTo>
                      <a:pt x="1752" y="1156"/>
                    </a:lnTo>
                    <a:lnTo>
                      <a:pt x="1752" y="1152"/>
                    </a:lnTo>
                    <a:lnTo>
                      <a:pt x="1752" y="1146"/>
                    </a:lnTo>
                    <a:lnTo>
                      <a:pt x="1752" y="1146"/>
                    </a:lnTo>
                    <a:lnTo>
                      <a:pt x="1751" y="1141"/>
                    </a:lnTo>
                    <a:lnTo>
                      <a:pt x="1749" y="1138"/>
                    </a:lnTo>
                    <a:lnTo>
                      <a:pt x="1747" y="1138"/>
                    </a:lnTo>
                    <a:lnTo>
                      <a:pt x="1744" y="1133"/>
                    </a:lnTo>
                    <a:lnTo>
                      <a:pt x="1740" y="1127"/>
                    </a:lnTo>
                    <a:lnTo>
                      <a:pt x="1738" y="1124"/>
                    </a:lnTo>
                    <a:lnTo>
                      <a:pt x="1735" y="1121"/>
                    </a:lnTo>
                    <a:lnTo>
                      <a:pt x="1733" y="1119"/>
                    </a:lnTo>
                    <a:lnTo>
                      <a:pt x="1729" y="1117"/>
                    </a:lnTo>
                    <a:lnTo>
                      <a:pt x="1727" y="1116"/>
                    </a:lnTo>
                    <a:lnTo>
                      <a:pt x="1725" y="1113"/>
                    </a:lnTo>
                    <a:lnTo>
                      <a:pt x="1722" y="1110"/>
                    </a:lnTo>
                    <a:lnTo>
                      <a:pt x="1720" y="1107"/>
                    </a:lnTo>
                    <a:lnTo>
                      <a:pt x="1719" y="1107"/>
                    </a:lnTo>
                    <a:lnTo>
                      <a:pt x="1717" y="1109"/>
                    </a:lnTo>
                    <a:lnTo>
                      <a:pt x="1713" y="1109"/>
                    </a:lnTo>
                    <a:lnTo>
                      <a:pt x="1710" y="1106"/>
                    </a:lnTo>
                    <a:lnTo>
                      <a:pt x="1708" y="1104"/>
                    </a:lnTo>
                    <a:lnTo>
                      <a:pt x="1707" y="1103"/>
                    </a:lnTo>
                    <a:lnTo>
                      <a:pt x="1707" y="1100"/>
                    </a:lnTo>
                    <a:lnTo>
                      <a:pt x="1705" y="1095"/>
                    </a:lnTo>
                    <a:lnTo>
                      <a:pt x="1705" y="1091"/>
                    </a:lnTo>
                    <a:lnTo>
                      <a:pt x="1703" y="1086"/>
                    </a:lnTo>
                    <a:lnTo>
                      <a:pt x="1701" y="1083"/>
                    </a:lnTo>
                    <a:lnTo>
                      <a:pt x="1698" y="1081"/>
                    </a:lnTo>
                    <a:lnTo>
                      <a:pt x="1696" y="1080"/>
                    </a:lnTo>
                    <a:lnTo>
                      <a:pt x="1696" y="1080"/>
                    </a:lnTo>
                    <a:lnTo>
                      <a:pt x="1696" y="1077"/>
                    </a:lnTo>
                    <a:lnTo>
                      <a:pt x="1697" y="1075"/>
                    </a:lnTo>
                    <a:lnTo>
                      <a:pt x="1698" y="1072"/>
                    </a:lnTo>
                    <a:lnTo>
                      <a:pt x="1696" y="1070"/>
                    </a:lnTo>
                    <a:lnTo>
                      <a:pt x="1692" y="1070"/>
                    </a:lnTo>
                    <a:lnTo>
                      <a:pt x="1690" y="1070"/>
                    </a:lnTo>
                    <a:lnTo>
                      <a:pt x="1688" y="1070"/>
                    </a:lnTo>
                    <a:lnTo>
                      <a:pt x="1688" y="1070"/>
                    </a:lnTo>
                    <a:lnTo>
                      <a:pt x="1687" y="1070"/>
                    </a:lnTo>
                    <a:lnTo>
                      <a:pt x="1686" y="1066"/>
                    </a:lnTo>
                    <a:lnTo>
                      <a:pt x="1686" y="1065"/>
                    </a:lnTo>
                    <a:lnTo>
                      <a:pt x="1686" y="1063"/>
                    </a:lnTo>
                    <a:lnTo>
                      <a:pt x="1686" y="1058"/>
                    </a:lnTo>
                    <a:lnTo>
                      <a:pt x="1686" y="1053"/>
                    </a:lnTo>
                    <a:lnTo>
                      <a:pt x="1687" y="1047"/>
                    </a:lnTo>
                    <a:lnTo>
                      <a:pt x="1688" y="1045"/>
                    </a:lnTo>
                    <a:lnTo>
                      <a:pt x="1690" y="1041"/>
                    </a:lnTo>
                    <a:lnTo>
                      <a:pt x="1690" y="1039"/>
                    </a:lnTo>
                    <a:lnTo>
                      <a:pt x="1691" y="1032"/>
                    </a:lnTo>
                    <a:lnTo>
                      <a:pt x="1692" y="1027"/>
                    </a:lnTo>
                    <a:lnTo>
                      <a:pt x="1692" y="1024"/>
                    </a:lnTo>
                    <a:lnTo>
                      <a:pt x="1693" y="1021"/>
                    </a:lnTo>
                    <a:lnTo>
                      <a:pt x="1693" y="1018"/>
                    </a:lnTo>
                    <a:lnTo>
                      <a:pt x="1692" y="1016"/>
                    </a:lnTo>
                    <a:lnTo>
                      <a:pt x="1693" y="1011"/>
                    </a:lnTo>
                    <a:lnTo>
                      <a:pt x="1693" y="1009"/>
                    </a:lnTo>
                    <a:lnTo>
                      <a:pt x="1693" y="1005"/>
                    </a:lnTo>
                    <a:lnTo>
                      <a:pt x="1694" y="1004"/>
                    </a:lnTo>
                    <a:lnTo>
                      <a:pt x="1697" y="1001"/>
                    </a:lnTo>
                    <a:lnTo>
                      <a:pt x="1699" y="1000"/>
                    </a:lnTo>
                    <a:lnTo>
                      <a:pt x="1701" y="999"/>
                    </a:lnTo>
                    <a:lnTo>
                      <a:pt x="1702" y="1000"/>
                    </a:lnTo>
                    <a:lnTo>
                      <a:pt x="1705" y="1006"/>
                    </a:lnTo>
                    <a:lnTo>
                      <a:pt x="1705" y="1007"/>
                    </a:lnTo>
                    <a:lnTo>
                      <a:pt x="1705" y="1013"/>
                    </a:lnTo>
                    <a:lnTo>
                      <a:pt x="1705" y="1013"/>
                    </a:lnTo>
                    <a:lnTo>
                      <a:pt x="1708" y="1016"/>
                    </a:lnTo>
                    <a:lnTo>
                      <a:pt x="1710" y="1016"/>
                    </a:lnTo>
                    <a:lnTo>
                      <a:pt x="1714" y="1016"/>
                    </a:lnTo>
                    <a:lnTo>
                      <a:pt x="1717" y="1015"/>
                    </a:lnTo>
                    <a:lnTo>
                      <a:pt x="1721" y="1017"/>
                    </a:lnTo>
                    <a:lnTo>
                      <a:pt x="1723" y="1020"/>
                    </a:lnTo>
                    <a:lnTo>
                      <a:pt x="1726" y="1022"/>
                    </a:lnTo>
                    <a:lnTo>
                      <a:pt x="1726" y="1024"/>
                    </a:lnTo>
                    <a:lnTo>
                      <a:pt x="1727" y="1027"/>
                    </a:lnTo>
                    <a:lnTo>
                      <a:pt x="1732" y="1029"/>
                    </a:lnTo>
                    <a:lnTo>
                      <a:pt x="1734" y="1033"/>
                    </a:lnTo>
                    <a:lnTo>
                      <a:pt x="1737" y="1038"/>
                    </a:lnTo>
                    <a:lnTo>
                      <a:pt x="1738" y="1039"/>
                    </a:lnTo>
                    <a:lnTo>
                      <a:pt x="1738" y="1040"/>
                    </a:lnTo>
                    <a:lnTo>
                      <a:pt x="1738" y="1040"/>
                    </a:lnTo>
                    <a:lnTo>
                      <a:pt x="1737" y="1041"/>
                    </a:lnTo>
                    <a:lnTo>
                      <a:pt x="1738" y="1044"/>
                    </a:lnTo>
                    <a:lnTo>
                      <a:pt x="1740" y="1046"/>
                    </a:lnTo>
                    <a:lnTo>
                      <a:pt x="1744" y="1050"/>
                    </a:lnTo>
                    <a:lnTo>
                      <a:pt x="1745" y="1048"/>
                    </a:lnTo>
                    <a:lnTo>
                      <a:pt x="1745" y="1045"/>
                    </a:lnTo>
                    <a:lnTo>
                      <a:pt x="1746" y="1048"/>
                    </a:lnTo>
                    <a:lnTo>
                      <a:pt x="1747" y="1050"/>
                    </a:lnTo>
                    <a:lnTo>
                      <a:pt x="1750" y="1051"/>
                    </a:lnTo>
                    <a:lnTo>
                      <a:pt x="1752" y="1050"/>
                    </a:lnTo>
                    <a:lnTo>
                      <a:pt x="1753" y="1050"/>
                    </a:lnTo>
                    <a:lnTo>
                      <a:pt x="1753" y="1050"/>
                    </a:lnTo>
                    <a:lnTo>
                      <a:pt x="1753" y="1050"/>
                    </a:lnTo>
                    <a:lnTo>
                      <a:pt x="1753" y="1051"/>
                    </a:lnTo>
                    <a:lnTo>
                      <a:pt x="1753" y="1056"/>
                    </a:lnTo>
                    <a:lnTo>
                      <a:pt x="1755" y="1057"/>
                    </a:lnTo>
                    <a:lnTo>
                      <a:pt x="1757" y="1053"/>
                    </a:lnTo>
                    <a:lnTo>
                      <a:pt x="1758" y="1053"/>
                    </a:lnTo>
                    <a:lnTo>
                      <a:pt x="1758" y="1052"/>
                    </a:lnTo>
                    <a:lnTo>
                      <a:pt x="1760" y="1053"/>
                    </a:lnTo>
                    <a:lnTo>
                      <a:pt x="1761" y="1054"/>
                    </a:lnTo>
                    <a:lnTo>
                      <a:pt x="1764" y="1057"/>
                    </a:lnTo>
                    <a:lnTo>
                      <a:pt x="1766" y="1057"/>
                    </a:lnTo>
                    <a:lnTo>
                      <a:pt x="1768" y="1056"/>
                    </a:lnTo>
                    <a:lnTo>
                      <a:pt x="1768" y="1057"/>
                    </a:lnTo>
                    <a:lnTo>
                      <a:pt x="1768" y="1059"/>
                    </a:lnTo>
                    <a:lnTo>
                      <a:pt x="1767" y="1064"/>
                    </a:lnTo>
                    <a:lnTo>
                      <a:pt x="1766" y="1068"/>
                    </a:lnTo>
                    <a:lnTo>
                      <a:pt x="1766" y="1069"/>
                    </a:lnTo>
                    <a:lnTo>
                      <a:pt x="1766" y="1072"/>
                    </a:lnTo>
                    <a:lnTo>
                      <a:pt x="1767" y="1077"/>
                    </a:lnTo>
                    <a:lnTo>
                      <a:pt x="1769" y="1081"/>
                    </a:lnTo>
                    <a:lnTo>
                      <a:pt x="1772" y="1082"/>
                    </a:lnTo>
                    <a:lnTo>
                      <a:pt x="1774" y="1083"/>
                    </a:lnTo>
                    <a:lnTo>
                      <a:pt x="1775" y="1080"/>
                    </a:lnTo>
                    <a:lnTo>
                      <a:pt x="1778" y="1075"/>
                    </a:lnTo>
                    <a:lnTo>
                      <a:pt x="1779" y="1072"/>
                    </a:lnTo>
                    <a:lnTo>
                      <a:pt x="1780" y="1071"/>
                    </a:lnTo>
                    <a:lnTo>
                      <a:pt x="1787" y="1068"/>
                    </a:lnTo>
                    <a:lnTo>
                      <a:pt x="1790" y="1066"/>
                    </a:lnTo>
                    <a:lnTo>
                      <a:pt x="1791" y="1066"/>
                    </a:lnTo>
                    <a:lnTo>
                      <a:pt x="1792" y="1065"/>
                    </a:lnTo>
                    <a:lnTo>
                      <a:pt x="1793" y="1062"/>
                    </a:lnTo>
                    <a:lnTo>
                      <a:pt x="1792" y="1059"/>
                    </a:lnTo>
                    <a:lnTo>
                      <a:pt x="1792" y="1057"/>
                    </a:lnTo>
                    <a:lnTo>
                      <a:pt x="1792" y="1057"/>
                    </a:lnTo>
                    <a:lnTo>
                      <a:pt x="1793" y="1056"/>
                    </a:lnTo>
                    <a:lnTo>
                      <a:pt x="1794" y="1053"/>
                    </a:lnTo>
                    <a:lnTo>
                      <a:pt x="1796" y="1052"/>
                    </a:lnTo>
                    <a:lnTo>
                      <a:pt x="1796" y="1051"/>
                    </a:lnTo>
                    <a:lnTo>
                      <a:pt x="1797" y="1050"/>
                    </a:lnTo>
                    <a:lnTo>
                      <a:pt x="1797" y="1051"/>
                    </a:lnTo>
                    <a:lnTo>
                      <a:pt x="1798" y="1052"/>
                    </a:lnTo>
                    <a:lnTo>
                      <a:pt x="1799" y="1052"/>
                    </a:lnTo>
                    <a:lnTo>
                      <a:pt x="1802" y="1052"/>
                    </a:lnTo>
                    <a:lnTo>
                      <a:pt x="1802" y="1052"/>
                    </a:lnTo>
                    <a:lnTo>
                      <a:pt x="1803" y="1052"/>
                    </a:lnTo>
                    <a:lnTo>
                      <a:pt x="1805" y="1051"/>
                    </a:lnTo>
                    <a:lnTo>
                      <a:pt x="1808" y="1050"/>
                    </a:lnTo>
                    <a:lnTo>
                      <a:pt x="1812" y="1047"/>
                    </a:lnTo>
                    <a:lnTo>
                      <a:pt x="1814" y="1046"/>
                    </a:lnTo>
                    <a:lnTo>
                      <a:pt x="1815" y="1044"/>
                    </a:lnTo>
                    <a:lnTo>
                      <a:pt x="1819" y="1044"/>
                    </a:lnTo>
                    <a:lnTo>
                      <a:pt x="1822" y="1040"/>
                    </a:lnTo>
                    <a:lnTo>
                      <a:pt x="1825" y="1036"/>
                    </a:lnTo>
                    <a:lnTo>
                      <a:pt x="1827" y="1034"/>
                    </a:lnTo>
                    <a:lnTo>
                      <a:pt x="1829" y="1028"/>
                    </a:lnTo>
                    <a:lnTo>
                      <a:pt x="1828" y="1027"/>
                    </a:lnTo>
                    <a:lnTo>
                      <a:pt x="1828" y="1022"/>
                    </a:lnTo>
                    <a:lnTo>
                      <a:pt x="1829" y="1020"/>
                    </a:lnTo>
                    <a:lnTo>
                      <a:pt x="1831" y="1015"/>
                    </a:lnTo>
                    <a:lnTo>
                      <a:pt x="1831" y="1013"/>
                    </a:lnTo>
                    <a:lnTo>
                      <a:pt x="1831" y="1009"/>
                    </a:lnTo>
                    <a:lnTo>
                      <a:pt x="1829" y="1005"/>
                    </a:lnTo>
                    <a:lnTo>
                      <a:pt x="1828" y="1003"/>
                    </a:lnTo>
                    <a:lnTo>
                      <a:pt x="1826" y="999"/>
                    </a:lnTo>
                    <a:lnTo>
                      <a:pt x="1825" y="995"/>
                    </a:lnTo>
                    <a:lnTo>
                      <a:pt x="1826" y="992"/>
                    </a:lnTo>
                    <a:lnTo>
                      <a:pt x="1825" y="986"/>
                    </a:lnTo>
                    <a:lnTo>
                      <a:pt x="1823" y="982"/>
                    </a:lnTo>
                    <a:lnTo>
                      <a:pt x="1822" y="979"/>
                    </a:lnTo>
                    <a:lnTo>
                      <a:pt x="1820" y="974"/>
                    </a:lnTo>
                    <a:lnTo>
                      <a:pt x="1819" y="971"/>
                    </a:lnTo>
                    <a:lnTo>
                      <a:pt x="1816" y="968"/>
                    </a:lnTo>
                    <a:lnTo>
                      <a:pt x="1811" y="963"/>
                    </a:lnTo>
                    <a:lnTo>
                      <a:pt x="1811" y="963"/>
                    </a:lnTo>
                    <a:lnTo>
                      <a:pt x="1806" y="957"/>
                    </a:lnTo>
                    <a:lnTo>
                      <a:pt x="1802" y="952"/>
                    </a:lnTo>
                    <a:lnTo>
                      <a:pt x="1793" y="946"/>
                    </a:lnTo>
                    <a:lnTo>
                      <a:pt x="1787" y="941"/>
                    </a:lnTo>
                    <a:lnTo>
                      <a:pt x="1785" y="939"/>
                    </a:lnTo>
                    <a:lnTo>
                      <a:pt x="1779" y="930"/>
                    </a:lnTo>
                    <a:lnTo>
                      <a:pt x="1779" y="927"/>
                    </a:lnTo>
                    <a:lnTo>
                      <a:pt x="1779" y="923"/>
                    </a:lnTo>
                    <a:lnTo>
                      <a:pt x="1776" y="922"/>
                    </a:lnTo>
                    <a:lnTo>
                      <a:pt x="1764" y="915"/>
                    </a:lnTo>
                    <a:lnTo>
                      <a:pt x="1762" y="911"/>
                    </a:lnTo>
                    <a:lnTo>
                      <a:pt x="1763" y="910"/>
                    </a:lnTo>
                    <a:lnTo>
                      <a:pt x="1764" y="906"/>
                    </a:lnTo>
                    <a:lnTo>
                      <a:pt x="1764" y="900"/>
                    </a:lnTo>
                    <a:lnTo>
                      <a:pt x="1763" y="897"/>
                    </a:lnTo>
                    <a:lnTo>
                      <a:pt x="1764" y="895"/>
                    </a:lnTo>
                    <a:lnTo>
                      <a:pt x="1768" y="894"/>
                    </a:lnTo>
                    <a:lnTo>
                      <a:pt x="1770" y="892"/>
                    </a:lnTo>
                    <a:lnTo>
                      <a:pt x="1773" y="887"/>
                    </a:lnTo>
                    <a:lnTo>
                      <a:pt x="1775" y="879"/>
                    </a:lnTo>
                    <a:lnTo>
                      <a:pt x="1776" y="880"/>
                    </a:lnTo>
                    <a:lnTo>
                      <a:pt x="1778" y="881"/>
                    </a:lnTo>
                    <a:lnTo>
                      <a:pt x="1779" y="881"/>
                    </a:lnTo>
                    <a:lnTo>
                      <a:pt x="1782" y="877"/>
                    </a:lnTo>
                    <a:lnTo>
                      <a:pt x="1785" y="875"/>
                    </a:lnTo>
                    <a:lnTo>
                      <a:pt x="1786" y="874"/>
                    </a:lnTo>
                    <a:lnTo>
                      <a:pt x="1786" y="873"/>
                    </a:lnTo>
                    <a:lnTo>
                      <a:pt x="1788" y="871"/>
                    </a:lnTo>
                    <a:lnTo>
                      <a:pt x="1793" y="869"/>
                    </a:lnTo>
                    <a:lnTo>
                      <a:pt x="1797" y="868"/>
                    </a:lnTo>
                    <a:lnTo>
                      <a:pt x="1800" y="869"/>
                    </a:lnTo>
                    <a:lnTo>
                      <a:pt x="1806" y="870"/>
                    </a:lnTo>
                    <a:lnTo>
                      <a:pt x="1808" y="871"/>
                    </a:lnTo>
                    <a:lnTo>
                      <a:pt x="1815" y="869"/>
                    </a:lnTo>
                    <a:lnTo>
                      <a:pt x="1815" y="868"/>
                    </a:lnTo>
                    <a:lnTo>
                      <a:pt x="1817" y="867"/>
                    </a:lnTo>
                    <a:lnTo>
                      <a:pt x="1817" y="867"/>
                    </a:lnTo>
                    <a:lnTo>
                      <a:pt x="1816" y="869"/>
                    </a:lnTo>
                    <a:lnTo>
                      <a:pt x="1815" y="873"/>
                    </a:lnTo>
                    <a:lnTo>
                      <a:pt x="1815" y="876"/>
                    </a:lnTo>
                    <a:lnTo>
                      <a:pt x="1816" y="880"/>
                    </a:lnTo>
                    <a:lnTo>
                      <a:pt x="1817" y="883"/>
                    </a:lnTo>
                    <a:lnTo>
                      <a:pt x="1819" y="886"/>
                    </a:lnTo>
                    <a:lnTo>
                      <a:pt x="1820" y="887"/>
                    </a:lnTo>
                    <a:lnTo>
                      <a:pt x="1820" y="889"/>
                    </a:lnTo>
                    <a:lnTo>
                      <a:pt x="1825" y="891"/>
                    </a:lnTo>
                    <a:lnTo>
                      <a:pt x="1827" y="888"/>
                    </a:lnTo>
                    <a:lnTo>
                      <a:pt x="1828" y="887"/>
                    </a:lnTo>
                    <a:lnTo>
                      <a:pt x="1829" y="886"/>
                    </a:lnTo>
                    <a:lnTo>
                      <a:pt x="1829" y="885"/>
                    </a:lnTo>
                    <a:lnTo>
                      <a:pt x="1828" y="879"/>
                    </a:lnTo>
                    <a:lnTo>
                      <a:pt x="1828" y="877"/>
                    </a:lnTo>
                    <a:lnTo>
                      <a:pt x="1827" y="876"/>
                    </a:lnTo>
                    <a:lnTo>
                      <a:pt x="1829" y="873"/>
                    </a:lnTo>
                    <a:lnTo>
                      <a:pt x="1834" y="871"/>
                    </a:lnTo>
                    <a:lnTo>
                      <a:pt x="1835" y="871"/>
                    </a:lnTo>
                    <a:lnTo>
                      <a:pt x="1840" y="869"/>
                    </a:lnTo>
                    <a:lnTo>
                      <a:pt x="1843" y="869"/>
                    </a:lnTo>
                    <a:lnTo>
                      <a:pt x="1845" y="869"/>
                    </a:lnTo>
                    <a:lnTo>
                      <a:pt x="1847" y="867"/>
                    </a:lnTo>
                    <a:lnTo>
                      <a:pt x="1849" y="865"/>
                    </a:lnTo>
                    <a:lnTo>
                      <a:pt x="1849" y="865"/>
                    </a:lnTo>
                    <a:lnTo>
                      <a:pt x="1852" y="865"/>
                    </a:lnTo>
                    <a:lnTo>
                      <a:pt x="1855" y="868"/>
                    </a:lnTo>
                    <a:lnTo>
                      <a:pt x="1857" y="869"/>
                    </a:lnTo>
                    <a:lnTo>
                      <a:pt x="1858" y="868"/>
                    </a:lnTo>
                    <a:lnTo>
                      <a:pt x="1859" y="867"/>
                    </a:lnTo>
                    <a:lnTo>
                      <a:pt x="1862" y="862"/>
                    </a:lnTo>
                    <a:lnTo>
                      <a:pt x="1863" y="859"/>
                    </a:lnTo>
                    <a:lnTo>
                      <a:pt x="1864" y="858"/>
                    </a:lnTo>
                    <a:lnTo>
                      <a:pt x="1864" y="861"/>
                    </a:lnTo>
                    <a:lnTo>
                      <a:pt x="1865" y="863"/>
                    </a:lnTo>
                    <a:lnTo>
                      <a:pt x="1868" y="868"/>
                    </a:lnTo>
                    <a:lnTo>
                      <a:pt x="1869" y="868"/>
                    </a:lnTo>
                    <a:lnTo>
                      <a:pt x="1869" y="868"/>
                    </a:lnTo>
                    <a:lnTo>
                      <a:pt x="1870" y="865"/>
                    </a:lnTo>
                    <a:lnTo>
                      <a:pt x="1870" y="862"/>
                    </a:lnTo>
                    <a:lnTo>
                      <a:pt x="1876" y="856"/>
                    </a:lnTo>
                    <a:lnTo>
                      <a:pt x="1877" y="856"/>
                    </a:lnTo>
                    <a:lnTo>
                      <a:pt x="1882" y="855"/>
                    </a:lnTo>
                    <a:lnTo>
                      <a:pt x="1884" y="853"/>
                    </a:lnTo>
                    <a:lnTo>
                      <a:pt x="1886" y="851"/>
                    </a:lnTo>
                    <a:lnTo>
                      <a:pt x="1888" y="849"/>
                    </a:lnTo>
                    <a:lnTo>
                      <a:pt x="1891" y="847"/>
                    </a:lnTo>
                    <a:lnTo>
                      <a:pt x="1892" y="849"/>
                    </a:lnTo>
                    <a:lnTo>
                      <a:pt x="1894" y="849"/>
                    </a:lnTo>
                    <a:lnTo>
                      <a:pt x="1898" y="847"/>
                    </a:lnTo>
                    <a:lnTo>
                      <a:pt x="1902" y="846"/>
                    </a:lnTo>
                    <a:lnTo>
                      <a:pt x="1905" y="844"/>
                    </a:lnTo>
                    <a:lnTo>
                      <a:pt x="1905" y="844"/>
                    </a:lnTo>
                    <a:lnTo>
                      <a:pt x="1908" y="841"/>
                    </a:lnTo>
                    <a:lnTo>
                      <a:pt x="1909" y="839"/>
                    </a:lnTo>
                    <a:lnTo>
                      <a:pt x="1909" y="836"/>
                    </a:lnTo>
                    <a:lnTo>
                      <a:pt x="1914" y="834"/>
                    </a:lnTo>
                    <a:lnTo>
                      <a:pt x="1915" y="834"/>
                    </a:lnTo>
                    <a:lnTo>
                      <a:pt x="1921" y="832"/>
                    </a:lnTo>
                    <a:lnTo>
                      <a:pt x="1922" y="829"/>
                    </a:lnTo>
                    <a:lnTo>
                      <a:pt x="1926" y="826"/>
                    </a:lnTo>
                    <a:lnTo>
                      <a:pt x="1926" y="822"/>
                    </a:lnTo>
                    <a:lnTo>
                      <a:pt x="1928" y="823"/>
                    </a:lnTo>
                    <a:lnTo>
                      <a:pt x="1930" y="822"/>
                    </a:lnTo>
                    <a:lnTo>
                      <a:pt x="1932" y="821"/>
                    </a:lnTo>
                    <a:lnTo>
                      <a:pt x="1936" y="815"/>
                    </a:lnTo>
                    <a:lnTo>
                      <a:pt x="1936" y="814"/>
                    </a:lnTo>
                    <a:lnTo>
                      <a:pt x="1938" y="810"/>
                    </a:lnTo>
                    <a:lnTo>
                      <a:pt x="1940" y="808"/>
                    </a:lnTo>
                    <a:lnTo>
                      <a:pt x="1944" y="806"/>
                    </a:lnTo>
                    <a:lnTo>
                      <a:pt x="1946" y="805"/>
                    </a:lnTo>
                    <a:lnTo>
                      <a:pt x="1949" y="802"/>
                    </a:lnTo>
                    <a:lnTo>
                      <a:pt x="1945" y="800"/>
                    </a:lnTo>
                    <a:lnTo>
                      <a:pt x="1944" y="800"/>
                    </a:lnTo>
                    <a:lnTo>
                      <a:pt x="1944" y="799"/>
                    </a:lnTo>
                    <a:lnTo>
                      <a:pt x="1943" y="796"/>
                    </a:lnTo>
                    <a:lnTo>
                      <a:pt x="1941" y="793"/>
                    </a:lnTo>
                    <a:lnTo>
                      <a:pt x="1941" y="791"/>
                    </a:lnTo>
                    <a:lnTo>
                      <a:pt x="1943" y="788"/>
                    </a:lnTo>
                    <a:lnTo>
                      <a:pt x="1944" y="786"/>
                    </a:lnTo>
                    <a:lnTo>
                      <a:pt x="1946" y="784"/>
                    </a:lnTo>
                    <a:lnTo>
                      <a:pt x="1947" y="781"/>
                    </a:lnTo>
                    <a:lnTo>
                      <a:pt x="1947" y="780"/>
                    </a:lnTo>
                    <a:lnTo>
                      <a:pt x="1949" y="777"/>
                    </a:lnTo>
                    <a:lnTo>
                      <a:pt x="1950" y="775"/>
                    </a:lnTo>
                    <a:lnTo>
                      <a:pt x="1951" y="771"/>
                    </a:lnTo>
                    <a:lnTo>
                      <a:pt x="1951" y="769"/>
                    </a:lnTo>
                    <a:lnTo>
                      <a:pt x="1951" y="765"/>
                    </a:lnTo>
                    <a:lnTo>
                      <a:pt x="1951" y="763"/>
                    </a:lnTo>
                    <a:lnTo>
                      <a:pt x="1951" y="763"/>
                    </a:lnTo>
                    <a:lnTo>
                      <a:pt x="1953" y="762"/>
                    </a:lnTo>
                    <a:lnTo>
                      <a:pt x="1956" y="762"/>
                    </a:lnTo>
                    <a:lnTo>
                      <a:pt x="1959" y="758"/>
                    </a:lnTo>
                    <a:lnTo>
                      <a:pt x="1959" y="757"/>
                    </a:lnTo>
                    <a:lnTo>
                      <a:pt x="1959" y="752"/>
                    </a:lnTo>
                    <a:lnTo>
                      <a:pt x="1959" y="751"/>
                    </a:lnTo>
                    <a:lnTo>
                      <a:pt x="1958" y="747"/>
                    </a:lnTo>
                    <a:lnTo>
                      <a:pt x="1958" y="744"/>
                    </a:lnTo>
                    <a:lnTo>
                      <a:pt x="1958" y="741"/>
                    </a:lnTo>
                    <a:lnTo>
                      <a:pt x="1961" y="739"/>
                    </a:lnTo>
                    <a:lnTo>
                      <a:pt x="1961" y="739"/>
                    </a:lnTo>
                    <a:lnTo>
                      <a:pt x="1962" y="733"/>
                    </a:lnTo>
                    <a:lnTo>
                      <a:pt x="1962" y="729"/>
                    </a:lnTo>
                    <a:lnTo>
                      <a:pt x="1962" y="723"/>
                    </a:lnTo>
                    <a:lnTo>
                      <a:pt x="1961" y="723"/>
                    </a:lnTo>
                    <a:lnTo>
                      <a:pt x="1961" y="723"/>
                    </a:lnTo>
                    <a:lnTo>
                      <a:pt x="1957" y="726"/>
                    </a:lnTo>
                    <a:lnTo>
                      <a:pt x="1957" y="728"/>
                    </a:lnTo>
                    <a:lnTo>
                      <a:pt x="1956" y="729"/>
                    </a:lnTo>
                    <a:lnTo>
                      <a:pt x="1955" y="728"/>
                    </a:lnTo>
                    <a:lnTo>
                      <a:pt x="1951" y="726"/>
                    </a:lnTo>
                    <a:lnTo>
                      <a:pt x="1949" y="723"/>
                    </a:lnTo>
                    <a:lnTo>
                      <a:pt x="1949" y="722"/>
                    </a:lnTo>
                    <a:lnTo>
                      <a:pt x="1946" y="722"/>
                    </a:lnTo>
                    <a:lnTo>
                      <a:pt x="1945" y="722"/>
                    </a:lnTo>
                    <a:lnTo>
                      <a:pt x="1943" y="723"/>
                    </a:lnTo>
                    <a:lnTo>
                      <a:pt x="1939" y="725"/>
                    </a:lnTo>
                    <a:lnTo>
                      <a:pt x="1938" y="725"/>
                    </a:lnTo>
                    <a:lnTo>
                      <a:pt x="1941" y="722"/>
                    </a:lnTo>
                    <a:lnTo>
                      <a:pt x="1943" y="718"/>
                    </a:lnTo>
                    <a:lnTo>
                      <a:pt x="1945" y="717"/>
                    </a:lnTo>
                    <a:lnTo>
                      <a:pt x="1947" y="717"/>
                    </a:lnTo>
                    <a:lnTo>
                      <a:pt x="1952" y="716"/>
                    </a:lnTo>
                    <a:lnTo>
                      <a:pt x="1952" y="714"/>
                    </a:lnTo>
                    <a:lnTo>
                      <a:pt x="1950" y="710"/>
                    </a:lnTo>
                    <a:lnTo>
                      <a:pt x="1949" y="709"/>
                    </a:lnTo>
                    <a:lnTo>
                      <a:pt x="1947" y="708"/>
                    </a:lnTo>
                    <a:lnTo>
                      <a:pt x="1947" y="706"/>
                    </a:lnTo>
                    <a:lnTo>
                      <a:pt x="1947" y="706"/>
                    </a:lnTo>
                    <a:lnTo>
                      <a:pt x="1950" y="703"/>
                    </a:lnTo>
                    <a:lnTo>
                      <a:pt x="1946" y="696"/>
                    </a:lnTo>
                    <a:lnTo>
                      <a:pt x="1944" y="694"/>
                    </a:lnTo>
                    <a:lnTo>
                      <a:pt x="1941" y="693"/>
                    </a:lnTo>
                    <a:lnTo>
                      <a:pt x="1939" y="690"/>
                    </a:lnTo>
                    <a:lnTo>
                      <a:pt x="1938" y="690"/>
                    </a:lnTo>
                    <a:lnTo>
                      <a:pt x="1933" y="687"/>
                    </a:lnTo>
                    <a:lnTo>
                      <a:pt x="1929" y="685"/>
                    </a:lnTo>
                    <a:lnTo>
                      <a:pt x="1927" y="682"/>
                    </a:lnTo>
                    <a:lnTo>
                      <a:pt x="1927" y="680"/>
                    </a:lnTo>
                    <a:lnTo>
                      <a:pt x="1924" y="675"/>
                    </a:lnTo>
                    <a:lnTo>
                      <a:pt x="1923" y="674"/>
                    </a:lnTo>
                    <a:lnTo>
                      <a:pt x="1920" y="670"/>
                    </a:lnTo>
                    <a:lnTo>
                      <a:pt x="1917" y="667"/>
                    </a:lnTo>
                    <a:lnTo>
                      <a:pt x="1916" y="666"/>
                    </a:lnTo>
                    <a:lnTo>
                      <a:pt x="1916" y="663"/>
                    </a:lnTo>
                    <a:lnTo>
                      <a:pt x="1915" y="661"/>
                    </a:lnTo>
                    <a:lnTo>
                      <a:pt x="1912" y="658"/>
                    </a:lnTo>
                    <a:lnTo>
                      <a:pt x="1910" y="657"/>
                    </a:lnTo>
                    <a:lnTo>
                      <a:pt x="1904" y="655"/>
                    </a:lnTo>
                    <a:lnTo>
                      <a:pt x="1898" y="652"/>
                    </a:lnTo>
                    <a:lnTo>
                      <a:pt x="1896" y="651"/>
                    </a:lnTo>
                    <a:lnTo>
                      <a:pt x="1892" y="649"/>
                    </a:lnTo>
                    <a:lnTo>
                      <a:pt x="1892" y="647"/>
                    </a:lnTo>
                    <a:lnTo>
                      <a:pt x="1892" y="644"/>
                    </a:lnTo>
                    <a:lnTo>
                      <a:pt x="1894" y="639"/>
                    </a:lnTo>
                    <a:lnTo>
                      <a:pt x="1897" y="635"/>
                    </a:lnTo>
                    <a:lnTo>
                      <a:pt x="1903" y="631"/>
                    </a:lnTo>
                    <a:lnTo>
                      <a:pt x="1904" y="629"/>
                    </a:lnTo>
                    <a:lnTo>
                      <a:pt x="1906" y="627"/>
                    </a:lnTo>
                    <a:lnTo>
                      <a:pt x="1905" y="625"/>
                    </a:lnTo>
                    <a:lnTo>
                      <a:pt x="1906" y="623"/>
                    </a:lnTo>
                    <a:lnTo>
                      <a:pt x="1911" y="620"/>
                    </a:lnTo>
                    <a:lnTo>
                      <a:pt x="1912" y="619"/>
                    </a:lnTo>
                    <a:lnTo>
                      <a:pt x="1915" y="616"/>
                    </a:lnTo>
                    <a:lnTo>
                      <a:pt x="1916" y="616"/>
                    </a:lnTo>
                    <a:lnTo>
                      <a:pt x="1921" y="619"/>
                    </a:lnTo>
                    <a:lnTo>
                      <a:pt x="1922" y="619"/>
                    </a:lnTo>
                    <a:lnTo>
                      <a:pt x="1922" y="619"/>
                    </a:lnTo>
                    <a:lnTo>
                      <a:pt x="1924" y="615"/>
                    </a:lnTo>
                    <a:lnTo>
                      <a:pt x="1924" y="614"/>
                    </a:lnTo>
                    <a:lnTo>
                      <a:pt x="1923" y="611"/>
                    </a:lnTo>
                    <a:lnTo>
                      <a:pt x="1924" y="610"/>
                    </a:lnTo>
                    <a:lnTo>
                      <a:pt x="1923" y="607"/>
                    </a:lnTo>
                    <a:lnTo>
                      <a:pt x="1921" y="607"/>
                    </a:lnTo>
                    <a:lnTo>
                      <a:pt x="1918" y="607"/>
                    </a:lnTo>
                    <a:lnTo>
                      <a:pt x="1915" y="607"/>
                    </a:lnTo>
                    <a:lnTo>
                      <a:pt x="1912" y="607"/>
                    </a:lnTo>
                    <a:lnTo>
                      <a:pt x="1911" y="605"/>
                    </a:lnTo>
                    <a:lnTo>
                      <a:pt x="1908" y="604"/>
                    </a:lnTo>
                    <a:lnTo>
                      <a:pt x="1903" y="603"/>
                    </a:lnTo>
                    <a:lnTo>
                      <a:pt x="1900" y="602"/>
                    </a:lnTo>
                    <a:lnTo>
                      <a:pt x="1899" y="600"/>
                    </a:lnTo>
                    <a:lnTo>
                      <a:pt x="1894" y="598"/>
                    </a:lnTo>
                    <a:lnTo>
                      <a:pt x="1893" y="598"/>
                    </a:lnTo>
                    <a:lnTo>
                      <a:pt x="1891" y="599"/>
                    </a:lnTo>
                    <a:lnTo>
                      <a:pt x="1886" y="603"/>
                    </a:lnTo>
                    <a:lnTo>
                      <a:pt x="1885" y="608"/>
                    </a:lnTo>
                    <a:lnTo>
                      <a:pt x="1885" y="609"/>
                    </a:lnTo>
                    <a:lnTo>
                      <a:pt x="1881" y="611"/>
                    </a:lnTo>
                    <a:lnTo>
                      <a:pt x="1880" y="611"/>
                    </a:lnTo>
                    <a:lnTo>
                      <a:pt x="1879" y="611"/>
                    </a:lnTo>
                    <a:lnTo>
                      <a:pt x="1874" y="608"/>
                    </a:lnTo>
                    <a:lnTo>
                      <a:pt x="1873" y="607"/>
                    </a:lnTo>
                    <a:lnTo>
                      <a:pt x="1871" y="604"/>
                    </a:lnTo>
                    <a:lnTo>
                      <a:pt x="1871" y="603"/>
                    </a:lnTo>
                    <a:lnTo>
                      <a:pt x="1870" y="597"/>
                    </a:lnTo>
                    <a:lnTo>
                      <a:pt x="1869" y="594"/>
                    </a:lnTo>
                    <a:lnTo>
                      <a:pt x="1867" y="592"/>
                    </a:lnTo>
                    <a:lnTo>
                      <a:pt x="1865" y="593"/>
                    </a:lnTo>
                    <a:lnTo>
                      <a:pt x="1863" y="594"/>
                    </a:lnTo>
                    <a:lnTo>
                      <a:pt x="1859" y="596"/>
                    </a:lnTo>
                    <a:lnTo>
                      <a:pt x="1858" y="594"/>
                    </a:lnTo>
                    <a:lnTo>
                      <a:pt x="1853" y="593"/>
                    </a:lnTo>
                    <a:lnTo>
                      <a:pt x="1850" y="591"/>
                    </a:lnTo>
                    <a:lnTo>
                      <a:pt x="1847" y="590"/>
                    </a:lnTo>
                    <a:lnTo>
                      <a:pt x="1846" y="587"/>
                    </a:lnTo>
                    <a:lnTo>
                      <a:pt x="1845" y="582"/>
                    </a:lnTo>
                    <a:lnTo>
                      <a:pt x="1845" y="580"/>
                    </a:lnTo>
                    <a:lnTo>
                      <a:pt x="1846" y="579"/>
                    </a:lnTo>
                    <a:lnTo>
                      <a:pt x="1846" y="579"/>
                    </a:lnTo>
                    <a:lnTo>
                      <a:pt x="1850" y="580"/>
                    </a:lnTo>
                    <a:lnTo>
                      <a:pt x="1850" y="581"/>
                    </a:lnTo>
                    <a:lnTo>
                      <a:pt x="1855" y="581"/>
                    </a:lnTo>
                    <a:lnTo>
                      <a:pt x="1857" y="581"/>
                    </a:lnTo>
                    <a:lnTo>
                      <a:pt x="1861" y="580"/>
                    </a:lnTo>
                    <a:lnTo>
                      <a:pt x="1861" y="579"/>
                    </a:lnTo>
                    <a:lnTo>
                      <a:pt x="1862" y="575"/>
                    </a:lnTo>
                    <a:lnTo>
                      <a:pt x="1862" y="570"/>
                    </a:lnTo>
                    <a:lnTo>
                      <a:pt x="1863" y="569"/>
                    </a:lnTo>
                    <a:lnTo>
                      <a:pt x="1864" y="567"/>
                    </a:lnTo>
                    <a:lnTo>
                      <a:pt x="1867" y="567"/>
                    </a:lnTo>
                    <a:lnTo>
                      <a:pt x="1870" y="564"/>
                    </a:lnTo>
                    <a:lnTo>
                      <a:pt x="1871" y="563"/>
                    </a:lnTo>
                    <a:lnTo>
                      <a:pt x="1874" y="560"/>
                    </a:lnTo>
                    <a:lnTo>
                      <a:pt x="1875" y="556"/>
                    </a:lnTo>
                    <a:lnTo>
                      <a:pt x="1876" y="554"/>
                    </a:lnTo>
                    <a:lnTo>
                      <a:pt x="1876" y="552"/>
                    </a:lnTo>
                    <a:lnTo>
                      <a:pt x="1877" y="551"/>
                    </a:lnTo>
                    <a:lnTo>
                      <a:pt x="1879" y="551"/>
                    </a:lnTo>
                    <a:lnTo>
                      <a:pt x="1881" y="552"/>
                    </a:lnTo>
                    <a:lnTo>
                      <a:pt x="1885" y="552"/>
                    </a:lnTo>
                    <a:lnTo>
                      <a:pt x="1887" y="551"/>
                    </a:lnTo>
                    <a:lnTo>
                      <a:pt x="1887" y="551"/>
                    </a:lnTo>
                    <a:lnTo>
                      <a:pt x="1891" y="555"/>
                    </a:lnTo>
                    <a:lnTo>
                      <a:pt x="1893" y="556"/>
                    </a:lnTo>
                    <a:lnTo>
                      <a:pt x="1893" y="557"/>
                    </a:lnTo>
                    <a:lnTo>
                      <a:pt x="1892" y="562"/>
                    </a:lnTo>
                    <a:lnTo>
                      <a:pt x="1890" y="566"/>
                    </a:lnTo>
                    <a:lnTo>
                      <a:pt x="1890" y="566"/>
                    </a:lnTo>
                    <a:lnTo>
                      <a:pt x="1890" y="566"/>
                    </a:lnTo>
                    <a:lnTo>
                      <a:pt x="1890" y="566"/>
                    </a:lnTo>
                    <a:lnTo>
                      <a:pt x="1888" y="566"/>
                    </a:lnTo>
                    <a:lnTo>
                      <a:pt x="1888" y="566"/>
                    </a:lnTo>
                    <a:lnTo>
                      <a:pt x="1888" y="568"/>
                    </a:lnTo>
                    <a:lnTo>
                      <a:pt x="1888" y="570"/>
                    </a:lnTo>
                    <a:lnTo>
                      <a:pt x="1891" y="575"/>
                    </a:lnTo>
                    <a:lnTo>
                      <a:pt x="1893" y="575"/>
                    </a:lnTo>
                    <a:lnTo>
                      <a:pt x="1894" y="576"/>
                    </a:lnTo>
                    <a:lnTo>
                      <a:pt x="1893" y="581"/>
                    </a:lnTo>
                    <a:lnTo>
                      <a:pt x="1892" y="582"/>
                    </a:lnTo>
                    <a:lnTo>
                      <a:pt x="1891" y="584"/>
                    </a:lnTo>
                    <a:lnTo>
                      <a:pt x="1891" y="585"/>
                    </a:lnTo>
                    <a:lnTo>
                      <a:pt x="1892" y="586"/>
                    </a:lnTo>
                    <a:lnTo>
                      <a:pt x="1893" y="587"/>
                    </a:lnTo>
                    <a:lnTo>
                      <a:pt x="1896" y="586"/>
                    </a:lnTo>
                    <a:lnTo>
                      <a:pt x="1902" y="582"/>
                    </a:lnTo>
                    <a:lnTo>
                      <a:pt x="1903" y="581"/>
                    </a:lnTo>
                    <a:lnTo>
                      <a:pt x="1904" y="579"/>
                    </a:lnTo>
                    <a:lnTo>
                      <a:pt x="1904" y="578"/>
                    </a:lnTo>
                    <a:lnTo>
                      <a:pt x="1906" y="575"/>
                    </a:lnTo>
                    <a:lnTo>
                      <a:pt x="1909" y="574"/>
                    </a:lnTo>
                    <a:lnTo>
                      <a:pt x="1912" y="572"/>
                    </a:lnTo>
                    <a:lnTo>
                      <a:pt x="1915" y="572"/>
                    </a:lnTo>
                    <a:lnTo>
                      <a:pt x="1923" y="569"/>
                    </a:lnTo>
                    <a:lnTo>
                      <a:pt x="1924" y="568"/>
                    </a:lnTo>
                    <a:lnTo>
                      <a:pt x="1928" y="568"/>
                    </a:lnTo>
                    <a:lnTo>
                      <a:pt x="1932" y="569"/>
                    </a:lnTo>
                    <a:lnTo>
                      <a:pt x="1934" y="570"/>
                    </a:lnTo>
                    <a:lnTo>
                      <a:pt x="1935" y="570"/>
                    </a:lnTo>
                    <a:lnTo>
                      <a:pt x="1938" y="573"/>
                    </a:lnTo>
                    <a:lnTo>
                      <a:pt x="1941" y="573"/>
                    </a:lnTo>
                    <a:lnTo>
                      <a:pt x="1943" y="573"/>
                    </a:lnTo>
                    <a:lnTo>
                      <a:pt x="1944" y="574"/>
                    </a:lnTo>
                    <a:lnTo>
                      <a:pt x="1945" y="576"/>
                    </a:lnTo>
                    <a:lnTo>
                      <a:pt x="1945" y="579"/>
                    </a:lnTo>
                    <a:lnTo>
                      <a:pt x="1945" y="584"/>
                    </a:lnTo>
                    <a:lnTo>
                      <a:pt x="1947" y="586"/>
                    </a:lnTo>
                    <a:lnTo>
                      <a:pt x="1946" y="588"/>
                    </a:lnTo>
                    <a:lnTo>
                      <a:pt x="1945" y="593"/>
                    </a:lnTo>
                    <a:lnTo>
                      <a:pt x="1945" y="594"/>
                    </a:lnTo>
                    <a:lnTo>
                      <a:pt x="1946" y="597"/>
                    </a:lnTo>
                    <a:lnTo>
                      <a:pt x="1949" y="597"/>
                    </a:lnTo>
                    <a:lnTo>
                      <a:pt x="1950" y="597"/>
                    </a:lnTo>
                    <a:lnTo>
                      <a:pt x="1951" y="598"/>
                    </a:lnTo>
                    <a:lnTo>
                      <a:pt x="1951" y="598"/>
                    </a:lnTo>
                    <a:lnTo>
                      <a:pt x="1950" y="600"/>
                    </a:lnTo>
                    <a:lnTo>
                      <a:pt x="1951" y="602"/>
                    </a:lnTo>
                    <a:lnTo>
                      <a:pt x="1952" y="602"/>
                    </a:lnTo>
                    <a:lnTo>
                      <a:pt x="1953" y="602"/>
                    </a:lnTo>
                    <a:lnTo>
                      <a:pt x="1955" y="603"/>
                    </a:lnTo>
                    <a:lnTo>
                      <a:pt x="1956" y="604"/>
                    </a:lnTo>
                    <a:lnTo>
                      <a:pt x="1956" y="604"/>
                    </a:lnTo>
                    <a:lnTo>
                      <a:pt x="1957" y="605"/>
                    </a:lnTo>
                    <a:lnTo>
                      <a:pt x="1958" y="603"/>
                    </a:lnTo>
                    <a:lnTo>
                      <a:pt x="1959" y="602"/>
                    </a:lnTo>
                    <a:lnTo>
                      <a:pt x="1959" y="602"/>
                    </a:lnTo>
                    <a:lnTo>
                      <a:pt x="1961" y="603"/>
                    </a:lnTo>
                    <a:lnTo>
                      <a:pt x="1962" y="603"/>
                    </a:lnTo>
                    <a:lnTo>
                      <a:pt x="1964" y="603"/>
                    </a:lnTo>
                    <a:lnTo>
                      <a:pt x="1968" y="602"/>
                    </a:lnTo>
                    <a:lnTo>
                      <a:pt x="1968" y="600"/>
                    </a:lnTo>
                    <a:lnTo>
                      <a:pt x="1969" y="602"/>
                    </a:lnTo>
                    <a:lnTo>
                      <a:pt x="1970" y="604"/>
                    </a:lnTo>
                    <a:lnTo>
                      <a:pt x="1974" y="605"/>
                    </a:lnTo>
                    <a:lnTo>
                      <a:pt x="1976" y="605"/>
                    </a:lnTo>
                    <a:lnTo>
                      <a:pt x="1979" y="608"/>
                    </a:lnTo>
                    <a:lnTo>
                      <a:pt x="1977" y="611"/>
                    </a:lnTo>
                    <a:lnTo>
                      <a:pt x="1976" y="613"/>
                    </a:lnTo>
                    <a:lnTo>
                      <a:pt x="1976" y="613"/>
                    </a:lnTo>
                    <a:lnTo>
                      <a:pt x="1974" y="614"/>
                    </a:lnTo>
                    <a:lnTo>
                      <a:pt x="1974" y="615"/>
                    </a:lnTo>
                    <a:lnTo>
                      <a:pt x="1974" y="617"/>
                    </a:lnTo>
                    <a:lnTo>
                      <a:pt x="1975" y="619"/>
                    </a:lnTo>
                    <a:lnTo>
                      <a:pt x="1980" y="621"/>
                    </a:lnTo>
                    <a:lnTo>
                      <a:pt x="1980" y="621"/>
                    </a:lnTo>
                    <a:lnTo>
                      <a:pt x="1982" y="627"/>
                    </a:lnTo>
                    <a:lnTo>
                      <a:pt x="1982" y="628"/>
                    </a:lnTo>
                    <a:lnTo>
                      <a:pt x="1986" y="632"/>
                    </a:lnTo>
                    <a:lnTo>
                      <a:pt x="1987" y="632"/>
                    </a:lnTo>
                    <a:lnTo>
                      <a:pt x="1988" y="632"/>
                    </a:lnTo>
                    <a:lnTo>
                      <a:pt x="1987" y="633"/>
                    </a:lnTo>
                    <a:lnTo>
                      <a:pt x="1986" y="637"/>
                    </a:lnTo>
                    <a:lnTo>
                      <a:pt x="1986" y="641"/>
                    </a:lnTo>
                    <a:lnTo>
                      <a:pt x="1986" y="643"/>
                    </a:lnTo>
                    <a:lnTo>
                      <a:pt x="1986" y="644"/>
                    </a:lnTo>
                    <a:lnTo>
                      <a:pt x="1986" y="646"/>
                    </a:lnTo>
                    <a:lnTo>
                      <a:pt x="1988" y="652"/>
                    </a:lnTo>
                    <a:lnTo>
                      <a:pt x="1989" y="657"/>
                    </a:lnTo>
                    <a:lnTo>
                      <a:pt x="1989" y="658"/>
                    </a:lnTo>
                    <a:lnTo>
                      <a:pt x="1989" y="661"/>
                    </a:lnTo>
                    <a:lnTo>
                      <a:pt x="1991" y="661"/>
                    </a:lnTo>
                    <a:lnTo>
                      <a:pt x="1995" y="658"/>
                    </a:lnTo>
                    <a:lnTo>
                      <a:pt x="1995" y="657"/>
                    </a:lnTo>
                    <a:lnTo>
                      <a:pt x="1997" y="658"/>
                    </a:lnTo>
                    <a:lnTo>
                      <a:pt x="1999" y="658"/>
                    </a:lnTo>
                    <a:lnTo>
                      <a:pt x="2002" y="656"/>
                    </a:lnTo>
                    <a:lnTo>
                      <a:pt x="2003" y="653"/>
                    </a:lnTo>
                    <a:lnTo>
                      <a:pt x="2003" y="653"/>
                    </a:lnTo>
                    <a:lnTo>
                      <a:pt x="2005" y="656"/>
                    </a:lnTo>
                    <a:lnTo>
                      <a:pt x="2006" y="656"/>
                    </a:lnTo>
                    <a:lnTo>
                      <a:pt x="2008" y="653"/>
                    </a:lnTo>
                    <a:lnTo>
                      <a:pt x="2008" y="651"/>
                    </a:lnTo>
                    <a:lnTo>
                      <a:pt x="2009" y="651"/>
                    </a:lnTo>
                    <a:lnTo>
                      <a:pt x="2010" y="652"/>
                    </a:lnTo>
                    <a:lnTo>
                      <a:pt x="2011" y="652"/>
                    </a:lnTo>
                    <a:lnTo>
                      <a:pt x="2014" y="650"/>
                    </a:lnTo>
                    <a:lnTo>
                      <a:pt x="2015" y="649"/>
                    </a:lnTo>
                    <a:lnTo>
                      <a:pt x="2017" y="649"/>
                    </a:lnTo>
                    <a:lnTo>
                      <a:pt x="2018" y="647"/>
                    </a:lnTo>
                    <a:lnTo>
                      <a:pt x="2020" y="647"/>
                    </a:lnTo>
                    <a:lnTo>
                      <a:pt x="2022" y="647"/>
                    </a:lnTo>
                    <a:lnTo>
                      <a:pt x="2027" y="644"/>
                    </a:lnTo>
                    <a:lnTo>
                      <a:pt x="2028" y="640"/>
                    </a:lnTo>
                    <a:lnTo>
                      <a:pt x="2028" y="637"/>
                    </a:lnTo>
                    <a:lnTo>
                      <a:pt x="2028" y="637"/>
                    </a:lnTo>
                    <a:lnTo>
                      <a:pt x="2026" y="628"/>
                    </a:lnTo>
                    <a:lnTo>
                      <a:pt x="2023" y="625"/>
                    </a:lnTo>
                    <a:lnTo>
                      <a:pt x="2022" y="623"/>
                    </a:lnTo>
                    <a:lnTo>
                      <a:pt x="2017" y="613"/>
                    </a:lnTo>
                    <a:lnTo>
                      <a:pt x="2010" y="605"/>
                    </a:lnTo>
                    <a:lnTo>
                      <a:pt x="2005" y="600"/>
                    </a:lnTo>
                    <a:lnTo>
                      <a:pt x="1998" y="593"/>
                    </a:lnTo>
                    <a:lnTo>
                      <a:pt x="1997" y="592"/>
                    </a:lnTo>
                    <a:lnTo>
                      <a:pt x="1993" y="587"/>
                    </a:lnTo>
                    <a:lnTo>
                      <a:pt x="1991" y="585"/>
                    </a:lnTo>
                    <a:lnTo>
                      <a:pt x="1986" y="582"/>
                    </a:lnTo>
                    <a:lnTo>
                      <a:pt x="1976" y="575"/>
                    </a:lnTo>
                    <a:lnTo>
                      <a:pt x="1975" y="574"/>
                    </a:lnTo>
                    <a:lnTo>
                      <a:pt x="1973" y="568"/>
                    </a:lnTo>
                    <a:lnTo>
                      <a:pt x="1975" y="567"/>
                    </a:lnTo>
                    <a:lnTo>
                      <a:pt x="1976" y="566"/>
                    </a:lnTo>
                    <a:lnTo>
                      <a:pt x="1981" y="564"/>
                    </a:lnTo>
                    <a:lnTo>
                      <a:pt x="1983" y="562"/>
                    </a:lnTo>
                    <a:lnTo>
                      <a:pt x="1987" y="558"/>
                    </a:lnTo>
                    <a:lnTo>
                      <a:pt x="1988" y="555"/>
                    </a:lnTo>
                    <a:lnTo>
                      <a:pt x="1989" y="554"/>
                    </a:lnTo>
                    <a:lnTo>
                      <a:pt x="1989" y="552"/>
                    </a:lnTo>
                    <a:lnTo>
                      <a:pt x="1991" y="546"/>
                    </a:lnTo>
                    <a:lnTo>
                      <a:pt x="1987" y="540"/>
                    </a:lnTo>
                    <a:lnTo>
                      <a:pt x="1987" y="539"/>
                    </a:lnTo>
                    <a:lnTo>
                      <a:pt x="1986" y="534"/>
                    </a:lnTo>
                    <a:lnTo>
                      <a:pt x="1987" y="529"/>
                    </a:lnTo>
                    <a:lnTo>
                      <a:pt x="1988" y="528"/>
                    </a:lnTo>
                    <a:lnTo>
                      <a:pt x="1988" y="528"/>
                    </a:lnTo>
                    <a:lnTo>
                      <a:pt x="1991" y="529"/>
                    </a:lnTo>
                    <a:lnTo>
                      <a:pt x="1991" y="529"/>
                    </a:lnTo>
                    <a:lnTo>
                      <a:pt x="1994" y="526"/>
                    </a:lnTo>
                    <a:lnTo>
                      <a:pt x="1994" y="523"/>
                    </a:lnTo>
                    <a:lnTo>
                      <a:pt x="1997" y="519"/>
                    </a:lnTo>
                    <a:lnTo>
                      <a:pt x="1998" y="517"/>
                    </a:lnTo>
                    <a:lnTo>
                      <a:pt x="1999" y="516"/>
                    </a:lnTo>
                    <a:lnTo>
                      <a:pt x="1999" y="515"/>
                    </a:lnTo>
                    <a:lnTo>
                      <a:pt x="1999" y="514"/>
                    </a:lnTo>
                    <a:lnTo>
                      <a:pt x="2004" y="517"/>
                    </a:lnTo>
                    <a:lnTo>
                      <a:pt x="2005" y="517"/>
                    </a:lnTo>
                    <a:lnTo>
                      <a:pt x="2008" y="519"/>
                    </a:lnTo>
                    <a:lnTo>
                      <a:pt x="2012" y="522"/>
                    </a:lnTo>
                    <a:lnTo>
                      <a:pt x="2014" y="522"/>
                    </a:lnTo>
                    <a:lnTo>
                      <a:pt x="2017" y="521"/>
                    </a:lnTo>
                    <a:lnTo>
                      <a:pt x="2017" y="521"/>
                    </a:lnTo>
                    <a:lnTo>
                      <a:pt x="2018" y="521"/>
                    </a:lnTo>
                    <a:lnTo>
                      <a:pt x="2021" y="522"/>
                    </a:lnTo>
                    <a:lnTo>
                      <a:pt x="2027" y="520"/>
                    </a:lnTo>
                    <a:lnTo>
                      <a:pt x="2028" y="519"/>
                    </a:lnTo>
                    <a:lnTo>
                      <a:pt x="2030" y="519"/>
                    </a:lnTo>
                    <a:lnTo>
                      <a:pt x="2034" y="515"/>
                    </a:lnTo>
                    <a:lnTo>
                      <a:pt x="2039" y="509"/>
                    </a:lnTo>
                    <a:lnTo>
                      <a:pt x="2042" y="501"/>
                    </a:lnTo>
                    <a:lnTo>
                      <a:pt x="2042" y="498"/>
                    </a:lnTo>
                    <a:lnTo>
                      <a:pt x="2042" y="492"/>
                    </a:lnTo>
                    <a:lnTo>
                      <a:pt x="2044" y="486"/>
                    </a:lnTo>
                    <a:lnTo>
                      <a:pt x="2045" y="481"/>
                    </a:lnTo>
                    <a:lnTo>
                      <a:pt x="2047" y="476"/>
                    </a:lnTo>
                    <a:lnTo>
                      <a:pt x="2048" y="474"/>
                    </a:lnTo>
                    <a:lnTo>
                      <a:pt x="2051" y="464"/>
                    </a:lnTo>
                    <a:lnTo>
                      <a:pt x="2051" y="463"/>
                    </a:lnTo>
                    <a:lnTo>
                      <a:pt x="2051" y="457"/>
                    </a:lnTo>
                    <a:lnTo>
                      <a:pt x="2051" y="454"/>
                    </a:lnTo>
                    <a:lnTo>
                      <a:pt x="2050" y="448"/>
                    </a:lnTo>
                    <a:lnTo>
                      <a:pt x="2050" y="444"/>
                    </a:lnTo>
                    <a:lnTo>
                      <a:pt x="2050" y="439"/>
                    </a:lnTo>
                    <a:lnTo>
                      <a:pt x="2051" y="436"/>
                    </a:lnTo>
                    <a:lnTo>
                      <a:pt x="2053" y="432"/>
                    </a:lnTo>
                    <a:lnTo>
                      <a:pt x="2054" y="430"/>
                    </a:lnTo>
                    <a:lnTo>
                      <a:pt x="2054" y="427"/>
                    </a:lnTo>
                    <a:lnTo>
                      <a:pt x="2053" y="425"/>
                    </a:lnTo>
                    <a:lnTo>
                      <a:pt x="2051" y="420"/>
                    </a:lnTo>
                    <a:lnTo>
                      <a:pt x="2048" y="415"/>
                    </a:lnTo>
                    <a:lnTo>
                      <a:pt x="2047" y="411"/>
                    </a:lnTo>
                    <a:lnTo>
                      <a:pt x="2045" y="408"/>
                    </a:lnTo>
                    <a:lnTo>
                      <a:pt x="2044" y="405"/>
                    </a:lnTo>
                    <a:lnTo>
                      <a:pt x="2040" y="398"/>
                    </a:lnTo>
                    <a:lnTo>
                      <a:pt x="2039" y="397"/>
                    </a:lnTo>
                    <a:lnTo>
                      <a:pt x="2036" y="395"/>
                    </a:lnTo>
                    <a:lnTo>
                      <a:pt x="2035" y="392"/>
                    </a:lnTo>
                    <a:lnTo>
                      <a:pt x="2030" y="386"/>
                    </a:lnTo>
                    <a:lnTo>
                      <a:pt x="2030" y="383"/>
                    </a:lnTo>
                    <a:lnTo>
                      <a:pt x="2029" y="380"/>
                    </a:lnTo>
                    <a:lnTo>
                      <a:pt x="2029" y="374"/>
                    </a:lnTo>
                    <a:lnTo>
                      <a:pt x="2029" y="372"/>
                    </a:lnTo>
                    <a:lnTo>
                      <a:pt x="2032" y="373"/>
                    </a:lnTo>
                    <a:lnTo>
                      <a:pt x="2033" y="373"/>
                    </a:lnTo>
                    <a:lnTo>
                      <a:pt x="2035" y="374"/>
                    </a:lnTo>
                    <a:lnTo>
                      <a:pt x="2039" y="377"/>
                    </a:lnTo>
                    <a:lnTo>
                      <a:pt x="2040" y="378"/>
                    </a:lnTo>
                    <a:lnTo>
                      <a:pt x="2042" y="380"/>
                    </a:lnTo>
                    <a:lnTo>
                      <a:pt x="2045" y="381"/>
                    </a:lnTo>
                    <a:lnTo>
                      <a:pt x="2046" y="383"/>
                    </a:lnTo>
                    <a:lnTo>
                      <a:pt x="2047" y="385"/>
                    </a:lnTo>
                    <a:lnTo>
                      <a:pt x="2050" y="386"/>
                    </a:lnTo>
                    <a:lnTo>
                      <a:pt x="2051" y="390"/>
                    </a:lnTo>
                    <a:lnTo>
                      <a:pt x="2051" y="391"/>
                    </a:lnTo>
                    <a:lnTo>
                      <a:pt x="2052" y="393"/>
                    </a:lnTo>
                    <a:lnTo>
                      <a:pt x="2056" y="397"/>
                    </a:lnTo>
                    <a:lnTo>
                      <a:pt x="2057" y="398"/>
                    </a:lnTo>
                    <a:lnTo>
                      <a:pt x="2061" y="401"/>
                    </a:lnTo>
                    <a:lnTo>
                      <a:pt x="2067" y="413"/>
                    </a:lnTo>
                    <a:lnTo>
                      <a:pt x="2070" y="420"/>
                    </a:lnTo>
                    <a:lnTo>
                      <a:pt x="2070" y="421"/>
                    </a:lnTo>
                    <a:lnTo>
                      <a:pt x="2071" y="425"/>
                    </a:lnTo>
                    <a:lnTo>
                      <a:pt x="2073" y="426"/>
                    </a:lnTo>
                    <a:lnTo>
                      <a:pt x="2076" y="428"/>
                    </a:lnTo>
                    <a:lnTo>
                      <a:pt x="2080" y="431"/>
                    </a:lnTo>
                    <a:lnTo>
                      <a:pt x="2081" y="433"/>
                    </a:lnTo>
                    <a:lnTo>
                      <a:pt x="2082" y="434"/>
                    </a:lnTo>
                    <a:lnTo>
                      <a:pt x="2083" y="437"/>
                    </a:lnTo>
                    <a:lnTo>
                      <a:pt x="2085" y="439"/>
                    </a:lnTo>
                    <a:lnTo>
                      <a:pt x="2085" y="440"/>
                    </a:lnTo>
                    <a:lnTo>
                      <a:pt x="2085" y="442"/>
                    </a:lnTo>
                    <a:lnTo>
                      <a:pt x="2087" y="445"/>
                    </a:lnTo>
                    <a:lnTo>
                      <a:pt x="2089" y="446"/>
                    </a:lnTo>
                    <a:lnTo>
                      <a:pt x="2091" y="448"/>
                    </a:lnTo>
                    <a:lnTo>
                      <a:pt x="2093" y="451"/>
                    </a:lnTo>
                    <a:lnTo>
                      <a:pt x="2093" y="451"/>
                    </a:lnTo>
                    <a:lnTo>
                      <a:pt x="2093" y="454"/>
                    </a:lnTo>
                    <a:lnTo>
                      <a:pt x="2094" y="456"/>
                    </a:lnTo>
                    <a:lnTo>
                      <a:pt x="2097" y="461"/>
                    </a:lnTo>
                    <a:lnTo>
                      <a:pt x="2101" y="466"/>
                    </a:lnTo>
                    <a:lnTo>
                      <a:pt x="2101" y="466"/>
                    </a:lnTo>
                    <a:lnTo>
                      <a:pt x="2101" y="466"/>
                    </a:lnTo>
                    <a:lnTo>
                      <a:pt x="2101" y="467"/>
                    </a:lnTo>
                    <a:lnTo>
                      <a:pt x="2104" y="468"/>
                    </a:lnTo>
                    <a:lnTo>
                      <a:pt x="2104" y="468"/>
                    </a:lnTo>
                    <a:lnTo>
                      <a:pt x="2105" y="469"/>
                    </a:lnTo>
                    <a:lnTo>
                      <a:pt x="2106" y="468"/>
                    </a:lnTo>
                    <a:lnTo>
                      <a:pt x="2106" y="468"/>
                    </a:lnTo>
                    <a:lnTo>
                      <a:pt x="2106" y="464"/>
                    </a:lnTo>
                    <a:lnTo>
                      <a:pt x="2105" y="462"/>
                    </a:lnTo>
                    <a:lnTo>
                      <a:pt x="2105" y="460"/>
                    </a:lnTo>
                    <a:lnTo>
                      <a:pt x="2105" y="460"/>
                    </a:lnTo>
                    <a:lnTo>
                      <a:pt x="2104" y="458"/>
                    </a:lnTo>
                    <a:lnTo>
                      <a:pt x="2106" y="457"/>
                    </a:lnTo>
                    <a:lnTo>
                      <a:pt x="2106" y="457"/>
                    </a:lnTo>
                    <a:lnTo>
                      <a:pt x="2107" y="457"/>
                    </a:lnTo>
                    <a:lnTo>
                      <a:pt x="2107" y="458"/>
                    </a:lnTo>
                    <a:lnTo>
                      <a:pt x="2111" y="458"/>
                    </a:lnTo>
                    <a:lnTo>
                      <a:pt x="2112" y="458"/>
                    </a:lnTo>
                    <a:lnTo>
                      <a:pt x="2113" y="460"/>
                    </a:lnTo>
                    <a:lnTo>
                      <a:pt x="2115" y="460"/>
                    </a:lnTo>
                    <a:lnTo>
                      <a:pt x="2116" y="460"/>
                    </a:lnTo>
                    <a:lnTo>
                      <a:pt x="2117" y="462"/>
                    </a:lnTo>
                    <a:lnTo>
                      <a:pt x="2121" y="464"/>
                    </a:lnTo>
                    <a:lnTo>
                      <a:pt x="2121" y="464"/>
                    </a:lnTo>
                    <a:lnTo>
                      <a:pt x="2123" y="464"/>
                    </a:lnTo>
                    <a:lnTo>
                      <a:pt x="2123" y="463"/>
                    </a:lnTo>
                    <a:lnTo>
                      <a:pt x="2123" y="462"/>
                    </a:lnTo>
                    <a:lnTo>
                      <a:pt x="2121" y="458"/>
                    </a:lnTo>
                    <a:lnTo>
                      <a:pt x="2120" y="457"/>
                    </a:lnTo>
                    <a:lnTo>
                      <a:pt x="2118" y="456"/>
                    </a:lnTo>
                    <a:lnTo>
                      <a:pt x="2117" y="455"/>
                    </a:lnTo>
                    <a:lnTo>
                      <a:pt x="2115" y="454"/>
                    </a:lnTo>
                    <a:lnTo>
                      <a:pt x="2113" y="454"/>
                    </a:lnTo>
                    <a:lnTo>
                      <a:pt x="2112" y="452"/>
                    </a:lnTo>
                    <a:lnTo>
                      <a:pt x="2111" y="454"/>
                    </a:lnTo>
                    <a:lnTo>
                      <a:pt x="2110" y="452"/>
                    </a:lnTo>
                    <a:lnTo>
                      <a:pt x="2107" y="449"/>
                    </a:lnTo>
                    <a:lnTo>
                      <a:pt x="2107" y="448"/>
                    </a:lnTo>
                    <a:lnTo>
                      <a:pt x="2106" y="448"/>
                    </a:lnTo>
                    <a:lnTo>
                      <a:pt x="2103" y="443"/>
                    </a:lnTo>
                    <a:lnTo>
                      <a:pt x="2103" y="443"/>
                    </a:lnTo>
                    <a:lnTo>
                      <a:pt x="2101" y="443"/>
                    </a:lnTo>
                    <a:lnTo>
                      <a:pt x="2098" y="443"/>
                    </a:lnTo>
                    <a:lnTo>
                      <a:pt x="2098" y="442"/>
                    </a:lnTo>
                    <a:lnTo>
                      <a:pt x="2095" y="439"/>
                    </a:lnTo>
                    <a:lnTo>
                      <a:pt x="2094" y="438"/>
                    </a:lnTo>
                    <a:lnTo>
                      <a:pt x="2092" y="436"/>
                    </a:lnTo>
                    <a:lnTo>
                      <a:pt x="2091" y="432"/>
                    </a:lnTo>
                    <a:lnTo>
                      <a:pt x="2089" y="430"/>
                    </a:lnTo>
                    <a:lnTo>
                      <a:pt x="2088" y="428"/>
                    </a:lnTo>
                    <a:lnTo>
                      <a:pt x="2087" y="426"/>
                    </a:lnTo>
                    <a:lnTo>
                      <a:pt x="2086" y="422"/>
                    </a:lnTo>
                    <a:lnTo>
                      <a:pt x="2085" y="420"/>
                    </a:lnTo>
                    <a:lnTo>
                      <a:pt x="2083" y="416"/>
                    </a:lnTo>
                    <a:lnTo>
                      <a:pt x="2083" y="415"/>
                    </a:lnTo>
                    <a:lnTo>
                      <a:pt x="2083" y="415"/>
                    </a:lnTo>
                    <a:lnTo>
                      <a:pt x="2085" y="415"/>
                    </a:lnTo>
                    <a:lnTo>
                      <a:pt x="2087" y="414"/>
                    </a:lnTo>
                    <a:lnTo>
                      <a:pt x="2087" y="414"/>
                    </a:lnTo>
                    <a:lnTo>
                      <a:pt x="2087" y="414"/>
                    </a:lnTo>
                    <a:lnTo>
                      <a:pt x="2088" y="415"/>
                    </a:lnTo>
                    <a:lnTo>
                      <a:pt x="2091" y="415"/>
                    </a:lnTo>
                    <a:lnTo>
                      <a:pt x="2093" y="416"/>
                    </a:lnTo>
                    <a:lnTo>
                      <a:pt x="2094" y="416"/>
                    </a:lnTo>
                    <a:lnTo>
                      <a:pt x="2097" y="417"/>
                    </a:lnTo>
                    <a:lnTo>
                      <a:pt x="2099" y="419"/>
                    </a:lnTo>
                    <a:lnTo>
                      <a:pt x="2101" y="420"/>
                    </a:lnTo>
                    <a:lnTo>
                      <a:pt x="2104" y="421"/>
                    </a:lnTo>
                    <a:lnTo>
                      <a:pt x="2105" y="422"/>
                    </a:lnTo>
                    <a:lnTo>
                      <a:pt x="2107" y="423"/>
                    </a:lnTo>
                    <a:lnTo>
                      <a:pt x="2107" y="425"/>
                    </a:lnTo>
                    <a:lnTo>
                      <a:pt x="2110" y="423"/>
                    </a:lnTo>
                    <a:lnTo>
                      <a:pt x="2109" y="420"/>
                    </a:lnTo>
                    <a:lnTo>
                      <a:pt x="2109" y="420"/>
                    </a:lnTo>
                    <a:lnTo>
                      <a:pt x="2105" y="419"/>
                    </a:lnTo>
                    <a:lnTo>
                      <a:pt x="2105" y="417"/>
                    </a:lnTo>
                    <a:lnTo>
                      <a:pt x="2101" y="416"/>
                    </a:lnTo>
                    <a:lnTo>
                      <a:pt x="2100" y="415"/>
                    </a:lnTo>
                    <a:lnTo>
                      <a:pt x="2098" y="413"/>
                    </a:lnTo>
                    <a:lnTo>
                      <a:pt x="2097" y="411"/>
                    </a:lnTo>
                    <a:lnTo>
                      <a:pt x="2094" y="410"/>
                    </a:lnTo>
                    <a:lnTo>
                      <a:pt x="2092" y="407"/>
                    </a:lnTo>
                    <a:lnTo>
                      <a:pt x="2082" y="398"/>
                    </a:lnTo>
                    <a:lnTo>
                      <a:pt x="2076" y="392"/>
                    </a:lnTo>
                    <a:lnTo>
                      <a:pt x="2076" y="392"/>
                    </a:lnTo>
                    <a:lnTo>
                      <a:pt x="2070" y="389"/>
                    </a:lnTo>
                    <a:lnTo>
                      <a:pt x="2064" y="381"/>
                    </a:lnTo>
                    <a:lnTo>
                      <a:pt x="2064" y="381"/>
                    </a:lnTo>
                    <a:lnTo>
                      <a:pt x="2057" y="375"/>
                    </a:lnTo>
                    <a:lnTo>
                      <a:pt x="2053" y="372"/>
                    </a:lnTo>
                    <a:lnTo>
                      <a:pt x="2050" y="368"/>
                    </a:lnTo>
                    <a:lnTo>
                      <a:pt x="2044" y="358"/>
                    </a:lnTo>
                    <a:lnTo>
                      <a:pt x="2036" y="352"/>
                    </a:lnTo>
                    <a:lnTo>
                      <a:pt x="2030" y="348"/>
                    </a:lnTo>
                    <a:lnTo>
                      <a:pt x="2027" y="343"/>
                    </a:lnTo>
                    <a:lnTo>
                      <a:pt x="2021" y="338"/>
                    </a:lnTo>
                    <a:lnTo>
                      <a:pt x="2014" y="332"/>
                    </a:lnTo>
                    <a:lnTo>
                      <a:pt x="2012" y="332"/>
                    </a:lnTo>
                    <a:lnTo>
                      <a:pt x="2012" y="332"/>
                    </a:lnTo>
                    <a:lnTo>
                      <a:pt x="2012" y="332"/>
                    </a:lnTo>
                    <a:lnTo>
                      <a:pt x="2010" y="333"/>
                    </a:lnTo>
                    <a:lnTo>
                      <a:pt x="2010" y="336"/>
                    </a:lnTo>
                    <a:lnTo>
                      <a:pt x="2011" y="337"/>
                    </a:lnTo>
                    <a:lnTo>
                      <a:pt x="2015" y="340"/>
                    </a:lnTo>
                    <a:lnTo>
                      <a:pt x="2021" y="343"/>
                    </a:lnTo>
                    <a:lnTo>
                      <a:pt x="2023" y="345"/>
                    </a:lnTo>
                    <a:lnTo>
                      <a:pt x="2023" y="346"/>
                    </a:lnTo>
                    <a:lnTo>
                      <a:pt x="2024" y="348"/>
                    </a:lnTo>
                    <a:lnTo>
                      <a:pt x="2023" y="348"/>
                    </a:lnTo>
                    <a:lnTo>
                      <a:pt x="2023" y="348"/>
                    </a:lnTo>
                    <a:lnTo>
                      <a:pt x="2021" y="349"/>
                    </a:lnTo>
                    <a:lnTo>
                      <a:pt x="2021" y="348"/>
                    </a:lnTo>
                    <a:lnTo>
                      <a:pt x="2020" y="348"/>
                    </a:lnTo>
                    <a:lnTo>
                      <a:pt x="2017" y="346"/>
                    </a:lnTo>
                    <a:lnTo>
                      <a:pt x="2016" y="348"/>
                    </a:lnTo>
                    <a:lnTo>
                      <a:pt x="2016" y="348"/>
                    </a:lnTo>
                    <a:lnTo>
                      <a:pt x="2017" y="352"/>
                    </a:lnTo>
                    <a:lnTo>
                      <a:pt x="2022" y="356"/>
                    </a:lnTo>
                    <a:lnTo>
                      <a:pt x="2024" y="361"/>
                    </a:lnTo>
                    <a:lnTo>
                      <a:pt x="2026" y="363"/>
                    </a:lnTo>
                    <a:lnTo>
                      <a:pt x="2027" y="366"/>
                    </a:lnTo>
                    <a:lnTo>
                      <a:pt x="2027" y="368"/>
                    </a:lnTo>
                    <a:lnTo>
                      <a:pt x="2024" y="366"/>
                    </a:lnTo>
                    <a:lnTo>
                      <a:pt x="2022" y="364"/>
                    </a:lnTo>
                    <a:lnTo>
                      <a:pt x="2020" y="361"/>
                    </a:lnTo>
                    <a:lnTo>
                      <a:pt x="2017" y="357"/>
                    </a:lnTo>
                    <a:lnTo>
                      <a:pt x="2017" y="356"/>
                    </a:lnTo>
                    <a:lnTo>
                      <a:pt x="2015" y="355"/>
                    </a:lnTo>
                    <a:lnTo>
                      <a:pt x="2014" y="356"/>
                    </a:lnTo>
                    <a:lnTo>
                      <a:pt x="2014" y="355"/>
                    </a:lnTo>
                    <a:lnTo>
                      <a:pt x="2014" y="352"/>
                    </a:lnTo>
                    <a:lnTo>
                      <a:pt x="2009" y="349"/>
                    </a:lnTo>
                    <a:lnTo>
                      <a:pt x="2008" y="348"/>
                    </a:lnTo>
                    <a:lnTo>
                      <a:pt x="2004" y="345"/>
                    </a:lnTo>
                    <a:lnTo>
                      <a:pt x="1998" y="343"/>
                    </a:lnTo>
                    <a:lnTo>
                      <a:pt x="1995" y="342"/>
                    </a:lnTo>
                    <a:lnTo>
                      <a:pt x="1988" y="338"/>
                    </a:lnTo>
                    <a:lnTo>
                      <a:pt x="1987" y="337"/>
                    </a:lnTo>
                    <a:lnTo>
                      <a:pt x="1987" y="337"/>
                    </a:lnTo>
                    <a:lnTo>
                      <a:pt x="1983" y="336"/>
                    </a:lnTo>
                    <a:lnTo>
                      <a:pt x="1982" y="333"/>
                    </a:lnTo>
                    <a:lnTo>
                      <a:pt x="1979" y="332"/>
                    </a:lnTo>
                    <a:lnTo>
                      <a:pt x="1977" y="332"/>
                    </a:lnTo>
                    <a:lnTo>
                      <a:pt x="1974" y="334"/>
                    </a:lnTo>
                    <a:lnTo>
                      <a:pt x="1970" y="336"/>
                    </a:lnTo>
                    <a:lnTo>
                      <a:pt x="1965" y="334"/>
                    </a:lnTo>
                    <a:lnTo>
                      <a:pt x="1964" y="334"/>
                    </a:lnTo>
                    <a:lnTo>
                      <a:pt x="1967" y="339"/>
                    </a:lnTo>
                    <a:lnTo>
                      <a:pt x="1967" y="340"/>
                    </a:lnTo>
                    <a:lnTo>
                      <a:pt x="1967" y="343"/>
                    </a:lnTo>
                    <a:lnTo>
                      <a:pt x="1964" y="344"/>
                    </a:lnTo>
                    <a:lnTo>
                      <a:pt x="1962" y="345"/>
                    </a:lnTo>
                    <a:lnTo>
                      <a:pt x="1958" y="343"/>
                    </a:lnTo>
                    <a:lnTo>
                      <a:pt x="1958" y="340"/>
                    </a:lnTo>
                    <a:lnTo>
                      <a:pt x="1957" y="339"/>
                    </a:lnTo>
                    <a:lnTo>
                      <a:pt x="1955" y="339"/>
                    </a:lnTo>
                    <a:lnTo>
                      <a:pt x="1951" y="339"/>
                    </a:lnTo>
                    <a:lnTo>
                      <a:pt x="1950" y="340"/>
                    </a:lnTo>
                    <a:lnTo>
                      <a:pt x="1949" y="340"/>
                    </a:lnTo>
                    <a:lnTo>
                      <a:pt x="1949" y="342"/>
                    </a:lnTo>
                    <a:lnTo>
                      <a:pt x="1947" y="340"/>
                    </a:lnTo>
                    <a:lnTo>
                      <a:pt x="1947" y="339"/>
                    </a:lnTo>
                    <a:lnTo>
                      <a:pt x="1949" y="338"/>
                    </a:lnTo>
                    <a:lnTo>
                      <a:pt x="1949" y="338"/>
                    </a:lnTo>
                    <a:lnTo>
                      <a:pt x="1952" y="338"/>
                    </a:lnTo>
                    <a:lnTo>
                      <a:pt x="1955" y="338"/>
                    </a:lnTo>
                    <a:lnTo>
                      <a:pt x="1956" y="333"/>
                    </a:lnTo>
                    <a:lnTo>
                      <a:pt x="1956" y="332"/>
                    </a:lnTo>
                    <a:lnTo>
                      <a:pt x="1953" y="330"/>
                    </a:lnTo>
                    <a:lnTo>
                      <a:pt x="1953" y="330"/>
                    </a:lnTo>
                    <a:lnTo>
                      <a:pt x="1951" y="331"/>
                    </a:lnTo>
                    <a:lnTo>
                      <a:pt x="1951" y="330"/>
                    </a:lnTo>
                    <a:lnTo>
                      <a:pt x="1951" y="325"/>
                    </a:lnTo>
                    <a:lnTo>
                      <a:pt x="1941" y="319"/>
                    </a:lnTo>
                    <a:lnTo>
                      <a:pt x="1941" y="319"/>
                    </a:lnTo>
                    <a:lnTo>
                      <a:pt x="1938" y="321"/>
                    </a:lnTo>
                    <a:lnTo>
                      <a:pt x="1939" y="324"/>
                    </a:lnTo>
                    <a:lnTo>
                      <a:pt x="1944" y="328"/>
                    </a:lnTo>
                    <a:lnTo>
                      <a:pt x="1946" y="331"/>
                    </a:lnTo>
                    <a:lnTo>
                      <a:pt x="1947" y="332"/>
                    </a:lnTo>
                    <a:lnTo>
                      <a:pt x="1947" y="333"/>
                    </a:lnTo>
                    <a:lnTo>
                      <a:pt x="1946" y="334"/>
                    </a:lnTo>
                    <a:lnTo>
                      <a:pt x="1944" y="333"/>
                    </a:lnTo>
                    <a:lnTo>
                      <a:pt x="1941" y="330"/>
                    </a:lnTo>
                    <a:lnTo>
                      <a:pt x="1941" y="328"/>
                    </a:lnTo>
                    <a:lnTo>
                      <a:pt x="1941" y="328"/>
                    </a:lnTo>
                    <a:lnTo>
                      <a:pt x="1938" y="328"/>
                    </a:lnTo>
                    <a:lnTo>
                      <a:pt x="1938" y="328"/>
                    </a:lnTo>
                    <a:lnTo>
                      <a:pt x="1938" y="328"/>
                    </a:lnTo>
                    <a:lnTo>
                      <a:pt x="1938" y="327"/>
                    </a:lnTo>
                    <a:lnTo>
                      <a:pt x="1938" y="326"/>
                    </a:lnTo>
                    <a:lnTo>
                      <a:pt x="1936" y="322"/>
                    </a:lnTo>
                    <a:lnTo>
                      <a:pt x="1933" y="322"/>
                    </a:lnTo>
                    <a:lnTo>
                      <a:pt x="1932" y="324"/>
                    </a:lnTo>
                    <a:lnTo>
                      <a:pt x="1932" y="324"/>
                    </a:lnTo>
                    <a:lnTo>
                      <a:pt x="1933" y="327"/>
                    </a:lnTo>
                    <a:lnTo>
                      <a:pt x="1935" y="328"/>
                    </a:lnTo>
                    <a:lnTo>
                      <a:pt x="1934" y="330"/>
                    </a:lnTo>
                    <a:lnTo>
                      <a:pt x="1933" y="330"/>
                    </a:lnTo>
                    <a:lnTo>
                      <a:pt x="1930" y="330"/>
                    </a:lnTo>
                    <a:lnTo>
                      <a:pt x="1927" y="328"/>
                    </a:lnTo>
                    <a:lnTo>
                      <a:pt x="1923" y="327"/>
                    </a:lnTo>
                    <a:lnTo>
                      <a:pt x="1920" y="326"/>
                    </a:lnTo>
                    <a:lnTo>
                      <a:pt x="1916" y="326"/>
                    </a:lnTo>
                    <a:lnTo>
                      <a:pt x="1915" y="326"/>
                    </a:lnTo>
                    <a:lnTo>
                      <a:pt x="1916" y="326"/>
                    </a:lnTo>
                    <a:lnTo>
                      <a:pt x="1918" y="324"/>
                    </a:lnTo>
                    <a:lnTo>
                      <a:pt x="1922" y="320"/>
                    </a:lnTo>
                    <a:lnTo>
                      <a:pt x="1922" y="318"/>
                    </a:lnTo>
                    <a:lnTo>
                      <a:pt x="1921" y="316"/>
                    </a:lnTo>
                    <a:lnTo>
                      <a:pt x="1924" y="314"/>
                    </a:lnTo>
                    <a:lnTo>
                      <a:pt x="1926" y="313"/>
                    </a:lnTo>
                    <a:lnTo>
                      <a:pt x="1929" y="308"/>
                    </a:lnTo>
                    <a:lnTo>
                      <a:pt x="1930" y="305"/>
                    </a:lnTo>
                    <a:lnTo>
                      <a:pt x="1933" y="301"/>
                    </a:lnTo>
                    <a:lnTo>
                      <a:pt x="1932" y="301"/>
                    </a:lnTo>
                    <a:lnTo>
                      <a:pt x="1932" y="293"/>
                    </a:lnTo>
                    <a:lnTo>
                      <a:pt x="1934" y="291"/>
                    </a:lnTo>
                    <a:lnTo>
                      <a:pt x="1936" y="287"/>
                    </a:lnTo>
                    <a:lnTo>
                      <a:pt x="1939" y="280"/>
                    </a:lnTo>
                    <a:lnTo>
                      <a:pt x="1939" y="279"/>
                    </a:lnTo>
                    <a:lnTo>
                      <a:pt x="1938" y="277"/>
                    </a:lnTo>
                    <a:lnTo>
                      <a:pt x="1938" y="277"/>
                    </a:lnTo>
                    <a:lnTo>
                      <a:pt x="1940" y="274"/>
                    </a:lnTo>
                    <a:lnTo>
                      <a:pt x="1941" y="271"/>
                    </a:lnTo>
                    <a:lnTo>
                      <a:pt x="1944" y="267"/>
                    </a:lnTo>
                    <a:lnTo>
                      <a:pt x="1945" y="262"/>
                    </a:lnTo>
                    <a:lnTo>
                      <a:pt x="1945" y="261"/>
                    </a:lnTo>
                    <a:lnTo>
                      <a:pt x="1952" y="256"/>
                    </a:lnTo>
                    <a:lnTo>
                      <a:pt x="1955" y="256"/>
                    </a:lnTo>
                    <a:lnTo>
                      <a:pt x="1957" y="256"/>
                    </a:lnTo>
                    <a:lnTo>
                      <a:pt x="1957" y="256"/>
                    </a:lnTo>
                    <a:lnTo>
                      <a:pt x="1959" y="255"/>
                    </a:lnTo>
                    <a:lnTo>
                      <a:pt x="1963" y="255"/>
                    </a:lnTo>
                    <a:lnTo>
                      <a:pt x="1965" y="255"/>
                    </a:lnTo>
                    <a:lnTo>
                      <a:pt x="1969" y="256"/>
                    </a:lnTo>
                    <a:lnTo>
                      <a:pt x="1970" y="256"/>
                    </a:lnTo>
                    <a:lnTo>
                      <a:pt x="1970" y="256"/>
                    </a:lnTo>
                    <a:lnTo>
                      <a:pt x="1970" y="256"/>
                    </a:lnTo>
                    <a:lnTo>
                      <a:pt x="1973" y="257"/>
                    </a:lnTo>
                    <a:lnTo>
                      <a:pt x="1976" y="257"/>
                    </a:lnTo>
                    <a:lnTo>
                      <a:pt x="1979" y="257"/>
                    </a:lnTo>
                    <a:lnTo>
                      <a:pt x="1981" y="257"/>
                    </a:lnTo>
                    <a:lnTo>
                      <a:pt x="1981" y="257"/>
                    </a:lnTo>
                    <a:lnTo>
                      <a:pt x="1982" y="259"/>
                    </a:lnTo>
                    <a:lnTo>
                      <a:pt x="1988" y="260"/>
                    </a:lnTo>
                    <a:lnTo>
                      <a:pt x="1989" y="256"/>
                    </a:lnTo>
                    <a:lnTo>
                      <a:pt x="1992" y="257"/>
                    </a:lnTo>
                    <a:lnTo>
                      <a:pt x="1998" y="257"/>
                    </a:lnTo>
                    <a:lnTo>
                      <a:pt x="1998" y="257"/>
                    </a:lnTo>
                    <a:lnTo>
                      <a:pt x="2000" y="259"/>
                    </a:lnTo>
                    <a:lnTo>
                      <a:pt x="2002" y="259"/>
                    </a:lnTo>
                    <a:lnTo>
                      <a:pt x="2005" y="259"/>
                    </a:lnTo>
                    <a:lnTo>
                      <a:pt x="2006" y="256"/>
                    </a:lnTo>
                    <a:lnTo>
                      <a:pt x="2008" y="255"/>
                    </a:lnTo>
                    <a:lnTo>
                      <a:pt x="2009" y="255"/>
                    </a:lnTo>
                    <a:lnTo>
                      <a:pt x="2010" y="256"/>
                    </a:lnTo>
                    <a:lnTo>
                      <a:pt x="2011" y="259"/>
                    </a:lnTo>
                    <a:lnTo>
                      <a:pt x="2014" y="261"/>
                    </a:lnTo>
                    <a:lnTo>
                      <a:pt x="2015" y="261"/>
                    </a:lnTo>
                    <a:lnTo>
                      <a:pt x="2016" y="260"/>
                    </a:lnTo>
                    <a:lnTo>
                      <a:pt x="2020" y="255"/>
                    </a:lnTo>
                    <a:lnTo>
                      <a:pt x="2018" y="253"/>
                    </a:lnTo>
                    <a:lnTo>
                      <a:pt x="2017" y="251"/>
                    </a:lnTo>
                    <a:lnTo>
                      <a:pt x="2017" y="251"/>
                    </a:lnTo>
                    <a:lnTo>
                      <a:pt x="2018" y="250"/>
                    </a:lnTo>
                    <a:lnTo>
                      <a:pt x="2021" y="251"/>
                    </a:lnTo>
                    <a:lnTo>
                      <a:pt x="2024" y="253"/>
                    </a:lnTo>
                    <a:lnTo>
                      <a:pt x="2027" y="253"/>
                    </a:lnTo>
                    <a:lnTo>
                      <a:pt x="2028" y="253"/>
                    </a:lnTo>
                    <a:lnTo>
                      <a:pt x="2032" y="254"/>
                    </a:lnTo>
                    <a:lnTo>
                      <a:pt x="2034" y="255"/>
                    </a:lnTo>
                    <a:lnTo>
                      <a:pt x="2036" y="254"/>
                    </a:lnTo>
                    <a:lnTo>
                      <a:pt x="2041" y="254"/>
                    </a:lnTo>
                    <a:lnTo>
                      <a:pt x="2046" y="254"/>
                    </a:lnTo>
                    <a:lnTo>
                      <a:pt x="2048" y="253"/>
                    </a:lnTo>
                    <a:lnTo>
                      <a:pt x="2050" y="253"/>
                    </a:lnTo>
                    <a:lnTo>
                      <a:pt x="2051" y="255"/>
                    </a:lnTo>
                    <a:lnTo>
                      <a:pt x="2053" y="256"/>
                    </a:lnTo>
                    <a:lnTo>
                      <a:pt x="2052" y="256"/>
                    </a:lnTo>
                    <a:lnTo>
                      <a:pt x="2046" y="257"/>
                    </a:lnTo>
                    <a:lnTo>
                      <a:pt x="2045" y="260"/>
                    </a:lnTo>
                    <a:lnTo>
                      <a:pt x="2050" y="263"/>
                    </a:lnTo>
                    <a:lnTo>
                      <a:pt x="2051" y="263"/>
                    </a:lnTo>
                    <a:lnTo>
                      <a:pt x="2058" y="265"/>
                    </a:lnTo>
                    <a:lnTo>
                      <a:pt x="2062" y="263"/>
                    </a:lnTo>
                    <a:lnTo>
                      <a:pt x="2063" y="262"/>
                    </a:lnTo>
                    <a:lnTo>
                      <a:pt x="2063" y="262"/>
                    </a:lnTo>
                    <a:lnTo>
                      <a:pt x="2067" y="263"/>
                    </a:lnTo>
                    <a:lnTo>
                      <a:pt x="2068" y="265"/>
                    </a:lnTo>
                    <a:lnTo>
                      <a:pt x="2069" y="265"/>
                    </a:lnTo>
                    <a:lnTo>
                      <a:pt x="2071" y="262"/>
                    </a:lnTo>
                    <a:lnTo>
                      <a:pt x="2073" y="261"/>
                    </a:lnTo>
                    <a:lnTo>
                      <a:pt x="2073" y="259"/>
                    </a:lnTo>
                    <a:lnTo>
                      <a:pt x="2074" y="259"/>
                    </a:lnTo>
                    <a:lnTo>
                      <a:pt x="2075" y="259"/>
                    </a:lnTo>
                    <a:lnTo>
                      <a:pt x="2075" y="259"/>
                    </a:lnTo>
                    <a:lnTo>
                      <a:pt x="2076" y="260"/>
                    </a:lnTo>
                    <a:lnTo>
                      <a:pt x="2082" y="261"/>
                    </a:lnTo>
                    <a:lnTo>
                      <a:pt x="2091" y="259"/>
                    </a:lnTo>
                    <a:lnTo>
                      <a:pt x="2092" y="257"/>
                    </a:lnTo>
                    <a:lnTo>
                      <a:pt x="2091" y="255"/>
                    </a:lnTo>
                    <a:lnTo>
                      <a:pt x="2086" y="253"/>
                    </a:lnTo>
                    <a:lnTo>
                      <a:pt x="2082" y="251"/>
                    </a:lnTo>
                    <a:lnTo>
                      <a:pt x="2077" y="251"/>
                    </a:lnTo>
                    <a:lnTo>
                      <a:pt x="2074" y="248"/>
                    </a:lnTo>
                    <a:lnTo>
                      <a:pt x="2071" y="245"/>
                    </a:lnTo>
                    <a:lnTo>
                      <a:pt x="2075" y="242"/>
                    </a:lnTo>
                    <a:lnTo>
                      <a:pt x="2076" y="240"/>
                    </a:lnTo>
                    <a:lnTo>
                      <a:pt x="2079" y="237"/>
                    </a:lnTo>
                    <a:lnTo>
                      <a:pt x="2077" y="234"/>
                    </a:lnTo>
                    <a:lnTo>
                      <a:pt x="2076" y="231"/>
                    </a:lnTo>
                    <a:lnTo>
                      <a:pt x="2076" y="228"/>
                    </a:lnTo>
                    <a:lnTo>
                      <a:pt x="2076" y="228"/>
                    </a:lnTo>
                    <a:lnTo>
                      <a:pt x="2076" y="225"/>
                    </a:lnTo>
                    <a:lnTo>
                      <a:pt x="2076" y="224"/>
                    </a:lnTo>
                    <a:lnTo>
                      <a:pt x="2076" y="224"/>
                    </a:lnTo>
                    <a:lnTo>
                      <a:pt x="2081" y="221"/>
                    </a:lnTo>
                    <a:lnTo>
                      <a:pt x="2085" y="221"/>
                    </a:lnTo>
                    <a:lnTo>
                      <a:pt x="2086" y="221"/>
                    </a:lnTo>
                    <a:lnTo>
                      <a:pt x="2088" y="222"/>
                    </a:lnTo>
                    <a:lnTo>
                      <a:pt x="2091" y="221"/>
                    </a:lnTo>
                    <a:lnTo>
                      <a:pt x="2093" y="220"/>
                    </a:lnTo>
                    <a:lnTo>
                      <a:pt x="2093" y="219"/>
                    </a:lnTo>
                    <a:lnTo>
                      <a:pt x="2099" y="220"/>
                    </a:lnTo>
                    <a:lnTo>
                      <a:pt x="2101" y="221"/>
                    </a:lnTo>
                    <a:lnTo>
                      <a:pt x="2104" y="222"/>
                    </a:lnTo>
                    <a:lnTo>
                      <a:pt x="2105" y="222"/>
                    </a:lnTo>
                    <a:lnTo>
                      <a:pt x="2107" y="220"/>
                    </a:lnTo>
                    <a:lnTo>
                      <a:pt x="2109" y="219"/>
                    </a:lnTo>
                    <a:lnTo>
                      <a:pt x="2109" y="219"/>
                    </a:lnTo>
                    <a:lnTo>
                      <a:pt x="2110" y="221"/>
                    </a:lnTo>
                    <a:lnTo>
                      <a:pt x="2111" y="226"/>
                    </a:lnTo>
                    <a:lnTo>
                      <a:pt x="2112" y="227"/>
                    </a:lnTo>
                    <a:lnTo>
                      <a:pt x="2112" y="227"/>
                    </a:lnTo>
                    <a:lnTo>
                      <a:pt x="2116" y="231"/>
                    </a:lnTo>
                    <a:lnTo>
                      <a:pt x="2118" y="232"/>
                    </a:lnTo>
                    <a:lnTo>
                      <a:pt x="2120" y="233"/>
                    </a:lnTo>
                    <a:lnTo>
                      <a:pt x="2123" y="232"/>
                    </a:lnTo>
                    <a:lnTo>
                      <a:pt x="2123" y="232"/>
                    </a:lnTo>
                    <a:lnTo>
                      <a:pt x="2124" y="233"/>
                    </a:lnTo>
                    <a:lnTo>
                      <a:pt x="2124" y="234"/>
                    </a:lnTo>
                    <a:lnTo>
                      <a:pt x="2124" y="236"/>
                    </a:lnTo>
                    <a:lnTo>
                      <a:pt x="2127" y="239"/>
                    </a:lnTo>
                    <a:lnTo>
                      <a:pt x="2132" y="237"/>
                    </a:lnTo>
                    <a:lnTo>
                      <a:pt x="2133" y="234"/>
                    </a:lnTo>
                    <a:lnTo>
                      <a:pt x="2133" y="234"/>
                    </a:lnTo>
                    <a:lnTo>
                      <a:pt x="2135" y="233"/>
                    </a:lnTo>
                    <a:lnTo>
                      <a:pt x="2135" y="232"/>
                    </a:lnTo>
                    <a:lnTo>
                      <a:pt x="2136" y="228"/>
                    </a:lnTo>
                    <a:lnTo>
                      <a:pt x="2138" y="224"/>
                    </a:lnTo>
                    <a:lnTo>
                      <a:pt x="2139" y="222"/>
                    </a:lnTo>
                    <a:lnTo>
                      <a:pt x="2140" y="224"/>
                    </a:lnTo>
                    <a:lnTo>
                      <a:pt x="2144" y="224"/>
                    </a:lnTo>
                    <a:lnTo>
                      <a:pt x="2147" y="224"/>
                    </a:lnTo>
                    <a:lnTo>
                      <a:pt x="2147" y="222"/>
                    </a:lnTo>
                    <a:lnTo>
                      <a:pt x="2145" y="218"/>
                    </a:lnTo>
                    <a:lnTo>
                      <a:pt x="2142" y="218"/>
                    </a:lnTo>
                    <a:lnTo>
                      <a:pt x="2139" y="216"/>
                    </a:lnTo>
                    <a:lnTo>
                      <a:pt x="2139" y="215"/>
                    </a:lnTo>
                    <a:lnTo>
                      <a:pt x="2135" y="212"/>
                    </a:lnTo>
                    <a:lnTo>
                      <a:pt x="2134" y="210"/>
                    </a:lnTo>
                    <a:lnTo>
                      <a:pt x="2133" y="210"/>
                    </a:lnTo>
                    <a:lnTo>
                      <a:pt x="2133" y="209"/>
                    </a:lnTo>
                    <a:lnTo>
                      <a:pt x="2139" y="207"/>
                    </a:lnTo>
                    <a:lnTo>
                      <a:pt x="2139" y="207"/>
                    </a:lnTo>
                    <a:lnTo>
                      <a:pt x="2140" y="208"/>
                    </a:lnTo>
                    <a:lnTo>
                      <a:pt x="2142" y="208"/>
                    </a:lnTo>
                    <a:lnTo>
                      <a:pt x="2144" y="209"/>
                    </a:lnTo>
                    <a:lnTo>
                      <a:pt x="2145" y="212"/>
                    </a:lnTo>
                    <a:lnTo>
                      <a:pt x="2147" y="218"/>
                    </a:lnTo>
                    <a:lnTo>
                      <a:pt x="2150" y="219"/>
                    </a:lnTo>
                    <a:lnTo>
                      <a:pt x="2151" y="220"/>
                    </a:lnTo>
                    <a:lnTo>
                      <a:pt x="2152" y="221"/>
                    </a:lnTo>
                    <a:lnTo>
                      <a:pt x="2152" y="222"/>
                    </a:lnTo>
                    <a:lnTo>
                      <a:pt x="2152" y="222"/>
                    </a:lnTo>
                    <a:lnTo>
                      <a:pt x="2154" y="227"/>
                    </a:lnTo>
                    <a:lnTo>
                      <a:pt x="2157" y="227"/>
                    </a:lnTo>
                    <a:lnTo>
                      <a:pt x="2158" y="227"/>
                    </a:lnTo>
                    <a:lnTo>
                      <a:pt x="2158" y="227"/>
                    </a:lnTo>
                    <a:lnTo>
                      <a:pt x="2158" y="227"/>
                    </a:lnTo>
                    <a:lnTo>
                      <a:pt x="2158" y="231"/>
                    </a:lnTo>
                    <a:lnTo>
                      <a:pt x="2160" y="232"/>
                    </a:lnTo>
                    <a:lnTo>
                      <a:pt x="2162" y="233"/>
                    </a:lnTo>
                    <a:lnTo>
                      <a:pt x="2162" y="233"/>
                    </a:lnTo>
                    <a:lnTo>
                      <a:pt x="2162" y="233"/>
                    </a:lnTo>
                    <a:lnTo>
                      <a:pt x="2159" y="233"/>
                    </a:lnTo>
                    <a:lnTo>
                      <a:pt x="2156" y="234"/>
                    </a:lnTo>
                    <a:lnTo>
                      <a:pt x="2152" y="238"/>
                    </a:lnTo>
                    <a:lnTo>
                      <a:pt x="2150" y="240"/>
                    </a:lnTo>
                    <a:lnTo>
                      <a:pt x="2151" y="242"/>
                    </a:lnTo>
                    <a:lnTo>
                      <a:pt x="2153" y="245"/>
                    </a:lnTo>
                    <a:lnTo>
                      <a:pt x="2152" y="250"/>
                    </a:lnTo>
                    <a:lnTo>
                      <a:pt x="2151" y="251"/>
                    </a:lnTo>
                    <a:lnTo>
                      <a:pt x="2150" y="255"/>
                    </a:lnTo>
                    <a:lnTo>
                      <a:pt x="2150" y="259"/>
                    </a:lnTo>
                    <a:lnTo>
                      <a:pt x="2150" y="261"/>
                    </a:lnTo>
                    <a:lnTo>
                      <a:pt x="2150" y="262"/>
                    </a:lnTo>
                    <a:lnTo>
                      <a:pt x="2150" y="266"/>
                    </a:lnTo>
                    <a:lnTo>
                      <a:pt x="2151" y="269"/>
                    </a:lnTo>
                    <a:lnTo>
                      <a:pt x="2148" y="275"/>
                    </a:lnTo>
                    <a:lnTo>
                      <a:pt x="2144" y="277"/>
                    </a:lnTo>
                    <a:lnTo>
                      <a:pt x="2142" y="277"/>
                    </a:lnTo>
                    <a:lnTo>
                      <a:pt x="2141" y="280"/>
                    </a:lnTo>
                    <a:lnTo>
                      <a:pt x="2141" y="280"/>
                    </a:lnTo>
                    <a:lnTo>
                      <a:pt x="2140" y="280"/>
                    </a:lnTo>
                    <a:lnTo>
                      <a:pt x="2136" y="279"/>
                    </a:lnTo>
                    <a:lnTo>
                      <a:pt x="2134" y="279"/>
                    </a:lnTo>
                    <a:lnTo>
                      <a:pt x="2134" y="280"/>
                    </a:lnTo>
                    <a:lnTo>
                      <a:pt x="2136" y="284"/>
                    </a:lnTo>
                    <a:lnTo>
                      <a:pt x="2141" y="287"/>
                    </a:lnTo>
                    <a:lnTo>
                      <a:pt x="2142" y="292"/>
                    </a:lnTo>
                    <a:lnTo>
                      <a:pt x="2142" y="295"/>
                    </a:lnTo>
                    <a:lnTo>
                      <a:pt x="2141" y="298"/>
                    </a:lnTo>
                    <a:lnTo>
                      <a:pt x="2150" y="312"/>
                    </a:lnTo>
                    <a:lnTo>
                      <a:pt x="2152" y="315"/>
                    </a:lnTo>
                    <a:lnTo>
                      <a:pt x="2157" y="320"/>
                    </a:lnTo>
                    <a:lnTo>
                      <a:pt x="2163" y="325"/>
                    </a:lnTo>
                    <a:lnTo>
                      <a:pt x="2165" y="328"/>
                    </a:lnTo>
                    <a:lnTo>
                      <a:pt x="2174" y="334"/>
                    </a:lnTo>
                    <a:lnTo>
                      <a:pt x="2181" y="340"/>
                    </a:lnTo>
                    <a:lnTo>
                      <a:pt x="2183" y="343"/>
                    </a:lnTo>
                    <a:lnTo>
                      <a:pt x="2199" y="358"/>
                    </a:lnTo>
                    <a:lnTo>
                      <a:pt x="2200" y="360"/>
                    </a:lnTo>
                    <a:lnTo>
                      <a:pt x="2207" y="364"/>
                    </a:lnTo>
                    <a:lnTo>
                      <a:pt x="2216" y="371"/>
                    </a:lnTo>
                    <a:lnTo>
                      <a:pt x="2223" y="380"/>
                    </a:lnTo>
                    <a:lnTo>
                      <a:pt x="2227" y="383"/>
                    </a:lnTo>
                    <a:lnTo>
                      <a:pt x="2230" y="384"/>
                    </a:lnTo>
                    <a:lnTo>
                      <a:pt x="2233" y="387"/>
                    </a:lnTo>
                    <a:lnTo>
                      <a:pt x="2229" y="389"/>
                    </a:lnTo>
                    <a:lnTo>
                      <a:pt x="2229" y="389"/>
                    </a:lnTo>
                    <a:lnTo>
                      <a:pt x="2227" y="392"/>
                    </a:lnTo>
                    <a:lnTo>
                      <a:pt x="2224" y="397"/>
                    </a:lnTo>
                    <a:lnTo>
                      <a:pt x="2223" y="398"/>
                    </a:lnTo>
                    <a:lnTo>
                      <a:pt x="2221" y="399"/>
                    </a:lnTo>
                    <a:lnTo>
                      <a:pt x="2222" y="401"/>
                    </a:lnTo>
                    <a:lnTo>
                      <a:pt x="2227" y="404"/>
                    </a:lnTo>
                    <a:lnTo>
                      <a:pt x="2229" y="403"/>
                    </a:lnTo>
                    <a:lnTo>
                      <a:pt x="2230" y="402"/>
                    </a:lnTo>
                    <a:lnTo>
                      <a:pt x="2231" y="399"/>
                    </a:lnTo>
                    <a:lnTo>
                      <a:pt x="2233" y="396"/>
                    </a:lnTo>
                    <a:lnTo>
                      <a:pt x="2233" y="393"/>
                    </a:lnTo>
                    <a:lnTo>
                      <a:pt x="2233" y="393"/>
                    </a:lnTo>
                    <a:lnTo>
                      <a:pt x="2234" y="391"/>
                    </a:lnTo>
                    <a:lnTo>
                      <a:pt x="2235" y="387"/>
                    </a:lnTo>
                    <a:lnTo>
                      <a:pt x="2236" y="385"/>
                    </a:lnTo>
                    <a:lnTo>
                      <a:pt x="2236" y="384"/>
                    </a:lnTo>
                    <a:lnTo>
                      <a:pt x="2237" y="381"/>
                    </a:lnTo>
                    <a:lnTo>
                      <a:pt x="2237" y="380"/>
                    </a:lnTo>
                    <a:lnTo>
                      <a:pt x="2239" y="375"/>
                    </a:lnTo>
                    <a:lnTo>
                      <a:pt x="2239" y="373"/>
                    </a:lnTo>
                    <a:lnTo>
                      <a:pt x="2239" y="369"/>
                    </a:lnTo>
                    <a:lnTo>
                      <a:pt x="2236" y="362"/>
                    </a:lnTo>
                    <a:lnTo>
                      <a:pt x="2233" y="358"/>
                    </a:lnTo>
                    <a:lnTo>
                      <a:pt x="2230" y="355"/>
                    </a:lnTo>
                    <a:lnTo>
                      <a:pt x="2230" y="355"/>
                    </a:lnTo>
                    <a:lnTo>
                      <a:pt x="2233" y="355"/>
                    </a:lnTo>
                    <a:lnTo>
                      <a:pt x="2234" y="355"/>
                    </a:lnTo>
                    <a:lnTo>
                      <a:pt x="2234" y="356"/>
                    </a:lnTo>
                    <a:lnTo>
                      <a:pt x="2236" y="354"/>
                    </a:lnTo>
                    <a:lnTo>
                      <a:pt x="2239" y="352"/>
                    </a:lnTo>
                    <a:lnTo>
                      <a:pt x="2240" y="351"/>
                    </a:lnTo>
                    <a:lnTo>
                      <a:pt x="2240" y="351"/>
                    </a:lnTo>
                    <a:lnTo>
                      <a:pt x="2244" y="354"/>
                    </a:lnTo>
                    <a:lnTo>
                      <a:pt x="2246" y="354"/>
                    </a:lnTo>
                    <a:lnTo>
                      <a:pt x="2245" y="352"/>
                    </a:lnTo>
                    <a:lnTo>
                      <a:pt x="2240" y="348"/>
                    </a:lnTo>
                    <a:lnTo>
                      <a:pt x="2239" y="346"/>
                    </a:lnTo>
                    <a:lnTo>
                      <a:pt x="2233" y="342"/>
                    </a:lnTo>
                    <a:lnTo>
                      <a:pt x="2231" y="340"/>
                    </a:lnTo>
                    <a:lnTo>
                      <a:pt x="2230" y="338"/>
                    </a:lnTo>
                    <a:lnTo>
                      <a:pt x="2230" y="337"/>
                    </a:lnTo>
                    <a:lnTo>
                      <a:pt x="2234" y="333"/>
                    </a:lnTo>
                    <a:lnTo>
                      <a:pt x="2234" y="333"/>
                    </a:lnTo>
                    <a:lnTo>
                      <a:pt x="2240" y="331"/>
                    </a:lnTo>
                    <a:lnTo>
                      <a:pt x="2241" y="331"/>
                    </a:lnTo>
                    <a:lnTo>
                      <a:pt x="2244" y="332"/>
                    </a:lnTo>
                    <a:lnTo>
                      <a:pt x="2245" y="332"/>
                    </a:lnTo>
                    <a:lnTo>
                      <a:pt x="2245" y="331"/>
                    </a:lnTo>
                    <a:lnTo>
                      <a:pt x="2245" y="328"/>
                    </a:lnTo>
                    <a:lnTo>
                      <a:pt x="2244" y="325"/>
                    </a:lnTo>
                    <a:lnTo>
                      <a:pt x="2240" y="322"/>
                    </a:lnTo>
                    <a:lnTo>
                      <a:pt x="2236" y="320"/>
                    </a:lnTo>
                    <a:lnTo>
                      <a:pt x="2235" y="319"/>
                    </a:lnTo>
                    <a:lnTo>
                      <a:pt x="2228" y="313"/>
                    </a:lnTo>
                    <a:lnTo>
                      <a:pt x="2225" y="305"/>
                    </a:lnTo>
                    <a:lnTo>
                      <a:pt x="2227" y="304"/>
                    </a:lnTo>
                    <a:lnTo>
                      <a:pt x="2229" y="304"/>
                    </a:lnTo>
                    <a:lnTo>
                      <a:pt x="2236" y="308"/>
                    </a:lnTo>
                    <a:lnTo>
                      <a:pt x="2237" y="307"/>
                    </a:lnTo>
                    <a:lnTo>
                      <a:pt x="2239" y="303"/>
                    </a:lnTo>
                    <a:lnTo>
                      <a:pt x="2235" y="301"/>
                    </a:lnTo>
                    <a:lnTo>
                      <a:pt x="2230" y="298"/>
                    </a:lnTo>
                    <a:lnTo>
                      <a:pt x="2224" y="296"/>
                    </a:lnTo>
                    <a:lnTo>
                      <a:pt x="2216" y="289"/>
                    </a:lnTo>
                    <a:lnTo>
                      <a:pt x="2213" y="287"/>
                    </a:lnTo>
                    <a:lnTo>
                      <a:pt x="2213" y="287"/>
                    </a:lnTo>
                    <a:lnTo>
                      <a:pt x="2213" y="286"/>
                    </a:lnTo>
                    <a:lnTo>
                      <a:pt x="2215" y="285"/>
                    </a:lnTo>
                    <a:lnTo>
                      <a:pt x="2215" y="283"/>
                    </a:lnTo>
                    <a:lnTo>
                      <a:pt x="2213" y="281"/>
                    </a:lnTo>
                    <a:lnTo>
                      <a:pt x="2209" y="278"/>
                    </a:lnTo>
                    <a:lnTo>
                      <a:pt x="2203" y="277"/>
                    </a:lnTo>
                    <a:lnTo>
                      <a:pt x="2203" y="277"/>
                    </a:lnTo>
                    <a:lnTo>
                      <a:pt x="2199" y="278"/>
                    </a:lnTo>
                    <a:lnTo>
                      <a:pt x="2198" y="279"/>
                    </a:lnTo>
                    <a:lnTo>
                      <a:pt x="2193" y="275"/>
                    </a:lnTo>
                    <a:lnTo>
                      <a:pt x="2191" y="274"/>
                    </a:lnTo>
                    <a:lnTo>
                      <a:pt x="2188" y="271"/>
                    </a:lnTo>
                    <a:lnTo>
                      <a:pt x="2187" y="266"/>
                    </a:lnTo>
                    <a:lnTo>
                      <a:pt x="2187" y="263"/>
                    </a:lnTo>
                    <a:lnTo>
                      <a:pt x="2188" y="263"/>
                    </a:lnTo>
                    <a:lnTo>
                      <a:pt x="2188" y="260"/>
                    </a:lnTo>
                    <a:lnTo>
                      <a:pt x="2187" y="259"/>
                    </a:lnTo>
                    <a:lnTo>
                      <a:pt x="2183" y="254"/>
                    </a:lnTo>
                    <a:lnTo>
                      <a:pt x="2181" y="253"/>
                    </a:lnTo>
                    <a:lnTo>
                      <a:pt x="2180" y="251"/>
                    </a:lnTo>
                    <a:lnTo>
                      <a:pt x="2180" y="250"/>
                    </a:lnTo>
                    <a:lnTo>
                      <a:pt x="2181" y="248"/>
                    </a:lnTo>
                    <a:lnTo>
                      <a:pt x="2182" y="248"/>
                    </a:lnTo>
                    <a:lnTo>
                      <a:pt x="2187" y="246"/>
                    </a:lnTo>
                    <a:lnTo>
                      <a:pt x="2192" y="250"/>
                    </a:lnTo>
                    <a:lnTo>
                      <a:pt x="2192" y="250"/>
                    </a:lnTo>
                    <a:lnTo>
                      <a:pt x="2195" y="251"/>
                    </a:lnTo>
                    <a:lnTo>
                      <a:pt x="2197" y="250"/>
                    </a:lnTo>
                    <a:lnTo>
                      <a:pt x="2199" y="246"/>
                    </a:lnTo>
                    <a:lnTo>
                      <a:pt x="2198" y="245"/>
                    </a:lnTo>
                    <a:lnTo>
                      <a:pt x="2198" y="244"/>
                    </a:lnTo>
                    <a:lnTo>
                      <a:pt x="2199" y="243"/>
                    </a:lnTo>
                    <a:lnTo>
                      <a:pt x="2200" y="242"/>
                    </a:lnTo>
                    <a:lnTo>
                      <a:pt x="2205" y="246"/>
                    </a:lnTo>
                    <a:lnTo>
                      <a:pt x="2206" y="248"/>
                    </a:lnTo>
                    <a:lnTo>
                      <a:pt x="2210" y="251"/>
                    </a:lnTo>
                    <a:lnTo>
                      <a:pt x="2213" y="250"/>
                    </a:lnTo>
                    <a:lnTo>
                      <a:pt x="2213" y="248"/>
                    </a:lnTo>
                    <a:lnTo>
                      <a:pt x="2213" y="248"/>
                    </a:lnTo>
                    <a:lnTo>
                      <a:pt x="2215" y="244"/>
                    </a:lnTo>
                    <a:lnTo>
                      <a:pt x="2216" y="243"/>
                    </a:lnTo>
                    <a:lnTo>
                      <a:pt x="2216" y="243"/>
                    </a:lnTo>
                    <a:lnTo>
                      <a:pt x="2217" y="243"/>
                    </a:lnTo>
                    <a:lnTo>
                      <a:pt x="2223" y="239"/>
                    </a:lnTo>
                    <a:lnTo>
                      <a:pt x="2224" y="238"/>
                    </a:lnTo>
                    <a:lnTo>
                      <a:pt x="2224" y="238"/>
                    </a:lnTo>
                    <a:lnTo>
                      <a:pt x="2228" y="239"/>
                    </a:lnTo>
                    <a:lnTo>
                      <a:pt x="2228" y="239"/>
                    </a:lnTo>
                    <a:lnTo>
                      <a:pt x="2228" y="239"/>
                    </a:lnTo>
                    <a:lnTo>
                      <a:pt x="2235" y="238"/>
                    </a:lnTo>
                    <a:lnTo>
                      <a:pt x="2235" y="238"/>
                    </a:lnTo>
                    <a:lnTo>
                      <a:pt x="2236" y="239"/>
                    </a:lnTo>
                    <a:lnTo>
                      <a:pt x="2239" y="240"/>
                    </a:lnTo>
                    <a:lnTo>
                      <a:pt x="2241" y="240"/>
                    </a:lnTo>
                    <a:lnTo>
                      <a:pt x="2242" y="242"/>
                    </a:lnTo>
                    <a:lnTo>
                      <a:pt x="2244" y="242"/>
                    </a:lnTo>
                    <a:lnTo>
                      <a:pt x="2247" y="245"/>
                    </a:lnTo>
                    <a:lnTo>
                      <a:pt x="2253" y="248"/>
                    </a:lnTo>
                    <a:lnTo>
                      <a:pt x="2254" y="249"/>
                    </a:lnTo>
                    <a:lnTo>
                      <a:pt x="2256" y="249"/>
                    </a:lnTo>
                    <a:lnTo>
                      <a:pt x="2257" y="248"/>
                    </a:lnTo>
                    <a:lnTo>
                      <a:pt x="2258" y="246"/>
                    </a:lnTo>
                    <a:lnTo>
                      <a:pt x="2257" y="243"/>
                    </a:lnTo>
                    <a:lnTo>
                      <a:pt x="2256" y="242"/>
                    </a:lnTo>
                    <a:lnTo>
                      <a:pt x="2258" y="239"/>
                    </a:lnTo>
                    <a:lnTo>
                      <a:pt x="2259" y="237"/>
                    </a:lnTo>
                    <a:lnTo>
                      <a:pt x="2262" y="233"/>
                    </a:lnTo>
                    <a:lnTo>
                      <a:pt x="2264" y="228"/>
                    </a:lnTo>
                    <a:lnTo>
                      <a:pt x="2264" y="227"/>
                    </a:lnTo>
                    <a:lnTo>
                      <a:pt x="2264" y="227"/>
                    </a:lnTo>
                    <a:lnTo>
                      <a:pt x="2265" y="225"/>
                    </a:lnTo>
                    <a:lnTo>
                      <a:pt x="2268" y="224"/>
                    </a:lnTo>
                    <a:lnTo>
                      <a:pt x="2269" y="222"/>
                    </a:lnTo>
                    <a:lnTo>
                      <a:pt x="2271" y="221"/>
                    </a:lnTo>
                    <a:lnTo>
                      <a:pt x="2275" y="219"/>
                    </a:lnTo>
                    <a:lnTo>
                      <a:pt x="2278" y="216"/>
                    </a:lnTo>
                    <a:lnTo>
                      <a:pt x="2281" y="214"/>
                    </a:lnTo>
                    <a:lnTo>
                      <a:pt x="2282" y="213"/>
                    </a:lnTo>
                    <a:lnTo>
                      <a:pt x="2283" y="212"/>
                    </a:lnTo>
                    <a:lnTo>
                      <a:pt x="2287" y="210"/>
                    </a:lnTo>
                    <a:lnTo>
                      <a:pt x="2289" y="210"/>
                    </a:lnTo>
                    <a:lnTo>
                      <a:pt x="2293" y="210"/>
                    </a:lnTo>
                    <a:lnTo>
                      <a:pt x="2295" y="210"/>
                    </a:lnTo>
                    <a:lnTo>
                      <a:pt x="2296" y="210"/>
                    </a:lnTo>
                    <a:lnTo>
                      <a:pt x="2300" y="210"/>
                    </a:lnTo>
                    <a:lnTo>
                      <a:pt x="2304" y="212"/>
                    </a:lnTo>
                    <a:lnTo>
                      <a:pt x="2306" y="212"/>
                    </a:lnTo>
                    <a:lnTo>
                      <a:pt x="2310" y="213"/>
                    </a:lnTo>
                    <a:lnTo>
                      <a:pt x="2311" y="214"/>
                    </a:lnTo>
                    <a:lnTo>
                      <a:pt x="2313" y="212"/>
                    </a:lnTo>
                    <a:lnTo>
                      <a:pt x="2315" y="206"/>
                    </a:lnTo>
                    <a:lnTo>
                      <a:pt x="2315" y="206"/>
                    </a:lnTo>
                    <a:lnTo>
                      <a:pt x="2312" y="203"/>
                    </a:lnTo>
                    <a:lnTo>
                      <a:pt x="2310" y="203"/>
                    </a:lnTo>
                    <a:lnTo>
                      <a:pt x="2309" y="202"/>
                    </a:lnTo>
                    <a:lnTo>
                      <a:pt x="2305" y="201"/>
                    </a:lnTo>
                    <a:lnTo>
                      <a:pt x="2304" y="200"/>
                    </a:lnTo>
                    <a:lnTo>
                      <a:pt x="2303" y="198"/>
                    </a:lnTo>
                    <a:lnTo>
                      <a:pt x="2298" y="197"/>
                    </a:lnTo>
                    <a:lnTo>
                      <a:pt x="2293" y="196"/>
                    </a:lnTo>
                    <a:lnTo>
                      <a:pt x="2290" y="195"/>
                    </a:lnTo>
                    <a:lnTo>
                      <a:pt x="2288" y="195"/>
                    </a:lnTo>
                    <a:lnTo>
                      <a:pt x="2284" y="191"/>
                    </a:lnTo>
                    <a:lnTo>
                      <a:pt x="2281" y="189"/>
                    </a:lnTo>
                    <a:lnTo>
                      <a:pt x="2277" y="186"/>
                    </a:lnTo>
                    <a:lnTo>
                      <a:pt x="2275" y="185"/>
                    </a:lnTo>
                    <a:lnTo>
                      <a:pt x="2271" y="183"/>
                    </a:lnTo>
                    <a:lnTo>
                      <a:pt x="2268" y="181"/>
                    </a:lnTo>
                    <a:lnTo>
                      <a:pt x="2264" y="181"/>
                    </a:lnTo>
                    <a:lnTo>
                      <a:pt x="2264" y="181"/>
                    </a:lnTo>
                    <a:lnTo>
                      <a:pt x="2258" y="180"/>
                    </a:lnTo>
                    <a:lnTo>
                      <a:pt x="2256" y="179"/>
                    </a:lnTo>
                    <a:lnTo>
                      <a:pt x="2253" y="179"/>
                    </a:lnTo>
                    <a:lnTo>
                      <a:pt x="2253" y="178"/>
                    </a:lnTo>
                    <a:lnTo>
                      <a:pt x="2253" y="178"/>
                    </a:lnTo>
                    <a:lnTo>
                      <a:pt x="2258" y="179"/>
                    </a:lnTo>
                    <a:lnTo>
                      <a:pt x="2259" y="179"/>
                    </a:lnTo>
                    <a:lnTo>
                      <a:pt x="2260" y="179"/>
                    </a:lnTo>
                    <a:lnTo>
                      <a:pt x="2264" y="179"/>
                    </a:lnTo>
                    <a:lnTo>
                      <a:pt x="2265" y="179"/>
                    </a:lnTo>
                    <a:lnTo>
                      <a:pt x="2270" y="177"/>
                    </a:lnTo>
                    <a:lnTo>
                      <a:pt x="2275" y="171"/>
                    </a:lnTo>
                    <a:lnTo>
                      <a:pt x="2274" y="168"/>
                    </a:lnTo>
                    <a:lnTo>
                      <a:pt x="2271" y="167"/>
                    </a:lnTo>
                    <a:lnTo>
                      <a:pt x="2265" y="161"/>
                    </a:lnTo>
                    <a:lnTo>
                      <a:pt x="2263" y="160"/>
                    </a:lnTo>
                    <a:lnTo>
                      <a:pt x="2259" y="160"/>
                    </a:lnTo>
                    <a:lnTo>
                      <a:pt x="2258" y="159"/>
                    </a:lnTo>
                    <a:lnTo>
                      <a:pt x="2257" y="157"/>
                    </a:lnTo>
                    <a:lnTo>
                      <a:pt x="2258" y="156"/>
                    </a:lnTo>
                    <a:lnTo>
                      <a:pt x="2258" y="156"/>
                    </a:lnTo>
                    <a:lnTo>
                      <a:pt x="2258" y="156"/>
                    </a:lnTo>
                    <a:lnTo>
                      <a:pt x="2260" y="157"/>
                    </a:lnTo>
                    <a:lnTo>
                      <a:pt x="2262" y="157"/>
                    </a:lnTo>
                    <a:lnTo>
                      <a:pt x="2263" y="156"/>
                    </a:lnTo>
                    <a:lnTo>
                      <a:pt x="2263" y="155"/>
                    </a:lnTo>
                    <a:lnTo>
                      <a:pt x="2263" y="156"/>
                    </a:lnTo>
                    <a:lnTo>
                      <a:pt x="2263" y="156"/>
                    </a:lnTo>
                    <a:lnTo>
                      <a:pt x="2263" y="157"/>
                    </a:lnTo>
                    <a:lnTo>
                      <a:pt x="2265" y="160"/>
                    </a:lnTo>
                    <a:lnTo>
                      <a:pt x="2266" y="161"/>
                    </a:lnTo>
                    <a:lnTo>
                      <a:pt x="2274" y="165"/>
                    </a:lnTo>
                    <a:lnTo>
                      <a:pt x="2275" y="166"/>
                    </a:lnTo>
                    <a:lnTo>
                      <a:pt x="2277" y="167"/>
                    </a:lnTo>
                    <a:lnTo>
                      <a:pt x="2277" y="167"/>
                    </a:lnTo>
                    <a:lnTo>
                      <a:pt x="2281" y="168"/>
                    </a:lnTo>
                    <a:lnTo>
                      <a:pt x="2282" y="168"/>
                    </a:lnTo>
                    <a:lnTo>
                      <a:pt x="2286" y="168"/>
                    </a:lnTo>
                    <a:lnTo>
                      <a:pt x="2290" y="168"/>
                    </a:lnTo>
                    <a:lnTo>
                      <a:pt x="2293" y="167"/>
                    </a:lnTo>
                    <a:lnTo>
                      <a:pt x="2293" y="166"/>
                    </a:lnTo>
                    <a:lnTo>
                      <a:pt x="2295" y="165"/>
                    </a:lnTo>
                    <a:lnTo>
                      <a:pt x="2301" y="166"/>
                    </a:lnTo>
                    <a:lnTo>
                      <a:pt x="2303" y="166"/>
                    </a:lnTo>
                    <a:lnTo>
                      <a:pt x="2307" y="167"/>
                    </a:lnTo>
                    <a:lnTo>
                      <a:pt x="2311" y="168"/>
                    </a:lnTo>
                    <a:lnTo>
                      <a:pt x="2313" y="169"/>
                    </a:lnTo>
                    <a:lnTo>
                      <a:pt x="2313" y="171"/>
                    </a:lnTo>
                    <a:lnTo>
                      <a:pt x="2317" y="174"/>
                    </a:lnTo>
                    <a:lnTo>
                      <a:pt x="2323" y="177"/>
                    </a:lnTo>
                    <a:lnTo>
                      <a:pt x="2325" y="177"/>
                    </a:lnTo>
                    <a:lnTo>
                      <a:pt x="2329" y="177"/>
                    </a:lnTo>
                    <a:lnTo>
                      <a:pt x="2333" y="177"/>
                    </a:lnTo>
                    <a:lnTo>
                      <a:pt x="2337" y="177"/>
                    </a:lnTo>
                    <a:lnTo>
                      <a:pt x="2342" y="178"/>
                    </a:lnTo>
                    <a:lnTo>
                      <a:pt x="2347" y="180"/>
                    </a:lnTo>
                    <a:lnTo>
                      <a:pt x="2351" y="181"/>
                    </a:lnTo>
                    <a:lnTo>
                      <a:pt x="2353" y="183"/>
                    </a:lnTo>
                    <a:lnTo>
                      <a:pt x="2357" y="181"/>
                    </a:lnTo>
                    <a:lnTo>
                      <a:pt x="2359" y="181"/>
                    </a:lnTo>
                    <a:lnTo>
                      <a:pt x="2359" y="181"/>
                    </a:lnTo>
                    <a:lnTo>
                      <a:pt x="2362" y="184"/>
                    </a:lnTo>
                    <a:lnTo>
                      <a:pt x="2362" y="184"/>
                    </a:lnTo>
                    <a:lnTo>
                      <a:pt x="2369" y="180"/>
                    </a:lnTo>
                    <a:lnTo>
                      <a:pt x="2369" y="179"/>
                    </a:lnTo>
                    <a:lnTo>
                      <a:pt x="2364" y="175"/>
                    </a:lnTo>
                    <a:lnTo>
                      <a:pt x="2360" y="173"/>
                    </a:lnTo>
                    <a:lnTo>
                      <a:pt x="2359" y="172"/>
                    </a:lnTo>
                    <a:lnTo>
                      <a:pt x="2358" y="172"/>
                    </a:lnTo>
                    <a:lnTo>
                      <a:pt x="2355" y="168"/>
                    </a:lnTo>
                    <a:lnTo>
                      <a:pt x="2351" y="166"/>
                    </a:lnTo>
                    <a:lnTo>
                      <a:pt x="2353" y="165"/>
                    </a:lnTo>
                    <a:lnTo>
                      <a:pt x="2354" y="165"/>
                    </a:lnTo>
                    <a:lnTo>
                      <a:pt x="2358" y="166"/>
                    </a:lnTo>
                    <a:lnTo>
                      <a:pt x="2360" y="165"/>
                    </a:lnTo>
                    <a:lnTo>
                      <a:pt x="2363" y="162"/>
                    </a:lnTo>
                    <a:lnTo>
                      <a:pt x="2363" y="161"/>
                    </a:lnTo>
                    <a:lnTo>
                      <a:pt x="2363" y="161"/>
                    </a:lnTo>
                    <a:lnTo>
                      <a:pt x="2360" y="159"/>
                    </a:lnTo>
                    <a:lnTo>
                      <a:pt x="2353" y="154"/>
                    </a:lnTo>
                    <a:lnTo>
                      <a:pt x="2348" y="153"/>
                    </a:lnTo>
                    <a:lnTo>
                      <a:pt x="2345" y="150"/>
                    </a:lnTo>
                    <a:lnTo>
                      <a:pt x="2342" y="150"/>
                    </a:lnTo>
                    <a:lnTo>
                      <a:pt x="2339" y="149"/>
                    </a:lnTo>
                    <a:lnTo>
                      <a:pt x="2335" y="149"/>
                    </a:lnTo>
                    <a:lnTo>
                      <a:pt x="2331" y="148"/>
                    </a:lnTo>
                    <a:lnTo>
                      <a:pt x="2330" y="147"/>
                    </a:lnTo>
                    <a:lnTo>
                      <a:pt x="2327" y="144"/>
                    </a:lnTo>
                    <a:lnTo>
                      <a:pt x="2325" y="143"/>
                    </a:lnTo>
                    <a:lnTo>
                      <a:pt x="2322" y="142"/>
                    </a:lnTo>
                    <a:lnTo>
                      <a:pt x="2319" y="143"/>
                    </a:lnTo>
                    <a:lnTo>
                      <a:pt x="2313" y="143"/>
                    </a:lnTo>
                    <a:lnTo>
                      <a:pt x="2310" y="143"/>
                    </a:lnTo>
                    <a:lnTo>
                      <a:pt x="2304" y="142"/>
                    </a:lnTo>
                    <a:lnTo>
                      <a:pt x="2300" y="141"/>
                    </a:lnTo>
                    <a:lnTo>
                      <a:pt x="2292" y="139"/>
                    </a:lnTo>
                    <a:lnTo>
                      <a:pt x="2290" y="139"/>
                    </a:lnTo>
                    <a:lnTo>
                      <a:pt x="2289" y="141"/>
                    </a:lnTo>
                    <a:lnTo>
                      <a:pt x="2289" y="142"/>
                    </a:lnTo>
                    <a:lnTo>
                      <a:pt x="2293" y="144"/>
                    </a:lnTo>
                    <a:lnTo>
                      <a:pt x="2298" y="147"/>
                    </a:lnTo>
                    <a:lnTo>
                      <a:pt x="2301" y="149"/>
                    </a:lnTo>
                    <a:lnTo>
                      <a:pt x="2296" y="147"/>
                    </a:lnTo>
                    <a:lnTo>
                      <a:pt x="2293" y="144"/>
                    </a:lnTo>
                    <a:lnTo>
                      <a:pt x="2290" y="143"/>
                    </a:lnTo>
                    <a:lnTo>
                      <a:pt x="2287" y="141"/>
                    </a:lnTo>
                    <a:lnTo>
                      <a:pt x="2284" y="139"/>
                    </a:lnTo>
                    <a:lnTo>
                      <a:pt x="2278" y="137"/>
                    </a:lnTo>
                    <a:lnTo>
                      <a:pt x="2269" y="135"/>
                    </a:lnTo>
                    <a:lnTo>
                      <a:pt x="2262" y="132"/>
                    </a:lnTo>
                    <a:lnTo>
                      <a:pt x="2250" y="128"/>
                    </a:lnTo>
                    <a:lnTo>
                      <a:pt x="2236" y="125"/>
                    </a:lnTo>
                    <a:lnTo>
                      <a:pt x="2229" y="124"/>
                    </a:lnTo>
                    <a:lnTo>
                      <a:pt x="2224" y="122"/>
                    </a:lnTo>
                    <a:lnTo>
                      <a:pt x="2219" y="120"/>
                    </a:lnTo>
                    <a:lnTo>
                      <a:pt x="2215" y="119"/>
                    </a:lnTo>
                    <a:lnTo>
                      <a:pt x="2210" y="119"/>
                    </a:lnTo>
                    <a:lnTo>
                      <a:pt x="2203" y="118"/>
                    </a:lnTo>
                    <a:lnTo>
                      <a:pt x="2195" y="116"/>
                    </a:lnTo>
                    <a:lnTo>
                      <a:pt x="2191" y="115"/>
                    </a:lnTo>
                    <a:lnTo>
                      <a:pt x="2183" y="113"/>
                    </a:lnTo>
                    <a:lnTo>
                      <a:pt x="2180" y="112"/>
                    </a:lnTo>
                    <a:lnTo>
                      <a:pt x="2177" y="112"/>
                    </a:lnTo>
                    <a:lnTo>
                      <a:pt x="2172" y="110"/>
                    </a:lnTo>
                    <a:lnTo>
                      <a:pt x="2171" y="109"/>
                    </a:lnTo>
                    <a:lnTo>
                      <a:pt x="2166" y="108"/>
                    </a:lnTo>
                    <a:lnTo>
                      <a:pt x="2145" y="104"/>
                    </a:lnTo>
                    <a:lnTo>
                      <a:pt x="2134" y="103"/>
                    </a:lnTo>
                    <a:lnTo>
                      <a:pt x="2129" y="102"/>
                    </a:lnTo>
                    <a:lnTo>
                      <a:pt x="2126" y="102"/>
                    </a:lnTo>
                    <a:lnTo>
                      <a:pt x="2121" y="102"/>
                    </a:lnTo>
                    <a:lnTo>
                      <a:pt x="2116" y="102"/>
                    </a:lnTo>
                    <a:lnTo>
                      <a:pt x="2110" y="102"/>
                    </a:lnTo>
                    <a:lnTo>
                      <a:pt x="2104" y="102"/>
                    </a:lnTo>
                    <a:lnTo>
                      <a:pt x="2104" y="102"/>
                    </a:lnTo>
                    <a:lnTo>
                      <a:pt x="2099" y="102"/>
                    </a:lnTo>
                    <a:lnTo>
                      <a:pt x="2093" y="101"/>
                    </a:lnTo>
                    <a:lnTo>
                      <a:pt x="2087" y="101"/>
                    </a:lnTo>
                    <a:lnTo>
                      <a:pt x="2082" y="100"/>
                    </a:lnTo>
                    <a:lnTo>
                      <a:pt x="2077" y="101"/>
                    </a:lnTo>
                    <a:lnTo>
                      <a:pt x="2073" y="101"/>
                    </a:lnTo>
                    <a:lnTo>
                      <a:pt x="2071" y="101"/>
                    </a:lnTo>
                    <a:lnTo>
                      <a:pt x="2070" y="100"/>
                    </a:lnTo>
                    <a:lnTo>
                      <a:pt x="2070" y="100"/>
                    </a:lnTo>
                    <a:lnTo>
                      <a:pt x="2067" y="98"/>
                    </a:lnTo>
                    <a:lnTo>
                      <a:pt x="2069" y="101"/>
                    </a:lnTo>
                    <a:lnTo>
                      <a:pt x="2070" y="101"/>
                    </a:lnTo>
                    <a:lnTo>
                      <a:pt x="2070" y="102"/>
                    </a:lnTo>
                    <a:lnTo>
                      <a:pt x="2070" y="102"/>
                    </a:lnTo>
                    <a:lnTo>
                      <a:pt x="2073" y="104"/>
                    </a:lnTo>
                    <a:lnTo>
                      <a:pt x="2074" y="107"/>
                    </a:lnTo>
                    <a:lnTo>
                      <a:pt x="2074" y="107"/>
                    </a:lnTo>
                    <a:lnTo>
                      <a:pt x="2074" y="108"/>
                    </a:lnTo>
                    <a:lnTo>
                      <a:pt x="2075" y="109"/>
                    </a:lnTo>
                    <a:lnTo>
                      <a:pt x="2076" y="108"/>
                    </a:lnTo>
                    <a:lnTo>
                      <a:pt x="2079" y="108"/>
                    </a:lnTo>
                    <a:lnTo>
                      <a:pt x="2079" y="107"/>
                    </a:lnTo>
                    <a:lnTo>
                      <a:pt x="2080" y="108"/>
                    </a:lnTo>
                    <a:lnTo>
                      <a:pt x="2081" y="108"/>
                    </a:lnTo>
                    <a:lnTo>
                      <a:pt x="2086" y="110"/>
                    </a:lnTo>
                    <a:lnTo>
                      <a:pt x="2089" y="113"/>
                    </a:lnTo>
                    <a:lnTo>
                      <a:pt x="2092" y="114"/>
                    </a:lnTo>
                    <a:lnTo>
                      <a:pt x="2094" y="115"/>
                    </a:lnTo>
                    <a:lnTo>
                      <a:pt x="2093" y="116"/>
                    </a:lnTo>
                    <a:lnTo>
                      <a:pt x="2088" y="116"/>
                    </a:lnTo>
                    <a:lnTo>
                      <a:pt x="2085" y="118"/>
                    </a:lnTo>
                    <a:lnTo>
                      <a:pt x="2081" y="116"/>
                    </a:lnTo>
                    <a:lnTo>
                      <a:pt x="2080" y="116"/>
                    </a:lnTo>
                    <a:lnTo>
                      <a:pt x="2076" y="114"/>
                    </a:lnTo>
                    <a:lnTo>
                      <a:pt x="2065" y="112"/>
                    </a:lnTo>
                    <a:lnTo>
                      <a:pt x="2064" y="112"/>
                    </a:lnTo>
                    <a:lnTo>
                      <a:pt x="2061" y="109"/>
                    </a:lnTo>
                    <a:lnTo>
                      <a:pt x="2065" y="107"/>
                    </a:lnTo>
                    <a:lnTo>
                      <a:pt x="2065" y="107"/>
                    </a:lnTo>
                    <a:lnTo>
                      <a:pt x="2064" y="103"/>
                    </a:lnTo>
                    <a:lnTo>
                      <a:pt x="2064" y="103"/>
                    </a:lnTo>
                    <a:lnTo>
                      <a:pt x="2061" y="102"/>
                    </a:lnTo>
                    <a:lnTo>
                      <a:pt x="2057" y="101"/>
                    </a:lnTo>
                    <a:lnTo>
                      <a:pt x="2050" y="100"/>
                    </a:lnTo>
                    <a:lnTo>
                      <a:pt x="2048" y="100"/>
                    </a:lnTo>
                    <a:lnTo>
                      <a:pt x="2047" y="98"/>
                    </a:lnTo>
                    <a:lnTo>
                      <a:pt x="2046" y="100"/>
                    </a:lnTo>
                    <a:lnTo>
                      <a:pt x="2045" y="103"/>
                    </a:lnTo>
                    <a:lnTo>
                      <a:pt x="2044" y="106"/>
                    </a:lnTo>
                    <a:lnTo>
                      <a:pt x="2042" y="107"/>
                    </a:lnTo>
                    <a:lnTo>
                      <a:pt x="2035" y="107"/>
                    </a:lnTo>
                    <a:lnTo>
                      <a:pt x="2029" y="107"/>
                    </a:lnTo>
                    <a:lnTo>
                      <a:pt x="2027" y="106"/>
                    </a:lnTo>
                    <a:lnTo>
                      <a:pt x="2024" y="106"/>
                    </a:lnTo>
                    <a:lnTo>
                      <a:pt x="2020" y="106"/>
                    </a:lnTo>
                    <a:lnTo>
                      <a:pt x="2011" y="106"/>
                    </a:lnTo>
                    <a:lnTo>
                      <a:pt x="2005" y="106"/>
                    </a:lnTo>
                    <a:lnTo>
                      <a:pt x="1998" y="104"/>
                    </a:lnTo>
                    <a:lnTo>
                      <a:pt x="1995" y="104"/>
                    </a:lnTo>
                    <a:lnTo>
                      <a:pt x="1989" y="104"/>
                    </a:lnTo>
                    <a:lnTo>
                      <a:pt x="1983" y="106"/>
                    </a:lnTo>
                    <a:lnTo>
                      <a:pt x="1977" y="106"/>
                    </a:lnTo>
                    <a:lnTo>
                      <a:pt x="1975" y="106"/>
                    </a:lnTo>
                    <a:lnTo>
                      <a:pt x="1965" y="104"/>
                    </a:lnTo>
                    <a:lnTo>
                      <a:pt x="1958" y="102"/>
                    </a:lnTo>
                    <a:lnTo>
                      <a:pt x="1958" y="101"/>
                    </a:lnTo>
                    <a:lnTo>
                      <a:pt x="1953" y="96"/>
                    </a:lnTo>
                    <a:lnTo>
                      <a:pt x="1929" y="88"/>
                    </a:lnTo>
                    <a:lnTo>
                      <a:pt x="1914" y="86"/>
                    </a:lnTo>
                    <a:lnTo>
                      <a:pt x="1909" y="85"/>
                    </a:lnTo>
                    <a:lnTo>
                      <a:pt x="1903" y="85"/>
                    </a:lnTo>
                    <a:lnTo>
                      <a:pt x="1898" y="85"/>
                    </a:lnTo>
                    <a:lnTo>
                      <a:pt x="1892" y="85"/>
                    </a:lnTo>
                    <a:lnTo>
                      <a:pt x="1887" y="86"/>
                    </a:lnTo>
                    <a:lnTo>
                      <a:pt x="1882" y="88"/>
                    </a:lnTo>
                    <a:lnTo>
                      <a:pt x="1875" y="89"/>
                    </a:lnTo>
                    <a:lnTo>
                      <a:pt x="1873" y="89"/>
                    </a:lnTo>
                    <a:lnTo>
                      <a:pt x="1870" y="89"/>
                    </a:lnTo>
                    <a:lnTo>
                      <a:pt x="1868" y="89"/>
                    </a:lnTo>
                    <a:lnTo>
                      <a:pt x="1859" y="86"/>
                    </a:lnTo>
                    <a:lnTo>
                      <a:pt x="1857" y="85"/>
                    </a:lnTo>
                    <a:lnTo>
                      <a:pt x="1856" y="83"/>
                    </a:lnTo>
                    <a:lnTo>
                      <a:pt x="1851" y="83"/>
                    </a:lnTo>
                    <a:lnTo>
                      <a:pt x="1849" y="83"/>
                    </a:lnTo>
                    <a:lnTo>
                      <a:pt x="1844" y="82"/>
                    </a:lnTo>
                    <a:lnTo>
                      <a:pt x="1840" y="83"/>
                    </a:lnTo>
                    <a:lnTo>
                      <a:pt x="1838" y="82"/>
                    </a:lnTo>
                    <a:lnTo>
                      <a:pt x="1835" y="80"/>
                    </a:lnTo>
                    <a:lnTo>
                      <a:pt x="1832" y="79"/>
                    </a:lnTo>
                    <a:lnTo>
                      <a:pt x="1828" y="79"/>
                    </a:lnTo>
                    <a:lnTo>
                      <a:pt x="1825" y="79"/>
                    </a:lnTo>
                    <a:lnTo>
                      <a:pt x="1822" y="79"/>
                    </a:lnTo>
                    <a:lnTo>
                      <a:pt x="1821" y="79"/>
                    </a:lnTo>
                    <a:lnTo>
                      <a:pt x="1820" y="78"/>
                    </a:lnTo>
                    <a:lnTo>
                      <a:pt x="1821" y="77"/>
                    </a:lnTo>
                    <a:lnTo>
                      <a:pt x="1821" y="74"/>
                    </a:lnTo>
                    <a:lnTo>
                      <a:pt x="1819" y="73"/>
                    </a:lnTo>
                    <a:lnTo>
                      <a:pt x="1804" y="71"/>
                    </a:lnTo>
                    <a:lnTo>
                      <a:pt x="1788" y="68"/>
                    </a:lnTo>
                    <a:lnTo>
                      <a:pt x="1785" y="71"/>
                    </a:lnTo>
                    <a:lnTo>
                      <a:pt x="1784" y="68"/>
                    </a:lnTo>
                    <a:lnTo>
                      <a:pt x="1780" y="67"/>
                    </a:lnTo>
                    <a:lnTo>
                      <a:pt x="1778" y="67"/>
                    </a:lnTo>
                    <a:lnTo>
                      <a:pt x="1773" y="67"/>
                    </a:lnTo>
                    <a:lnTo>
                      <a:pt x="1766" y="69"/>
                    </a:lnTo>
                    <a:lnTo>
                      <a:pt x="1763" y="69"/>
                    </a:lnTo>
                    <a:lnTo>
                      <a:pt x="1762" y="69"/>
                    </a:lnTo>
                    <a:lnTo>
                      <a:pt x="1762" y="69"/>
                    </a:lnTo>
                    <a:lnTo>
                      <a:pt x="1762" y="69"/>
                    </a:lnTo>
                    <a:lnTo>
                      <a:pt x="1763" y="68"/>
                    </a:lnTo>
                    <a:lnTo>
                      <a:pt x="1767" y="68"/>
                    </a:lnTo>
                    <a:lnTo>
                      <a:pt x="1769" y="68"/>
                    </a:lnTo>
                    <a:lnTo>
                      <a:pt x="1770" y="67"/>
                    </a:lnTo>
                    <a:lnTo>
                      <a:pt x="1770" y="67"/>
                    </a:lnTo>
                    <a:lnTo>
                      <a:pt x="1770" y="66"/>
                    </a:lnTo>
                    <a:lnTo>
                      <a:pt x="1767" y="65"/>
                    </a:lnTo>
                    <a:lnTo>
                      <a:pt x="1764" y="65"/>
                    </a:lnTo>
                    <a:lnTo>
                      <a:pt x="1761" y="65"/>
                    </a:lnTo>
                    <a:lnTo>
                      <a:pt x="1758" y="65"/>
                    </a:lnTo>
                    <a:lnTo>
                      <a:pt x="1756" y="66"/>
                    </a:lnTo>
                    <a:lnTo>
                      <a:pt x="1747" y="65"/>
                    </a:lnTo>
                    <a:lnTo>
                      <a:pt x="1741" y="65"/>
                    </a:lnTo>
                    <a:lnTo>
                      <a:pt x="1738" y="65"/>
                    </a:lnTo>
                    <a:lnTo>
                      <a:pt x="1733" y="63"/>
                    </a:lnTo>
                    <a:lnTo>
                      <a:pt x="1726" y="63"/>
                    </a:lnTo>
                    <a:lnTo>
                      <a:pt x="1722" y="62"/>
                    </a:lnTo>
                    <a:lnTo>
                      <a:pt x="1720" y="62"/>
                    </a:lnTo>
                    <a:lnTo>
                      <a:pt x="1715" y="61"/>
                    </a:lnTo>
                    <a:lnTo>
                      <a:pt x="1713" y="62"/>
                    </a:lnTo>
                    <a:lnTo>
                      <a:pt x="1715" y="65"/>
                    </a:lnTo>
                    <a:lnTo>
                      <a:pt x="1716" y="66"/>
                    </a:lnTo>
                    <a:lnTo>
                      <a:pt x="1717" y="66"/>
                    </a:lnTo>
                    <a:lnTo>
                      <a:pt x="1719" y="67"/>
                    </a:lnTo>
                    <a:lnTo>
                      <a:pt x="1714" y="67"/>
                    </a:lnTo>
                    <a:lnTo>
                      <a:pt x="1714" y="67"/>
                    </a:lnTo>
                    <a:lnTo>
                      <a:pt x="1714" y="67"/>
                    </a:lnTo>
                    <a:lnTo>
                      <a:pt x="1708" y="67"/>
                    </a:lnTo>
                    <a:lnTo>
                      <a:pt x="1705" y="67"/>
                    </a:lnTo>
                    <a:lnTo>
                      <a:pt x="1703" y="68"/>
                    </a:lnTo>
                    <a:lnTo>
                      <a:pt x="1705" y="71"/>
                    </a:lnTo>
                    <a:lnTo>
                      <a:pt x="1711" y="72"/>
                    </a:lnTo>
                    <a:lnTo>
                      <a:pt x="1714" y="72"/>
                    </a:lnTo>
                    <a:lnTo>
                      <a:pt x="1716" y="71"/>
                    </a:lnTo>
                    <a:lnTo>
                      <a:pt x="1716" y="71"/>
                    </a:lnTo>
                    <a:lnTo>
                      <a:pt x="1716" y="72"/>
                    </a:lnTo>
                    <a:lnTo>
                      <a:pt x="1715" y="73"/>
                    </a:lnTo>
                    <a:lnTo>
                      <a:pt x="1714" y="74"/>
                    </a:lnTo>
                    <a:lnTo>
                      <a:pt x="1719" y="77"/>
                    </a:lnTo>
                    <a:lnTo>
                      <a:pt x="1720" y="77"/>
                    </a:lnTo>
                    <a:lnTo>
                      <a:pt x="1722" y="77"/>
                    </a:lnTo>
                    <a:lnTo>
                      <a:pt x="1725" y="78"/>
                    </a:lnTo>
                    <a:lnTo>
                      <a:pt x="1725" y="82"/>
                    </a:lnTo>
                    <a:lnTo>
                      <a:pt x="1725" y="82"/>
                    </a:lnTo>
                    <a:lnTo>
                      <a:pt x="1721" y="80"/>
                    </a:lnTo>
                    <a:lnTo>
                      <a:pt x="1719" y="80"/>
                    </a:lnTo>
                    <a:lnTo>
                      <a:pt x="1713" y="78"/>
                    </a:lnTo>
                    <a:lnTo>
                      <a:pt x="1711" y="78"/>
                    </a:lnTo>
                    <a:lnTo>
                      <a:pt x="1709" y="78"/>
                    </a:lnTo>
                    <a:lnTo>
                      <a:pt x="1709" y="78"/>
                    </a:lnTo>
                    <a:lnTo>
                      <a:pt x="1709" y="80"/>
                    </a:lnTo>
                    <a:lnTo>
                      <a:pt x="1711" y="83"/>
                    </a:lnTo>
                    <a:lnTo>
                      <a:pt x="1711" y="83"/>
                    </a:lnTo>
                    <a:lnTo>
                      <a:pt x="1710" y="82"/>
                    </a:lnTo>
                    <a:lnTo>
                      <a:pt x="1703" y="79"/>
                    </a:lnTo>
                    <a:lnTo>
                      <a:pt x="1703" y="79"/>
                    </a:lnTo>
                    <a:lnTo>
                      <a:pt x="1698" y="80"/>
                    </a:lnTo>
                    <a:lnTo>
                      <a:pt x="1698" y="80"/>
                    </a:lnTo>
                    <a:lnTo>
                      <a:pt x="1694" y="79"/>
                    </a:lnTo>
                    <a:lnTo>
                      <a:pt x="1693" y="79"/>
                    </a:lnTo>
                    <a:lnTo>
                      <a:pt x="1688" y="79"/>
                    </a:lnTo>
                    <a:lnTo>
                      <a:pt x="1682" y="79"/>
                    </a:lnTo>
                    <a:lnTo>
                      <a:pt x="1679" y="80"/>
                    </a:lnTo>
                    <a:lnTo>
                      <a:pt x="1676" y="82"/>
                    </a:lnTo>
                    <a:lnTo>
                      <a:pt x="1673" y="83"/>
                    </a:lnTo>
                    <a:lnTo>
                      <a:pt x="1661" y="79"/>
                    </a:lnTo>
                    <a:lnTo>
                      <a:pt x="1655" y="78"/>
                    </a:lnTo>
                    <a:lnTo>
                      <a:pt x="1649" y="76"/>
                    </a:lnTo>
                    <a:lnTo>
                      <a:pt x="1646" y="74"/>
                    </a:lnTo>
                    <a:lnTo>
                      <a:pt x="1645" y="74"/>
                    </a:lnTo>
                    <a:lnTo>
                      <a:pt x="1644" y="77"/>
                    </a:lnTo>
                    <a:lnTo>
                      <a:pt x="1646" y="83"/>
                    </a:lnTo>
                    <a:lnTo>
                      <a:pt x="1649" y="85"/>
                    </a:lnTo>
                    <a:lnTo>
                      <a:pt x="1650" y="86"/>
                    </a:lnTo>
                    <a:lnTo>
                      <a:pt x="1650" y="88"/>
                    </a:lnTo>
                    <a:lnTo>
                      <a:pt x="1650" y="91"/>
                    </a:lnTo>
                    <a:lnTo>
                      <a:pt x="1648" y="91"/>
                    </a:lnTo>
                    <a:lnTo>
                      <a:pt x="1645" y="90"/>
                    </a:lnTo>
                    <a:lnTo>
                      <a:pt x="1640" y="89"/>
                    </a:lnTo>
                    <a:lnTo>
                      <a:pt x="1631" y="85"/>
                    </a:lnTo>
                    <a:lnTo>
                      <a:pt x="1620" y="82"/>
                    </a:lnTo>
                    <a:lnTo>
                      <a:pt x="1617" y="80"/>
                    </a:lnTo>
                    <a:lnTo>
                      <a:pt x="1614" y="79"/>
                    </a:lnTo>
                    <a:lnTo>
                      <a:pt x="1610" y="74"/>
                    </a:lnTo>
                    <a:lnTo>
                      <a:pt x="1609" y="74"/>
                    </a:lnTo>
                    <a:lnTo>
                      <a:pt x="1608" y="73"/>
                    </a:lnTo>
                    <a:lnTo>
                      <a:pt x="1608" y="73"/>
                    </a:lnTo>
                    <a:lnTo>
                      <a:pt x="1608" y="72"/>
                    </a:lnTo>
                    <a:lnTo>
                      <a:pt x="1607" y="68"/>
                    </a:lnTo>
                    <a:lnTo>
                      <a:pt x="1605" y="68"/>
                    </a:lnTo>
                    <a:lnTo>
                      <a:pt x="1599" y="66"/>
                    </a:lnTo>
                    <a:lnTo>
                      <a:pt x="1598" y="65"/>
                    </a:lnTo>
                    <a:lnTo>
                      <a:pt x="1597" y="63"/>
                    </a:lnTo>
                    <a:lnTo>
                      <a:pt x="1596" y="62"/>
                    </a:lnTo>
                    <a:lnTo>
                      <a:pt x="1592" y="61"/>
                    </a:lnTo>
                    <a:lnTo>
                      <a:pt x="1592" y="61"/>
                    </a:lnTo>
                    <a:lnTo>
                      <a:pt x="1591" y="60"/>
                    </a:lnTo>
                    <a:lnTo>
                      <a:pt x="1587" y="57"/>
                    </a:lnTo>
                    <a:lnTo>
                      <a:pt x="1583" y="57"/>
                    </a:lnTo>
                    <a:lnTo>
                      <a:pt x="1576" y="56"/>
                    </a:lnTo>
                    <a:lnTo>
                      <a:pt x="1573" y="54"/>
                    </a:lnTo>
                    <a:lnTo>
                      <a:pt x="1572" y="54"/>
                    </a:lnTo>
                    <a:lnTo>
                      <a:pt x="1569" y="53"/>
                    </a:lnTo>
                    <a:lnTo>
                      <a:pt x="1568" y="53"/>
                    </a:lnTo>
                    <a:lnTo>
                      <a:pt x="1564" y="54"/>
                    </a:lnTo>
                    <a:lnTo>
                      <a:pt x="1562" y="54"/>
                    </a:lnTo>
                    <a:lnTo>
                      <a:pt x="1561" y="55"/>
                    </a:lnTo>
                    <a:lnTo>
                      <a:pt x="1561" y="56"/>
                    </a:lnTo>
                    <a:lnTo>
                      <a:pt x="1557" y="55"/>
                    </a:lnTo>
                    <a:lnTo>
                      <a:pt x="1557" y="54"/>
                    </a:lnTo>
                    <a:lnTo>
                      <a:pt x="1556" y="54"/>
                    </a:lnTo>
                    <a:lnTo>
                      <a:pt x="1554" y="54"/>
                    </a:lnTo>
                    <a:lnTo>
                      <a:pt x="1552" y="53"/>
                    </a:lnTo>
                    <a:lnTo>
                      <a:pt x="1550" y="53"/>
                    </a:lnTo>
                    <a:lnTo>
                      <a:pt x="1548" y="53"/>
                    </a:lnTo>
                    <a:lnTo>
                      <a:pt x="1542" y="53"/>
                    </a:lnTo>
                    <a:lnTo>
                      <a:pt x="1540" y="53"/>
                    </a:lnTo>
                    <a:lnTo>
                      <a:pt x="1537" y="51"/>
                    </a:lnTo>
                    <a:lnTo>
                      <a:pt x="1534" y="50"/>
                    </a:lnTo>
                    <a:lnTo>
                      <a:pt x="1533" y="49"/>
                    </a:lnTo>
                    <a:lnTo>
                      <a:pt x="1530" y="50"/>
                    </a:lnTo>
                    <a:lnTo>
                      <a:pt x="1526" y="51"/>
                    </a:lnTo>
                    <a:lnTo>
                      <a:pt x="1524" y="53"/>
                    </a:lnTo>
                    <a:lnTo>
                      <a:pt x="1525" y="55"/>
                    </a:lnTo>
                    <a:lnTo>
                      <a:pt x="1527" y="56"/>
                    </a:lnTo>
                    <a:lnTo>
                      <a:pt x="1530" y="59"/>
                    </a:lnTo>
                    <a:lnTo>
                      <a:pt x="1533" y="60"/>
                    </a:lnTo>
                    <a:lnTo>
                      <a:pt x="1533" y="61"/>
                    </a:lnTo>
                    <a:lnTo>
                      <a:pt x="1536" y="63"/>
                    </a:lnTo>
                    <a:lnTo>
                      <a:pt x="1537" y="63"/>
                    </a:lnTo>
                    <a:lnTo>
                      <a:pt x="1537" y="63"/>
                    </a:lnTo>
                    <a:lnTo>
                      <a:pt x="1534" y="62"/>
                    </a:lnTo>
                    <a:lnTo>
                      <a:pt x="1531" y="61"/>
                    </a:lnTo>
                    <a:lnTo>
                      <a:pt x="1528" y="61"/>
                    </a:lnTo>
                    <a:lnTo>
                      <a:pt x="1524" y="61"/>
                    </a:lnTo>
                    <a:lnTo>
                      <a:pt x="1521" y="62"/>
                    </a:lnTo>
                    <a:lnTo>
                      <a:pt x="1515" y="61"/>
                    </a:lnTo>
                    <a:lnTo>
                      <a:pt x="1510" y="61"/>
                    </a:lnTo>
                    <a:lnTo>
                      <a:pt x="1505" y="61"/>
                    </a:lnTo>
                    <a:lnTo>
                      <a:pt x="1504" y="61"/>
                    </a:lnTo>
                    <a:lnTo>
                      <a:pt x="1502" y="61"/>
                    </a:lnTo>
                    <a:lnTo>
                      <a:pt x="1498" y="61"/>
                    </a:lnTo>
                    <a:lnTo>
                      <a:pt x="1495" y="60"/>
                    </a:lnTo>
                    <a:lnTo>
                      <a:pt x="1493" y="59"/>
                    </a:lnTo>
                    <a:lnTo>
                      <a:pt x="1492" y="59"/>
                    </a:lnTo>
                    <a:lnTo>
                      <a:pt x="1486" y="57"/>
                    </a:lnTo>
                    <a:lnTo>
                      <a:pt x="1484" y="57"/>
                    </a:lnTo>
                    <a:lnTo>
                      <a:pt x="1484" y="56"/>
                    </a:lnTo>
                    <a:lnTo>
                      <a:pt x="1484" y="56"/>
                    </a:lnTo>
                    <a:lnTo>
                      <a:pt x="1484" y="54"/>
                    </a:lnTo>
                    <a:lnTo>
                      <a:pt x="1481" y="53"/>
                    </a:lnTo>
                    <a:lnTo>
                      <a:pt x="1478" y="53"/>
                    </a:lnTo>
                    <a:lnTo>
                      <a:pt x="1468" y="51"/>
                    </a:lnTo>
                    <a:lnTo>
                      <a:pt x="1466" y="51"/>
                    </a:lnTo>
                    <a:lnTo>
                      <a:pt x="1460" y="51"/>
                    </a:lnTo>
                    <a:lnTo>
                      <a:pt x="1456" y="51"/>
                    </a:lnTo>
                    <a:lnTo>
                      <a:pt x="1451" y="51"/>
                    </a:lnTo>
                    <a:lnTo>
                      <a:pt x="1446" y="51"/>
                    </a:lnTo>
                    <a:lnTo>
                      <a:pt x="1442" y="51"/>
                    </a:lnTo>
                    <a:lnTo>
                      <a:pt x="1437" y="53"/>
                    </a:lnTo>
                    <a:lnTo>
                      <a:pt x="1433" y="53"/>
                    </a:lnTo>
                    <a:lnTo>
                      <a:pt x="1432" y="53"/>
                    </a:lnTo>
                    <a:lnTo>
                      <a:pt x="1428" y="55"/>
                    </a:lnTo>
                    <a:lnTo>
                      <a:pt x="1428" y="56"/>
                    </a:lnTo>
                    <a:lnTo>
                      <a:pt x="1428" y="56"/>
                    </a:lnTo>
                    <a:lnTo>
                      <a:pt x="1427" y="55"/>
                    </a:lnTo>
                    <a:lnTo>
                      <a:pt x="1426" y="51"/>
                    </a:lnTo>
                    <a:lnTo>
                      <a:pt x="1422" y="50"/>
                    </a:lnTo>
                    <a:lnTo>
                      <a:pt x="1420" y="48"/>
                    </a:lnTo>
                    <a:lnTo>
                      <a:pt x="1418" y="48"/>
                    </a:lnTo>
                    <a:lnTo>
                      <a:pt x="1416" y="48"/>
                    </a:lnTo>
                    <a:lnTo>
                      <a:pt x="1415" y="49"/>
                    </a:lnTo>
                    <a:lnTo>
                      <a:pt x="1416" y="50"/>
                    </a:lnTo>
                    <a:lnTo>
                      <a:pt x="1416" y="51"/>
                    </a:lnTo>
                    <a:lnTo>
                      <a:pt x="1412" y="51"/>
                    </a:lnTo>
                    <a:lnTo>
                      <a:pt x="1408" y="51"/>
                    </a:lnTo>
                    <a:lnTo>
                      <a:pt x="1402" y="49"/>
                    </a:lnTo>
                    <a:lnTo>
                      <a:pt x="1404" y="48"/>
                    </a:lnTo>
                    <a:lnTo>
                      <a:pt x="1410" y="47"/>
                    </a:lnTo>
                    <a:lnTo>
                      <a:pt x="1412" y="47"/>
                    </a:lnTo>
                    <a:lnTo>
                      <a:pt x="1414" y="47"/>
                    </a:lnTo>
                    <a:lnTo>
                      <a:pt x="1416" y="43"/>
                    </a:lnTo>
                    <a:lnTo>
                      <a:pt x="1416" y="42"/>
                    </a:lnTo>
                    <a:lnTo>
                      <a:pt x="1404" y="39"/>
                    </a:lnTo>
                    <a:lnTo>
                      <a:pt x="1403" y="39"/>
                    </a:lnTo>
                    <a:lnTo>
                      <a:pt x="1402" y="39"/>
                    </a:lnTo>
                    <a:lnTo>
                      <a:pt x="1400" y="41"/>
                    </a:lnTo>
                    <a:lnTo>
                      <a:pt x="1398" y="42"/>
                    </a:lnTo>
                    <a:lnTo>
                      <a:pt x="1397" y="43"/>
                    </a:lnTo>
                    <a:lnTo>
                      <a:pt x="1398" y="44"/>
                    </a:lnTo>
                    <a:lnTo>
                      <a:pt x="1401" y="45"/>
                    </a:lnTo>
                    <a:lnTo>
                      <a:pt x="1398" y="47"/>
                    </a:lnTo>
                    <a:lnTo>
                      <a:pt x="1398" y="47"/>
                    </a:lnTo>
                    <a:lnTo>
                      <a:pt x="1397" y="48"/>
                    </a:lnTo>
                    <a:lnTo>
                      <a:pt x="1395" y="47"/>
                    </a:lnTo>
                    <a:lnTo>
                      <a:pt x="1392" y="47"/>
                    </a:lnTo>
                    <a:lnTo>
                      <a:pt x="1386" y="48"/>
                    </a:lnTo>
                    <a:lnTo>
                      <a:pt x="1386" y="48"/>
                    </a:lnTo>
                    <a:lnTo>
                      <a:pt x="1384" y="50"/>
                    </a:lnTo>
                    <a:lnTo>
                      <a:pt x="1385" y="53"/>
                    </a:lnTo>
                    <a:lnTo>
                      <a:pt x="1390" y="54"/>
                    </a:lnTo>
                    <a:lnTo>
                      <a:pt x="1391" y="54"/>
                    </a:lnTo>
                    <a:lnTo>
                      <a:pt x="1393" y="53"/>
                    </a:lnTo>
                    <a:lnTo>
                      <a:pt x="1395" y="53"/>
                    </a:lnTo>
                    <a:lnTo>
                      <a:pt x="1392" y="55"/>
                    </a:lnTo>
                    <a:lnTo>
                      <a:pt x="1387" y="55"/>
                    </a:lnTo>
                    <a:lnTo>
                      <a:pt x="1386" y="55"/>
                    </a:lnTo>
                    <a:lnTo>
                      <a:pt x="1381" y="55"/>
                    </a:lnTo>
                    <a:lnTo>
                      <a:pt x="1379" y="56"/>
                    </a:lnTo>
                    <a:lnTo>
                      <a:pt x="1378" y="57"/>
                    </a:lnTo>
                    <a:lnTo>
                      <a:pt x="1374" y="59"/>
                    </a:lnTo>
                    <a:lnTo>
                      <a:pt x="1371" y="59"/>
                    </a:lnTo>
                    <a:lnTo>
                      <a:pt x="1367" y="59"/>
                    </a:lnTo>
                    <a:lnTo>
                      <a:pt x="1362" y="59"/>
                    </a:lnTo>
                    <a:lnTo>
                      <a:pt x="1360" y="62"/>
                    </a:lnTo>
                    <a:lnTo>
                      <a:pt x="1359" y="63"/>
                    </a:lnTo>
                    <a:lnTo>
                      <a:pt x="1357" y="63"/>
                    </a:lnTo>
                    <a:lnTo>
                      <a:pt x="1356" y="63"/>
                    </a:lnTo>
                    <a:lnTo>
                      <a:pt x="1357" y="61"/>
                    </a:lnTo>
                    <a:lnTo>
                      <a:pt x="1357" y="60"/>
                    </a:lnTo>
                    <a:lnTo>
                      <a:pt x="1359" y="59"/>
                    </a:lnTo>
                    <a:lnTo>
                      <a:pt x="1360" y="59"/>
                    </a:lnTo>
                    <a:lnTo>
                      <a:pt x="1361" y="59"/>
                    </a:lnTo>
                    <a:lnTo>
                      <a:pt x="1362" y="57"/>
                    </a:lnTo>
                    <a:lnTo>
                      <a:pt x="1363" y="56"/>
                    </a:lnTo>
                    <a:lnTo>
                      <a:pt x="1365" y="55"/>
                    </a:lnTo>
                    <a:lnTo>
                      <a:pt x="1366" y="54"/>
                    </a:lnTo>
                    <a:lnTo>
                      <a:pt x="1366" y="54"/>
                    </a:lnTo>
                    <a:lnTo>
                      <a:pt x="1367" y="54"/>
                    </a:lnTo>
                    <a:lnTo>
                      <a:pt x="1371" y="54"/>
                    </a:lnTo>
                    <a:lnTo>
                      <a:pt x="1372" y="54"/>
                    </a:lnTo>
                    <a:lnTo>
                      <a:pt x="1372" y="54"/>
                    </a:lnTo>
                    <a:lnTo>
                      <a:pt x="1377" y="50"/>
                    </a:lnTo>
                    <a:lnTo>
                      <a:pt x="1377" y="50"/>
                    </a:lnTo>
                    <a:lnTo>
                      <a:pt x="1378" y="49"/>
                    </a:lnTo>
                    <a:lnTo>
                      <a:pt x="1380" y="48"/>
                    </a:lnTo>
                    <a:lnTo>
                      <a:pt x="1384" y="45"/>
                    </a:lnTo>
                    <a:lnTo>
                      <a:pt x="1384" y="44"/>
                    </a:lnTo>
                    <a:lnTo>
                      <a:pt x="1384" y="44"/>
                    </a:lnTo>
                    <a:lnTo>
                      <a:pt x="1385" y="43"/>
                    </a:lnTo>
                    <a:lnTo>
                      <a:pt x="1386" y="43"/>
                    </a:lnTo>
                    <a:lnTo>
                      <a:pt x="1387" y="43"/>
                    </a:lnTo>
                    <a:lnTo>
                      <a:pt x="1390" y="42"/>
                    </a:lnTo>
                    <a:lnTo>
                      <a:pt x="1395" y="41"/>
                    </a:lnTo>
                    <a:lnTo>
                      <a:pt x="1397" y="39"/>
                    </a:lnTo>
                    <a:lnTo>
                      <a:pt x="1398" y="38"/>
                    </a:lnTo>
                    <a:lnTo>
                      <a:pt x="1398" y="38"/>
                    </a:lnTo>
                    <a:lnTo>
                      <a:pt x="1401" y="38"/>
                    </a:lnTo>
                    <a:lnTo>
                      <a:pt x="1404" y="35"/>
                    </a:lnTo>
                    <a:lnTo>
                      <a:pt x="1404" y="33"/>
                    </a:lnTo>
                    <a:lnTo>
                      <a:pt x="1406" y="32"/>
                    </a:lnTo>
                    <a:lnTo>
                      <a:pt x="1404" y="31"/>
                    </a:lnTo>
                    <a:lnTo>
                      <a:pt x="1403" y="30"/>
                    </a:lnTo>
                    <a:lnTo>
                      <a:pt x="1402" y="29"/>
                    </a:lnTo>
                    <a:lnTo>
                      <a:pt x="1402" y="29"/>
                    </a:lnTo>
                    <a:lnTo>
                      <a:pt x="1401" y="26"/>
                    </a:lnTo>
                    <a:lnTo>
                      <a:pt x="1400" y="25"/>
                    </a:lnTo>
                    <a:lnTo>
                      <a:pt x="1397" y="24"/>
                    </a:lnTo>
                    <a:lnTo>
                      <a:pt x="1392" y="24"/>
                    </a:lnTo>
                    <a:lnTo>
                      <a:pt x="1392" y="23"/>
                    </a:lnTo>
                    <a:lnTo>
                      <a:pt x="1390" y="20"/>
                    </a:lnTo>
                    <a:lnTo>
                      <a:pt x="1387" y="19"/>
                    </a:lnTo>
                    <a:lnTo>
                      <a:pt x="1385" y="18"/>
                    </a:lnTo>
                    <a:lnTo>
                      <a:pt x="1381" y="15"/>
                    </a:lnTo>
                    <a:lnTo>
                      <a:pt x="1381" y="15"/>
                    </a:lnTo>
                    <a:lnTo>
                      <a:pt x="1381" y="15"/>
                    </a:lnTo>
                    <a:lnTo>
                      <a:pt x="1381" y="17"/>
                    </a:lnTo>
                    <a:lnTo>
                      <a:pt x="1383" y="19"/>
                    </a:lnTo>
                    <a:lnTo>
                      <a:pt x="1383" y="19"/>
                    </a:lnTo>
                    <a:lnTo>
                      <a:pt x="1379" y="18"/>
                    </a:lnTo>
                    <a:lnTo>
                      <a:pt x="1378" y="17"/>
                    </a:lnTo>
                    <a:lnTo>
                      <a:pt x="1375" y="14"/>
                    </a:lnTo>
                    <a:lnTo>
                      <a:pt x="1369" y="14"/>
                    </a:lnTo>
                    <a:lnTo>
                      <a:pt x="1367" y="14"/>
                    </a:lnTo>
                    <a:lnTo>
                      <a:pt x="1366" y="14"/>
                    </a:lnTo>
                    <a:lnTo>
                      <a:pt x="1362" y="14"/>
                    </a:lnTo>
                    <a:lnTo>
                      <a:pt x="1359" y="13"/>
                    </a:lnTo>
                    <a:lnTo>
                      <a:pt x="1353" y="14"/>
                    </a:lnTo>
                    <a:lnTo>
                      <a:pt x="1348" y="14"/>
                    </a:lnTo>
                    <a:lnTo>
                      <a:pt x="1343" y="13"/>
                    </a:lnTo>
                    <a:lnTo>
                      <a:pt x="1337" y="13"/>
                    </a:lnTo>
                    <a:lnTo>
                      <a:pt x="1336" y="13"/>
                    </a:lnTo>
                    <a:lnTo>
                      <a:pt x="1334" y="13"/>
                    </a:lnTo>
                    <a:lnTo>
                      <a:pt x="1332" y="12"/>
                    </a:lnTo>
                    <a:lnTo>
                      <a:pt x="1328" y="14"/>
                    </a:lnTo>
                    <a:lnTo>
                      <a:pt x="1328" y="15"/>
                    </a:lnTo>
                    <a:lnTo>
                      <a:pt x="1330" y="17"/>
                    </a:lnTo>
                    <a:lnTo>
                      <a:pt x="1330" y="17"/>
                    </a:lnTo>
                    <a:lnTo>
                      <a:pt x="1326" y="15"/>
                    </a:lnTo>
                    <a:lnTo>
                      <a:pt x="1322" y="17"/>
                    </a:lnTo>
                    <a:lnTo>
                      <a:pt x="1321" y="17"/>
                    </a:lnTo>
                    <a:lnTo>
                      <a:pt x="1319" y="17"/>
                    </a:lnTo>
                    <a:lnTo>
                      <a:pt x="1318" y="17"/>
                    </a:lnTo>
                    <a:lnTo>
                      <a:pt x="1319" y="15"/>
                    </a:lnTo>
                    <a:lnTo>
                      <a:pt x="1321" y="13"/>
                    </a:lnTo>
                    <a:lnTo>
                      <a:pt x="1320" y="12"/>
                    </a:lnTo>
                    <a:lnTo>
                      <a:pt x="1313" y="8"/>
                    </a:lnTo>
                    <a:lnTo>
                      <a:pt x="1306" y="9"/>
                    </a:lnTo>
                    <a:lnTo>
                      <a:pt x="1304" y="9"/>
                    </a:lnTo>
                    <a:lnTo>
                      <a:pt x="1302" y="9"/>
                    </a:lnTo>
                    <a:lnTo>
                      <a:pt x="1300" y="9"/>
                    </a:lnTo>
                    <a:lnTo>
                      <a:pt x="1297" y="7"/>
                    </a:lnTo>
                    <a:lnTo>
                      <a:pt x="1302" y="6"/>
                    </a:lnTo>
                    <a:lnTo>
                      <a:pt x="1303" y="4"/>
                    </a:lnTo>
                    <a:lnTo>
                      <a:pt x="1302" y="3"/>
                    </a:lnTo>
                    <a:lnTo>
                      <a:pt x="1298" y="3"/>
                    </a:lnTo>
                    <a:lnTo>
                      <a:pt x="1296" y="3"/>
                    </a:lnTo>
                    <a:lnTo>
                      <a:pt x="1295" y="2"/>
                    </a:lnTo>
                    <a:lnTo>
                      <a:pt x="1291" y="1"/>
                    </a:lnTo>
                    <a:lnTo>
                      <a:pt x="1289" y="1"/>
                    </a:lnTo>
                    <a:lnTo>
                      <a:pt x="1284" y="1"/>
                    </a:lnTo>
                    <a:lnTo>
                      <a:pt x="1279" y="0"/>
                    </a:lnTo>
                    <a:lnTo>
                      <a:pt x="1272" y="2"/>
                    </a:lnTo>
                    <a:lnTo>
                      <a:pt x="1268" y="3"/>
                    </a:lnTo>
                    <a:lnTo>
                      <a:pt x="1266" y="3"/>
                    </a:lnTo>
                    <a:lnTo>
                      <a:pt x="1263" y="3"/>
                    </a:lnTo>
                    <a:lnTo>
                      <a:pt x="1262" y="6"/>
                    </a:lnTo>
                    <a:lnTo>
                      <a:pt x="1260" y="9"/>
                    </a:lnTo>
                    <a:lnTo>
                      <a:pt x="1259" y="13"/>
                    </a:lnTo>
                    <a:lnTo>
                      <a:pt x="1260" y="14"/>
                    </a:lnTo>
                    <a:lnTo>
                      <a:pt x="1261" y="15"/>
                    </a:lnTo>
                    <a:lnTo>
                      <a:pt x="1262" y="15"/>
                    </a:lnTo>
                    <a:lnTo>
                      <a:pt x="1259" y="15"/>
                    </a:lnTo>
                    <a:lnTo>
                      <a:pt x="1256" y="15"/>
                    </a:lnTo>
                    <a:lnTo>
                      <a:pt x="1253" y="15"/>
                    </a:lnTo>
                    <a:lnTo>
                      <a:pt x="1250" y="15"/>
                    </a:lnTo>
                    <a:lnTo>
                      <a:pt x="1247" y="15"/>
                    </a:lnTo>
                    <a:lnTo>
                      <a:pt x="1245" y="17"/>
                    </a:lnTo>
                    <a:lnTo>
                      <a:pt x="1245" y="18"/>
                    </a:lnTo>
                    <a:lnTo>
                      <a:pt x="1244" y="19"/>
                    </a:lnTo>
                    <a:lnTo>
                      <a:pt x="1242" y="20"/>
                    </a:lnTo>
                    <a:lnTo>
                      <a:pt x="1238" y="23"/>
                    </a:lnTo>
                    <a:lnTo>
                      <a:pt x="1237" y="23"/>
                    </a:lnTo>
                    <a:lnTo>
                      <a:pt x="1237" y="23"/>
                    </a:lnTo>
                    <a:lnTo>
                      <a:pt x="1232" y="21"/>
                    </a:lnTo>
                    <a:lnTo>
                      <a:pt x="1229" y="23"/>
                    </a:lnTo>
                    <a:lnTo>
                      <a:pt x="1227" y="23"/>
                    </a:lnTo>
                    <a:lnTo>
                      <a:pt x="1227" y="23"/>
                    </a:lnTo>
                    <a:lnTo>
                      <a:pt x="1227" y="21"/>
                    </a:lnTo>
                    <a:lnTo>
                      <a:pt x="1229" y="21"/>
                    </a:lnTo>
                    <a:lnTo>
                      <a:pt x="1230" y="19"/>
                    </a:lnTo>
                    <a:lnTo>
                      <a:pt x="1229" y="18"/>
                    </a:lnTo>
                    <a:lnTo>
                      <a:pt x="1225" y="18"/>
                    </a:lnTo>
                    <a:lnTo>
                      <a:pt x="1221" y="19"/>
                    </a:lnTo>
                    <a:lnTo>
                      <a:pt x="1219" y="18"/>
                    </a:lnTo>
                    <a:lnTo>
                      <a:pt x="1214" y="18"/>
                    </a:lnTo>
                    <a:lnTo>
                      <a:pt x="1210" y="19"/>
                    </a:lnTo>
                    <a:lnTo>
                      <a:pt x="1208" y="19"/>
                    </a:lnTo>
                    <a:lnTo>
                      <a:pt x="1207" y="20"/>
                    </a:lnTo>
                    <a:lnTo>
                      <a:pt x="1206" y="21"/>
                    </a:lnTo>
                    <a:lnTo>
                      <a:pt x="1204" y="20"/>
                    </a:lnTo>
                    <a:lnTo>
                      <a:pt x="1202" y="19"/>
                    </a:lnTo>
                    <a:lnTo>
                      <a:pt x="1202" y="18"/>
                    </a:lnTo>
                    <a:lnTo>
                      <a:pt x="1202" y="19"/>
                    </a:lnTo>
                    <a:lnTo>
                      <a:pt x="1202" y="19"/>
                    </a:lnTo>
                    <a:lnTo>
                      <a:pt x="1201" y="18"/>
                    </a:lnTo>
                    <a:lnTo>
                      <a:pt x="1201" y="19"/>
                    </a:lnTo>
                    <a:lnTo>
                      <a:pt x="1201" y="19"/>
                    </a:lnTo>
                    <a:lnTo>
                      <a:pt x="1196" y="21"/>
                    </a:lnTo>
                    <a:lnTo>
                      <a:pt x="1196" y="21"/>
                    </a:lnTo>
                    <a:lnTo>
                      <a:pt x="1195" y="23"/>
                    </a:lnTo>
                    <a:lnTo>
                      <a:pt x="1194" y="23"/>
                    </a:lnTo>
                    <a:lnTo>
                      <a:pt x="1188" y="25"/>
                    </a:lnTo>
                    <a:lnTo>
                      <a:pt x="1186" y="25"/>
                    </a:lnTo>
                    <a:lnTo>
                      <a:pt x="1178" y="26"/>
                    </a:lnTo>
                    <a:lnTo>
                      <a:pt x="1174" y="27"/>
                    </a:lnTo>
                    <a:lnTo>
                      <a:pt x="1173" y="27"/>
                    </a:lnTo>
                    <a:lnTo>
                      <a:pt x="1166" y="29"/>
                    </a:lnTo>
                    <a:lnTo>
                      <a:pt x="1162" y="31"/>
                    </a:lnTo>
                    <a:lnTo>
                      <a:pt x="1160" y="31"/>
                    </a:lnTo>
                    <a:lnTo>
                      <a:pt x="1156" y="31"/>
                    </a:lnTo>
                    <a:lnTo>
                      <a:pt x="1155" y="31"/>
                    </a:lnTo>
                    <a:lnTo>
                      <a:pt x="1153" y="31"/>
                    </a:lnTo>
                    <a:lnTo>
                      <a:pt x="1148" y="31"/>
                    </a:lnTo>
                    <a:lnTo>
                      <a:pt x="1144" y="35"/>
                    </a:lnTo>
                    <a:lnTo>
                      <a:pt x="1142" y="36"/>
                    </a:lnTo>
                    <a:lnTo>
                      <a:pt x="1135" y="38"/>
                    </a:lnTo>
                    <a:lnTo>
                      <a:pt x="1133" y="38"/>
                    </a:lnTo>
                    <a:lnTo>
                      <a:pt x="1130" y="42"/>
                    </a:lnTo>
                    <a:lnTo>
                      <a:pt x="1131" y="43"/>
                    </a:lnTo>
                    <a:lnTo>
                      <a:pt x="1133" y="43"/>
                    </a:lnTo>
                    <a:lnTo>
                      <a:pt x="1136" y="44"/>
                    </a:lnTo>
                    <a:lnTo>
                      <a:pt x="1138" y="44"/>
                    </a:lnTo>
                    <a:lnTo>
                      <a:pt x="1141" y="43"/>
                    </a:lnTo>
                    <a:lnTo>
                      <a:pt x="1142" y="44"/>
                    </a:lnTo>
                    <a:lnTo>
                      <a:pt x="1143" y="44"/>
                    </a:lnTo>
                    <a:lnTo>
                      <a:pt x="1144" y="44"/>
                    </a:lnTo>
                    <a:lnTo>
                      <a:pt x="1145" y="44"/>
                    </a:lnTo>
                    <a:lnTo>
                      <a:pt x="1147" y="44"/>
                    </a:lnTo>
                    <a:lnTo>
                      <a:pt x="1148" y="44"/>
                    </a:lnTo>
                    <a:lnTo>
                      <a:pt x="1149" y="44"/>
                    </a:lnTo>
                    <a:lnTo>
                      <a:pt x="1151" y="45"/>
                    </a:lnTo>
                    <a:lnTo>
                      <a:pt x="1154" y="45"/>
                    </a:lnTo>
                    <a:lnTo>
                      <a:pt x="1155" y="47"/>
                    </a:lnTo>
                    <a:lnTo>
                      <a:pt x="1155" y="47"/>
                    </a:lnTo>
                    <a:lnTo>
                      <a:pt x="1154" y="48"/>
                    </a:lnTo>
                    <a:lnTo>
                      <a:pt x="1148" y="49"/>
                    </a:lnTo>
                    <a:lnTo>
                      <a:pt x="1143" y="50"/>
                    </a:lnTo>
                    <a:lnTo>
                      <a:pt x="1138" y="51"/>
                    </a:lnTo>
                    <a:lnTo>
                      <a:pt x="1136" y="50"/>
                    </a:lnTo>
                    <a:lnTo>
                      <a:pt x="1131" y="50"/>
                    </a:lnTo>
                    <a:lnTo>
                      <a:pt x="1121" y="50"/>
                    </a:lnTo>
                    <a:lnTo>
                      <a:pt x="1113" y="51"/>
                    </a:lnTo>
                    <a:lnTo>
                      <a:pt x="1107" y="53"/>
                    </a:lnTo>
                    <a:lnTo>
                      <a:pt x="1102" y="54"/>
                    </a:lnTo>
                    <a:lnTo>
                      <a:pt x="1097" y="57"/>
                    </a:lnTo>
                    <a:lnTo>
                      <a:pt x="1099" y="59"/>
                    </a:lnTo>
                    <a:lnTo>
                      <a:pt x="1102" y="60"/>
                    </a:lnTo>
                    <a:lnTo>
                      <a:pt x="1105" y="60"/>
                    </a:lnTo>
                    <a:lnTo>
                      <a:pt x="1106" y="61"/>
                    </a:lnTo>
                    <a:lnTo>
                      <a:pt x="1107" y="63"/>
                    </a:lnTo>
                    <a:lnTo>
                      <a:pt x="1108" y="66"/>
                    </a:lnTo>
                    <a:lnTo>
                      <a:pt x="1112" y="69"/>
                    </a:lnTo>
                    <a:lnTo>
                      <a:pt x="1117" y="71"/>
                    </a:lnTo>
                    <a:lnTo>
                      <a:pt x="1118" y="71"/>
                    </a:lnTo>
                    <a:lnTo>
                      <a:pt x="1120" y="71"/>
                    </a:lnTo>
                    <a:lnTo>
                      <a:pt x="1125" y="71"/>
                    </a:lnTo>
                    <a:lnTo>
                      <a:pt x="1129" y="73"/>
                    </a:lnTo>
                    <a:lnTo>
                      <a:pt x="1130" y="74"/>
                    </a:lnTo>
                    <a:lnTo>
                      <a:pt x="1135" y="76"/>
                    </a:lnTo>
                    <a:lnTo>
                      <a:pt x="1136" y="76"/>
                    </a:lnTo>
                    <a:lnTo>
                      <a:pt x="1136" y="77"/>
                    </a:lnTo>
                    <a:lnTo>
                      <a:pt x="1133" y="77"/>
                    </a:lnTo>
                    <a:lnTo>
                      <a:pt x="1131" y="77"/>
                    </a:lnTo>
                    <a:lnTo>
                      <a:pt x="1125" y="78"/>
                    </a:lnTo>
                    <a:lnTo>
                      <a:pt x="1123" y="76"/>
                    </a:lnTo>
                    <a:lnTo>
                      <a:pt x="1118" y="73"/>
                    </a:lnTo>
                    <a:lnTo>
                      <a:pt x="1113" y="72"/>
                    </a:lnTo>
                    <a:lnTo>
                      <a:pt x="1106" y="71"/>
                    </a:lnTo>
                    <a:lnTo>
                      <a:pt x="1103" y="69"/>
                    </a:lnTo>
                    <a:lnTo>
                      <a:pt x="1099" y="68"/>
                    </a:lnTo>
                    <a:lnTo>
                      <a:pt x="1097" y="68"/>
                    </a:lnTo>
                    <a:lnTo>
                      <a:pt x="1092" y="68"/>
                    </a:lnTo>
                    <a:lnTo>
                      <a:pt x="1091" y="68"/>
                    </a:lnTo>
                    <a:lnTo>
                      <a:pt x="1088" y="68"/>
                    </a:lnTo>
                    <a:lnTo>
                      <a:pt x="1088" y="67"/>
                    </a:lnTo>
                    <a:lnTo>
                      <a:pt x="1086" y="67"/>
                    </a:lnTo>
                    <a:lnTo>
                      <a:pt x="1086" y="67"/>
                    </a:lnTo>
                    <a:lnTo>
                      <a:pt x="1090" y="66"/>
                    </a:lnTo>
                    <a:lnTo>
                      <a:pt x="1094" y="66"/>
                    </a:lnTo>
                    <a:lnTo>
                      <a:pt x="1096" y="65"/>
                    </a:lnTo>
                    <a:lnTo>
                      <a:pt x="1096" y="63"/>
                    </a:lnTo>
                    <a:lnTo>
                      <a:pt x="1095" y="62"/>
                    </a:lnTo>
                    <a:lnTo>
                      <a:pt x="1092" y="60"/>
                    </a:lnTo>
                    <a:lnTo>
                      <a:pt x="1090" y="60"/>
                    </a:lnTo>
                    <a:lnTo>
                      <a:pt x="1088" y="61"/>
                    </a:lnTo>
                    <a:lnTo>
                      <a:pt x="1085" y="62"/>
                    </a:lnTo>
                    <a:lnTo>
                      <a:pt x="1085" y="63"/>
                    </a:lnTo>
                    <a:lnTo>
                      <a:pt x="1084" y="65"/>
                    </a:lnTo>
                    <a:lnTo>
                      <a:pt x="1083" y="65"/>
                    </a:lnTo>
                    <a:lnTo>
                      <a:pt x="1082" y="65"/>
                    </a:lnTo>
                    <a:lnTo>
                      <a:pt x="1079" y="65"/>
                    </a:lnTo>
                    <a:lnTo>
                      <a:pt x="1074" y="68"/>
                    </a:lnTo>
                    <a:lnTo>
                      <a:pt x="1073" y="72"/>
                    </a:lnTo>
                    <a:lnTo>
                      <a:pt x="1072" y="72"/>
                    </a:lnTo>
                    <a:lnTo>
                      <a:pt x="1073" y="73"/>
                    </a:lnTo>
                    <a:lnTo>
                      <a:pt x="1078" y="73"/>
                    </a:lnTo>
                    <a:lnTo>
                      <a:pt x="1080" y="73"/>
                    </a:lnTo>
                    <a:lnTo>
                      <a:pt x="1080" y="73"/>
                    </a:lnTo>
                    <a:lnTo>
                      <a:pt x="1080" y="73"/>
                    </a:lnTo>
                    <a:lnTo>
                      <a:pt x="1080" y="74"/>
                    </a:lnTo>
                    <a:lnTo>
                      <a:pt x="1083" y="76"/>
                    </a:lnTo>
                    <a:lnTo>
                      <a:pt x="1083" y="74"/>
                    </a:lnTo>
                    <a:lnTo>
                      <a:pt x="1085" y="74"/>
                    </a:lnTo>
                    <a:lnTo>
                      <a:pt x="1088" y="74"/>
                    </a:lnTo>
                    <a:lnTo>
                      <a:pt x="1090" y="76"/>
                    </a:lnTo>
                    <a:lnTo>
                      <a:pt x="1083" y="77"/>
                    </a:lnTo>
                    <a:lnTo>
                      <a:pt x="1080" y="76"/>
                    </a:lnTo>
                    <a:lnTo>
                      <a:pt x="1076" y="74"/>
                    </a:lnTo>
                    <a:lnTo>
                      <a:pt x="1074" y="74"/>
                    </a:lnTo>
                    <a:lnTo>
                      <a:pt x="1070" y="76"/>
                    </a:lnTo>
                    <a:lnTo>
                      <a:pt x="1068" y="77"/>
                    </a:lnTo>
                    <a:lnTo>
                      <a:pt x="1070" y="79"/>
                    </a:lnTo>
                    <a:lnTo>
                      <a:pt x="1070" y="79"/>
                    </a:lnTo>
                    <a:lnTo>
                      <a:pt x="1074" y="82"/>
                    </a:lnTo>
                    <a:lnTo>
                      <a:pt x="1077" y="83"/>
                    </a:lnTo>
                    <a:lnTo>
                      <a:pt x="1080" y="84"/>
                    </a:lnTo>
                    <a:lnTo>
                      <a:pt x="1082" y="84"/>
                    </a:lnTo>
                    <a:lnTo>
                      <a:pt x="1083" y="85"/>
                    </a:lnTo>
                    <a:lnTo>
                      <a:pt x="1086" y="85"/>
                    </a:lnTo>
                    <a:lnTo>
                      <a:pt x="1089" y="85"/>
                    </a:lnTo>
                    <a:lnTo>
                      <a:pt x="1094" y="85"/>
                    </a:lnTo>
                    <a:lnTo>
                      <a:pt x="1095" y="86"/>
                    </a:lnTo>
                    <a:lnTo>
                      <a:pt x="1096" y="86"/>
                    </a:lnTo>
                    <a:lnTo>
                      <a:pt x="1090" y="85"/>
                    </a:lnTo>
                    <a:lnTo>
                      <a:pt x="1085" y="86"/>
                    </a:lnTo>
                    <a:lnTo>
                      <a:pt x="1082" y="85"/>
                    </a:lnTo>
                    <a:lnTo>
                      <a:pt x="1078" y="85"/>
                    </a:lnTo>
                    <a:lnTo>
                      <a:pt x="1074" y="85"/>
                    </a:lnTo>
                    <a:lnTo>
                      <a:pt x="1072" y="85"/>
                    </a:lnTo>
                    <a:lnTo>
                      <a:pt x="1066" y="84"/>
                    </a:lnTo>
                    <a:lnTo>
                      <a:pt x="1067" y="82"/>
                    </a:lnTo>
                    <a:lnTo>
                      <a:pt x="1067" y="82"/>
                    </a:lnTo>
                    <a:lnTo>
                      <a:pt x="1065" y="79"/>
                    </a:lnTo>
                    <a:lnTo>
                      <a:pt x="1062" y="78"/>
                    </a:lnTo>
                    <a:lnTo>
                      <a:pt x="1062" y="73"/>
                    </a:lnTo>
                    <a:lnTo>
                      <a:pt x="1061" y="71"/>
                    </a:lnTo>
                    <a:lnTo>
                      <a:pt x="1061" y="69"/>
                    </a:lnTo>
                    <a:lnTo>
                      <a:pt x="1058" y="66"/>
                    </a:lnTo>
                    <a:lnTo>
                      <a:pt x="1056" y="65"/>
                    </a:lnTo>
                    <a:lnTo>
                      <a:pt x="1053" y="62"/>
                    </a:lnTo>
                    <a:lnTo>
                      <a:pt x="1050" y="62"/>
                    </a:lnTo>
                    <a:lnTo>
                      <a:pt x="1049" y="62"/>
                    </a:lnTo>
                    <a:lnTo>
                      <a:pt x="1048" y="63"/>
                    </a:lnTo>
                    <a:lnTo>
                      <a:pt x="1049" y="67"/>
                    </a:lnTo>
                    <a:lnTo>
                      <a:pt x="1052" y="68"/>
                    </a:lnTo>
                    <a:lnTo>
                      <a:pt x="1055" y="71"/>
                    </a:lnTo>
                    <a:lnTo>
                      <a:pt x="1056" y="72"/>
                    </a:lnTo>
                    <a:lnTo>
                      <a:pt x="1055" y="73"/>
                    </a:lnTo>
                    <a:lnTo>
                      <a:pt x="1054" y="74"/>
                    </a:lnTo>
                    <a:lnTo>
                      <a:pt x="1049" y="76"/>
                    </a:lnTo>
                    <a:lnTo>
                      <a:pt x="1046" y="77"/>
                    </a:lnTo>
                    <a:lnTo>
                      <a:pt x="1043" y="79"/>
                    </a:lnTo>
                    <a:lnTo>
                      <a:pt x="1043" y="80"/>
                    </a:lnTo>
                    <a:lnTo>
                      <a:pt x="1042" y="83"/>
                    </a:lnTo>
                    <a:lnTo>
                      <a:pt x="1042" y="84"/>
                    </a:lnTo>
                    <a:lnTo>
                      <a:pt x="1042" y="84"/>
                    </a:lnTo>
                    <a:lnTo>
                      <a:pt x="1046" y="85"/>
                    </a:lnTo>
                    <a:lnTo>
                      <a:pt x="1047" y="85"/>
                    </a:lnTo>
                    <a:lnTo>
                      <a:pt x="1050" y="86"/>
                    </a:lnTo>
                    <a:lnTo>
                      <a:pt x="1052" y="88"/>
                    </a:lnTo>
                    <a:lnTo>
                      <a:pt x="1055" y="90"/>
                    </a:lnTo>
                    <a:lnTo>
                      <a:pt x="1058" y="90"/>
                    </a:lnTo>
                    <a:lnTo>
                      <a:pt x="1061" y="92"/>
                    </a:lnTo>
                    <a:lnTo>
                      <a:pt x="1062" y="96"/>
                    </a:lnTo>
                    <a:lnTo>
                      <a:pt x="1061" y="98"/>
                    </a:lnTo>
                    <a:lnTo>
                      <a:pt x="1060" y="101"/>
                    </a:lnTo>
                    <a:lnTo>
                      <a:pt x="1060" y="102"/>
                    </a:lnTo>
                    <a:lnTo>
                      <a:pt x="1062" y="107"/>
                    </a:lnTo>
                    <a:lnTo>
                      <a:pt x="1065" y="109"/>
                    </a:lnTo>
                    <a:lnTo>
                      <a:pt x="1066" y="112"/>
                    </a:lnTo>
                    <a:lnTo>
                      <a:pt x="1067" y="113"/>
                    </a:lnTo>
                    <a:lnTo>
                      <a:pt x="1068" y="115"/>
                    </a:lnTo>
                    <a:lnTo>
                      <a:pt x="1070" y="116"/>
                    </a:lnTo>
                    <a:lnTo>
                      <a:pt x="1071" y="116"/>
                    </a:lnTo>
                    <a:lnTo>
                      <a:pt x="1073" y="115"/>
                    </a:lnTo>
                    <a:lnTo>
                      <a:pt x="1076" y="115"/>
                    </a:lnTo>
                    <a:lnTo>
                      <a:pt x="1079" y="115"/>
                    </a:lnTo>
                    <a:lnTo>
                      <a:pt x="1080" y="114"/>
                    </a:lnTo>
                    <a:lnTo>
                      <a:pt x="1084" y="114"/>
                    </a:lnTo>
                    <a:lnTo>
                      <a:pt x="1086" y="114"/>
                    </a:lnTo>
                    <a:lnTo>
                      <a:pt x="1090" y="114"/>
                    </a:lnTo>
                    <a:lnTo>
                      <a:pt x="1091" y="114"/>
                    </a:lnTo>
                    <a:lnTo>
                      <a:pt x="1095" y="115"/>
                    </a:lnTo>
                    <a:lnTo>
                      <a:pt x="1092" y="115"/>
                    </a:lnTo>
                    <a:lnTo>
                      <a:pt x="1088" y="116"/>
                    </a:lnTo>
                    <a:lnTo>
                      <a:pt x="1084" y="118"/>
                    </a:lnTo>
                    <a:lnTo>
                      <a:pt x="1082" y="118"/>
                    </a:lnTo>
                    <a:lnTo>
                      <a:pt x="1080" y="118"/>
                    </a:lnTo>
                    <a:lnTo>
                      <a:pt x="1078" y="119"/>
                    </a:lnTo>
                    <a:lnTo>
                      <a:pt x="1078" y="119"/>
                    </a:lnTo>
                    <a:lnTo>
                      <a:pt x="1077" y="120"/>
                    </a:lnTo>
                    <a:lnTo>
                      <a:pt x="1078" y="124"/>
                    </a:lnTo>
                    <a:lnTo>
                      <a:pt x="1080" y="127"/>
                    </a:lnTo>
                    <a:lnTo>
                      <a:pt x="1083" y="130"/>
                    </a:lnTo>
                    <a:lnTo>
                      <a:pt x="1086" y="130"/>
                    </a:lnTo>
                    <a:lnTo>
                      <a:pt x="1086" y="130"/>
                    </a:lnTo>
                    <a:lnTo>
                      <a:pt x="1088" y="131"/>
                    </a:lnTo>
                    <a:lnTo>
                      <a:pt x="1085" y="136"/>
                    </a:lnTo>
                    <a:lnTo>
                      <a:pt x="1085" y="136"/>
                    </a:lnTo>
                    <a:lnTo>
                      <a:pt x="1085" y="137"/>
                    </a:lnTo>
                    <a:lnTo>
                      <a:pt x="1083" y="141"/>
                    </a:lnTo>
                    <a:lnTo>
                      <a:pt x="1084" y="142"/>
                    </a:lnTo>
                    <a:lnTo>
                      <a:pt x="1084" y="145"/>
                    </a:lnTo>
                    <a:lnTo>
                      <a:pt x="1083" y="145"/>
                    </a:lnTo>
                    <a:lnTo>
                      <a:pt x="1078" y="147"/>
                    </a:lnTo>
                    <a:lnTo>
                      <a:pt x="1077" y="148"/>
                    </a:lnTo>
                    <a:lnTo>
                      <a:pt x="1073" y="151"/>
                    </a:lnTo>
                    <a:lnTo>
                      <a:pt x="1072" y="154"/>
                    </a:lnTo>
                    <a:lnTo>
                      <a:pt x="1072" y="155"/>
                    </a:lnTo>
                    <a:lnTo>
                      <a:pt x="1070" y="154"/>
                    </a:lnTo>
                    <a:lnTo>
                      <a:pt x="1067" y="154"/>
                    </a:lnTo>
                    <a:lnTo>
                      <a:pt x="1064" y="153"/>
                    </a:lnTo>
                    <a:lnTo>
                      <a:pt x="1060" y="153"/>
                    </a:lnTo>
                    <a:lnTo>
                      <a:pt x="1058" y="154"/>
                    </a:lnTo>
                    <a:lnTo>
                      <a:pt x="1054" y="153"/>
                    </a:lnTo>
                    <a:lnTo>
                      <a:pt x="1050" y="153"/>
                    </a:lnTo>
                    <a:lnTo>
                      <a:pt x="1044" y="151"/>
                    </a:lnTo>
                    <a:lnTo>
                      <a:pt x="1044" y="151"/>
                    </a:lnTo>
                    <a:lnTo>
                      <a:pt x="1044" y="151"/>
                    </a:lnTo>
                    <a:lnTo>
                      <a:pt x="1050" y="150"/>
                    </a:lnTo>
                    <a:lnTo>
                      <a:pt x="1054" y="150"/>
                    </a:lnTo>
                    <a:lnTo>
                      <a:pt x="1058" y="149"/>
                    </a:lnTo>
                    <a:lnTo>
                      <a:pt x="1060" y="149"/>
                    </a:lnTo>
                    <a:lnTo>
                      <a:pt x="1062" y="149"/>
                    </a:lnTo>
                    <a:lnTo>
                      <a:pt x="1062" y="145"/>
                    </a:lnTo>
                    <a:lnTo>
                      <a:pt x="1062" y="144"/>
                    </a:lnTo>
                    <a:lnTo>
                      <a:pt x="1066" y="141"/>
                    </a:lnTo>
                    <a:lnTo>
                      <a:pt x="1071" y="136"/>
                    </a:lnTo>
                    <a:lnTo>
                      <a:pt x="1071" y="132"/>
                    </a:lnTo>
                    <a:lnTo>
                      <a:pt x="1070" y="128"/>
                    </a:lnTo>
                    <a:lnTo>
                      <a:pt x="1068" y="128"/>
                    </a:lnTo>
                    <a:lnTo>
                      <a:pt x="1068" y="127"/>
                    </a:lnTo>
                    <a:lnTo>
                      <a:pt x="1068" y="127"/>
                    </a:lnTo>
                    <a:lnTo>
                      <a:pt x="1070" y="126"/>
                    </a:lnTo>
                    <a:lnTo>
                      <a:pt x="1072" y="124"/>
                    </a:lnTo>
                    <a:lnTo>
                      <a:pt x="1071" y="122"/>
                    </a:lnTo>
                    <a:lnTo>
                      <a:pt x="1067" y="120"/>
                    </a:lnTo>
                    <a:lnTo>
                      <a:pt x="1061" y="118"/>
                    </a:lnTo>
                    <a:lnTo>
                      <a:pt x="1056" y="116"/>
                    </a:lnTo>
                    <a:lnTo>
                      <a:pt x="1056" y="115"/>
                    </a:lnTo>
                    <a:lnTo>
                      <a:pt x="1055" y="112"/>
                    </a:lnTo>
                    <a:lnTo>
                      <a:pt x="1054" y="110"/>
                    </a:lnTo>
                    <a:lnTo>
                      <a:pt x="1052" y="107"/>
                    </a:lnTo>
                    <a:lnTo>
                      <a:pt x="1052" y="104"/>
                    </a:lnTo>
                    <a:lnTo>
                      <a:pt x="1049" y="101"/>
                    </a:lnTo>
                    <a:lnTo>
                      <a:pt x="1047" y="100"/>
                    </a:lnTo>
                    <a:lnTo>
                      <a:pt x="1046" y="98"/>
                    </a:lnTo>
                    <a:lnTo>
                      <a:pt x="1046" y="98"/>
                    </a:lnTo>
                    <a:lnTo>
                      <a:pt x="1046" y="98"/>
                    </a:lnTo>
                    <a:lnTo>
                      <a:pt x="1047" y="96"/>
                    </a:lnTo>
                    <a:lnTo>
                      <a:pt x="1046" y="91"/>
                    </a:lnTo>
                    <a:lnTo>
                      <a:pt x="1044" y="90"/>
                    </a:lnTo>
                    <a:lnTo>
                      <a:pt x="1041" y="86"/>
                    </a:lnTo>
                    <a:lnTo>
                      <a:pt x="1038" y="85"/>
                    </a:lnTo>
                    <a:lnTo>
                      <a:pt x="1035" y="84"/>
                    </a:lnTo>
                    <a:lnTo>
                      <a:pt x="1031" y="82"/>
                    </a:lnTo>
                    <a:lnTo>
                      <a:pt x="1032" y="80"/>
                    </a:lnTo>
                    <a:lnTo>
                      <a:pt x="1033" y="79"/>
                    </a:lnTo>
                    <a:lnTo>
                      <a:pt x="1035" y="73"/>
                    </a:lnTo>
                    <a:lnTo>
                      <a:pt x="1033" y="73"/>
                    </a:lnTo>
                    <a:lnTo>
                      <a:pt x="1032" y="68"/>
                    </a:lnTo>
                    <a:lnTo>
                      <a:pt x="1029" y="65"/>
                    </a:lnTo>
                    <a:lnTo>
                      <a:pt x="1021" y="62"/>
                    </a:lnTo>
                    <a:lnTo>
                      <a:pt x="1018" y="62"/>
                    </a:lnTo>
                    <a:lnTo>
                      <a:pt x="1015" y="62"/>
                    </a:lnTo>
                    <a:lnTo>
                      <a:pt x="1008" y="60"/>
                    </a:lnTo>
                    <a:lnTo>
                      <a:pt x="1012" y="59"/>
                    </a:lnTo>
                    <a:lnTo>
                      <a:pt x="1013" y="59"/>
                    </a:lnTo>
                    <a:lnTo>
                      <a:pt x="1013" y="57"/>
                    </a:lnTo>
                    <a:lnTo>
                      <a:pt x="1013" y="57"/>
                    </a:lnTo>
                    <a:lnTo>
                      <a:pt x="1011" y="56"/>
                    </a:lnTo>
                    <a:lnTo>
                      <a:pt x="1008" y="56"/>
                    </a:lnTo>
                    <a:lnTo>
                      <a:pt x="1008" y="55"/>
                    </a:lnTo>
                    <a:lnTo>
                      <a:pt x="1005" y="54"/>
                    </a:lnTo>
                    <a:lnTo>
                      <a:pt x="1001" y="53"/>
                    </a:lnTo>
                    <a:lnTo>
                      <a:pt x="997" y="54"/>
                    </a:lnTo>
                    <a:lnTo>
                      <a:pt x="996" y="54"/>
                    </a:lnTo>
                    <a:lnTo>
                      <a:pt x="994" y="56"/>
                    </a:lnTo>
                    <a:lnTo>
                      <a:pt x="995" y="59"/>
                    </a:lnTo>
                    <a:lnTo>
                      <a:pt x="996" y="61"/>
                    </a:lnTo>
                    <a:lnTo>
                      <a:pt x="996" y="61"/>
                    </a:lnTo>
                    <a:lnTo>
                      <a:pt x="994" y="61"/>
                    </a:lnTo>
                    <a:lnTo>
                      <a:pt x="994" y="61"/>
                    </a:lnTo>
                    <a:lnTo>
                      <a:pt x="993" y="61"/>
                    </a:lnTo>
                    <a:lnTo>
                      <a:pt x="991" y="62"/>
                    </a:lnTo>
                    <a:lnTo>
                      <a:pt x="991" y="67"/>
                    </a:lnTo>
                    <a:lnTo>
                      <a:pt x="991" y="68"/>
                    </a:lnTo>
                    <a:lnTo>
                      <a:pt x="991" y="69"/>
                    </a:lnTo>
                    <a:lnTo>
                      <a:pt x="991" y="73"/>
                    </a:lnTo>
                    <a:lnTo>
                      <a:pt x="991" y="74"/>
                    </a:lnTo>
                    <a:lnTo>
                      <a:pt x="989" y="78"/>
                    </a:lnTo>
                    <a:lnTo>
                      <a:pt x="988" y="79"/>
                    </a:lnTo>
                    <a:lnTo>
                      <a:pt x="985" y="82"/>
                    </a:lnTo>
                    <a:lnTo>
                      <a:pt x="981" y="85"/>
                    </a:lnTo>
                    <a:lnTo>
                      <a:pt x="979" y="86"/>
                    </a:lnTo>
                    <a:lnTo>
                      <a:pt x="978" y="88"/>
                    </a:lnTo>
                    <a:lnTo>
                      <a:pt x="979" y="90"/>
                    </a:lnTo>
                    <a:lnTo>
                      <a:pt x="981" y="91"/>
                    </a:lnTo>
                    <a:lnTo>
                      <a:pt x="984" y="92"/>
                    </a:lnTo>
                    <a:lnTo>
                      <a:pt x="987" y="92"/>
                    </a:lnTo>
                    <a:lnTo>
                      <a:pt x="987" y="92"/>
                    </a:lnTo>
                    <a:lnTo>
                      <a:pt x="987" y="94"/>
                    </a:lnTo>
                    <a:lnTo>
                      <a:pt x="988" y="95"/>
                    </a:lnTo>
                    <a:lnTo>
                      <a:pt x="989" y="98"/>
                    </a:lnTo>
                    <a:lnTo>
                      <a:pt x="990" y="98"/>
                    </a:lnTo>
                    <a:lnTo>
                      <a:pt x="993" y="101"/>
                    </a:lnTo>
                    <a:lnTo>
                      <a:pt x="994" y="101"/>
                    </a:lnTo>
                    <a:lnTo>
                      <a:pt x="994" y="101"/>
                    </a:lnTo>
                    <a:lnTo>
                      <a:pt x="991" y="101"/>
                    </a:lnTo>
                    <a:lnTo>
                      <a:pt x="990" y="101"/>
                    </a:lnTo>
                    <a:lnTo>
                      <a:pt x="989" y="101"/>
                    </a:lnTo>
                    <a:lnTo>
                      <a:pt x="988" y="102"/>
                    </a:lnTo>
                    <a:lnTo>
                      <a:pt x="988" y="106"/>
                    </a:lnTo>
                    <a:lnTo>
                      <a:pt x="993" y="109"/>
                    </a:lnTo>
                    <a:lnTo>
                      <a:pt x="996" y="109"/>
                    </a:lnTo>
                    <a:lnTo>
                      <a:pt x="994" y="113"/>
                    </a:lnTo>
                    <a:lnTo>
                      <a:pt x="996" y="110"/>
                    </a:lnTo>
                    <a:lnTo>
                      <a:pt x="1001" y="109"/>
                    </a:lnTo>
                    <a:lnTo>
                      <a:pt x="1002" y="109"/>
                    </a:lnTo>
                    <a:lnTo>
                      <a:pt x="1005" y="113"/>
                    </a:lnTo>
                    <a:lnTo>
                      <a:pt x="1005" y="113"/>
                    </a:lnTo>
                    <a:lnTo>
                      <a:pt x="1008" y="114"/>
                    </a:lnTo>
                    <a:lnTo>
                      <a:pt x="1011" y="115"/>
                    </a:lnTo>
                    <a:lnTo>
                      <a:pt x="1013" y="116"/>
                    </a:lnTo>
                    <a:lnTo>
                      <a:pt x="1015" y="118"/>
                    </a:lnTo>
                    <a:lnTo>
                      <a:pt x="1018" y="118"/>
                    </a:lnTo>
                    <a:lnTo>
                      <a:pt x="1018" y="118"/>
                    </a:lnTo>
                    <a:lnTo>
                      <a:pt x="1019" y="118"/>
                    </a:lnTo>
                    <a:lnTo>
                      <a:pt x="1019" y="119"/>
                    </a:lnTo>
                    <a:lnTo>
                      <a:pt x="1019" y="121"/>
                    </a:lnTo>
                    <a:lnTo>
                      <a:pt x="1018" y="126"/>
                    </a:lnTo>
                    <a:lnTo>
                      <a:pt x="1007" y="121"/>
                    </a:lnTo>
                    <a:lnTo>
                      <a:pt x="1006" y="120"/>
                    </a:lnTo>
                    <a:lnTo>
                      <a:pt x="1003" y="118"/>
                    </a:lnTo>
                    <a:lnTo>
                      <a:pt x="999" y="116"/>
                    </a:lnTo>
                    <a:lnTo>
                      <a:pt x="999" y="116"/>
                    </a:lnTo>
                    <a:lnTo>
                      <a:pt x="994" y="116"/>
                    </a:lnTo>
                    <a:lnTo>
                      <a:pt x="993" y="115"/>
                    </a:lnTo>
                    <a:lnTo>
                      <a:pt x="990" y="114"/>
                    </a:lnTo>
                    <a:lnTo>
                      <a:pt x="989" y="114"/>
                    </a:lnTo>
                    <a:lnTo>
                      <a:pt x="985" y="114"/>
                    </a:lnTo>
                    <a:lnTo>
                      <a:pt x="981" y="114"/>
                    </a:lnTo>
                    <a:lnTo>
                      <a:pt x="977" y="113"/>
                    </a:lnTo>
                    <a:lnTo>
                      <a:pt x="976" y="112"/>
                    </a:lnTo>
                    <a:lnTo>
                      <a:pt x="971" y="109"/>
                    </a:lnTo>
                    <a:lnTo>
                      <a:pt x="966" y="108"/>
                    </a:lnTo>
                    <a:lnTo>
                      <a:pt x="962" y="107"/>
                    </a:lnTo>
                    <a:lnTo>
                      <a:pt x="953" y="104"/>
                    </a:lnTo>
                    <a:lnTo>
                      <a:pt x="952" y="104"/>
                    </a:lnTo>
                    <a:lnTo>
                      <a:pt x="948" y="103"/>
                    </a:lnTo>
                    <a:lnTo>
                      <a:pt x="944" y="104"/>
                    </a:lnTo>
                    <a:lnTo>
                      <a:pt x="944" y="104"/>
                    </a:lnTo>
                    <a:lnTo>
                      <a:pt x="941" y="106"/>
                    </a:lnTo>
                    <a:lnTo>
                      <a:pt x="936" y="104"/>
                    </a:lnTo>
                    <a:lnTo>
                      <a:pt x="932" y="103"/>
                    </a:lnTo>
                    <a:lnTo>
                      <a:pt x="930" y="103"/>
                    </a:lnTo>
                    <a:lnTo>
                      <a:pt x="929" y="103"/>
                    </a:lnTo>
                    <a:lnTo>
                      <a:pt x="928" y="102"/>
                    </a:lnTo>
                    <a:lnTo>
                      <a:pt x="925" y="104"/>
                    </a:lnTo>
                    <a:lnTo>
                      <a:pt x="924" y="106"/>
                    </a:lnTo>
                    <a:lnTo>
                      <a:pt x="924" y="106"/>
                    </a:lnTo>
                    <a:lnTo>
                      <a:pt x="923" y="104"/>
                    </a:lnTo>
                    <a:lnTo>
                      <a:pt x="922" y="102"/>
                    </a:lnTo>
                    <a:lnTo>
                      <a:pt x="919" y="101"/>
                    </a:lnTo>
                    <a:lnTo>
                      <a:pt x="917" y="100"/>
                    </a:lnTo>
                    <a:lnTo>
                      <a:pt x="914" y="98"/>
                    </a:lnTo>
                    <a:lnTo>
                      <a:pt x="911" y="97"/>
                    </a:lnTo>
                    <a:lnTo>
                      <a:pt x="905" y="95"/>
                    </a:lnTo>
                    <a:lnTo>
                      <a:pt x="905" y="95"/>
                    </a:lnTo>
                    <a:lnTo>
                      <a:pt x="901" y="95"/>
                    </a:lnTo>
                    <a:lnTo>
                      <a:pt x="901" y="96"/>
                    </a:lnTo>
                    <a:lnTo>
                      <a:pt x="897" y="100"/>
                    </a:lnTo>
                    <a:lnTo>
                      <a:pt x="899" y="101"/>
                    </a:lnTo>
                    <a:lnTo>
                      <a:pt x="900" y="102"/>
                    </a:lnTo>
                    <a:lnTo>
                      <a:pt x="907" y="104"/>
                    </a:lnTo>
                    <a:lnTo>
                      <a:pt x="912" y="106"/>
                    </a:lnTo>
                    <a:lnTo>
                      <a:pt x="913" y="106"/>
                    </a:lnTo>
                    <a:lnTo>
                      <a:pt x="916" y="108"/>
                    </a:lnTo>
                    <a:lnTo>
                      <a:pt x="917" y="108"/>
                    </a:lnTo>
                    <a:lnTo>
                      <a:pt x="920" y="108"/>
                    </a:lnTo>
                    <a:lnTo>
                      <a:pt x="922" y="108"/>
                    </a:lnTo>
                    <a:lnTo>
                      <a:pt x="922" y="108"/>
                    </a:lnTo>
                    <a:lnTo>
                      <a:pt x="923" y="109"/>
                    </a:lnTo>
                    <a:lnTo>
                      <a:pt x="923" y="109"/>
                    </a:lnTo>
                    <a:lnTo>
                      <a:pt x="928" y="113"/>
                    </a:lnTo>
                    <a:lnTo>
                      <a:pt x="928" y="113"/>
                    </a:lnTo>
                    <a:lnTo>
                      <a:pt x="932" y="114"/>
                    </a:lnTo>
                    <a:lnTo>
                      <a:pt x="930" y="118"/>
                    </a:lnTo>
                    <a:lnTo>
                      <a:pt x="929" y="119"/>
                    </a:lnTo>
                    <a:lnTo>
                      <a:pt x="926" y="119"/>
                    </a:lnTo>
                    <a:lnTo>
                      <a:pt x="925" y="119"/>
                    </a:lnTo>
                    <a:lnTo>
                      <a:pt x="924" y="118"/>
                    </a:lnTo>
                    <a:lnTo>
                      <a:pt x="923" y="120"/>
                    </a:lnTo>
                    <a:lnTo>
                      <a:pt x="924" y="122"/>
                    </a:lnTo>
                    <a:lnTo>
                      <a:pt x="925" y="122"/>
                    </a:lnTo>
                    <a:lnTo>
                      <a:pt x="924" y="124"/>
                    </a:lnTo>
                    <a:lnTo>
                      <a:pt x="924" y="124"/>
                    </a:lnTo>
                    <a:lnTo>
                      <a:pt x="923" y="124"/>
                    </a:lnTo>
                    <a:lnTo>
                      <a:pt x="923" y="124"/>
                    </a:lnTo>
                    <a:lnTo>
                      <a:pt x="920" y="124"/>
                    </a:lnTo>
                    <a:lnTo>
                      <a:pt x="919" y="124"/>
                    </a:lnTo>
                    <a:lnTo>
                      <a:pt x="918" y="124"/>
                    </a:lnTo>
                    <a:lnTo>
                      <a:pt x="918" y="124"/>
                    </a:lnTo>
                    <a:lnTo>
                      <a:pt x="917" y="122"/>
                    </a:lnTo>
                    <a:lnTo>
                      <a:pt x="918" y="121"/>
                    </a:lnTo>
                    <a:lnTo>
                      <a:pt x="919" y="120"/>
                    </a:lnTo>
                    <a:lnTo>
                      <a:pt x="919" y="120"/>
                    </a:lnTo>
                    <a:lnTo>
                      <a:pt x="919" y="118"/>
                    </a:lnTo>
                    <a:lnTo>
                      <a:pt x="918" y="118"/>
                    </a:lnTo>
                    <a:lnTo>
                      <a:pt x="917" y="116"/>
                    </a:lnTo>
                    <a:lnTo>
                      <a:pt x="916" y="116"/>
                    </a:lnTo>
                    <a:lnTo>
                      <a:pt x="914" y="115"/>
                    </a:lnTo>
                    <a:lnTo>
                      <a:pt x="911" y="110"/>
                    </a:lnTo>
                    <a:lnTo>
                      <a:pt x="909" y="110"/>
                    </a:lnTo>
                    <a:lnTo>
                      <a:pt x="908" y="109"/>
                    </a:lnTo>
                    <a:lnTo>
                      <a:pt x="908" y="109"/>
                    </a:lnTo>
                    <a:lnTo>
                      <a:pt x="908" y="110"/>
                    </a:lnTo>
                    <a:lnTo>
                      <a:pt x="908" y="112"/>
                    </a:lnTo>
                    <a:lnTo>
                      <a:pt x="912" y="115"/>
                    </a:lnTo>
                    <a:lnTo>
                      <a:pt x="911" y="115"/>
                    </a:lnTo>
                    <a:lnTo>
                      <a:pt x="909" y="115"/>
                    </a:lnTo>
                    <a:lnTo>
                      <a:pt x="909" y="115"/>
                    </a:lnTo>
                    <a:lnTo>
                      <a:pt x="908" y="115"/>
                    </a:lnTo>
                    <a:lnTo>
                      <a:pt x="907" y="115"/>
                    </a:lnTo>
                    <a:lnTo>
                      <a:pt x="905" y="118"/>
                    </a:lnTo>
                    <a:lnTo>
                      <a:pt x="902" y="116"/>
                    </a:lnTo>
                    <a:lnTo>
                      <a:pt x="901" y="116"/>
                    </a:lnTo>
                    <a:lnTo>
                      <a:pt x="897" y="118"/>
                    </a:lnTo>
                    <a:lnTo>
                      <a:pt x="896" y="120"/>
                    </a:lnTo>
                    <a:lnTo>
                      <a:pt x="894" y="121"/>
                    </a:lnTo>
                    <a:lnTo>
                      <a:pt x="893" y="120"/>
                    </a:lnTo>
                    <a:lnTo>
                      <a:pt x="890" y="120"/>
                    </a:lnTo>
                    <a:lnTo>
                      <a:pt x="887" y="121"/>
                    </a:lnTo>
                    <a:lnTo>
                      <a:pt x="882" y="121"/>
                    </a:lnTo>
                    <a:lnTo>
                      <a:pt x="878" y="122"/>
                    </a:lnTo>
                    <a:lnTo>
                      <a:pt x="875" y="122"/>
                    </a:lnTo>
                    <a:lnTo>
                      <a:pt x="875" y="122"/>
                    </a:lnTo>
                    <a:lnTo>
                      <a:pt x="872" y="125"/>
                    </a:lnTo>
                    <a:lnTo>
                      <a:pt x="871" y="127"/>
                    </a:lnTo>
                    <a:lnTo>
                      <a:pt x="871" y="126"/>
                    </a:lnTo>
                    <a:lnTo>
                      <a:pt x="869" y="126"/>
                    </a:lnTo>
                    <a:lnTo>
                      <a:pt x="869" y="126"/>
                    </a:lnTo>
                    <a:lnTo>
                      <a:pt x="864" y="126"/>
                    </a:lnTo>
                    <a:lnTo>
                      <a:pt x="861" y="126"/>
                    </a:lnTo>
                    <a:lnTo>
                      <a:pt x="861" y="126"/>
                    </a:lnTo>
                    <a:lnTo>
                      <a:pt x="861" y="125"/>
                    </a:lnTo>
                    <a:lnTo>
                      <a:pt x="861" y="121"/>
                    </a:lnTo>
                    <a:lnTo>
                      <a:pt x="861" y="120"/>
                    </a:lnTo>
                    <a:lnTo>
                      <a:pt x="861" y="120"/>
                    </a:lnTo>
                    <a:lnTo>
                      <a:pt x="861" y="119"/>
                    </a:lnTo>
                    <a:lnTo>
                      <a:pt x="865" y="118"/>
                    </a:lnTo>
                    <a:lnTo>
                      <a:pt x="866" y="116"/>
                    </a:lnTo>
                    <a:lnTo>
                      <a:pt x="863" y="114"/>
                    </a:lnTo>
                    <a:lnTo>
                      <a:pt x="861" y="115"/>
                    </a:lnTo>
                    <a:lnTo>
                      <a:pt x="857" y="116"/>
                    </a:lnTo>
                    <a:lnTo>
                      <a:pt x="853" y="116"/>
                    </a:lnTo>
                    <a:lnTo>
                      <a:pt x="852" y="118"/>
                    </a:lnTo>
                    <a:lnTo>
                      <a:pt x="848" y="119"/>
                    </a:lnTo>
                    <a:lnTo>
                      <a:pt x="844" y="122"/>
                    </a:lnTo>
                    <a:lnTo>
                      <a:pt x="844" y="124"/>
                    </a:lnTo>
                    <a:lnTo>
                      <a:pt x="846" y="124"/>
                    </a:lnTo>
                    <a:lnTo>
                      <a:pt x="843" y="125"/>
                    </a:lnTo>
                    <a:lnTo>
                      <a:pt x="843" y="124"/>
                    </a:lnTo>
                    <a:lnTo>
                      <a:pt x="843" y="124"/>
                    </a:lnTo>
                    <a:lnTo>
                      <a:pt x="841" y="122"/>
                    </a:lnTo>
                    <a:lnTo>
                      <a:pt x="841" y="122"/>
                    </a:lnTo>
                    <a:lnTo>
                      <a:pt x="838" y="122"/>
                    </a:lnTo>
                    <a:lnTo>
                      <a:pt x="837" y="122"/>
                    </a:lnTo>
                    <a:lnTo>
                      <a:pt x="832" y="124"/>
                    </a:lnTo>
                    <a:lnTo>
                      <a:pt x="831" y="124"/>
                    </a:lnTo>
                    <a:lnTo>
                      <a:pt x="829" y="124"/>
                    </a:lnTo>
                    <a:lnTo>
                      <a:pt x="825" y="126"/>
                    </a:lnTo>
                    <a:lnTo>
                      <a:pt x="820" y="130"/>
                    </a:lnTo>
                    <a:lnTo>
                      <a:pt x="818" y="131"/>
                    </a:lnTo>
                    <a:lnTo>
                      <a:pt x="817" y="131"/>
                    </a:lnTo>
                    <a:lnTo>
                      <a:pt x="814" y="131"/>
                    </a:lnTo>
                    <a:lnTo>
                      <a:pt x="811" y="131"/>
                    </a:lnTo>
                    <a:lnTo>
                      <a:pt x="810" y="133"/>
                    </a:lnTo>
                    <a:lnTo>
                      <a:pt x="806" y="135"/>
                    </a:lnTo>
                    <a:lnTo>
                      <a:pt x="804" y="135"/>
                    </a:lnTo>
                    <a:lnTo>
                      <a:pt x="801" y="136"/>
                    </a:lnTo>
                    <a:lnTo>
                      <a:pt x="801" y="137"/>
                    </a:lnTo>
                    <a:lnTo>
                      <a:pt x="801" y="139"/>
                    </a:lnTo>
                    <a:lnTo>
                      <a:pt x="801" y="144"/>
                    </a:lnTo>
                    <a:lnTo>
                      <a:pt x="801" y="144"/>
                    </a:lnTo>
                    <a:lnTo>
                      <a:pt x="799" y="145"/>
                    </a:lnTo>
                    <a:lnTo>
                      <a:pt x="795" y="147"/>
                    </a:lnTo>
                    <a:lnTo>
                      <a:pt x="795" y="147"/>
                    </a:lnTo>
                    <a:lnTo>
                      <a:pt x="789" y="147"/>
                    </a:lnTo>
                    <a:lnTo>
                      <a:pt x="787" y="147"/>
                    </a:lnTo>
                    <a:lnTo>
                      <a:pt x="783" y="145"/>
                    </a:lnTo>
                    <a:lnTo>
                      <a:pt x="783" y="145"/>
                    </a:lnTo>
                    <a:lnTo>
                      <a:pt x="783" y="145"/>
                    </a:lnTo>
                    <a:lnTo>
                      <a:pt x="782" y="143"/>
                    </a:lnTo>
                    <a:lnTo>
                      <a:pt x="781" y="143"/>
                    </a:lnTo>
                    <a:lnTo>
                      <a:pt x="778" y="141"/>
                    </a:lnTo>
                    <a:lnTo>
                      <a:pt x="775" y="139"/>
                    </a:lnTo>
                    <a:lnTo>
                      <a:pt x="773" y="139"/>
                    </a:lnTo>
                    <a:lnTo>
                      <a:pt x="772" y="138"/>
                    </a:lnTo>
                    <a:lnTo>
                      <a:pt x="776" y="136"/>
                    </a:lnTo>
                    <a:lnTo>
                      <a:pt x="777" y="135"/>
                    </a:lnTo>
                    <a:lnTo>
                      <a:pt x="779" y="135"/>
                    </a:lnTo>
                    <a:lnTo>
                      <a:pt x="782" y="135"/>
                    </a:lnTo>
                    <a:lnTo>
                      <a:pt x="784" y="136"/>
                    </a:lnTo>
                    <a:lnTo>
                      <a:pt x="788" y="133"/>
                    </a:lnTo>
                    <a:lnTo>
                      <a:pt x="788" y="132"/>
                    </a:lnTo>
                    <a:lnTo>
                      <a:pt x="788" y="132"/>
                    </a:lnTo>
                    <a:lnTo>
                      <a:pt x="784" y="128"/>
                    </a:lnTo>
                    <a:lnTo>
                      <a:pt x="783" y="128"/>
                    </a:lnTo>
                    <a:lnTo>
                      <a:pt x="779" y="125"/>
                    </a:lnTo>
                    <a:lnTo>
                      <a:pt x="775" y="122"/>
                    </a:lnTo>
                    <a:lnTo>
                      <a:pt x="773" y="122"/>
                    </a:lnTo>
                    <a:lnTo>
                      <a:pt x="772" y="121"/>
                    </a:lnTo>
                    <a:lnTo>
                      <a:pt x="769" y="120"/>
                    </a:lnTo>
                    <a:lnTo>
                      <a:pt x="760" y="121"/>
                    </a:lnTo>
                    <a:lnTo>
                      <a:pt x="758" y="121"/>
                    </a:lnTo>
                    <a:lnTo>
                      <a:pt x="755" y="121"/>
                    </a:lnTo>
                    <a:lnTo>
                      <a:pt x="755" y="121"/>
                    </a:lnTo>
                    <a:lnTo>
                      <a:pt x="752" y="120"/>
                    </a:lnTo>
                    <a:lnTo>
                      <a:pt x="751" y="120"/>
                    </a:lnTo>
                    <a:lnTo>
                      <a:pt x="751" y="120"/>
                    </a:lnTo>
                    <a:lnTo>
                      <a:pt x="749" y="124"/>
                    </a:lnTo>
                    <a:lnTo>
                      <a:pt x="753" y="126"/>
                    </a:lnTo>
                    <a:lnTo>
                      <a:pt x="757" y="126"/>
                    </a:lnTo>
                    <a:lnTo>
                      <a:pt x="759" y="127"/>
                    </a:lnTo>
                    <a:lnTo>
                      <a:pt x="759" y="132"/>
                    </a:lnTo>
                    <a:lnTo>
                      <a:pt x="758" y="139"/>
                    </a:lnTo>
                    <a:lnTo>
                      <a:pt x="755" y="139"/>
                    </a:lnTo>
                    <a:lnTo>
                      <a:pt x="754" y="139"/>
                    </a:lnTo>
                    <a:lnTo>
                      <a:pt x="755" y="141"/>
                    </a:lnTo>
                    <a:lnTo>
                      <a:pt x="759" y="142"/>
                    </a:lnTo>
                    <a:lnTo>
                      <a:pt x="767" y="145"/>
                    </a:lnTo>
                    <a:lnTo>
                      <a:pt x="769" y="147"/>
                    </a:lnTo>
                    <a:lnTo>
                      <a:pt x="767" y="149"/>
                    </a:lnTo>
                    <a:lnTo>
                      <a:pt x="766" y="155"/>
                    </a:lnTo>
                    <a:lnTo>
                      <a:pt x="766" y="156"/>
                    </a:lnTo>
                    <a:lnTo>
                      <a:pt x="765" y="156"/>
                    </a:lnTo>
                    <a:lnTo>
                      <a:pt x="761" y="156"/>
                    </a:lnTo>
                    <a:lnTo>
                      <a:pt x="757" y="151"/>
                    </a:lnTo>
                    <a:lnTo>
                      <a:pt x="752" y="151"/>
                    </a:lnTo>
                    <a:lnTo>
                      <a:pt x="748" y="150"/>
                    </a:lnTo>
                    <a:lnTo>
                      <a:pt x="746" y="149"/>
                    </a:lnTo>
                    <a:lnTo>
                      <a:pt x="743" y="151"/>
                    </a:lnTo>
                    <a:lnTo>
                      <a:pt x="742" y="153"/>
                    </a:lnTo>
                    <a:lnTo>
                      <a:pt x="737" y="156"/>
                    </a:lnTo>
                    <a:lnTo>
                      <a:pt x="731" y="157"/>
                    </a:lnTo>
                    <a:lnTo>
                      <a:pt x="731" y="157"/>
                    </a:lnTo>
                    <a:lnTo>
                      <a:pt x="729" y="160"/>
                    </a:lnTo>
                    <a:lnTo>
                      <a:pt x="728" y="161"/>
                    </a:lnTo>
                    <a:lnTo>
                      <a:pt x="723" y="165"/>
                    </a:lnTo>
                    <a:lnTo>
                      <a:pt x="722" y="165"/>
                    </a:lnTo>
                    <a:lnTo>
                      <a:pt x="719" y="166"/>
                    </a:lnTo>
                    <a:lnTo>
                      <a:pt x="722" y="168"/>
                    </a:lnTo>
                    <a:lnTo>
                      <a:pt x="726" y="171"/>
                    </a:lnTo>
                    <a:lnTo>
                      <a:pt x="728" y="173"/>
                    </a:lnTo>
                    <a:lnTo>
                      <a:pt x="729" y="175"/>
                    </a:lnTo>
                    <a:lnTo>
                      <a:pt x="730" y="177"/>
                    </a:lnTo>
                    <a:lnTo>
                      <a:pt x="724" y="179"/>
                    </a:lnTo>
                    <a:lnTo>
                      <a:pt x="724" y="179"/>
                    </a:lnTo>
                    <a:lnTo>
                      <a:pt x="722" y="178"/>
                    </a:lnTo>
                    <a:lnTo>
                      <a:pt x="717" y="177"/>
                    </a:lnTo>
                    <a:lnTo>
                      <a:pt x="714" y="177"/>
                    </a:lnTo>
                    <a:lnTo>
                      <a:pt x="712" y="177"/>
                    </a:lnTo>
                    <a:lnTo>
                      <a:pt x="711" y="175"/>
                    </a:lnTo>
                    <a:lnTo>
                      <a:pt x="707" y="175"/>
                    </a:lnTo>
                    <a:lnTo>
                      <a:pt x="704" y="174"/>
                    </a:lnTo>
                    <a:lnTo>
                      <a:pt x="701" y="173"/>
                    </a:lnTo>
                    <a:lnTo>
                      <a:pt x="698" y="172"/>
                    </a:lnTo>
                    <a:lnTo>
                      <a:pt x="698" y="171"/>
                    </a:lnTo>
                    <a:lnTo>
                      <a:pt x="694" y="168"/>
                    </a:lnTo>
                    <a:lnTo>
                      <a:pt x="692" y="169"/>
                    </a:lnTo>
                    <a:lnTo>
                      <a:pt x="690" y="172"/>
                    </a:lnTo>
                    <a:lnTo>
                      <a:pt x="689" y="173"/>
                    </a:lnTo>
                    <a:lnTo>
                      <a:pt x="688" y="173"/>
                    </a:lnTo>
                    <a:lnTo>
                      <a:pt x="688" y="173"/>
                    </a:lnTo>
                    <a:lnTo>
                      <a:pt x="687" y="174"/>
                    </a:lnTo>
                    <a:lnTo>
                      <a:pt x="687" y="175"/>
                    </a:lnTo>
                    <a:lnTo>
                      <a:pt x="688" y="178"/>
                    </a:lnTo>
                    <a:lnTo>
                      <a:pt x="693" y="180"/>
                    </a:lnTo>
                    <a:lnTo>
                      <a:pt x="696" y="183"/>
                    </a:lnTo>
                    <a:lnTo>
                      <a:pt x="700" y="185"/>
                    </a:lnTo>
                    <a:lnTo>
                      <a:pt x="704" y="184"/>
                    </a:lnTo>
                    <a:lnTo>
                      <a:pt x="704" y="183"/>
                    </a:lnTo>
                    <a:lnTo>
                      <a:pt x="705" y="185"/>
                    </a:lnTo>
                    <a:lnTo>
                      <a:pt x="706" y="186"/>
                    </a:lnTo>
                    <a:lnTo>
                      <a:pt x="707" y="187"/>
                    </a:lnTo>
                    <a:lnTo>
                      <a:pt x="706" y="187"/>
                    </a:lnTo>
                    <a:lnTo>
                      <a:pt x="704" y="187"/>
                    </a:lnTo>
                    <a:lnTo>
                      <a:pt x="702" y="189"/>
                    </a:lnTo>
                    <a:lnTo>
                      <a:pt x="699" y="189"/>
                    </a:lnTo>
                    <a:lnTo>
                      <a:pt x="693" y="189"/>
                    </a:lnTo>
                    <a:lnTo>
                      <a:pt x="693" y="189"/>
                    </a:lnTo>
                    <a:lnTo>
                      <a:pt x="687" y="185"/>
                    </a:lnTo>
                    <a:lnTo>
                      <a:pt x="686" y="184"/>
                    </a:lnTo>
                    <a:lnTo>
                      <a:pt x="683" y="181"/>
                    </a:lnTo>
                    <a:lnTo>
                      <a:pt x="681" y="181"/>
                    </a:lnTo>
                    <a:lnTo>
                      <a:pt x="678" y="181"/>
                    </a:lnTo>
                    <a:lnTo>
                      <a:pt x="675" y="181"/>
                    </a:lnTo>
                    <a:lnTo>
                      <a:pt x="672" y="181"/>
                    </a:lnTo>
                    <a:lnTo>
                      <a:pt x="671" y="180"/>
                    </a:lnTo>
                    <a:lnTo>
                      <a:pt x="670" y="174"/>
                    </a:lnTo>
                    <a:lnTo>
                      <a:pt x="669" y="174"/>
                    </a:lnTo>
                    <a:lnTo>
                      <a:pt x="667" y="172"/>
                    </a:lnTo>
                    <a:lnTo>
                      <a:pt x="666" y="171"/>
                    </a:lnTo>
                    <a:lnTo>
                      <a:pt x="665" y="168"/>
                    </a:lnTo>
                    <a:lnTo>
                      <a:pt x="665" y="168"/>
                    </a:lnTo>
                    <a:lnTo>
                      <a:pt x="669" y="162"/>
                    </a:lnTo>
                    <a:lnTo>
                      <a:pt x="665" y="159"/>
                    </a:lnTo>
                    <a:lnTo>
                      <a:pt x="663" y="157"/>
                    </a:lnTo>
                    <a:lnTo>
                      <a:pt x="660" y="156"/>
                    </a:lnTo>
                    <a:lnTo>
                      <a:pt x="659" y="155"/>
                    </a:lnTo>
                    <a:lnTo>
                      <a:pt x="655" y="154"/>
                    </a:lnTo>
                    <a:lnTo>
                      <a:pt x="653" y="154"/>
                    </a:lnTo>
                    <a:lnTo>
                      <a:pt x="651" y="154"/>
                    </a:lnTo>
                    <a:lnTo>
                      <a:pt x="649" y="153"/>
                    </a:lnTo>
                    <a:lnTo>
                      <a:pt x="647" y="151"/>
                    </a:lnTo>
                    <a:lnTo>
                      <a:pt x="642" y="147"/>
                    </a:lnTo>
                    <a:lnTo>
                      <a:pt x="646" y="147"/>
                    </a:lnTo>
                    <a:lnTo>
                      <a:pt x="647" y="147"/>
                    </a:lnTo>
                    <a:lnTo>
                      <a:pt x="648" y="147"/>
                    </a:lnTo>
                    <a:lnTo>
                      <a:pt x="651" y="148"/>
                    </a:lnTo>
                    <a:lnTo>
                      <a:pt x="654" y="149"/>
                    </a:lnTo>
                    <a:lnTo>
                      <a:pt x="658" y="149"/>
                    </a:lnTo>
                    <a:lnTo>
                      <a:pt x="661" y="149"/>
                    </a:lnTo>
                    <a:lnTo>
                      <a:pt x="663" y="149"/>
                    </a:lnTo>
                    <a:lnTo>
                      <a:pt x="666" y="150"/>
                    </a:lnTo>
                    <a:lnTo>
                      <a:pt x="666" y="150"/>
                    </a:lnTo>
                    <a:lnTo>
                      <a:pt x="671" y="153"/>
                    </a:lnTo>
                    <a:lnTo>
                      <a:pt x="676" y="153"/>
                    </a:lnTo>
                    <a:lnTo>
                      <a:pt x="680" y="154"/>
                    </a:lnTo>
                    <a:lnTo>
                      <a:pt x="681" y="154"/>
                    </a:lnTo>
                    <a:lnTo>
                      <a:pt x="682" y="154"/>
                    </a:lnTo>
                    <a:lnTo>
                      <a:pt x="686" y="154"/>
                    </a:lnTo>
                    <a:lnTo>
                      <a:pt x="694" y="156"/>
                    </a:lnTo>
                    <a:lnTo>
                      <a:pt x="700" y="156"/>
                    </a:lnTo>
                    <a:lnTo>
                      <a:pt x="702" y="157"/>
                    </a:lnTo>
                    <a:lnTo>
                      <a:pt x="705" y="157"/>
                    </a:lnTo>
                    <a:lnTo>
                      <a:pt x="708" y="156"/>
                    </a:lnTo>
                    <a:lnTo>
                      <a:pt x="716" y="157"/>
                    </a:lnTo>
                    <a:lnTo>
                      <a:pt x="720" y="157"/>
                    </a:lnTo>
                    <a:lnTo>
                      <a:pt x="723" y="156"/>
                    </a:lnTo>
                    <a:lnTo>
                      <a:pt x="729" y="153"/>
                    </a:lnTo>
                    <a:lnTo>
                      <a:pt x="731" y="150"/>
                    </a:lnTo>
                    <a:lnTo>
                      <a:pt x="734" y="147"/>
                    </a:lnTo>
                    <a:lnTo>
                      <a:pt x="734" y="142"/>
                    </a:lnTo>
                    <a:lnTo>
                      <a:pt x="732" y="139"/>
                    </a:lnTo>
                    <a:lnTo>
                      <a:pt x="731" y="138"/>
                    </a:lnTo>
                    <a:lnTo>
                      <a:pt x="731" y="137"/>
                    </a:lnTo>
                    <a:lnTo>
                      <a:pt x="728" y="132"/>
                    </a:lnTo>
                    <a:lnTo>
                      <a:pt x="726" y="132"/>
                    </a:lnTo>
                    <a:lnTo>
                      <a:pt x="723" y="132"/>
                    </a:lnTo>
                    <a:lnTo>
                      <a:pt x="722" y="132"/>
                    </a:lnTo>
                    <a:lnTo>
                      <a:pt x="718" y="130"/>
                    </a:lnTo>
                    <a:lnTo>
                      <a:pt x="716" y="128"/>
                    </a:lnTo>
                    <a:lnTo>
                      <a:pt x="713" y="127"/>
                    </a:lnTo>
                    <a:lnTo>
                      <a:pt x="712" y="128"/>
                    </a:lnTo>
                    <a:lnTo>
                      <a:pt x="711" y="128"/>
                    </a:lnTo>
                    <a:lnTo>
                      <a:pt x="708" y="128"/>
                    </a:lnTo>
                    <a:lnTo>
                      <a:pt x="706" y="127"/>
                    </a:lnTo>
                    <a:lnTo>
                      <a:pt x="702" y="126"/>
                    </a:lnTo>
                    <a:lnTo>
                      <a:pt x="700" y="125"/>
                    </a:lnTo>
                    <a:lnTo>
                      <a:pt x="695" y="125"/>
                    </a:lnTo>
                    <a:lnTo>
                      <a:pt x="694" y="124"/>
                    </a:lnTo>
                    <a:lnTo>
                      <a:pt x="690" y="121"/>
                    </a:lnTo>
                    <a:lnTo>
                      <a:pt x="684" y="119"/>
                    </a:lnTo>
                    <a:lnTo>
                      <a:pt x="666" y="112"/>
                    </a:lnTo>
                    <a:lnTo>
                      <a:pt x="665" y="112"/>
                    </a:lnTo>
                    <a:lnTo>
                      <a:pt x="661" y="112"/>
                    </a:lnTo>
                    <a:lnTo>
                      <a:pt x="658" y="112"/>
                    </a:lnTo>
                    <a:lnTo>
                      <a:pt x="654" y="112"/>
                    </a:lnTo>
                    <a:lnTo>
                      <a:pt x="651" y="112"/>
                    </a:lnTo>
                    <a:lnTo>
                      <a:pt x="649" y="110"/>
                    </a:lnTo>
                    <a:lnTo>
                      <a:pt x="647" y="109"/>
                    </a:lnTo>
                    <a:lnTo>
                      <a:pt x="645" y="110"/>
                    </a:lnTo>
                    <a:lnTo>
                      <a:pt x="642" y="113"/>
                    </a:lnTo>
                    <a:lnTo>
                      <a:pt x="642" y="114"/>
                    </a:lnTo>
                    <a:lnTo>
                      <a:pt x="642" y="113"/>
                    </a:lnTo>
                    <a:lnTo>
                      <a:pt x="640" y="110"/>
                    </a:lnTo>
                    <a:lnTo>
                      <a:pt x="640" y="109"/>
                    </a:lnTo>
                    <a:lnTo>
                      <a:pt x="637" y="109"/>
                    </a:lnTo>
                    <a:lnTo>
                      <a:pt x="634" y="110"/>
                    </a:lnTo>
                    <a:lnTo>
                      <a:pt x="635" y="109"/>
                    </a:lnTo>
                    <a:lnTo>
                      <a:pt x="637" y="107"/>
                    </a:lnTo>
                    <a:lnTo>
                      <a:pt x="634" y="104"/>
                    </a:lnTo>
                    <a:lnTo>
                      <a:pt x="633" y="104"/>
                    </a:lnTo>
                    <a:lnTo>
                      <a:pt x="631" y="103"/>
                    </a:lnTo>
                    <a:lnTo>
                      <a:pt x="628" y="101"/>
                    </a:lnTo>
                    <a:lnTo>
                      <a:pt x="625" y="102"/>
                    </a:lnTo>
                    <a:lnTo>
                      <a:pt x="623" y="103"/>
                    </a:lnTo>
                    <a:lnTo>
                      <a:pt x="618" y="106"/>
                    </a:lnTo>
                    <a:lnTo>
                      <a:pt x="616" y="106"/>
                    </a:lnTo>
                    <a:lnTo>
                      <a:pt x="613" y="104"/>
                    </a:lnTo>
                    <a:lnTo>
                      <a:pt x="607" y="104"/>
                    </a:lnTo>
                    <a:lnTo>
                      <a:pt x="606" y="104"/>
                    </a:lnTo>
                    <a:lnTo>
                      <a:pt x="602" y="106"/>
                    </a:lnTo>
                    <a:lnTo>
                      <a:pt x="600" y="104"/>
                    </a:lnTo>
                    <a:lnTo>
                      <a:pt x="599" y="104"/>
                    </a:lnTo>
                    <a:lnTo>
                      <a:pt x="600" y="104"/>
                    </a:lnTo>
                    <a:lnTo>
                      <a:pt x="606" y="101"/>
                    </a:lnTo>
                    <a:lnTo>
                      <a:pt x="608" y="100"/>
                    </a:lnTo>
                    <a:lnTo>
                      <a:pt x="610" y="100"/>
                    </a:lnTo>
                    <a:lnTo>
                      <a:pt x="612" y="101"/>
                    </a:lnTo>
                    <a:lnTo>
                      <a:pt x="613" y="100"/>
                    </a:lnTo>
                    <a:lnTo>
                      <a:pt x="613" y="100"/>
                    </a:lnTo>
                    <a:lnTo>
                      <a:pt x="615" y="97"/>
                    </a:lnTo>
                    <a:lnTo>
                      <a:pt x="612" y="95"/>
                    </a:lnTo>
                    <a:lnTo>
                      <a:pt x="607" y="94"/>
                    </a:lnTo>
                    <a:lnTo>
                      <a:pt x="605" y="94"/>
                    </a:lnTo>
                    <a:lnTo>
                      <a:pt x="602" y="94"/>
                    </a:lnTo>
                    <a:lnTo>
                      <a:pt x="601" y="92"/>
                    </a:lnTo>
                    <a:lnTo>
                      <a:pt x="598" y="91"/>
                    </a:lnTo>
                    <a:lnTo>
                      <a:pt x="593" y="89"/>
                    </a:lnTo>
                    <a:lnTo>
                      <a:pt x="590" y="89"/>
                    </a:lnTo>
                    <a:lnTo>
                      <a:pt x="589" y="89"/>
                    </a:lnTo>
                    <a:lnTo>
                      <a:pt x="587" y="91"/>
                    </a:lnTo>
                    <a:lnTo>
                      <a:pt x="583" y="95"/>
                    </a:lnTo>
                    <a:lnTo>
                      <a:pt x="582" y="95"/>
                    </a:lnTo>
                    <a:lnTo>
                      <a:pt x="582" y="95"/>
                    </a:lnTo>
                    <a:lnTo>
                      <a:pt x="582" y="95"/>
                    </a:lnTo>
                    <a:lnTo>
                      <a:pt x="584" y="91"/>
                    </a:lnTo>
                    <a:lnTo>
                      <a:pt x="586" y="90"/>
                    </a:lnTo>
                    <a:lnTo>
                      <a:pt x="588" y="89"/>
                    </a:lnTo>
                    <a:lnTo>
                      <a:pt x="587" y="88"/>
                    </a:lnTo>
                    <a:lnTo>
                      <a:pt x="584" y="86"/>
                    </a:lnTo>
                    <a:lnTo>
                      <a:pt x="584" y="86"/>
                    </a:lnTo>
                    <a:lnTo>
                      <a:pt x="577" y="86"/>
                    </a:lnTo>
                    <a:lnTo>
                      <a:pt x="576" y="86"/>
                    </a:lnTo>
                    <a:lnTo>
                      <a:pt x="574" y="89"/>
                    </a:lnTo>
                    <a:lnTo>
                      <a:pt x="572" y="90"/>
                    </a:lnTo>
                    <a:lnTo>
                      <a:pt x="571" y="94"/>
                    </a:lnTo>
                    <a:lnTo>
                      <a:pt x="569" y="95"/>
                    </a:lnTo>
                    <a:lnTo>
                      <a:pt x="568" y="95"/>
                    </a:lnTo>
                    <a:lnTo>
                      <a:pt x="568" y="95"/>
                    </a:lnTo>
                    <a:lnTo>
                      <a:pt x="568" y="95"/>
                    </a:lnTo>
                    <a:lnTo>
                      <a:pt x="568" y="94"/>
                    </a:lnTo>
                    <a:lnTo>
                      <a:pt x="568" y="90"/>
                    </a:lnTo>
                    <a:lnTo>
                      <a:pt x="568" y="89"/>
                    </a:lnTo>
                    <a:lnTo>
                      <a:pt x="566" y="88"/>
                    </a:lnTo>
                    <a:lnTo>
                      <a:pt x="563" y="90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6" y="92"/>
                    </a:lnTo>
                    <a:lnTo>
                      <a:pt x="560" y="90"/>
                    </a:lnTo>
                    <a:lnTo>
                      <a:pt x="559" y="86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2" y="89"/>
                    </a:lnTo>
                    <a:lnTo>
                      <a:pt x="552" y="89"/>
                    </a:lnTo>
                    <a:lnTo>
                      <a:pt x="551" y="89"/>
                    </a:lnTo>
                    <a:lnTo>
                      <a:pt x="548" y="88"/>
                    </a:lnTo>
                    <a:lnTo>
                      <a:pt x="548" y="88"/>
                    </a:lnTo>
                    <a:lnTo>
                      <a:pt x="547" y="86"/>
                    </a:lnTo>
                    <a:lnTo>
                      <a:pt x="545" y="88"/>
                    </a:lnTo>
                    <a:lnTo>
                      <a:pt x="543" y="89"/>
                    </a:lnTo>
                    <a:lnTo>
                      <a:pt x="542" y="92"/>
                    </a:lnTo>
                    <a:lnTo>
                      <a:pt x="541" y="96"/>
                    </a:lnTo>
                    <a:lnTo>
                      <a:pt x="541" y="94"/>
                    </a:lnTo>
                    <a:lnTo>
                      <a:pt x="541" y="94"/>
                    </a:lnTo>
                    <a:lnTo>
                      <a:pt x="541" y="94"/>
                    </a:lnTo>
                    <a:lnTo>
                      <a:pt x="539" y="92"/>
                    </a:lnTo>
                    <a:lnTo>
                      <a:pt x="537" y="92"/>
                    </a:lnTo>
                    <a:lnTo>
                      <a:pt x="534" y="94"/>
                    </a:lnTo>
                    <a:lnTo>
                      <a:pt x="534" y="94"/>
                    </a:lnTo>
                    <a:lnTo>
                      <a:pt x="534" y="92"/>
                    </a:lnTo>
                    <a:lnTo>
                      <a:pt x="534" y="90"/>
                    </a:lnTo>
                    <a:lnTo>
                      <a:pt x="534" y="90"/>
                    </a:lnTo>
                    <a:lnTo>
                      <a:pt x="531" y="90"/>
                    </a:lnTo>
                    <a:lnTo>
                      <a:pt x="525" y="91"/>
                    </a:lnTo>
                    <a:lnTo>
                      <a:pt x="524" y="91"/>
                    </a:lnTo>
                    <a:lnTo>
                      <a:pt x="521" y="92"/>
                    </a:lnTo>
                    <a:lnTo>
                      <a:pt x="519" y="92"/>
                    </a:lnTo>
                    <a:lnTo>
                      <a:pt x="517" y="92"/>
                    </a:lnTo>
                    <a:lnTo>
                      <a:pt x="516" y="92"/>
                    </a:lnTo>
                    <a:lnTo>
                      <a:pt x="515" y="92"/>
                    </a:lnTo>
                    <a:lnTo>
                      <a:pt x="517" y="95"/>
                    </a:lnTo>
                    <a:lnTo>
                      <a:pt x="522" y="95"/>
                    </a:lnTo>
                    <a:lnTo>
                      <a:pt x="523" y="96"/>
                    </a:lnTo>
                    <a:lnTo>
                      <a:pt x="523" y="98"/>
                    </a:lnTo>
                    <a:lnTo>
                      <a:pt x="524" y="98"/>
                    </a:lnTo>
                    <a:lnTo>
                      <a:pt x="523" y="98"/>
                    </a:lnTo>
                    <a:lnTo>
                      <a:pt x="521" y="98"/>
                    </a:lnTo>
                    <a:lnTo>
                      <a:pt x="517" y="98"/>
                    </a:lnTo>
                    <a:lnTo>
                      <a:pt x="517" y="98"/>
                    </a:lnTo>
                    <a:lnTo>
                      <a:pt x="513" y="98"/>
                    </a:lnTo>
                    <a:lnTo>
                      <a:pt x="511" y="98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7" y="100"/>
                    </a:lnTo>
                    <a:lnTo>
                      <a:pt x="507" y="98"/>
                    </a:lnTo>
                    <a:lnTo>
                      <a:pt x="505" y="97"/>
                    </a:lnTo>
                    <a:lnTo>
                      <a:pt x="504" y="100"/>
                    </a:lnTo>
                    <a:lnTo>
                      <a:pt x="500" y="104"/>
                    </a:lnTo>
                    <a:lnTo>
                      <a:pt x="500" y="104"/>
                    </a:lnTo>
                    <a:lnTo>
                      <a:pt x="498" y="107"/>
                    </a:lnTo>
                    <a:lnTo>
                      <a:pt x="499" y="103"/>
                    </a:lnTo>
                    <a:lnTo>
                      <a:pt x="499" y="100"/>
                    </a:lnTo>
                    <a:lnTo>
                      <a:pt x="499" y="98"/>
                    </a:lnTo>
                    <a:lnTo>
                      <a:pt x="497" y="97"/>
                    </a:lnTo>
                    <a:lnTo>
                      <a:pt x="494" y="97"/>
                    </a:lnTo>
                    <a:lnTo>
                      <a:pt x="492" y="98"/>
                    </a:lnTo>
                    <a:lnTo>
                      <a:pt x="490" y="98"/>
                    </a:lnTo>
                    <a:lnTo>
                      <a:pt x="488" y="100"/>
                    </a:lnTo>
                    <a:lnTo>
                      <a:pt x="486" y="102"/>
                    </a:lnTo>
                    <a:lnTo>
                      <a:pt x="483" y="104"/>
                    </a:lnTo>
                    <a:lnTo>
                      <a:pt x="480" y="108"/>
                    </a:lnTo>
                    <a:lnTo>
                      <a:pt x="480" y="108"/>
                    </a:lnTo>
                    <a:lnTo>
                      <a:pt x="480" y="110"/>
                    </a:lnTo>
                    <a:lnTo>
                      <a:pt x="480" y="113"/>
                    </a:lnTo>
                    <a:lnTo>
                      <a:pt x="478" y="115"/>
                    </a:lnTo>
                    <a:lnTo>
                      <a:pt x="478" y="115"/>
                    </a:lnTo>
                    <a:lnTo>
                      <a:pt x="478" y="114"/>
                    </a:lnTo>
                    <a:lnTo>
                      <a:pt x="476" y="110"/>
                    </a:lnTo>
                    <a:lnTo>
                      <a:pt x="476" y="110"/>
                    </a:lnTo>
                    <a:lnTo>
                      <a:pt x="475" y="108"/>
                    </a:lnTo>
                    <a:lnTo>
                      <a:pt x="472" y="108"/>
                    </a:lnTo>
                    <a:lnTo>
                      <a:pt x="469" y="109"/>
                    </a:lnTo>
                    <a:lnTo>
                      <a:pt x="466" y="112"/>
                    </a:lnTo>
                    <a:lnTo>
                      <a:pt x="466" y="115"/>
                    </a:lnTo>
                    <a:lnTo>
                      <a:pt x="468" y="116"/>
                    </a:lnTo>
                    <a:lnTo>
                      <a:pt x="468" y="118"/>
                    </a:lnTo>
                    <a:lnTo>
                      <a:pt x="469" y="118"/>
                    </a:lnTo>
                    <a:lnTo>
                      <a:pt x="468" y="118"/>
                    </a:lnTo>
                    <a:lnTo>
                      <a:pt x="466" y="120"/>
                    </a:lnTo>
                    <a:lnTo>
                      <a:pt x="466" y="119"/>
                    </a:lnTo>
                    <a:lnTo>
                      <a:pt x="464" y="115"/>
                    </a:lnTo>
                    <a:lnTo>
                      <a:pt x="463" y="115"/>
                    </a:lnTo>
                    <a:lnTo>
                      <a:pt x="463" y="115"/>
                    </a:lnTo>
                    <a:lnTo>
                      <a:pt x="460" y="118"/>
                    </a:lnTo>
                    <a:lnTo>
                      <a:pt x="459" y="119"/>
                    </a:lnTo>
                    <a:lnTo>
                      <a:pt x="459" y="118"/>
                    </a:lnTo>
                    <a:lnTo>
                      <a:pt x="459" y="115"/>
                    </a:lnTo>
                    <a:lnTo>
                      <a:pt x="459" y="115"/>
                    </a:lnTo>
                    <a:lnTo>
                      <a:pt x="459" y="113"/>
                    </a:lnTo>
                    <a:lnTo>
                      <a:pt x="457" y="113"/>
                    </a:lnTo>
                    <a:lnTo>
                      <a:pt x="454" y="113"/>
                    </a:lnTo>
                    <a:lnTo>
                      <a:pt x="451" y="115"/>
                    </a:lnTo>
                    <a:lnTo>
                      <a:pt x="448" y="116"/>
                    </a:lnTo>
                    <a:lnTo>
                      <a:pt x="448" y="116"/>
                    </a:lnTo>
                    <a:lnTo>
                      <a:pt x="448" y="115"/>
                    </a:lnTo>
                    <a:lnTo>
                      <a:pt x="447" y="113"/>
                    </a:lnTo>
                    <a:lnTo>
                      <a:pt x="445" y="115"/>
                    </a:lnTo>
                    <a:lnTo>
                      <a:pt x="442" y="119"/>
                    </a:lnTo>
                    <a:lnTo>
                      <a:pt x="441" y="125"/>
                    </a:lnTo>
                    <a:lnTo>
                      <a:pt x="439" y="125"/>
                    </a:lnTo>
                    <a:lnTo>
                      <a:pt x="435" y="126"/>
                    </a:lnTo>
                    <a:lnTo>
                      <a:pt x="425" y="130"/>
                    </a:lnTo>
                    <a:lnTo>
                      <a:pt x="425" y="130"/>
                    </a:lnTo>
                    <a:lnTo>
                      <a:pt x="425" y="130"/>
                    </a:lnTo>
                    <a:lnTo>
                      <a:pt x="425" y="135"/>
                    </a:lnTo>
                    <a:lnTo>
                      <a:pt x="428" y="135"/>
                    </a:lnTo>
                    <a:lnTo>
                      <a:pt x="436" y="131"/>
                    </a:lnTo>
                    <a:lnTo>
                      <a:pt x="440" y="130"/>
                    </a:lnTo>
                    <a:lnTo>
                      <a:pt x="444" y="128"/>
                    </a:lnTo>
                    <a:lnTo>
                      <a:pt x="447" y="127"/>
                    </a:lnTo>
                    <a:lnTo>
                      <a:pt x="450" y="126"/>
                    </a:lnTo>
                    <a:lnTo>
                      <a:pt x="448" y="131"/>
                    </a:lnTo>
                    <a:lnTo>
                      <a:pt x="446" y="133"/>
                    </a:lnTo>
                    <a:lnTo>
                      <a:pt x="445" y="136"/>
                    </a:lnTo>
                    <a:lnTo>
                      <a:pt x="445" y="137"/>
                    </a:lnTo>
                    <a:lnTo>
                      <a:pt x="441" y="142"/>
                    </a:lnTo>
                    <a:lnTo>
                      <a:pt x="438" y="143"/>
                    </a:lnTo>
                    <a:lnTo>
                      <a:pt x="435" y="144"/>
                    </a:lnTo>
                    <a:lnTo>
                      <a:pt x="434" y="145"/>
                    </a:lnTo>
                    <a:lnTo>
                      <a:pt x="429" y="149"/>
                    </a:lnTo>
                    <a:lnTo>
                      <a:pt x="428" y="150"/>
                    </a:lnTo>
                    <a:lnTo>
                      <a:pt x="425" y="154"/>
                    </a:lnTo>
                    <a:lnTo>
                      <a:pt x="425" y="156"/>
                    </a:lnTo>
                    <a:lnTo>
                      <a:pt x="424" y="157"/>
                    </a:lnTo>
                    <a:lnTo>
                      <a:pt x="424" y="157"/>
                    </a:lnTo>
                    <a:lnTo>
                      <a:pt x="422" y="156"/>
                    </a:lnTo>
                    <a:lnTo>
                      <a:pt x="421" y="157"/>
                    </a:lnTo>
                    <a:lnTo>
                      <a:pt x="421" y="160"/>
                    </a:lnTo>
                    <a:lnTo>
                      <a:pt x="421" y="162"/>
                    </a:lnTo>
                    <a:lnTo>
                      <a:pt x="419" y="165"/>
                    </a:lnTo>
                    <a:lnTo>
                      <a:pt x="418" y="167"/>
                    </a:lnTo>
                    <a:lnTo>
                      <a:pt x="417" y="169"/>
                    </a:lnTo>
                    <a:lnTo>
                      <a:pt x="416" y="171"/>
                    </a:lnTo>
                    <a:lnTo>
                      <a:pt x="413" y="172"/>
                    </a:lnTo>
                    <a:lnTo>
                      <a:pt x="413" y="172"/>
                    </a:lnTo>
                    <a:lnTo>
                      <a:pt x="413" y="172"/>
                    </a:lnTo>
                    <a:lnTo>
                      <a:pt x="413" y="171"/>
                    </a:lnTo>
                    <a:lnTo>
                      <a:pt x="412" y="171"/>
                    </a:lnTo>
                    <a:lnTo>
                      <a:pt x="412" y="171"/>
                    </a:lnTo>
                    <a:lnTo>
                      <a:pt x="411" y="172"/>
                    </a:lnTo>
                    <a:lnTo>
                      <a:pt x="411" y="174"/>
                    </a:lnTo>
                    <a:lnTo>
                      <a:pt x="406" y="173"/>
                    </a:lnTo>
                    <a:lnTo>
                      <a:pt x="404" y="174"/>
                    </a:lnTo>
                    <a:lnTo>
                      <a:pt x="404" y="175"/>
                    </a:lnTo>
                    <a:lnTo>
                      <a:pt x="406" y="177"/>
                    </a:lnTo>
                    <a:lnTo>
                      <a:pt x="407" y="177"/>
                    </a:lnTo>
                    <a:lnTo>
                      <a:pt x="406" y="178"/>
                    </a:lnTo>
                    <a:lnTo>
                      <a:pt x="406" y="179"/>
                    </a:lnTo>
                    <a:lnTo>
                      <a:pt x="406" y="179"/>
                    </a:lnTo>
                    <a:lnTo>
                      <a:pt x="399" y="183"/>
                    </a:lnTo>
                    <a:lnTo>
                      <a:pt x="395" y="187"/>
                    </a:lnTo>
                    <a:lnTo>
                      <a:pt x="395" y="187"/>
                    </a:lnTo>
                    <a:lnTo>
                      <a:pt x="393" y="189"/>
                    </a:lnTo>
                    <a:lnTo>
                      <a:pt x="393" y="189"/>
                    </a:lnTo>
                    <a:lnTo>
                      <a:pt x="392" y="189"/>
                    </a:lnTo>
                    <a:lnTo>
                      <a:pt x="392" y="189"/>
                    </a:lnTo>
                    <a:lnTo>
                      <a:pt x="389" y="190"/>
                    </a:lnTo>
                    <a:lnTo>
                      <a:pt x="388" y="194"/>
                    </a:lnTo>
                    <a:lnTo>
                      <a:pt x="387" y="195"/>
                    </a:lnTo>
                    <a:lnTo>
                      <a:pt x="386" y="195"/>
                    </a:lnTo>
                    <a:lnTo>
                      <a:pt x="385" y="195"/>
                    </a:lnTo>
                    <a:lnTo>
                      <a:pt x="383" y="194"/>
                    </a:lnTo>
                    <a:lnTo>
                      <a:pt x="382" y="192"/>
                    </a:lnTo>
                    <a:lnTo>
                      <a:pt x="381" y="190"/>
                    </a:lnTo>
                    <a:lnTo>
                      <a:pt x="379" y="191"/>
                    </a:lnTo>
                    <a:lnTo>
                      <a:pt x="377" y="195"/>
                    </a:lnTo>
                    <a:lnTo>
                      <a:pt x="377" y="196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4"/>
                    </a:lnTo>
                    <a:lnTo>
                      <a:pt x="371" y="192"/>
                    </a:lnTo>
                    <a:lnTo>
                      <a:pt x="370" y="195"/>
                    </a:lnTo>
                    <a:lnTo>
                      <a:pt x="369" y="197"/>
                    </a:lnTo>
                    <a:lnTo>
                      <a:pt x="369" y="198"/>
                    </a:lnTo>
                    <a:lnTo>
                      <a:pt x="370" y="200"/>
                    </a:lnTo>
                    <a:lnTo>
                      <a:pt x="370" y="201"/>
                    </a:lnTo>
                    <a:lnTo>
                      <a:pt x="371" y="202"/>
                    </a:lnTo>
                    <a:lnTo>
                      <a:pt x="371" y="202"/>
                    </a:lnTo>
                    <a:lnTo>
                      <a:pt x="370" y="204"/>
                    </a:lnTo>
                    <a:lnTo>
                      <a:pt x="370" y="206"/>
                    </a:lnTo>
                    <a:lnTo>
                      <a:pt x="369" y="204"/>
                    </a:lnTo>
                    <a:lnTo>
                      <a:pt x="366" y="203"/>
                    </a:lnTo>
                    <a:lnTo>
                      <a:pt x="364" y="203"/>
                    </a:lnTo>
                    <a:lnTo>
                      <a:pt x="363" y="202"/>
                    </a:lnTo>
                    <a:lnTo>
                      <a:pt x="362" y="203"/>
                    </a:lnTo>
                    <a:lnTo>
                      <a:pt x="362" y="204"/>
                    </a:lnTo>
                    <a:lnTo>
                      <a:pt x="360" y="207"/>
                    </a:lnTo>
                    <a:lnTo>
                      <a:pt x="362" y="208"/>
                    </a:lnTo>
                    <a:lnTo>
                      <a:pt x="357" y="207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2" y="209"/>
                    </a:lnTo>
                    <a:lnTo>
                      <a:pt x="351" y="212"/>
                    </a:lnTo>
                    <a:lnTo>
                      <a:pt x="351" y="212"/>
                    </a:lnTo>
                    <a:lnTo>
                      <a:pt x="351" y="212"/>
                    </a:lnTo>
                    <a:lnTo>
                      <a:pt x="350" y="212"/>
                    </a:lnTo>
                    <a:lnTo>
                      <a:pt x="348" y="210"/>
                    </a:lnTo>
                    <a:lnTo>
                      <a:pt x="347" y="210"/>
                    </a:lnTo>
                    <a:lnTo>
                      <a:pt x="344" y="213"/>
                    </a:lnTo>
                    <a:lnTo>
                      <a:pt x="341" y="214"/>
                    </a:lnTo>
                    <a:lnTo>
                      <a:pt x="340" y="215"/>
                    </a:lnTo>
                    <a:lnTo>
                      <a:pt x="340" y="214"/>
                    </a:lnTo>
                    <a:lnTo>
                      <a:pt x="338" y="213"/>
                    </a:lnTo>
                    <a:lnTo>
                      <a:pt x="338" y="214"/>
                    </a:lnTo>
                    <a:lnTo>
                      <a:pt x="338" y="220"/>
                    </a:lnTo>
                    <a:lnTo>
                      <a:pt x="338" y="222"/>
                    </a:lnTo>
                    <a:lnTo>
                      <a:pt x="339" y="226"/>
                    </a:lnTo>
                    <a:lnTo>
                      <a:pt x="338" y="231"/>
                    </a:lnTo>
                    <a:lnTo>
                      <a:pt x="336" y="232"/>
                    </a:lnTo>
                    <a:lnTo>
                      <a:pt x="336" y="232"/>
                    </a:lnTo>
                    <a:lnTo>
                      <a:pt x="336" y="238"/>
                    </a:lnTo>
                    <a:lnTo>
                      <a:pt x="339" y="239"/>
                    </a:lnTo>
                    <a:lnTo>
                      <a:pt x="339" y="240"/>
                    </a:lnTo>
                    <a:lnTo>
                      <a:pt x="338" y="242"/>
                    </a:lnTo>
                    <a:lnTo>
                      <a:pt x="336" y="245"/>
                    </a:lnTo>
                    <a:lnTo>
                      <a:pt x="338" y="246"/>
                    </a:lnTo>
                    <a:lnTo>
                      <a:pt x="340" y="248"/>
                    </a:lnTo>
                    <a:lnTo>
                      <a:pt x="340" y="248"/>
                    </a:lnTo>
                    <a:lnTo>
                      <a:pt x="339" y="249"/>
                    </a:lnTo>
                    <a:lnTo>
                      <a:pt x="339" y="251"/>
                    </a:lnTo>
                    <a:lnTo>
                      <a:pt x="339" y="253"/>
                    </a:lnTo>
                    <a:lnTo>
                      <a:pt x="339" y="255"/>
                    </a:lnTo>
                    <a:lnTo>
                      <a:pt x="340" y="256"/>
                    </a:lnTo>
                    <a:lnTo>
                      <a:pt x="340" y="259"/>
                    </a:lnTo>
                    <a:lnTo>
                      <a:pt x="341" y="260"/>
                    </a:lnTo>
                    <a:lnTo>
                      <a:pt x="342" y="260"/>
                    </a:lnTo>
                    <a:lnTo>
                      <a:pt x="342" y="260"/>
                    </a:lnTo>
                    <a:lnTo>
                      <a:pt x="345" y="259"/>
                    </a:lnTo>
                    <a:lnTo>
                      <a:pt x="346" y="260"/>
                    </a:lnTo>
                    <a:lnTo>
                      <a:pt x="348" y="261"/>
                    </a:lnTo>
                    <a:lnTo>
                      <a:pt x="348" y="261"/>
                    </a:lnTo>
                    <a:lnTo>
                      <a:pt x="347" y="261"/>
                    </a:lnTo>
                    <a:lnTo>
                      <a:pt x="345" y="262"/>
                    </a:lnTo>
                    <a:lnTo>
                      <a:pt x="342" y="271"/>
                    </a:lnTo>
                    <a:lnTo>
                      <a:pt x="344" y="272"/>
                    </a:lnTo>
                    <a:lnTo>
                      <a:pt x="344" y="272"/>
                    </a:lnTo>
                    <a:lnTo>
                      <a:pt x="346" y="272"/>
                    </a:lnTo>
                    <a:lnTo>
                      <a:pt x="347" y="272"/>
                    </a:lnTo>
                    <a:lnTo>
                      <a:pt x="352" y="275"/>
                    </a:lnTo>
                    <a:lnTo>
                      <a:pt x="352" y="275"/>
                    </a:lnTo>
                    <a:lnTo>
                      <a:pt x="356" y="277"/>
                    </a:lnTo>
                    <a:lnTo>
                      <a:pt x="359" y="278"/>
                    </a:lnTo>
                    <a:lnTo>
                      <a:pt x="359" y="279"/>
                    </a:lnTo>
                    <a:lnTo>
                      <a:pt x="362" y="280"/>
                    </a:lnTo>
                    <a:lnTo>
                      <a:pt x="363" y="279"/>
                    </a:lnTo>
                    <a:lnTo>
                      <a:pt x="370" y="277"/>
                    </a:lnTo>
                    <a:lnTo>
                      <a:pt x="372" y="277"/>
                    </a:lnTo>
                    <a:lnTo>
                      <a:pt x="375" y="277"/>
                    </a:lnTo>
                    <a:lnTo>
                      <a:pt x="376" y="277"/>
                    </a:lnTo>
                    <a:lnTo>
                      <a:pt x="380" y="274"/>
                    </a:lnTo>
                    <a:lnTo>
                      <a:pt x="383" y="271"/>
                    </a:lnTo>
                    <a:lnTo>
                      <a:pt x="386" y="269"/>
                    </a:lnTo>
                    <a:lnTo>
                      <a:pt x="387" y="268"/>
                    </a:lnTo>
                    <a:lnTo>
                      <a:pt x="392" y="263"/>
                    </a:lnTo>
                    <a:lnTo>
                      <a:pt x="393" y="263"/>
                    </a:lnTo>
                    <a:lnTo>
                      <a:pt x="395" y="262"/>
                    </a:lnTo>
                    <a:lnTo>
                      <a:pt x="395" y="263"/>
                    </a:lnTo>
                    <a:lnTo>
                      <a:pt x="397" y="263"/>
                    </a:lnTo>
                    <a:lnTo>
                      <a:pt x="399" y="261"/>
                    </a:lnTo>
                    <a:lnTo>
                      <a:pt x="401" y="256"/>
                    </a:lnTo>
                    <a:lnTo>
                      <a:pt x="403" y="260"/>
                    </a:lnTo>
                    <a:lnTo>
                      <a:pt x="405" y="260"/>
                    </a:lnTo>
                    <a:lnTo>
                      <a:pt x="406" y="260"/>
                    </a:lnTo>
                    <a:lnTo>
                      <a:pt x="406" y="260"/>
                    </a:lnTo>
                    <a:lnTo>
                      <a:pt x="406" y="262"/>
                    </a:lnTo>
                    <a:lnTo>
                      <a:pt x="409" y="267"/>
                    </a:lnTo>
                    <a:lnTo>
                      <a:pt x="409" y="268"/>
                    </a:lnTo>
                    <a:lnTo>
                      <a:pt x="409" y="268"/>
                    </a:lnTo>
                    <a:lnTo>
                      <a:pt x="410" y="275"/>
                    </a:lnTo>
                    <a:lnTo>
                      <a:pt x="412" y="277"/>
                    </a:lnTo>
                    <a:lnTo>
                      <a:pt x="413" y="279"/>
                    </a:lnTo>
                    <a:lnTo>
                      <a:pt x="415" y="283"/>
                    </a:lnTo>
                    <a:lnTo>
                      <a:pt x="416" y="286"/>
                    </a:lnTo>
                    <a:lnTo>
                      <a:pt x="417" y="287"/>
                    </a:lnTo>
                    <a:lnTo>
                      <a:pt x="421" y="292"/>
                    </a:lnTo>
                    <a:lnTo>
                      <a:pt x="427" y="298"/>
                    </a:lnTo>
                    <a:lnTo>
                      <a:pt x="428" y="299"/>
                    </a:lnTo>
                    <a:lnTo>
                      <a:pt x="427" y="302"/>
                    </a:lnTo>
                    <a:lnTo>
                      <a:pt x="427" y="303"/>
                    </a:lnTo>
                    <a:lnTo>
                      <a:pt x="425" y="305"/>
                    </a:lnTo>
                    <a:lnTo>
                      <a:pt x="424" y="305"/>
                    </a:lnTo>
                    <a:lnTo>
                      <a:pt x="423" y="304"/>
                    </a:lnTo>
                    <a:lnTo>
                      <a:pt x="419" y="307"/>
                    </a:lnTo>
                    <a:lnTo>
                      <a:pt x="418" y="310"/>
                    </a:lnTo>
                    <a:lnTo>
                      <a:pt x="417" y="310"/>
                    </a:lnTo>
                    <a:lnTo>
                      <a:pt x="415" y="310"/>
                    </a:lnTo>
                    <a:lnTo>
                      <a:pt x="415" y="309"/>
                    </a:lnTo>
                    <a:lnTo>
                      <a:pt x="415" y="309"/>
                    </a:lnTo>
                    <a:lnTo>
                      <a:pt x="415" y="308"/>
                    </a:lnTo>
                    <a:lnTo>
                      <a:pt x="413" y="308"/>
                    </a:lnTo>
                    <a:lnTo>
                      <a:pt x="412" y="309"/>
                    </a:lnTo>
                    <a:lnTo>
                      <a:pt x="410" y="309"/>
                    </a:lnTo>
                    <a:lnTo>
                      <a:pt x="407" y="312"/>
                    </a:lnTo>
                    <a:lnTo>
                      <a:pt x="407" y="312"/>
                    </a:lnTo>
                    <a:lnTo>
                      <a:pt x="406" y="316"/>
                    </a:lnTo>
                    <a:lnTo>
                      <a:pt x="409" y="319"/>
                    </a:lnTo>
                    <a:lnTo>
                      <a:pt x="409" y="320"/>
                    </a:lnTo>
                    <a:lnTo>
                      <a:pt x="409" y="322"/>
                    </a:lnTo>
                    <a:lnTo>
                      <a:pt x="410" y="324"/>
                    </a:lnTo>
                    <a:lnTo>
                      <a:pt x="412" y="322"/>
                    </a:lnTo>
                    <a:lnTo>
                      <a:pt x="413" y="322"/>
                    </a:lnTo>
                    <a:lnTo>
                      <a:pt x="415" y="324"/>
                    </a:lnTo>
                    <a:lnTo>
                      <a:pt x="415" y="324"/>
                    </a:lnTo>
                    <a:lnTo>
                      <a:pt x="415" y="325"/>
                    </a:lnTo>
                    <a:lnTo>
                      <a:pt x="415" y="325"/>
                    </a:lnTo>
                    <a:lnTo>
                      <a:pt x="410" y="326"/>
                    </a:lnTo>
                    <a:lnTo>
                      <a:pt x="407" y="328"/>
                    </a:lnTo>
                    <a:lnTo>
                      <a:pt x="409" y="330"/>
                    </a:lnTo>
                    <a:lnTo>
                      <a:pt x="413" y="332"/>
                    </a:lnTo>
                    <a:lnTo>
                      <a:pt x="415" y="332"/>
                    </a:lnTo>
                    <a:lnTo>
                      <a:pt x="417" y="332"/>
                    </a:lnTo>
                    <a:lnTo>
                      <a:pt x="419" y="331"/>
                    </a:lnTo>
                    <a:lnTo>
                      <a:pt x="424" y="328"/>
                    </a:lnTo>
                    <a:lnTo>
                      <a:pt x="424" y="327"/>
                    </a:lnTo>
                    <a:lnTo>
                      <a:pt x="427" y="325"/>
                    </a:lnTo>
                    <a:lnTo>
                      <a:pt x="424" y="324"/>
                    </a:lnTo>
                    <a:lnTo>
                      <a:pt x="423" y="322"/>
                    </a:lnTo>
                    <a:lnTo>
                      <a:pt x="422" y="322"/>
                    </a:lnTo>
                    <a:lnTo>
                      <a:pt x="422" y="322"/>
                    </a:lnTo>
                    <a:lnTo>
                      <a:pt x="428" y="315"/>
                    </a:lnTo>
                    <a:lnTo>
                      <a:pt x="430" y="316"/>
                    </a:lnTo>
                    <a:lnTo>
                      <a:pt x="431" y="318"/>
                    </a:lnTo>
                    <a:lnTo>
                      <a:pt x="434" y="319"/>
                    </a:lnTo>
                    <a:lnTo>
                      <a:pt x="436" y="319"/>
                    </a:lnTo>
                    <a:lnTo>
                      <a:pt x="442" y="320"/>
                    </a:lnTo>
                    <a:lnTo>
                      <a:pt x="444" y="320"/>
                    </a:lnTo>
                    <a:lnTo>
                      <a:pt x="445" y="320"/>
                    </a:lnTo>
                    <a:lnTo>
                      <a:pt x="446" y="319"/>
                    </a:lnTo>
                    <a:lnTo>
                      <a:pt x="447" y="316"/>
                    </a:lnTo>
                    <a:lnTo>
                      <a:pt x="447" y="314"/>
                    </a:lnTo>
                    <a:lnTo>
                      <a:pt x="447" y="312"/>
                    </a:lnTo>
                    <a:lnTo>
                      <a:pt x="450" y="310"/>
                    </a:lnTo>
                    <a:lnTo>
                      <a:pt x="451" y="310"/>
                    </a:lnTo>
                    <a:lnTo>
                      <a:pt x="452" y="309"/>
                    </a:lnTo>
                    <a:lnTo>
                      <a:pt x="453" y="309"/>
                    </a:lnTo>
                    <a:lnTo>
                      <a:pt x="452" y="308"/>
                    </a:lnTo>
                    <a:lnTo>
                      <a:pt x="452" y="308"/>
                    </a:lnTo>
                    <a:lnTo>
                      <a:pt x="454" y="308"/>
                    </a:lnTo>
                    <a:lnTo>
                      <a:pt x="459" y="307"/>
                    </a:lnTo>
                    <a:lnTo>
                      <a:pt x="463" y="308"/>
                    </a:lnTo>
                    <a:lnTo>
                      <a:pt x="466" y="308"/>
                    </a:lnTo>
                    <a:lnTo>
                      <a:pt x="468" y="308"/>
                    </a:lnTo>
                    <a:lnTo>
                      <a:pt x="469" y="307"/>
                    </a:lnTo>
                    <a:lnTo>
                      <a:pt x="470" y="305"/>
                    </a:lnTo>
                    <a:lnTo>
                      <a:pt x="470" y="304"/>
                    </a:lnTo>
                    <a:lnTo>
                      <a:pt x="471" y="305"/>
                    </a:lnTo>
                    <a:lnTo>
                      <a:pt x="472" y="307"/>
                    </a:lnTo>
                    <a:lnTo>
                      <a:pt x="476" y="302"/>
                    </a:lnTo>
                    <a:lnTo>
                      <a:pt x="477" y="297"/>
                    </a:lnTo>
                    <a:lnTo>
                      <a:pt x="478" y="295"/>
                    </a:lnTo>
                    <a:lnTo>
                      <a:pt x="480" y="290"/>
                    </a:lnTo>
                    <a:lnTo>
                      <a:pt x="478" y="289"/>
                    </a:lnTo>
                    <a:lnTo>
                      <a:pt x="477" y="290"/>
                    </a:lnTo>
                    <a:lnTo>
                      <a:pt x="474" y="293"/>
                    </a:lnTo>
                    <a:lnTo>
                      <a:pt x="474" y="293"/>
                    </a:lnTo>
                    <a:lnTo>
                      <a:pt x="474" y="285"/>
                    </a:lnTo>
                    <a:lnTo>
                      <a:pt x="475" y="281"/>
                    </a:lnTo>
                    <a:lnTo>
                      <a:pt x="476" y="279"/>
                    </a:lnTo>
                    <a:lnTo>
                      <a:pt x="476" y="278"/>
                    </a:lnTo>
                    <a:lnTo>
                      <a:pt x="476" y="271"/>
                    </a:lnTo>
                    <a:lnTo>
                      <a:pt x="477" y="268"/>
                    </a:lnTo>
                    <a:lnTo>
                      <a:pt x="477" y="268"/>
                    </a:lnTo>
                    <a:lnTo>
                      <a:pt x="478" y="268"/>
                    </a:lnTo>
                    <a:lnTo>
                      <a:pt x="483" y="267"/>
                    </a:lnTo>
                    <a:lnTo>
                      <a:pt x="489" y="263"/>
                    </a:lnTo>
                    <a:lnTo>
                      <a:pt x="493" y="262"/>
                    </a:lnTo>
                    <a:lnTo>
                      <a:pt x="494" y="262"/>
                    </a:lnTo>
                    <a:lnTo>
                      <a:pt x="495" y="262"/>
                    </a:lnTo>
                    <a:lnTo>
                      <a:pt x="498" y="260"/>
                    </a:lnTo>
                    <a:lnTo>
                      <a:pt x="498" y="256"/>
                    </a:lnTo>
                    <a:lnTo>
                      <a:pt x="499" y="254"/>
                    </a:lnTo>
                    <a:lnTo>
                      <a:pt x="499" y="254"/>
                    </a:lnTo>
                    <a:lnTo>
                      <a:pt x="500" y="253"/>
                    </a:lnTo>
                    <a:lnTo>
                      <a:pt x="501" y="250"/>
                    </a:lnTo>
                    <a:lnTo>
                      <a:pt x="500" y="249"/>
                    </a:lnTo>
                    <a:lnTo>
                      <a:pt x="498" y="244"/>
                    </a:lnTo>
                    <a:lnTo>
                      <a:pt x="497" y="243"/>
                    </a:lnTo>
                    <a:lnTo>
                      <a:pt x="494" y="242"/>
                    </a:lnTo>
                    <a:lnTo>
                      <a:pt x="494" y="240"/>
                    </a:lnTo>
                    <a:lnTo>
                      <a:pt x="494" y="238"/>
                    </a:lnTo>
                    <a:lnTo>
                      <a:pt x="490" y="238"/>
                    </a:lnTo>
                    <a:lnTo>
                      <a:pt x="484" y="239"/>
                    </a:lnTo>
                    <a:lnTo>
                      <a:pt x="483" y="239"/>
                    </a:lnTo>
                    <a:lnTo>
                      <a:pt x="482" y="238"/>
                    </a:lnTo>
                    <a:lnTo>
                      <a:pt x="480" y="236"/>
                    </a:lnTo>
                    <a:lnTo>
                      <a:pt x="478" y="231"/>
                    </a:lnTo>
                    <a:lnTo>
                      <a:pt x="478" y="230"/>
                    </a:lnTo>
                    <a:lnTo>
                      <a:pt x="477" y="226"/>
                    </a:lnTo>
                    <a:lnTo>
                      <a:pt x="477" y="224"/>
                    </a:lnTo>
                    <a:lnTo>
                      <a:pt x="478" y="224"/>
                    </a:lnTo>
                    <a:lnTo>
                      <a:pt x="481" y="224"/>
                    </a:lnTo>
                    <a:lnTo>
                      <a:pt x="482" y="220"/>
                    </a:lnTo>
                    <a:lnTo>
                      <a:pt x="481" y="219"/>
                    </a:lnTo>
                    <a:lnTo>
                      <a:pt x="481" y="219"/>
                    </a:lnTo>
                    <a:lnTo>
                      <a:pt x="481" y="216"/>
                    </a:lnTo>
                    <a:lnTo>
                      <a:pt x="482" y="216"/>
                    </a:lnTo>
                    <a:lnTo>
                      <a:pt x="482" y="215"/>
                    </a:lnTo>
                    <a:lnTo>
                      <a:pt x="483" y="214"/>
                    </a:lnTo>
                    <a:lnTo>
                      <a:pt x="483" y="213"/>
                    </a:lnTo>
                    <a:lnTo>
                      <a:pt x="482" y="213"/>
                    </a:lnTo>
                    <a:lnTo>
                      <a:pt x="484" y="212"/>
                    </a:lnTo>
                    <a:lnTo>
                      <a:pt x="488" y="209"/>
                    </a:lnTo>
                    <a:lnTo>
                      <a:pt x="489" y="206"/>
                    </a:lnTo>
                    <a:lnTo>
                      <a:pt x="490" y="206"/>
                    </a:lnTo>
                    <a:lnTo>
                      <a:pt x="492" y="203"/>
                    </a:lnTo>
                    <a:lnTo>
                      <a:pt x="494" y="202"/>
                    </a:lnTo>
                    <a:lnTo>
                      <a:pt x="494" y="202"/>
                    </a:lnTo>
                    <a:lnTo>
                      <a:pt x="495" y="201"/>
                    </a:lnTo>
                    <a:lnTo>
                      <a:pt x="499" y="198"/>
                    </a:lnTo>
                    <a:lnTo>
                      <a:pt x="500" y="198"/>
                    </a:lnTo>
                    <a:lnTo>
                      <a:pt x="505" y="197"/>
                    </a:lnTo>
                    <a:lnTo>
                      <a:pt x="509" y="195"/>
                    </a:lnTo>
                    <a:lnTo>
                      <a:pt x="512" y="194"/>
                    </a:lnTo>
                    <a:lnTo>
                      <a:pt x="513" y="192"/>
                    </a:lnTo>
                    <a:lnTo>
                      <a:pt x="517" y="190"/>
                    </a:lnTo>
                    <a:lnTo>
                      <a:pt x="518" y="189"/>
                    </a:lnTo>
                    <a:lnTo>
                      <a:pt x="522" y="185"/>
                    </a:lnTo>
                    <a:lnTo>
                      <a:pt x="523" y="184"/>
                    </a:lnTo>
                    <a:lnTo>
                      <a:pt x="524" y="180"/>
                    </a:lnTo>
                    <a:lnTo>
                      <a:pt x="522" y="177"/>
                    </a:lnTo>
                    <a:lnTo>
                      <a:pt x="521" y="175"/>
                    </a:lnTo>
                    <a:lnTo>
                      <a:pt x="519" y="174"/>
                    </a:lnTo>
                    <a:lnTo>
                      <a:pt x="522" y="173"/>
                    </a:lnTo>
                    <a:lnTo>
                      <a:pt x="529" y="167"/>
                    </a:lnTo>
                    <a:lnTo>
                      <a:pt x="531" y="166"/>
                    </a:lnTo>
                    <a:lnTo>
                      <a:pt x="535" y="165"/>
                    </a:lnTo>
                    <a:lnTo>
                      <a:pt x="547" y="163"/>
                    </a:lnTo>
                    <a:lnTo>
                      <a:pt x="549" y="165"/>
                    </a:lnTo>
                    <a:lnTo>
                      <a:pt x="552" y="166"/>
                    </a:lnTo>
                    <a:lnTo>
                      <a:pt x="556" y="165"/>
                    </a:lnTo>
                    <a:lnTo>
                      <a:pt x="558" y="165"/>
                    </a:lnTo>
                    <a:lnTo>
                      <a:pt x="558" y="165"/>
                    </a:lnTo>
                    <a:lnTo>
                      <a:pt x="560" y="168"/>
                    </a:lnTo>
                    <a:lnTo>
                      <a:pt x="563" y="171"/>
                    </a:lnTo>
                    <a:lnTo>
                      <a:pt x="564" y="173"/>
                    </a:lnTo>
                    <a:lnTo>
                      <a:pt x="564" y="174"/>
                    </a:lnTo>
                    <a:lnTo>
                      <a:pt x="563" y="174"/>
                    </a:lnTo>
                    <a:lnTo>
                      <a:pt x="559" y="172"/>
                    </a:lnTo>
                    <a:lnTo>
                      <a:pt x="558" y="171"/>
                    </a:lnTo>
                    <a:lnTo>
                      <a:pt x="556" y="172"/>
                    </a:lnTo>
                    <a:lnTo>
                      <a:pt x="556" y="174"/>
                    </a:lnTo>
                    <a:lnTo>
                      <a:pt x="556" y="175"/>
                    </a:lnTo>
                    <a:lnTo>
                      <a:pt x="547" y="181"/>
                    </a:lnTo>
                    <a:lnTo>
                      <a:pt x="543" y="185"/>
                    </a:lnTo>
                    <a:lnTo>
                      <a:pt x="545" y="185"/>
                    </a:lnTo>
                    <a:lnTo>
                      <a:pt x="545" y="186"/>
                    </a:lnTo>
                    <a:lnTo>
                      <a:pt x="543" y="187"/>
                    </a:lnTo>
                    <a:lnTo>
                      <a:pt x="536" y="190"/>
                    </a:lnTo>
                    <a:lnTo>
                      <a:pt x="533" y="195"/>
                    </a:lnTo>
                    <a:lnTo>
                      <a:pt x="529" y="197"/>
                    </a:lnTo>
                    <a:lnTo>
                      <a:pt x="528" y="197"/>
                    </a:lnTo>
                    <a:lnTo>
                      <a:pt x="527" y="197"/>
                    </a:lnTo>
                    <a:lnTo>
                      <a:pt x="524" y="198"/>
                    </a:lnTo>
                    <a:lnTo>
                      <a:pt x="523" y="201"/>
                    </a:lnTo>
                    <a:lnTo>
                      <a:pt x="522" y="206"/>
                    </a:lnTo>
                    <a:lnTo>
                      <a:pt x="519" y="208"/>
                    </a:lnTo>
                    <a:lnTo>
                      <a:pt x="517" y="210"/>
                    </a:lnTo>
                    <a:lnTo>
                      <a:pt x="518" y="210"/>
                    </a:lnTo>
                    <a:lnTo>
                      <a:pt x="518" y="212"/>
                    </a:lnTo>
                    <a:lnTo>
                      <a:pt x="522" y="214"/>
                    </a:lnTo>
                    <a:lnTo>
                      <a:pt x="522" y="216"/>
                    </a:lnTo>
                    <a:lnTo>
                      <a:pt x="523" y="219"/>
                    </a:lnTo>
                    <a:lnTo>
                      <a:pt x="524" y="222"/>
                    </a:lnTo>
                    <a:lnTo>
                      <a:pt x="525" y="225"/>
                    </a:lnTo>
                    <a:lnTo>
                      <a:pt x="525" y="227"/>
                    </a:lnTo>
                    <a:lnTo>
                      <a:pt x="524" y="230"/>
                    </a:lnTo>
                    <a:lnTo>
                      <a:pt x="524" y="231"/>
                    </a:lnTo>
                    <a:lnTo>
                      <a:pt x="524" y="234"/>
                    </a:lnTo>
                    <a:lnTo>
                      <a:pt x="525" y="234"/>
                    </a:lnTo>
                    <a:lnTo>
                      <a:pt x="525" y="234"/>
                    </a:lnTo>
                    <a:lnTo>
                      <a:pt x="527" y="239"/>
                    </a:lnTo>
                    <a:lnTo>
                      <a:pt x="527" y="242"/>
                    </a:lnTo>
                    <a:lnTo>
                      <a:pt x="527" y="242"/>
                    </a:lnTo>
                    <a:lnTo>
                      <a:pt x="533" y="243"/>
                    </a:lnTo>
                    <a:lnTo>
                      <a:pt x="533" y="243"/>
                    </a:lnTo>
                    <a:lnTo>
                      <a:pt x="536" y="242"/>
                    </a:lnTo>
                    <a:lnTo>
                      <a:pt x="536" y="242"/>
                    </a:lnTo>
                    <a:lnTo>
                      <a:pt x="535" y="244"/>
                    </a:lnTo>
                    <a:lnTo>
                      <a:pt x="536" y="245"/>
                    </a:lnTo>
                    <a:lnTo>
                      <a:pt x="543" y="245"/>
                    </a:lnTo>
                    <a:lnTo>
                      <a:pt x="552" y="246"/>
                    </a:lnTo>
                    <a:lnTo>
                      <a:pt x="553" y="246"/>
                    </a:lnTo>
                    <a:lnTo>
                      <a:pt x="556" y="248"/>
                    </a:lnTo>
                    <a:lnTo>
                      <a:pt x="559" y="246"/>
                    </a:lnTo>
                    <a:lnTo>
                      <a:pt x="560" y="248"/>
                    </a:lnTo>
                    <a:lnTo>
                      <a:pt x="565" y="246"/>
                    </a:lnTo>
                    <a:lnTo>
                      <a:pt x="569" y="245"/>
                    </a:lnTo>
                    <a:lnTo>
                      <a:pt x="571" y="244"/>
                    </a:lnTo>
                    <a:lnTo>
                      <a:pt x="574" y="244"/>
                    </a:lnTo>
                    <a:lnTo>
                      <a:pt x="578" y="244"/>
                    </a:lnTo>
                    <a:lnTo>
                      <a:pt x="582" y="243"/>
                    </a:lnTo>
                    <a:lnTo>
                      <a:pt x="584" y="243"/>
                    </a:lnTo>
                    <a:lnTo>
                      <a:pt x="587" y="242"/>
                    </a:lnTo>
                    <a:lnTo>
                      <a:pt x="590" y="242"/>
                    </a:lnTo>
                    <a:lnTo>
                      <a:pt x="593" y="242"/>
                    </a:lnTo>
                    <a:lnTo>
                      <a:pt x="598" y="242"/>
                    </a:lnTo>
                    <a:lnTo>
                      <a:pt x="600" y="240"/>
                    </a:lnTo>
                    <a:lnTo>
                      <a:pt x="604" y="240"/>
                    </a:lnTo>
                    <a:lnTo>
                      <a:pt x="606" y="240"/>
                    </a:lnTo>
                    <a:lnTo>
                      <a:pt x="606" y="240"/>
                    </a:lnTo>
                    <a:lnTo>
                      <a:pt x="610" y="240"/>
                    </a:lnTo>
                    <a:lnTo>
                      <a:pt x="612" y="245"/>
                    </a:lnTo>
                    <a:lnTo>
                      <a:pt x="619" y="246"/>
                    </a:lnTo>
                    <a:lnTo>
                      <a:pt x="624" y="246"/>
                    </a:lnTo>
                    <a:lnTo>
                      <a:pt x="618" y="248"/>
                    </a:lnTo>
                    <a:lnTo>
                      <a:pt x="616" y="249"/>
                    </a:lnTo>
                    <a:lnTo>
                      <a:pt x="612" y="250"/>
                    </a:lnTo>
                    <a:lnTo>
                      <a:pt x="610" y="250"/>
                    </a:lnTo>
                    <a:lnTo>
                      <a:pt x="607" y="250"/>
                    </a:lnTo>
                    <a:lnTo>
                      <a:pt x="604" y="254"/>
                    </a:lnTo>
                    <a:lnTo>
                      <a:pt x="602" y="256"/>
                    </a:lnTo>
                    <a:lnTo>
                      <a:pt x="599" y="255"/>
                    </a:lnTo>
                    <a:lnTo>
                      <a:pt x="596" y="255"/>
                    </a:lnTo>
                    <a:lnTo>
                      <a:pt x="594" y="256"/>
                    </a:lnTo>
                    <a:lnTo>
                      <a:pt x="592" y="256"/>
                    </a:lnTo>
                    <a:lnTo>
                      <a:pt x="590" y="256"/>
                    </a:lnTo>
                    <a:lnTo>
                      <a:pt x="586" y="254"/>
                    </a:lnTo>
                    <a:lnTo>
                      <a:pt x="580" y="251"/>
                    </a:lnTo>
                    <a:lnTo>
                      <a:pt x="578" y="251"/>
                    </a:lnTo>
                    <a:lnTo>
                      <a:pt x="572" y="254"/>
                    </a:lnTo>
                    <a:lnTo>
                      <a:pt x="569" y="255"/>
                    </a:lnTo>
                    <a:lnTo>
                      <a:pt x="568" y="255"/>
                    </a:lnTo>
                    <a:lnTo>
                      <a:pt x="560" y="256"/>
                    </a:lnTo>
                    <a:lnTo>
                      <a:pt x="559" y="257"/>
                    </a:lnTo>
                    <a:lnTo>
                      <a:pt x="557" y="259"/>
                    </a:lnTo>
                    <a:lnTo>
                      <a:pt x="554" y="259"/>
                    </a:lnTo>
                    <a:lnTo>
                      <a:pt x="554" y="259"/>
                    </a:lnTo>
                    <a:lnTo>
                      <a:pt x="551" y="260"/>
                    </a:lnTo>
                    <a:lnTo>
                      <a:pt x="551" y="265"/>
                    </a:lnTo>
                    <a:lnTo>
                      <a:pt x="548" y="263"/>
                    </a:lnTo>
                    <a:lnTo>
                      <a:pt x="547" y="263"/>
                    </a:lnTo>
                    <a:lnTo>
                      <a:pt x="546" y="265"/>
                    </a:lnTo>
                    <a:lnTo>
                      <a:pt x="542" y="267"/>
                    </a:lnTo>
                    <a:lnTo>
                      <a:pt x="542" y="267"/>
                    </a:lnTo>
                    <a:lnTo>
                      <a:pt x="536" y="271"/>
                    </a:lnTo>
                    <a:lnTo>
                      <a:pt x="535" y="271"/>
                    </a:lnTo>
                    <a:lnTo>
                      <a:pt x="531" y="273"/>
                    </a:lnTo>
                    <a:lnTo>
                      <a:pt x="534" y="277"/>
                    </a:lnTo>
                    <a:lnTo>
                      <a:pt x="535" y="277"/>
                    </a:lnTo>
                    <a:lnTo>
                      <a:pt x="535" y="278"/>
                    </a:lnTo>
                    <a:lnTo>
                      <a:pt x="536" y="280"/>
                    </a:lnTo>
                    <a:lnTo>
                      <a:pt x="536" y="280"/>
                    </a:lnTo>
                    <a:lnTo>
                      <a:pt x="539" y="279"/>
                    </a:lnTo>
                    <a:lnTo>
                      <a:pt x="540" y="278"/>
                    </a:lnTo>
                    <a:lnTo>
                      <a:pt x="541" y="277"/>
                    </a:lnTo>
                    <a:lnTo>
                      <a:pt x="543" y="275"/>
                    </a:lnTo>
                    <a:lnTo>
                      <a:pt x="547" y="275"/>
                    </a:lnTo>
                    <a:lnTo>
                      <a:pt x="547" y="275"/>
                    </a:lnTo>
                    <a:lnTo>
                      <a:pt x="548" y="274"/>
                    </a:lnTo>
                    <a:lnTo>
                      <a:pt x="549" y="272"/>
                    </a:lnTo>
                    <a:lnTo>
                      <a:pt x="551" y="268"/>
                    </a:lnTo>
                    <a:lnTo>
                      <a:pt x="553" y="269"/>
                    </a:lnTo>
                    <a:lnTo>
                      <a:pt x="557" y="273"/>
                    </a:lnTo>
                    <a:lnTo>
                      <a:pt x="562" y="275"/>
                    </a:lnTo>
                    <a:lnTo>
                      <a:pt x="563" y="275"/>
                    </a:lnTo>
                    <a:lnTo>
                      <a:pt x="564" y="274"/>
                    </a:lnTo>
                    <a:lnTo>
                      <a:pt x="564" y="273"/>
                    </a:lnTo>
                    <a:lnTo>
                      <a:pt x="564" y="275"/>
                    </a:lnTo>
                    <a:lnTo>
                      <a:pt x="563" y="278"/>
                    </a:lnTo>
                    <a:lnTo>
                      <a:pt x="563" y="283"/>
                    </a:lnTo>
                    <a:lnTo>
                      <a:pt x="565" y="287"/>
                    </a:lnTo>
                    <a:lnTo>
                      <a:pt x="564" y="291"/>
                    </a:lnTo>
                    <a:lnTo>
                      <a:pt x="559" y="292"/>
                    </a:lnTo>
                    <a:lnTo>
                      <a:pt x="559" y="292"/>
                    </a:lnTo>
                    <a:lnTo>
                      <a:pt x="553" y="291"/>
                    </a:lnTo>
                    <a:lnTo>
                      <a:pt x="552" y="289"/>
                    </a:lnTo>
                    <a:lnTo>
                      <a:pt x="551" y="287"/>
                    </a:lnTo>
                    <a:lnTo>
                      <a:pt x="545" y="283"/>
                    </a:lnTo>
                    <a:lnTo>
                      <a:pt x="539" y="281"/>
                    </a:lnTo>
                    <a:lnTo>
                      <a:pt x="530" y="287"/>
                    </a:lnTo>
                    <a:lnTo>
                      <a:pt x="530" y="289"/>
                    </a:lnTo>
                    <a:lnTo>
                      <a:pt x="530" y="289"/>
                    </a:lnTo>
                    <a:lnTo>
                      <a:pt x="529" y="291"/>
                    </a:lnTo>
                    <a:lnTo>
                      <a:pt x="528" y="295"/>
                    </a:lnTo>
                    <a:lnTo>
                      <a:pt x="527" y="296"/>
                    </a:lnTo>
                    <a:lnTo>
                      <a:pt x="525" y="301"/>
                    </a:lnTo>
                    <a:lnTo>
                      <a:pt x="527" y="309"/>
                    </a:lnTo>
                    <a:lnTo>
                      <a:pt x="527" y="310"/>
                    </a:lnTo>
                    <a:lnTo>
                      <a:pt x="527" y="314"/>
                    </a:lnTo>
                    <a:lnTo>
                      <a:pt x="527" y="316"/>
                    </a:lnTo>
                    <a:lnTo>
                      <a:pt x="527" y="321"/>
                    </a:lnTo>
                    <a:lnTo>
                      <a:pt x="522" y="325"/>
                    </a:lnTo>
                    <a:lnTo>
                      <a:pt x="516" y="324"/>
                    </a:lnTo>
                    <a:lnTo>
                      <a:pt x="516" y="324"/>
                    </a:lnTo>
                    <a:lnTo>
                      <a:pt x="513" y="330"/>
                    </a:lnTo>
                    <a:lnTo>
                      <a:pt x="512" y="332"/>
                    </a:lnTo>
                    <a:lnTo>
                      <a:pt x="510" y="333"/>
                    </a:lnTo>
                    <a:lnTo>
                      <a:pt x="507" y="334"/>
                    </a:lnTo>
                    <a:lnTo>
                      <a:pt x="506" y="334"/>
                    </a:lnTo>
                    <a:lnTo>
                      <a:pt x="501" y="333"/>
                    </a:lnTo>
                    <a:lnTo>
                      <a:pt x="501" y="332"/>
                    </a:lnTo>
                    <a:lnTo>
                      <a:pt x="500" y="330"/>
                    </a:lnTo>
                    <a:lnTo>
                      <a:pt x="498" y="328"/>
                    </a:lnTo>
                    <a:lnTo>
                      <a:pt x="497" y="327"/>
                    </a:lnTo>
                    <a:lnTo>
                      <a:pt x="493" y="327"/>
                    </a:lnTo>
                    <a:lnTo>
                      <a:pt x="490" y="327"/>
                    </a:lnTo>
                    <a:lnTo>
                      <a:pt x="480" y="330"/>
                    </a:lnTo>
                    <a:lnTo>
                      <a:pt x="474" y="332"/>
                    </a:lnTo>
                    <a:lnTo>
                      <a:pt x="472" y="332"/>
                    </a:lnTo>
                    <a:lnTo>
                      <a:pt x="469" y="333"/>
                    </a:lnTo>
                    <a:lnTo>
                      <a:pt x="463" y="337"/>
                    </a:lnTo>
                    <a:lnTo>
                      <a:pt x="459" y="338"/>
                    </a:lnTo>
                    <a:lnTo>
                      <a:pt x="459" y="338"/>
                    </a:lnTo>
                    <a:lnTo>
                      <a:pt x="456" y="339"/>
                    </a:lnTo>
                    <a:lnTo>
                      <a:pt x="452" y="340"/>
                    </a:lnTo>
                    <a:lnTo>
                      <a:pt x="445" y="342"/>
                    </a:lnTo>
                    <a:lnTo>
                      <a:pt x="444" y="340"/>
                    </a:lnTo>
                    <a:lnTo>
                      <a:pt x="445" y="340"/>
                    </a:lnTo>
                    <a:lnTo>
                      <a:pt x="445" y="340"/>
                    </a:lnTo>
                    <a:lnTo>
                      <a:pt x="446" y="339"/>
                    </a:lnTo>
                    <a:lnTo>
                      <a:pt x="442" y="338"/>
                    </a:lnTo>
                    <a:lnTo>
                      <a:pt x="440" y="334"/>
                    </a:lnTo>
                    <a:lnTo>
                      <a:pt x="440" y="333"/>
                    </a:lnTo>
                    <a:lnTo>
                      <a:pt x="436" y="330"/>
                    </a:lnTo>
                    <a:lnTo>
                      <a:pt x="433" y="332"/>
                    </a:lnTo>
                    <a:lnTo>
                      <a:pt x="429" y="333"/>
                    </a:lnTo>
                    <a:lnTo>
                      <a:pt x="429" y="333"/>
                    </a:lnTo>
                    <a:lnTo>
                      <a:pt x="424" y="334"/>
                    </a:lnTo>
                    <a:lnTo>
                      <a:pt x="419" y="337"/>
                    </a:lnTo>
                    <a:lnTo>
                      <a:pt x="419" y="337"/>
                    </a:lnTo>
                    <a:lnTo>
                      <a:pt x="417" y="337"/>
                    </a:lnTo>
                    <a:lnTo>
                      <a:pt x="416" y="337"/>
                    </a:lnTo>
                    <a:lnTo>
                      <a:pt x="412" y="339"/>
                    </a:lnTo>
                    <a:lnTo>
                      <a:pt x="412" y="340"/>
                    </a:lnTo>
                    <a:lnTo>
                      <a:pt x="406" y="340"/>
                    </a:lnTo>
                    <a:lnTo>
                      <a:pt x="405" y="339"/>
                    </a:lnTo>
                    <a:lnTo>
                      <a:pt x="410" y="337"/>
                    </a:lnTo>
                    <a:lnTo>
                      <a:pt x="410" y="336"/>
                    </a:lnTo>
                    <a:lnTo>
                      <a:pt x="409" y="332"/>
                    </a:lnTo>
                    <a:lnTo>
                      <a:pt x="407" y="332"/>
                    </a:lnTo>
                    <a:lnTo>
                      <a:pt x="403" y="333"/>
                    </a:lnTo>
                    <a:lnTo>
                      <a:pt x="397" y="332"/>
                    </a:lnTo>
                    <a:lnTo>
                      <a:pt x="397" y="327"/>
                    </a:lnTo>
                    <a:lnTo>
                      <a:pt x="395" y="326"/>
                    </a:lnTo>
                    <a:lnTo>
                      <a:pt x="392" y="322"/>
                    </a:lnTo>
                    <a:lnTo>
                      <a:pt x="392" y="321"/>
                    </a:lnTo>
                    <a:lnTo>
                      <a:pt x="392" y="319"/>
                    </a:lnTo>
                    <a:lnTo>
                      <a:pt x="395" y="314"/>
                    </a:lnTo>
                    <a:lnTo>
                      <a:pt x="399" y="308"/>
                    </a:lnTo>
                    <a:lnTo>
                      <a:pt x="400" y="307"/>
                    </a:lnTo>
                    <a:lnTo>
                      <a:pt x="400" y="304"/>
                    </a:lnTo>
                    <a:lnTo>
                      <a:pt x="400" y="302"/>
                    </a:lnTo>
                    <a:lnTo>
                      <a:pt x="399" y="299"/>
                    </a:lnTo>
                    <a:lnTo>
                      <a:pt x="399" y="297"/>
                    </a:lnTo>
                    <a:lnTo>
                      <a:pt x="399" y="293"/>
                    </a:lnTo>
                    <a:lnTo>
                      <a:pt x="400" y="292"/>
                    </a:lnTo>
                    <a:lnTo>
                      <a:pt x="403" y="289"/>
                    </a:lnTo>
                    <a:lnTo>
                      <a:pt x="403" y="285"/>
                    </a:lnTo>
                    <a:lnTo>
                      <a:pt x="403" y="283"/>
                    </a:lnTo>
                    <a:lnTo>
                      <a:pt x="401" y="281"/>
                    </a:lnTo>
                    <a:lnTo>
                      <a:pt x="400" y="281"/>
                    </a:lnTo>
                    <a:lnTo>
                      <a:pt x="398" y="281"/>
                    </a:lnTo>
                    <a:lnTo>
                      <a:pt x="393" y="284"/>
                    </a:lnTo>
                    <a:lnTo>
                      <a:pt x="391" y="286"/>
                    </a:lnTo>
                    <a:lnTo>
                      <a:pt x="387" y="290"/>
                    </a:lnTo>
                    <a:lnTo>
                      <a:pt x="386" y="290"/>
                    </a:lnTo>
                    <a:lnTo>
                      <a:pt x="383" y="289"/>
                    </a:lnTo>
                    <a:lnTo>
                      <a:pt x="379" y="291"/>
                    </a:lnTo>
                    <a:lnTo>
                      <a:pt x="375" y="293"/>
                    </a:lnTo>
                    <a:lnTo>
                      <a:pt x="372" y="295"/>
                    </a:lnTo>
                    <a:lnTo>
                      <a:pt x="371" y="298"/>
                    </a:lnTo>
                    <a:lnTo>
                      <a:pt x="371" y="303"/>
                    </a:lnTo>
                    <a:lnTo>
                      <a:pt x="371" y="308"/>
                    </a:lnTo>
                    <a:lnTo>
                      <a:pt x="371" y="309"/>
                    </a:lnTo>
                    <a:lnTo>
                      <a:pt x="371" y="314"/>
                    </a:lnTo>
                    <a:lnTo>
                      <a:pt x="371" y="315"/>
                    </a:lnTo>
                    <a:lnTo>
                      <a:pt x="372" y="322"/>
                    </a:lnTo>
                    <a:lnTo>
                      <a:pt x="374" y="325"/>
                    </a:lnTo>
                    <a:lnTo>
                      <a:pt x="374" y="326"/>
                    </a:lnTo>
                    <a:lnTo>
                      <a:pt x="372" y="327"/>
                    </a:lnTo>
                    <a:lnTo>
                      <a:pt x="374" y="331"/>
                    </a:lnTo>
                    <a:lnTo>
                      <a:pt x="376" y="331"/>
                    </a:lnTo>
                    <a:lnTo>
                      <a:pt x="377" y="330"/>
                    </a:lnTo>
                    <a:lnTo>
                      <a:pt x="379" y="330"/>
                    </a:lnTo>
                    <a:lnTo>
                      <a:pt x="379" y="331"/>
                    </a:lnTo>
                    <a:lnTo>
                      <a:pt x="377" y="333"/>
                    </a:lnTo>
                    <a:lnTo>
                      <a:pt x="377" y="333"/>
                    </a:lnTo>
                    <a:lnTo>
                      <a:pt x="377" y="333"/>
                    </a:lnTo>
                    <a:lnTo>
                      <a:pt x="376" y="334"/>
                    </a:lnTo>
                    <a:lnTo>
                      <a:pt x="377" y="337"/>
                    </a:lnTo>
                    <a:lnTo>
                      <a:pt x="379" y="337"/>
                    </a:lnTo>
                    <a:lnTo>
                      <a:pt x="381" y="339"/>
                    </a:lnTo>
                    <a:lnTo>
                      <a:pt x="380" y="340"/>
                    </a:lnTo>
                    <a:lnTo>
                      <a:pt x="379" y="342"/>
                    </a:lnTo>
                    <a:lnTo>
                      <a:pt x="375" y="345"/>
                    </a:lnTo>
                    <a:lnTo>
                      <a:pt x="374" y="345"/>
                    </a:lnTo>
                    <a:lnTo>
                      <a:pt x="371" y="345"/>
                    </a:lnTo>
                    <a:lnTo>
                      <a:pt x="370" y="343"/>
                    </a:lnTo>
                    <a:lnTo>
                      <a:pt x="370" y="343"/>
                    </a:lnTo>
                    <a:lnTo>
                      <a:pt x="365" y="343"/>
                    </a:lnTo>
                    <a:lnTo>
                      <a:pt x="363" y="343"/>
                    </a:lnTo>
                    <a:lnTo>
                      <a:pt x="359" y="345"/>
                    </a:lnTo>
                    <a:lnTo>
                      <a:pt x="358" y="348"/>
                    </a:lnTo>
                    <a:lnTo>
                      <a:pt x="357" y="349"/>
                    </a:lnTo>
                    <a:lnTo>
                      <a:pt x="356" y="349"/>
                    </a:lnTo>
                    <a:lnTo>
                      <a:pt x="352" y="349"/>
                    </a:lnTo>
                    <a:lnTo>
                      <a:pt x="350" y="349"/>
                    </a:lnTo>
                    <a:lnTo>
                      <a:pt x="346" y="349"/>
                    </a:lnTo>
                    <a:lnTo>
                      <a:pt x="345" y="349"/>
                    </a:lnTo>
                    <a:lnTo>
                      <a:pt x="345" y="348"/>
                    </a:lnTo>
                    <a:lnTo>
                      <a:pt x="342" y="349"/>
                    </a:lnTo>
                    <a:lnTo>
                      <a:pt x="339" y="349"/>
                    </a:lnTo>
                    <a:lnTo>
                      <a:pt x="335" y="352"/>
                    </a:lnTo>
                    <a:lnTo>
                      <a:pt x="333" y="355"/>
                    </a:lnTo>
                    <a:lnTo>
                      <a:pt x="332" y="356"/>
                    </a:lnTo>
                    <a:lnTo>
                      <a:pt x="330" y="357"/>
                    </a:lnTo>
                    <a:lnTo>
                      <a:pt x="330" y="357"/>
                    </a:lnTo>
                    <a:lnTo>
                      <a:pt x="330" y="357"/>
                    </a:lnTo>
                    <a:lnTo>
                      <a:pt x="328" y="360"/>
                    </a:lnTo>
                    <a:lnTo>
                      <a:pt x="327" y="363"/>
                    </a:lnTo>
                    <a:lnTo>
                      <a:pt x="326" y="367"/>
                    </a:lnTo>
                    <a:lnTo>
                      <a:pt x="323" y="369"/>
                    </a:lnTo>
                    <a:lnTo>
                      <a:pt x="322" y="372"/>
                    </a:lnTo>
                    <a:lnTo>
                      <a:pt x="320" y="374"/>
                    </a:lnTo>
                    <a:lnTo>
                      <a:pt x="317" y="375"/>
                    </a:lnTo>
                    <a:lnTo>
                      <a:pt x="315" y="377"/>
                    </a:lnTo>
                    <a:lnTo>
                      <a:pt x="312" y="378"/>
                    </a:lnTo>
                    <a:lnTo>
                      <a:pt x="309" y="379"/>
                    </a:lnTo>
                    <a:lnTo>
                      <a:pt x="305" y="381"/>
                    </a:lnTo>
                    <a:lnTo>
                      <a:pt x="303" y="383"/>
                    </a:lnTo>
                    <a:lnTo>
                      <a:pt x="299" y="385"/>
                    </a:lnTo>
                    <a:lnTo>
                      <a:pt x="297" y="385"/>
                    </a:lnTo>
                    <a:lnTo>
                      <a:pt x="293" y="386"/>
                    </a:lnTo>
                    <a:lnTo>
                      <a:pt x="292" y="387"/>
                    </a:lnTo>
                    <a:lnTo>
                      <a:pt x="292" y="387"/>
                    </a:lnTo>
                    <a:lnTo>
                      <a:pt x="289" y="390"/>
                    </a:lnTo>
                    <a:lnTo>
                      <a:pt x="289" y="392"/>
                    </a:lnTo>
                    <a:lnTo>
                      <a:pt x="288" y="396"/>
                    </a:lnTo>
                    <a:lnTo>
                      <a:pt x="285" y="402"/>
                    </a:lnTo>
                    <a:lnTo>
                      <a:pt x="279" y="404"/>
                    </a:lnTo>
                    <a:lnTo>
                      <a:pt x="270" y="407"/>
                    </a:lnTo>
                    <a:lnTo>
                      <a:pt x="269" y="408"/>
                    </a:lnTo>
                    <a:lnTo>
                      <a:pt x="268" y="411"/>
                    </a:lnTo>
                    <a:lnTo>
                      <a:pt x="269" y="411"/>
                    </a:lnTo>
                    <a:lnTo>
                      <a:pt x="268" y="413"/>
                    </a:lnTo>
                    <a:lnTo>
                      <a:pt x="267" y="413"/>
                    </a:lnTo>
                    <a:lnTo>
                      <a:pt x="263" y="413"/>
                    </a:lnTo>
                    <a:lnTo>
                      <a:pt x="258" y="413"/>
                    </a:lnTo>
                    <a:lnTo>
                      <a:pt x="256" y="413"/>
                    </a:lnTo>
                    <a:lnTo>
                      <a:pt x="253" y="413"/>
                    </a:lnTo>
                    <a:lnTo>
                      <a:pt x="253" y="413"/>
                    </a:lnTo>
                    <a:lnTo>
                      <a:pt x="253" y="411"/>
                    </a:lnTo>
                    <a:lnTo>
                      <a:pt x="253" y="410"/>
                    </a:lnTo>
                    <a:lnTo>
                      <a:pt x="252" y="409"/>
                    </a:lnTo>
                    <a:lnTo>
                      <a:pt x="248" y="408"/>
                    </a:lnTo>
                    <a:lnTo>
                      <a:pt x="247" y="408"/>
                    </a:lnTo>
                    <a:lnTo>
                      <a:pt x="246" y="407"/>
                    </a:lnTo>
                    <a:lnTo>
                      <a:pt x="244" y="405"/>
                    </a:lnTo>
                    <a:lnTo>
                      <a:pt x="244" y="407"/>
                    </a:lnTo>
                    <a:lnTo>
                      <a:pt x="242" y="407"/>
                    </a:lnTo>
                    <a:lnTo>
                      <a:pt x="244" y="411"/>
                    </a:lnTo>
                    <a:lnTo>
                      <a:pt x="246" y="415"/>
                    </a:lnTo>
                    <a:lnTo>
                      <a:pt x="246" y="415"/>
                    </a:lnTo>
                    <a:lnTo>
                      <a:pt x="246" y="419"/>
                    </a:lnTo>
                    <a:lnTo>
                      <a:pt x="246" y="420"/>
                    </a:lnTo>
                    <a:lnTo>
                      <a:pt x="246" y="422"/>
                    </a:lnTo>
                    <a:lnTo>
                      <a:pt x="246" y="423"/>
                    </a:lnTo>
                    <a:lnTo>
                      <a:pt x="242" y="425"/>
                    </a:lnTo>
                    <a:lnTo>
                      <a:pt x="241" y="425"/>
                    </a:lnTo>
                    <a:lnTo>
                      <a:pt x="238" y="425"/>
                    </a:lnTo>
                    <a:lnTo>
                      <a:pt x="234" y="425"/>
                    </a:lnTo>
                    <a:lnTo>
                      <a:pt x="233" y="426"/>
                    </a:lnTo>
                    <a:lnTo>
                      <a:pt x="232" y="425"/>
                    </a:lnTo>
                    <a:lnTo>
                      <a:pt x="230" y="425"/>
                    </a:lnTo>
                    <a:lnTo>
                      <a:pt x="227" y="422"/>
                    </a:lnTo>
                    <a:lnTo>
                      <a:pt x="222" y="422"/>
                    </a:lnTo>
                    <a:lnTo>
                      <a:pt x="218" y="423"/>
                    </a:lnTo>
                    <a:lnTo>
                      <a:pt x="211" y="425"/>
                    </a:lnTo>
                    <a:lnTo>
                      <a:pt x="209" y="425"/>
                    </a:lnTo>
                    <a:lnTo>
                      <a:pt x="208" y="425"/>
                    </a:lnTo>
                    <a:lnTo>
                      <a:pt x="204" y="427"/>
                    </a:lnTo>
                    <a:lnTo>
                      <a:pt x="204" y="428"/>
                    </a:lnTo>
                    <a:lnTo>
                      <a:pt x="209" y="432"/>
                    </a:lnTo>
                    <a:lnTo>
                      <a:pt x="208" y="436"/>
                    </a:lnTo>
                    <a:lnTo>
                      <a:pt x="208" y="437"/>
                    </a:lnTo>
                    <a:lnTo>
                      <a:pt x="211" y="439"/>
                    </a:lnTo>
                    <a:lnTo>
                      <a:pt x="214" y="439"/>
                    </a:lnTo>
                    <a:lnTo>
                      <a:pt x="216" y="439"/>
                    </a:lnTo>
                    <a:lnTo>
                      <a:pt x="218" y="438"/>
                    </a:lnTo>
                    <a:lnTo>
                      <a:pt x="222" y="439"/>
                    </a:lnTo>
                    <a:lnTo>
                      <a:pt x="226" y="442"/>
                    </a:lnTo>
                    <a:lnTo>
                      <a:pt x="227" y="443"/>
                    </a:lnTo>
                    <a:lnTo>
                      <a:pt x="229" y="444"/>
                    </a:lnTo>
                    <a:lnTo>
                      <a:pt x="232" y="445"/>
                    </a:lnTo>
                    <a:lnTo>
                      <a:pt x="234" y="444"/>
                    </a:lnTo>
                    <a:lnTo>
                      <a:pt x="234" y="444"/>
                    </a:lnTo>
                    <a:lnTo>
                      <a:pt x="234" y="444"/>
                    </a:lnTo>
                    <a:lnTo>
                      <a:pt x="234" y="446"/>
                    </a:lnTo>
                    <a:lnTo>
                      <a:pt x="235" y="449"/>
                    </a:lnTo>
                    <a:lnTo>
                      <a:pt x="239" y="450"/>
                    </a:lnTo>
                    <a:lnTo>
                      <a:pt x="239" y="451"/>
                    </a:lnTo>
                    <a:lnTo>
                      <a:pt x="239" y="454"/>
                    </a:lnTo>
                    <a:lnTo>
                      <a:pt x="239" y="458"/>
                    </a:lnTo>
                    <a:lnTo>
                      <a:pt x="240" y="460"/>
                    </a:lnTo>
                    <a:lnTo>
                      <a:pt x="245" y="462"/>
                    </a:lnTo>
                    <a:lnTo>
                      <a:pt x="245" y="462"/>
                    </a:lnTo>
                    <a:lnTo>
                      <a:pt x="250" y="467"/>
                    </a:lnTo>
                    <a:lnTo>
                      <a:pt x="248" y="473"/>
                    </a:lnTo>
                    <a:lnTo>
                      <a:pt x="248" y="474"/>
                    </a:lnTo>
                    <a:lnTo>
                      <a:pt x="248" y="479"/>
                    </a:lnTo>
                    <a:lnTo>
                      <a:pt x="247" y="482"/>
                    </a:lnTo>
                    <a:lnTo>
                      <a:pt x="246" y="487"/>
                    </a:lnTo>
                    <a:lnTo>
                      <a:pt x="246" y="490"/>
                    </a:lnTo>
                    <a:lnTo>
                      <a:pt x="245" y="497"/>
                    </a:lnTo>
                    <a:lnTo>
                      <a:pt x="242" y="503"/>
                    </a:lnTo>
                    <a:lnTo>
                      <a:pt x="241" y="505"/>
                    </a:lnTo>
                    <a:lnTo>
                      <a:pt x="241" y="505"/>
                    </a:lnTo>
                    <a:lnTo>
                      <a:pt x="238" y="509"/>
                    </a:lnTo>
                    <a:lnTo>
                      <a:pt x="234" y="509"/>
                    </a:lnTo>
                    <a:lnTo>
                      <a:pt x="229" y="509"/>
                    </a:lnTo>
                    <a:lnTo>
                      <a:pt x="227" y="508"/>
                    </a:lnTo>
                    <a:lnTo>
                      <a:pt x="224" y="507"/>
                    </a:lnTo>
                    <a:lnTo>
                      <a:pt x="223" y="508"/>
                    </a:lnTo>
                    <a:lnTo>
                      <a:pt x="221" y="509"/>
                    </a:lnTo>
                    <a:lnTo>
                      <a:pt x="218" y="508"/>
                    </a:lnTo>
                    <a:lnTo>
                      <a:pt x="216" y="508"/>
                    </a:lnTo>
                    <a:lnTo>
                      <a:pt x="215" y="508"/>
                    </a:lnTo>
                    <a:lnTo>
                      <a:pt x="209" y="508"/>
                    </a:lnTo>
                    <a:lnTo>
                      <a:pt x="203" y="508"/>
                    </a:lnTo>
                    <a:lnTo>
                      <a:pt x="196" y="507"/>
                    </a:lnTo>
                    <a:lnTo>
                      <a:pt x="193" y="507"/>
                    </a:lnTo>
                    <a:lnTo>
                      <a:pt x="188" y="507"/>
                    </a:lnTo>
                    <a:lnTo>
                      <a:pt x="185" y="507"/>
                    </a:lnTo>
                    <a:lnTo>
                      <a:pt x="180" y="507"/>
                    </a:lnTo>
                    <a:lnTo>
                      <a:pt x="175" y="505"/>
                    </a:lnTo>
                    <a:lnTo>
                      <a:pt x="171" y="505"/>
                    </a:lnTo>
                    <a:lnTo>
                      <a:pt x="169" y="507"/>
                    </a:lnTo>
                    <a:lnTo>
                      <a:pt x="168" y="505"/>
                    </a:lnTo>
                    <a:lnTo>
                      <a:pt x="168" y="505"/>
                    </a:lnTo>
                    <a:lnTo>
                      <a:pt x="168" y="504"/>
                    </a:lnTo>
                    <a:lnTo>
                      <a:pt x="164" y="503"/>
                    </a:lnTo>
                    <a:lnTo>
                      <a:pt x="161" y="503"/>
                    </a:lnTo>
                    <a:lnTo>
                      <a:pt x="159" y="502"/>
                    </a:lnTo>
                    <a:lnTo>
                      <a:pt x="156" y="503"/>
                    </a:lnTo>
                    <a:lnTo>
                      <a:pt x="152" y="509"/>
                    </a:lnTo>
                    <a:lnTo>
                      <a:pt x="151" y="509"/>
                    </a:lnTo>
                    <a:lnTo>
                      <a:pt x="147" y="509"/>
                    </a:lnTo>
                    <a:lnTo>
                      <a:pt x="146" y="510"/>
                    </a:lnTo>
                    <a:lnTo>
                      <a:pt x="141" y="513"/>
                    </a:lnTo>
                    <a:lnTo>
                      <a:pt x="141" y="514"/>
                    </a:lnTo>
                    <a:lnTo>
                      <a:pt x="141" y="517"/>
                    </a:lnTo>
                    <a:lnTo>
                      <a:pt x="144" y="520"/>
                    </a:lnTo>
                    <a:lnTo>
                      <a:pt x="145" y="522"/>
                    </a:lnTo>
                    <a:lnTo>
                      <a:pt x="145" y="522"/>
                    </a:lnTo>
                    <a:lnTo>
                      <a:pt x="144" y="525"/>
                    </a:lnTo>
                    <a:lnTo>
                      <a:pt x="143" y="529"/>
                    </a:lnTo>
                    <a:lnTo>
                      <a:pt x="143" y="535"/>
                    </a:lnTo>
                    <a:lnTo>
                      <a:pt x="143" y="540"/>
                    </a:lnTo>
                    <a:lnTo>
                      <a:pt x="144" y="546"/>
                    </a:lnTo>
                    <a:lnTo>
                      <a:pt x="144" y="546"/>
                    </a:lnTo>
                    <a:lnTo>
                      <a:pt x="144" y="551"/>
                    </a:lnTo>
                    <a:lnTo>
                      <a:pt x="143" y="555"/>
                    </a:lnTo>
                    <a:lnTo>
                      <a:pt x="141" y="560"/>
                    </a:lnTo>
                    <a:lnTo>
                      <a:pt x="139" y="564"/>
                    </a:lnTo>
                    <a:lnTo>
                      <a:pt x="138" y="569"/>
                    </a:lnTo>
                    <a:lnTo>
                      <a:pt x="135" y="573"/>
                    </a:lnTo>
                    <a:lnTo>
                      <a:pt x="134" y="574"/>
                    </a:lnTo>
                    <a:lnTo>
                      <a:pt x="133" y="579"/>
                    </a:lnTo>
                    <a:lnTo>
                      <a:pt x="133" y="586"/>
                    </a:lnTo>
                    <a:lnTo>
                      <a:pt x="133" y="586"/>
                    </a:lnTo>
                    <a:lnTo>
                      <a:pt x="135" y="590"/>
                    </a:lnTo>
                    <a:lnTo>
                      <a:pt x="138" y="591"/>
                    </a:lnTo>
                    <a:lnTo>
                      <a:pt x="139" y="591"/>
                    </a:lnTo>
                    <a:lnTo>
                      <a:pt x="140" y="591"/>
                    </a:lnTo>
                    <a:lnTo>
                      <a:pt x="140" y="592"/>
                    </a:lnTo>
                    <a:lnTo>
                      <a:pt x="140" y="596"/>
                    </a:lnTo>
                    <a:lnTo>
                      <a:pt x="139" y="599"/>
                    </a:lnTo>
                    <a:lnTo>
                      <a:pt x="138" y="600"/>
                    </a:lnTo>
                    <a:lnTo>
                      <a:pt x="138" y="604"/>
                    </a:lnTo>
                    <a:lnTo>
                      <a:pt x="138" y="609"/>
                    </a:lnTo>
                    <a:lnTo>
                      <a:pt x="137" y="613"/>
                    </a:lnTo>
                    <a:lnTo>
                      <a:pt x="135" y="614"/>
                    </a:lnTo>
                    <a:lnTo>
                      <a:pt x="135" y="616"/>
                    </a:lnTo>
                    <a:lnTo>
                      <a:pt x="135" y="616"/>
                    </a:lnTo>
                    <a:lnTo>
                      <a:pt x="135" y="616"/>
                    </a:lnTo>
                    <a:lnTo>
                      <a:pt x="137" y="616"/>
                    </a:lnTo>
                    <a:lnTo>
                      <a:pt x="138" y="616"/>
                    </a:lnTo>
                    <a:lnTo>
                      <a:pt x="140" y="615"/>
                    </a:lnTo>
                    <a:lnTo>
                      <a:pt x="141" y="614"/>
                    </a:lnTo>
                    <a:lnTo>
                      <a:pt x="145" y="613"/>
                    </a:lnTo>
                    <a:lnTo>
                      <a:pt x="146" y="614"/>
                    </a:lnTo>
                    <a:lnTo>
                      <a:pt x="149" y="614"/>
                    </a:lnTo>
                    <a:lnTo>
                      <a:pt x="151" y="614"/>
                    </a:lnTo>
                    <a:lnTo>
                      <a:pt x="155" y="613"/>
                    </a:lnTo>
                    <a:lnTo>
                      <a:pt x="156" y="611"/>
                    </a:lnTo>
                    <a:lnTo>
                      <a:pt x="158" y="610"/>
                    </a:lnTo>
                    <a:lnTo>
                      <a:pt x="159" y="610"/>
                    </a:lnTo>
                    <a:lnTo>
                      <a:pt x="161" y="611"/>
                    </a:lnTo>
                    <a:lnTo>
                      <a:pt x="164" y="613"/>
                    </a:lnTo>
                    <a:lnTo>
                      <a:pt x="168" y="614"/>
                    </a:lnTo>
                    <a:lnTo>
                      <a:pt x="169" y="615"/>
                    </a:lnTo>
                    <a:lnTo>
                      <a:pt x="170" y="619"/>
                    </a:lnTo>
                    <a:lnTo>
                      <a:pt x="170" y="620"/>
                    </a:lnTo>
                    <a:lnTo>
                      <a:pt x="174" y="626"/>
                    </a:lnTo>
                    <a:lnTo>
                      <a:pt x="177" y="629"/>
                    </a:lnTo>
                    <a:lnTo>
                      <a:pt x="180" y="632"/>
                    </a:lnTo>
                    <a:lnTo>
                      <a:pt x="181" y="632"/>
                    </a:lnTo>
                    <a:lnTo>
                      <a:pt x="182" y="632"/>
                    </a:lnTo>
                    <a:lnTo>
                      <a:pt x="187" y="629"/>
                    </a:lnTo>
                    <a:lnTo>
                      <a:pt x="188" y="628"/>
                    </a:lnTo>
                    <a:lnTo>
                      <a:pt x="191" y="627"/>
                    </a:lnTo>
                    <a:lnTo>
                      <a:pt x="191" y="626"/>
                    </a:lnTo>
                    <a:lnTo>
                      <a:pt x="192" y="625"/>
                    </a:lnTo>
                    <a:lnTo>
                      <a:pt x="193" y="623"/>
                    </a:lnTo>
                    <a:lnTo>
                      <a:pt x="197" y="622"/>
                    </a:lnTo>
                    <a:lnTo>
                      <a:pt x="198" y="622"/>
                    </a:lnTo>
                    <a:lnTo>
                      <a:pt x="200" y="622"/>
                    </a:lnTo>
                    <a:lnTo>
                      <a:pt x="202" y="622"/>
                    </a:lnTo>
                    <a:lnTo>
                      <a:pt x="205" y="621"/>
                    </a:lnTo>
                    <a:lnTo>
                      <a:pt x="208" y="621"/>
                    </a:lnTo>
                    <a:lnTo>
                      <a:pt x="215" y="620"/>
                    </a:lnTo>
                    <a:lnTo>
                      <a:pt x="218" y="621"/>
                    </a:lnTo>
                    <a:lnTo>
                      <a:pt x="224" y="620"/>
                    </a:lnTo>
                    <a:lnTo>
                      <a:pt x="228" y="620"/>
                    </a:lnTo>
                    <a:lnTo>
                      <a:pt x="230" y="619"/>
                    </a:lnTo>
                    <a:lnTo>
                      <a:pt x="232" y="617"/>
                    </a:lnTo>
                    <a:lnTo>
                      <a:pt x="235" y="614"/>
                    </a:lnTo>
                    <a:lnTo>
                      <a:pt x="238" y="609"/>
                    </a:lnTo>
                    <a:lnTo>
                      <a:pt x="239" y="609"/>
                    </a:lnTo>
                    <a:lnTo>
                      <a:pt x="242" y="607"/>
                    </a:lnTo>
                    <a:lnTo>
                      <a:pt x="247" y="608"/>
                    </a:lnTo>
                    <a:lnTo>
                      <a:pt x="248" y="608"/>
                    </a:lnTo>
                    <a:lnTo>
                      <a:pt x="250" y="605"/>
                    </a:lnTo>
                    <a:lnTo>
                      <a:pt x="250" y="603"/>
                    </a:lnTo>
                    <a:lnTo>
                      <a:pt x="251" y="598"/>
                    </a:lnTo>
                    <a:lnTo>
                      <a:pt x="252" y="596"/>
                    </a:lnTo>
                    <a:lnTo>
                      <a:pt x="255" y="593"/>
                    </a:lnTo>
                    <a:lnTo>
                      <a:pt x="257" y="592"/>
                    </a:lnTo>
                    <a:lnTo>
                      <a:pt x="261" y="590"/>
                    </a:lnTo>
                    <a:lnTo>
                      <a:pt x="263" y="588"/>
                    </a:lnTo>
                    <a:lnTo>
                      <a:pt x="264" y="586"/>
                    </a:lnTo>
                    <a:lnTo>
                      <a:pt x="263" y="585"/>
                    </a:lnTo>
                    <a:lnTo>
                      <a:pt x="261" y="582"/>
                    </a:lnTo>
                    <a:lnTo>
                      <a:pt x="258" y="580"/>
                    </a:lnTo>
                    <a:lnTo>
                      <a:pt x="257" y="578"/>
                    </a:lnTo>
                    <a:lnTo>
                      <a:pt x="257" y="573"/>
                    </a:lnTo>
                    <a:lnTo>
                      <a:pt x="264" y="566"/>
                    </a:lnTo>
                    <a:lnTo>
                      <a:pt x="269" y="560"/>
                    </a:lnTo>
                    <a:lnTo>
                      <a:pt x="273" y="556"/>
                    </a:lnTo>
                    <a:lnTo>
                      <a:pt x="273" y="552"/>
                    </a:lnTo>
                    <a:lnTo>
                      <a:pt x="273" y="551"/>
                    </a:lnTo>
                    <a:lnTo>
                      <a:pt x="274" y="550"/>
                    </a:lnTo>
                    <a:lnTo>
                      <a:pt x="277" y="549"/>
                    </a:lnTo>
                    <a:lnTo>
                      <a:pt x="280" y="548"/>
                    </a:lnTo>
                    <a:lnTo>
                      <a:pt x="283" y="546"/>
                    </a:lnTo>
                    <a:lnTo>
                      <a:pt x="288" y="545"/>
                    </a:lnTo>
                    <a:lnTo>
                      <a:pt x="289" y="544"/>
                    </a:lnTo>
                    <a:lnTo>
                      <a:pt x="292" y="543"/>
                    </a:lnTo>
                    <a:lnTo>
                      <a:pt x="299" y="539"/>
                    </a:lnTo>
                    <a:lnTo>
                      <a:pt x="303" y="537"/>
                    </a:lnTo>
                    <a:lnTo>
                      <a:pt x="306" y="533"/>
                    </a:lnTo>
                    <a:lnTo>
                      <a:pt x="305" y="529"/>
                    </a:lnTo>
                    <a:lnTo>
                      <a:pt x="305" y="526"/>
                    </a:lnTo>
                    <a:lnTo>
                      <a:pt x="305" y="525"/>
                    </a:lnTo>
                    <a:lnTo>
                      <a:pt x="305" y="521"/>
                    </a:lnTo>
                    <a:lnTo>
                      <a:pt x="305" y="517"/>
                    </a:lnTo>
                    <a:lnTo>
                      <a:pt x="306" y="516"/>
                    </a:lnTo>
                    <a:lnTo>
                      <a:pt x="307" y="514"/>
                    </a:lnTo>
                    <a:lnTo>
                      <a:pt x="311" y="511"/>
                    </a:lnTo>
                    <a:lnTo>
                      <a:pt x="314" y="510"/>
                    </a:lnTo>
                    <a:lnTo>
                      <a:pt x="315" y="510"/>
                    </a:lnTo>
                    <a:lnTo>
                      <a:pt x="317" y="510"/>
                    </a:lnTo>
                    <a:lnTo>
                      <a:pt x="318" y="510"/>
                    </a:lnTo>
                    <a:lnTo>
                      <a:pt x="323" y="511"/>
                    </a:lnTo>
                    <a:lnTo>
                      <a:pt x="327" y="511"/>
                    </a:lnTo>
                    <a:lnTo>
                      <a:pt x="330" y="513"/>
                    </a:lnTo>
                    <a:lnTo>
                      <a:pt x="335" y="513"/>
                    </a:lnTo>
                    <a:lnTo>
                      <a:pt x="339" y="514"/>
                    </a:lnTo>
                    <a:lnTo>
                      <a:pt x="342" y="515"/>
                    </a:lnTo>
                    <a:lnTo>
                      <a:pt x="347" y="514"/>
                    </a:lnTo>
                    <a:lnTo>
                      <a:pt x="348" y="514"/>
                    </a:lnTo>
                    <a:lnTo>
                      <a:pt x="353" y="510"/>
                    </a:lnTo>
                    <a:lnTo>
                      <a:pt x="353" y="510"/>
                    </a:lnTo>
                    <a:lnTo>
                      <a:pt x="354" y="510"/>
                    </a:lnTo>
                    <a:lnTo>
                      <a:pt x="357" y="511"/>
                    </a:lnTo>
                    <a:lnTo>
                      <a:pt x="358" y="511"/>
                    </a:lnTo>
                    <a:lnTo>
                      <a:pt x="359" y="513"/>
                    </a:lnTo>
                    <a:lnTo>
                      <a:pt x="363" y="510"/>
                    </a:lnTo>
                    <a:lnTo>
                      <a:pt x="365" y="507"/>
                    </a:lnTo>
                    <a:lnTo>
                      <a:pt x="366" y="503"/>
                    </a:lnTo>
                    <a:lnTo>
                      <a:pt x="369" y="502"/>
                    </a:lnTo>
                    <a:lnTo>
                      <a:pt x="371" y="498"/>
                    </a:lnTo>
                    <a:lnTo>
                      <a:pt x="375" y="497"/>
                    </a:lnTo>
                    <a:lnTo>
                      <a:pt x="379" y="496"/>
                    </a:lnTo>
                    <a:lnTo>
                      <a:pt x="381" y="495"/>
                    </a:lnTo>
                    <a:lnTo>
                      <a:pt x="383" y="493"/>
                    </a:lnTo>
                    <a:lnTo>
                      <a:pt x="385" y="495"/>
                    </a:lnTo>
                    <a:lnTo>
                      <a:pt x="386" y="497"/>
                    </a:lnTo>
                    <a:lnTo>
                      <a:pt x="388" y="499"/>
                    </a:lnTo>
                    <a:lnTo>
                      <a:pt x="392" y="502"/>
                    </a:lnTo>
                    <a:lnTo>
                      <a:pt x="394" y="502"/>
                    </a:lnTo>
                    <a:lnTo>
                      <a:pt x="395" y="504"/>
                    </a:lnTo>
                    <a:lnTo>
                      <a:pt x="395" y="505"/>
                    </a:lnTo>
                    <a:lnTo>
                      <a:pt x="397" y="507"/>
                    </a:lnTo>
                    <a:lnTo>
                      <a:pt x="398" y="511"/>
                    </a:lnTo>
                    <a:lnTo>
                      <a:pt x="399" y="513"/>
                    </a:lnTo>
                    <a:lnTo>
                      <a:pt x="400" y="514"/>
                    </a:lnTo>
                    <a:lnTo>
                      <a:pt x="400" y="515"/>
                    </a:lnTo>
                    <a:lnTo>
                      <a:pt x="400" y="516"/>
                    </a:lnTo>
                    <a:lnTo>
                      <a:pt x="398" y="517"/>
                    </a:lnTo>
                    <a:lnTo>
                      <a:pt x="397" y="517"/>
                    </a:lnTo>
                    <a:lnTo>
                      <a:pt x="394" y="520"/>
                    </a:lnTo>
                    <a:lnTo>
                      <a:pt x="397" y="522"/>
                    </a:lnTo>
                    <a:lnTo>
                      <a:pt x="400" y="522"/>
                    </a:lnTo>
                    <a:lnTo>
                      <a:pt x="401" y="522"/>
                    </a:lnTo>
                    <a:lnTo>
                      <a:pt x="403" y="519"/>
                    </a:lnTo>
                    <a:lnTo>
                      <a:pt x="403" y="519"/>
                    </a:lnTo>
                    <a:lnTo>
                      <a:pt x="403" y="519"/>
                    </a:lnTo>
                    <a:lnTo>
                      <a:pt x="404" y="519"/>
                    </a:lnTo>
                    <a:lnTo>
                      <a:pt x="404" y="520"/>
                    </a:lnTo>
                    <a:lnTo>
                      <a:pt x="405" y="521"/>
                    </a:lnTo>
                    <a:lnTo>
                      <a:pt x="406" y="522"/>
                    </a:lnTo>
                    <a:lnTo>
                      <a:pt x="407" y="522"/>
                    </a:lnTo>
                    <a:lnTo>
                      <a:pt x="409" y="525"/>
                    </a:lnTo>
                    <a:lnTo>
                      <a:pt x="409" y="526"/>
                    </a:lnTo>
                    <a:lnTo>
                      <a:pt x="409" y="528"/>
                    </a:lnTo>
                    <a:lnTo>
                      <a:pt x="411" y="528"/>
                    </a:lnTo>
                    <a:lnTo>
                      <a:pt x="412" y="528"/>
                    </a:lnTo>
                    <a:lnTo>
                      <a:pt x="413" y="528"/>
                    </a:lnTo>
                    <a:lnTo>
                      <a:pt x="416" y="528"/>
                    </a:lnTo>
                    <a:lnTo>
                      <a:pt x="416" y="529"/>
                    </a:lnTo>
                    <a:lnTo>
                      <a:pt x="415" y="531"/>
                    </a:lnTo>
                    <a:lnTo>
                      <a:pt x="416" y="532"/>
                    </a:lnTo>
                    <a:lnTo>
                      <a:pt x="418" y="533"/>
                    </a:lnTo>
                    <a:lnTo>
                      <a:pt x="419" y="534"/>
                    </a:lnTo>
                    <a:lnTo>
                      <a:pt x="421" y="533"/>
                    </a:lnTo>
                    <a:lnTo>
                      <a:pt x="421" y="535"/>
                    </a:lnTo>
                    <a:lnTo>
                      <a:pt x="423" y="539"/>
                    </a:lnTo>
                    <a:lnTo>
                      <a:pt x="424" y="539"/>
                    </a:lnTo>
                    <a:lnTo>
                      <a:pt x="428" y="541"/>
                    </a:lnTo>
                    <a:lnTo>
                      <a:pt x="429" y="543"/>
                    </a:lnTo>
                    <a:lnTo>
                      <a:pt x="434" y="544"/>
                    </a:lnTo>
                    <a:lnTo>
                      <a:pt x="438" y="544"/>
                    </a:lnTo>
                    <a:lnTo>
                      <a:pt x="438" y="544"/>
                    </a:lnTo>
                    <a:lnTo>
                      <a:pt x="439" y="545"/>
                    </a:lnTo>
                    <a:lnTo>
                      <a:pt x="442" y="546"/>
                    </a:lnTo>
                    <a:lnTo>
                      <a:pt x="444" y="548"/>
                    </a:lnTo>
                    <a:lnTo>
                      <a:pt x="445" y="548"/>
                    </a:lnTo>
                    <a:lnTo>
                      <a:pt x="445" y="549"/>
                    </a:lnTo>
                    <a:lnTo>
                      <a:pt x="447" y="552"/>
                    </a:lnTo>
                    <a:lnTo>
                      <a:pt x="447" y="552"/>
                    </a:lnTo>
                    <a:lnTo>
                      <a:pt x="452" y="554"/>
                    </a:lnTo>
                    <a:lnTo>
                      <a:pt x="451" y="555"/>
                    </a:lnTo>
                    <a:lnTo>
                      <a:pt x="451" y="556"/>
                    </a:lnTo>
                    <a:lnTo>
                      <a:pt x="452" y="557"/>
                    </a:lnTo>
                    <a:lnTo>
                      <a:pt x="458" y="556"/>
                    </a:lnTo>
                    <a:lnTo>
                      <a:pt x="459" y="560"/>
                    </a:lnTo>
                    <a:lnTo>
                      <a:pt x="459" y="561"/>
                    </a:lnTo>
                    <a:lnTo>
                      <a:pt x="463" y="563"/>
                    </a:lnTo>
                    <a:lnTo>
                      <a:pt x="463" y="564"/>
                    </a:lnTo>
                    <a:lnTo>
                      <a:pt x="465" y="567"/>
                    </a:lnTo>
                    <a:lnTo>
                      <a:pt x="468" y="567"/>
                    </a:lnTo>
                    <a:lnTo>
                      <a:pt x="469" y="567"/>
                    </a:lnTo>
                    <a:lnTo>
                      <a:pt x="469" y="567"/>
                    </a:lnTo>
                    <a:lnTo>
                      <a:pt x="471" y="568"/>
                    </a:lnTo>
                    <a:lnTo>
                      <a:pt x="472" y="573"/>
                    </a:lnTo>
                    <a:lnTo>
                      <a:pt x="474" y="574"/>
                    </a:lnTo>
                    <a:lnTo>
                      <a:pt x="474" y="574"/>
                    </a:lnTo>
                    <a:lnTo>
                      <a:pt x="475" y="576"/>
                    </a:lnTo>
                    <a:lnTo>
                      <a:pt x="475" y="578"/>
                    </a:lnTo>
                    <a:lnTo>
                      <a:pt x="475" y="580"/>
                    </a:lnTo>
                    <a:lnTo>
                      <a:pt x="476" y="582"/>
                    </a:lnTo>
                    <a:lnTo>
                      <a:pt x="477" y="584"/>
                    </a:lnTo>
                    <a:lnTo>
                      <a:pt x="476" y="584"/>
                    </a:lnTo>
                    <a:lnTo>
                      <a:pt x="475" y="585"/>
                    </a:lnTo>
                    <a:lnTo>
                      <a:pt x="475" y="585"/>
                    </a:lnTo>
                    <a:lnTo>
                      <a:pt x="472" y="587"/>
                    </a:lnTo>
                    <a:lnTo>
                      <a:pt x="472" y="590"/>
                    </a:lnTo>
                    <a:lnTo>
                      <a:pt x="471" y="592"/>
                    </a:lnTo>
                    <a:lnTo>
                      <a:pt x="470" y="592"/>
                    </a:lnTo>
                    <a:lnTo>
                      <a:pt x="470" y="592"/>
                    </a:lnTo>
                    <a:lnTo>
                      <a:pt x="465" y="593"/>
                    </a:lnTo>
                    <a:lnTo>
                      <a:pt x="464" y="593"/>
                    </a:lnTo>
                    <a:lnTo>
                      <a:pt x="460" y="593"/>
                    </a:lnTo>
                    <a:lnTo>
                      <a:pt x="456" y="594"/>
                    </a:lnTo>
                    <a:lnTo>
                      <a:pt x="453" y="597"/>
                    </a:lnTo>
                    <a:lnTo>
                      <a:pt x="452" y="597"/>
                    </a:lnTo>
                    <a:lnTo>
                      <a:pt x="450" y="597"/>
                    </a:lnTo>
                    <a:lnTo>
                      <a:pt x="447" y="597"/>
                    </a:lnTo>
                    <a:lnTo>
                      <a:pt x="447" y="597"/>
                    </a:lnTo>
                    <a:lnTo>
                      <a:pt x="444" y="596"/>
                    </a:lnTo>
                    <a:lnTo>
                      <a:pt x="442" y="594"/>
                    </a:lnTo>
                    <a:lnTo>
                      <a:pt x="440" y="593"/>
                    </a:lnTo>
                    <a:lnTo>
                      <a:pt x="439" y="593"/>
                    </a:lnTo>
                    <a:lnTo>
                      <a:pt x="434" y="596"/>
                    </a:lnTo>
                    <a:lnTo>
                      <a:pt x="433" y="596"/>
                    </a:lnTo>
                    <a:lnTo>
                      <a:pt x="433" y="596"/>
                    </a:lnTo>
                    <a:lnTo>
                      <a:pt x="431" y="593"/>
                    </a:lnTo>
                    <a:lnTo>
                      <a:pt x="430" y="594"/>
                    </a:lnTo>
                    <a:lnTo>
                      <a:pt x="430" y="594"/>
                    </a:lnTo>
                    <a:lnTo>
                      <a:pt x="429" y="596"/>
                    </a:lnTo>
                    <a:lnTo>
                      <a:pt x="427" y="599"/>
                    </a:lnTo>
                    <a:lnTo>
                      <a:pt x="427" y="599"/>
                    </a:lnTo>
                    <a:lnTo>
                      <a:pt x="428" y="604"/>
                    </a:lnTo>
                    <a:lnTo>
                      <a:pt x="429" y="605"/>
                    </a:lnTo>
                    <a:lnTo>
                      <a:pt x="431" y="607"/>
                    </a:lnTo>
                    <a:lnTo>
                      <a:pt x="433" y="607"/>
                    </a:lnTo>
                    <a:lnTo>
                      <a:pt x="434" y="607"/>
                    </a:lnTo>
                    <a:lnTo>
                      <a:pt x="435" y="607"/>
                    </a:lnTo>
                    <a:lnTo>
                      <a:pt x="440" y="609"/>
                    </a:lnTo>
                    <a:lnTo>
                      <a:pt x="442" y="610"/>
                    </a:lnTo>
                    <a:lnTo>
                      <a:pt x="445" y="613"/>
                    </a:lnTo>
                    <a:lnTo>
                      <a:pt x="448" y="614"/>
                    </a:lnTo>
                    <a:lnTo>
                      <a:pt x="450" y="614"/>
                    </a:lnTo>
                    <a:lnTo>
                      <a:pt x="451" y="614"/>
                    </a:lnTo>
                    <a:lnTo>
                      <a:pt x="453" y="617"/>
                    </a:lnTo>
                    <a:lnTo>
                      <a:pt x="456" y="620"/>
                    </a:lnTo>
                    <a:lnTo>
                      <a:pt x="457" y="620"/>
                    </a:lnTo>
                    <a:lnTo>
                      <a:pt x="460" y="621"/>
                    </a:lnTo>
                    <a:lnTo>
                      <a:pt x="464" y="620"/>
                    </a:lnTo>
                    <a:lnTo>
                      <a:pt x="464" y="619"/>
                    </a:lnTo>
                    <a:lnTo>
                      <a:pt x="466" y="615"/>
                    </a:lnTo>
                    <a:lnTo>
                      <a:pt x="466" y="614"/>
                    </a:lnTo>
                    <a:lnTo>
                      <a:pt x="465" y="609"/>
                    </a:lnTo>
                    <a:lnTo>
                      <a:pt x="465" y="608"/>
                    </a:lnTo>
                    <a:lnTo>
                      <a:pt x="464" y="604"/>
                    </a:lnTo>
                    <a:lnTo>
                      <a:pt x="466" y="600"/>
                    </a:lnTo>
                    <a:lnTo>
                      <a:pt x="468" y="599"/>
                    </a:lnTo>
                    <a:lnTo>
                      <a:pt x="469" y="598"/>
                    </a:lnTo>
                    <a:lnTo>
                      <a:pt x="470" y="599"/>
                    </a:lnTo>
                    <a:lnTo>
                      <a:pt x="471" y="599"/>
                    </a:lnTo>
                    <a:lnTo>
                      <a:pt x="472" y="600"/>
                    </a:lnTo>
                    <a:lnTo>
                      <a:pt x="474" y="600"/>
                    </a:lnTo>
                    <a:lnTo>
                      <a:pt x="474" y="600"/>
                    </a:lnTo>
                    <a:lnTo>
                      <a:pt x="475" y="602"/>
                    </a:lnTo>
                    <a:lnTo>
                      <a:pt x="476" y="600"/>
                    </a:lnTo>
                    <a:lnTo>
                      <a:pt x="477" y="598"/>
                    </a:lnTo>
                    <a:lnTo>
                      <a:pt x="478" y="597"/>
                    </a:lnTo>
                    <a:lnTo>
                      <a:pt x="478" y="596"/>
                    </a:lnTo>
                    <a:lnTo>
                      <a:pt x="481" y="594"/>
                    </a:lnTo>
                    <a:lnTo>
                      <a:pt x="481" y="594"/>
                    </a:lnTo>
                    <a:lnTo>
                      <a:pt x="482" y="594"/>
                    </a:lnTo>
                    <a:lnTo>
                      <a:pt x="483" y="593"/>
                    </a:lnTo>
                    <a:lnTo>
                      <a:pt x="483" y="591"/>
                    </a:lnTo>
                    <a:lnTo>
                      <a:pt x="483" y="590"/>
                    </a:lnTo>
                    <a:lnTo>
                      <a:pt x="484" y="587"/>
                    </a:lnTo>
                    <a:lnTo>
                      <a:pt x="486" y="586"/>
                    </a:lnTo>
                    <a:lnTo>
                      <a:pt x="486" y="585"/>
                    </a:lnTo>
                    <a:lnTo>
                      <a:pt x="487" y="585"/>
                    </a:lnTo>
                    <a:lnTo>
                      <a:pt x="488" y="585"/>
                    </a:lnTo>
                    <a:lnTo>
                      <a:pt x="490" y="584"/>
                    </a:lnTo>
                    <a:lnTo>
                      <a:pt x="490" y="584"/>
                    </a:lnTo>
                    <a:lnTo>
                      <a:pt x="492" y="580"/>
                    </a:lnTo>
                    <a:lnTo>
                      <a:pt x="492" y="578"/>
                    </a:lnTo>
                    <a:lnTo>
                      <a:pt x="492" y="574"/>
                    </a:lnTo>
                    <a:lnTo>
                      <a:pt x="488" y="573"/>
                    </a:lnTo>
                    <a:lnTo>
                      <a:pt x="486" y="573"/>
                    </a:lnTo>
                    <a:lnTo>
                      <a:pt x="484" y="572"/>
                    </a:lnTo>
                    <a:lnTo>
                      <a:pt x="483" y="569"/>
                    </a:lnTo>
                    <a:lnTo>
                      <a:pt x="482" y="568"/>
                    </a:lnTo>
                    <a:lnTo>
                      <a:pt x="483" y="567"/>
                    </a:lnTo>
                    <a:lnTo>
                      <a:pt x="483" y="566"/>
                    </a:lnTo>
                    <a:lnTo>
                      <a:pt x="486" y="561"/>
                    </a:lnTo>
                    <a:lnTo>
                      <a:pt x="487" y="558"/>
                    </a:lnTo>
                    <a:lnTo>
                      <a:pt x="487" y="558"/>
                    </a:lnTo>
                    <a:lnTo>
                      <a:pt x="488" y="557"/>
                    </a:lnTo>
                    <a:lnTo>
                      <a:pt x="489" y="557"/>
                    </a:lnTo>
                    <a:lnTo>
                      <a:pt x="489" y="558"/>
                    </a:lnTo>
                    <a:lnTo>
                      <a:pt x="492" y="561"/>
                    </a:lnTo>
                    <a:lnTo>
                      <a:pt x="494" y="562"/>
                    </a:lnTo>
                    <a:lnTo>
                      <a:pt x="498" y="562"/>
                    </a:lnTo>
                    <a:lnTo>
                      <a:pt x="499" y="562"/>
                    </a:lnTo>
                    <a:lnTo>
                      <a:pt x="499" y="563"/>
                    </a:lnTo>
                    <a:lnTo>
                      <a:pt x="505" y="569"/>
                    </a:lnTo>
                    <a:lnTo>
                      <a:pt x="506" y="569"/>
                    </a:lnTo>
                    <a:lnTo>
                      <a:pt x="506" y="568"/>
                    </a:lnTo>
                    <a:lnTo>
                      <a:pt x="509" y="567"/>
                    </a:lnTo>
                    <a:lnTo>
                      <a:pt x="507" y="563"/>
                    </a:lnTo>
                    <a:lnTo>
                      <a:pt x="506" y="558"/>
                    </a:lnTo>
                    <a:lnTo>
                      <a:pt x="504" y="556"/>
                    </a:lnTo>
                    <a:lnTo>
                      <a:pt x="503" y="555"/>
                    </a:lnTo>
                    <a:lnTo>
                      <a:pt x="499" y="552"/>
                    </a:lnTo>
                    <a:lnTo>
                      <a:pt x="498" y="551"/>
                    </a:lnTo>
                    <a:lnTo>
                      <a:pt x="495" y="550"/>
                    </a:lnTo>
                    <a:lnTo>
                      <a:pt x="493" y="549"/>
                    </a:lnTo>
                    <a:lnTo>
                      <a:pt x="490" y="548"/>
                    </a:lnTo>
                    <a:lnTo>
                      <a:pt x="488" y="546"/>
                    </a:lnTo>
                    <a:lnTo>
                      <a:pt x="484" y="545"/>
                    </a:lnTo>
                    <a:lnTo>
                      <a:pt x="476" y="541"/>
                    </a:lnTo>
                    <a:lnTo>
                      <a:pt x="474" y="539"/>
                    </a:lnTo>
                    <a:lnTo>
                      <a:pt x="475" y="539"/>
                    </a:lnTo>
                    <a:lnTo>
                      <a:pt x="477" y="537"/>
                    </a:lnTo>
                    <a:lnTo>
                      <a:pt x="477" y="535"/>
                    </a:lnTo>
                    <a:lnTo>
                      <a:pt x="474" y="532"/>
                    </a:lnTo>
                    <a:lnTo>
                      <a:pt x="471" y="532"/>
                    </a:lnTo>
                    <a:lnTo>
                      <a:pt x="466" y="532"/>
                    </a:lnTo>
                    <a:lnTo>
                      <a:pt x="464" y="532"/>
                    </a:lnTo>
                    <a:lnTo>
                      <a:pt x="463" y="533"/>
                    </a:lnTo>
                    <a:lnTo>
                      <a:pt x="460" y="532"/>
                    </a:lnTo>
                    <a:lnTo>
                      <a:pt x="457" y="529"/>
                    </a:lnTo>
                    <a:lnTo>
                      <a:pt x="453" y="526"/>
                    </a:lnTo>
                    <a:lnTo>
                      <a:pt x="452" y="525"/>
                    </a:lnTo>
                    <a:lnTo>
                      <a:pt x="448" y="520"/>
                    </a:lnTo>
                    <a:lnTo>
                      <a:pt x="447" y="519"/>
                    </a:lnTo>
                    <a:lnTo>
                      <a:pt x="445" y="513"/>
                    </a:lnTo>
                    <a:lnTo>
                      <a:pt x="445" y="511"/>
                    </a:lnTo>
                    <a:lnTo>
                      <a:pt x="444" y="509"/>
                    </a:lnTo>
                    <a:lnTo>
                      <a:pt x="436" y="503"/>
                    </a:lnTo>
                    <a:lnTo>
                      <a:pt x="429" y="498"/>
                    </a:lnTo>
                    <a:lnTo>
                      <a:pt x="427" y="496"/>
                    </a:lnTo>
                    <a:lnTo>
                      <a:pt x="424" y="495"/>
                    </a:lnTo>
                    <a:lnTo>
                      <a:pt x="424" y="492"/>
                    </a:lnTo>
                    <a:lnTo>
                      <a:pt x="424" y="489"/>
                    </a:lnTo>
                    <a:lnTo>
                      <a:pt x="424" y="489"/>
                    </a:lnTo>
                    <a:lnTo>
                      <a:pt x="425" y="489"/>
                    </a:lnTo>
                    <a:lnTo>
                      <a:pt x="427" y="487"/>
                    </a:lnTo>
                    <a:lnTo>
                      <a:pt x="428" y="484"/>
                    </a:lnTo>
                    <a:lnTo>
                      <a:pt x="425" y="482"/>
                    </a:lnTo>
                    <a:lnTo>
                      <a:pt x="425" y="481"/>
                    </a:lnTo>
                    <a:lnTo>
                      <a:pt x="424" y="480"/>
                    </a:lnTo>
                    <a:lnTo>
                      <a:pt x="424" y="478"/>
                    </a:lnTo>
                    <a:lnTo>
                      <a:pt x="425" y="478"/>
                    </a:lnTo>
                    <a:lnTo>
                      <a:pt x="425" y="478"/>
                    </a:lnTo>
                    <a:lnTo>
                      <a:pt x="428" y="478"/>
                    </a:lnTo>
                    <a:lnTo>
                      <a:pt x="433" y="474"/>
                    </a:lnTo>
                    <a:lnTo>
                      <a:pt x="434" y="474"/>
                    </a:lnTo>
                    <a:lnTo>
                      <a:pt x="435" y="473"/>
                    </a:lnTo>
                    <a:lnTo>
                      <a:pt x="436" y="473"/>
                    </a:lnTo>
                    <a:lnTo>
                      <a:pt x="438" y="474"/>
                    </a:lnTo>
                    <a:lnTo>
                      <a:pt x="438" y="476"/>
                    </a:lnTo>
                    <a:lnTo>
                      <a:pt x="441" y="480"/>
                    </a:lnTo>
                    <a:lnTo>
                      <a:pt x="444" y="484"/>
                    </a:lnTo>
                    <a:lnTo>
                      <a:pt x="444" y="485"/>
                    </a:lnTo>
                    <a:lnTo>
                      <a:pt x="444" y="486"/>
                    </a:lnTo>
                    <a:lnTo>
                      <a:pt x="445" y="489"/>
                    </a:lnTo>
                    <a:lnTo>
                      <a:pt x="446" y="489"/>
                    </a:lnTo>
                    <a:lnTo>
                      <a:pt x="448" y="486"/>
                    </a:lnTo>
                    <a:lnTo>
                      <a:pt x="448" y="487"/>
                    </a:lnTo>
                    <a:lnTo>
                      <a:pt x="451" y="490"/>
                    </a:lnTo>
                    <a:lnTo>
                      <a:pt x="454" y="492"/>
                    </a:lnTo>
                    <a:lnTo>
                      <a:pt x="456" y="491"/>
                    </a:lnTo>
                    <a:lnTo>
                      <a:pt x="457" y="490"/>
                    </a:lnTo>
                    <a:lnTo>
                      <a:pt x="456" y="489"/>
                    </a:lnTo>
                    <a:lnTo>
                      <a:pt x="456" y="487"/>
                    </a:lnTo>
                    <a:lnTo>
                      <a:pt x="456" y="487"/>
                    </a:lnTo>
                    <a:lnTo>
                      <a:pt x="458" y="490"/>
                    </a:lnTo>
                    <a:lnTo>
                      <a:pt x="460" y="493"/>
                    </a:lnTo>
                    <a:lnTo>
                      <a:pt x="460" y="495"/>
                    </a:lnTo>
                    <a:lnTo>
                      <a:pt x="460" y="497"/>
                    </a:lnTo>
                    <a:lnTo>
                      <a:pt x="459" y="499"/>
                    </a:lnTo>
                    <a:lnTo>
                      <a:pt x="462" y="501"/>
                    </a:lnTo>
                    <a:lnTo>
                      <a:pt x="465" y="502"/>
                    </a:lnTo>
                    <a:lnTo>
                      <a:pt x="466" y="502"/>
                    </a:lnTo>
                    <a:lnTo>
                      <a:pt x="471" y="505"/>
                    </a:lnTo>
                    <a:lnTo>
                      <a:pt x="471" y="505"/>
                    </a:lnTo>
                    <a:lnTo>
                      <a:pt x="472" y="509"/>
                    </a:lnTo>
                    <a:lnTo>
                      <a:pt x="472" y="509"/>
                    </a:lnTo>
                    <a:lnTo>
                      <a:pt x="477" y="513"/>
                    </a:lnTo>
                    <a:lnTo>
                      <a:pt x="478" y="513"/>
                    </a:lnTo>
                    <a:lnTo>
                      <a:pt x="481" y="515"/>
                    </a:lnTo>
                    <a:lnTo>
                      <a:pt x="481" y="516"/>
                    </a:lnTo>
                    <a:lnTo>
                      <a:pt x="481" y="517"/>
                    </a:lnTo>
                    <a:lnTo>
                      <a:pt x="483" y="519"/>
                    </a:lnTo>
                    <a:lnTo>
                      <a:pt x="487" y="519"/>
                    </a:lnTo>
                    <a:lnTo>
                      <a:pt x="494" y="519"/>
                    </a:lnTo>
                    <a:lnTo>
                      <a:pt x="499" y="520"/>
                    </a:lnTo>
                    <a:lnTo>
                      <a:pt x="501" y="522"/>
                    </a:lnTo>
                    <a:lnTo>
                      <a:pt x="506" y="525"/>
                    </a:lnTo>
                    <a:lnTo>
                      <a:pt x="509" y="527"/>
                    </a:lnTo>
                    <a:lnTo>
                      <a:pt x="511" y="528"/>
                    </a:lnTo>
                    <a:lnTo>
                      <a:pt x="515" y="532"/>
                    </a:lnTo>
                    <a:lnTo>
                      <a:pt x="519" y="537"/>
                    </a:lnTo>
                    <a:lnTo>
                      <a:pt x="522" y="537"/>
                    </a:lnTo>
                    <a:lnTo>
                      <a:pt x="521" y="538"/>
                    </a:lnTo>
                    <a:lnTo>
                      <a:pt x="519" y="540"/>
                    </a:lnTo>
                    <a:lnTo>
                      <a:pt x="518" y="543"/>
                    </a:lnTo>
                    <a:lnTo>
                      <a:pt x="519" y="544"/>
                    </a:lnTo>
                    <a:lnTo>
                      <a:pt x="519" y="546"/>
                    </a:lnTo>
                    <a:lnTo>
                      <a:pt x="519" y="549"/>
                    </a:lnTo>
                    <a:lnTo>
                      <a:pt x="519" y="552"/>
                    </a:lnTo>
                    <a:lnTo>
                      <a:pt x="519" y="555"/>
                    </a:lnTo>
                    <a:lnTo>
                      <a:pt x="519" y="560"/>
                    </a:lnTo>
                    <a:lnTo>
                      <a:pt x="524" y="563"/>
                    </a:lnTo>
                    <a:lnTo>
                      <a:pt x="527" y="566"/>
                    </a:lnTo>
                    <a:lnTo>
                      <a:pt x="528" y="566"/>
                    </a:lnTo>
                    <a:lnTo>
                      <a:pt x="528" y="567"/>
                    </a:lnTo>
                    <a:lnTo>
                      <a:pt x="527" y="567"/>
                    </a:lnTo>
                    <a:lnTo>
                      <a:pt x="527" y="567"/>
                    </a:lnTo>
                    <a:lnTo>
                      <a:pt x="524" y="567"/>
                    </a:lnTo>
                    <a:lnTo>
                      <a:pt x="523" y="568"/>
                    </a:lnTo>
                    <a:lnTo>
                      <a:pt x="527" y="574"/>
                    </a:lnTo>
                    <a:lnTo>
                      <a:pt x="530" y="575"/>
                    </a:lnTo>
                    <a:lnTo>
                      <a:pt x="533" y="576"/>
                    </a:lnTo>
                    <a:lnTo>
                      <a:pt x="535" y="579"/>
                    </a:lnTo>
                    <a:lnTo>
                      <a:pt x="536" y="579"/>
                    </a:lnTo>
                    <a:lnTo>
                      <a:pt x="540" y="584"/>
                    </a:lnTo>
                    <a:lnTo>
                      <a:pt x="541" y="586"/>
                    </a:lnTo>
                    <a:lnTo>
                      <a:pt x="542" y="588"/>
                    </a:lnTo>
                    <a:lnTo>
                      <a:pt x="546" y="593"/>
                    </a:lnTo>
                    <a:lnTo>
                      <a:pt x="547" y="593"/>
                    </a:lnTo>
                    <a:lnTo>
                      <a:pt x="547" y="592"/>
                    </a:lnTo>
                    <a:lnTo>
                      <a:pt x="547" y="591"/>
                    </a:lnTo>
                    <a:lnTo>
                      <a:pt x="549" y="592"/>
                    </a:lnTo>
                    <a:lnTo>
                      <a:pt x="553" y="592"/>
                    </a:lnTo>
                    <a:lnTo>
                      <a:pt x="554" y="592"/>
                    </a:lnTo>
                    <a:lnTo>
                      <a:pt x="558" y="592"/>
                    </a:lnTo>
                    <a:lnTo>
                      <a:pt x="562" y="593"/>
                    </a:lnTo>
                    <a:lnTo>
                      <a:pt x="564" y="594"/>
                    </a:lnTo>
                    <a:lnTo>
                      <a:pt x="566" y="594"/>
                    </a:lnTo>
                    <a:lnTo>
                      <a:pt x="569" y="594"/>
                    </a:lnTo>
                    <a:lnTo>
                      <a:pt x="570" y="594"/>
                    </a:lnTo>
                    <a:lnTo>
                      <a:pt x="571" y="593"/>
                    </a:lnTo>
                    <a:lnTo>
                      <a:pt x="572" y="594"/>
                    </a:lnTo>
                    <a:lnTo>
                      <a:pt x="574" y="597"/>
                    </a:lnTo>
                    <a:lnTo>
                      <a:pt x="576" y="600"/>
                    </a:lnTo>
                    <a:lnTo>
                      <a:pt x="578" y="600"/>
                    </a:lnTo>
                    <a:lnTo>
                      <a:pt x="581" y="602"/>
                    </a:lnTo>
                    <a:lnTo>
                      <a:pt x="582" y="603"/>
                    </a:lnTo>
                    <a:lnTo>
                      <a:pt x="583" y="604"/>
                    </a:lnTo>
                    <a:lnTo>
                      <a:pt x="587" y="605"/>
                    </a:lnTo>
                    <a:lnTo>
                      <a:pt x="587" y="603"/>
                    </a:lnTo>
                    <a:lnTo>
                      <a:pt x="586" y="599"/>
                    </a:lnTo>
                    <a:lnTo>
                      <a:pt x="584" y="597"/>
                    </a:lnTo>
                    <a:lnTo>
                      <a:pt x="583" y="594"/>
                    </a:lnTo>
                    <a:lnTo>
                      <a:pt x="584" y="596"/>
                    </a:lnTo>
                    <a:lnTo>
                      <a:pt x="588" y="597"/>
                    </a:lnTo>
                    <a:lnTo>
                      <a:pt x="589" y="598"/>
                    </a:lnTo>
                    <a:lnTo>
                      <a:pt x="592" y="598"/>
                    </a:lnTo>
                    <a:lnTo>
                      <a:pt x="594" y="597"/>
                    </a:lnTo>
                    <a:lnTo>
                      <a:pt x="593" y="593"/>
                    </a:lnTo>
                    <a:lnTo>
                      <a:pt x="589" y="592"/>
                    </a:lnTo>
                    <a:lnTo>
                      <a:pt x="588" y="591"/>
                    </a:lnTo>
                    <a:lnTo>
                      <a:pt x="586" y="588"/>
                    </a:lnTo>
                    <a:lnTo>
                      <a:pt x="584" y="587"/>
                    </a:lnTo>
                    <a:lnTo>
                      <a:pt x="584" y="587"/>
                    </a:lnTo>
                    <a:lnTo>
                      <a:pt x="581" y="584"/>
                    </a:lnTo>
                    <a:lnTo>
                      <a:pt x="580" y="584"/>
                    </a:lnTo>
                    <a:lnTo>
                      <a:pt x="577" y="582"/>
                    </a:lnTo>
                    <a:lnTo>
                      <a:pt x="576" y="579"/>
                    </a:lnTo>
                    <a:lnTo>
                      <a:pt x="574" y="576"/>
                    </a:lnTo>
                    <a:lnTo>
                      <a:pt x="570" y="572"/>
                    </a:lnTo>
                    <a:lnTo>
                      <a:pt x="569" y="570"/>
                    </a:lnTo>
                    <a:lnTo>
                      <a:pt x="565" y="568"/>
                    </a:lnTo>
                    <a:lnTo>
                      <a:pt x="564" y="566"/>
                    </a:lnTo>
                    <a:lnTo>
                      <a:pt x="563" y="563"/>
                    </a:lnTo>
                    <a:lnTo>
                      <a:pt x="563" y="558"/>
                    </a:lnTo>
                    <a:lnTo>
                      <a:pt x="563" y="557"/>
                    </a:lnTo>
                    <a:lnTo>
                      <a:pt x="564" y="557"/>
                    </a:lnTo>
                    <a:lnTo>
                      <a:pt x="566" y="558"/>
                    </a:lnTo>
                    <a:lnTo>
                      <a:pt x="570" y="562"/>
                    </a:lnTo>
                    <a:lnTo>
                      <a:pt x="571" y="562"/>
                    </a:lnTo>
                    <a:lnTo>
                      <a:pt x="574" y="562"/>
                    </a:lnTo>
                    <a:lnTo>
                      <a:pt x="576" y="562"/>
                    </a:lnTo>
                    <a:lnTo>
                      <a:pt x="577" y="561"/>
                    </a:lnTo>
                    <a:lnTo>
                      <a:pt x="581" y="557"/>
                    </a:lnTo>
                    <a:lnTo>
                      <a:pt x="581" y="555"/>
                    </a:lnTo>
                    <a:lnTo>
                      <a:pt x="583" y="554"/>
                    </a:lnTo>
                    <a:lnTo>
                      <a:pt x="588" y="550"/>
                    </a:lnTo>
                    <a:lnTo>
                      <a:pt x="589" y="549"/>
                    </a:lnTo>
                    <a:lnTo>
                      <a:pt x="590" y="549"/>
                    </a:lnTo>
                    <a:lnTo>
                      <a:pt x="592" y="549"/>
                    </a:lnTo>
                    <a:lnTo>
                      <a:pt x="593" y="549"/>
                    </a:lnTo>
                    <a:lnTo>
                      <a:pt x="596" y="550"/>
                    </a:lnTo>
                    <a:lnTo>
                      <a:pt x="599" y="551"/>
                    </a:lnTo>
                    <a:lnTo>
                      <a:pt x="606" y="551"/>
                    </a:lnTo>
                    <a:lnTo>
                      <a:pt x="607" y="550"/>
                    </a:lnTo>
                    <a:lnTo>
                      <a:pt x="607" y="552"/>
                    </a:lnTo>
                    <a:lnTo>
                      <a:pt x="608" y="555"/>
                    </a:lnTo>
                    <a:lnTo>
                      <a:pt x="610" y="556"/>
                    </a:lnTo>
                    <a:lnTo>
                      <a:pt x="611" y="556"/>
                    </a:lnTo>
                    <a:lnTo>
                      <a:pt x="612" y="556"/>
                    </a:lnTo>
                    <a:lnTo>
                      <a:pt x="615" y="557"/>
                    </a:lnTo>
                    <a:lnTo>
                      <a:pt x="616" y="557"/>
                    </a:lnTo>
                    <a:lnTo>
                      <a:pt x="617" y="557"/>
                    </a:lnTo>
                    <a:lnTo>
                      <a:pt x="615" y="562"/>
                    </a:lnTo>
                    <a:lnTo>
                      <a:pt x="613" y="562"/>
                    </a:lnTo>
                    <a:lnTo>
                      <a:pt x="612" y="562"/>
                    </a:lnTo>
                    <a:lnTo>
                      <a:pt x="610" y="563"/>
                    </a:lnTo>
                    <a:lnTo>
                      <a:pt x="608" y="567"/>
                    </a:lnTo>
                    <a:lnTo>
                      <a:pt x="610" y="572"/>
                    </a:lnTo>
                    <a:lnTo>
                      <a:pt x="611" y="573"/>
                    </a:lnTo>
                    <a:lnTo>
                      <a:pt x="611" y="574"/>
                    </a:lnTo>
                    <a:lnTo>
                      <a:pt x="611" y="574"/>
                    </a:lnTo>
                    <a:lnTo>
                      <a:pt x="607" y="576"/>
                    </a:lnTo>
                    <a:lnTo>
                      <a:pt x="607" y="579"/>
                    </a:lnTo>
                    <a:lnTo>
                      <a:pt x="610" y="581"/>
                    </a:lnTo>
                    <a:lnTo>
                      <a:pt x="611" y="581"/>
                    </a:lnTo>
                    <a:lnTo>
                      <a:pt x="615" y="581"/>
                    </a:lnTo>
                    <a:lnTo>
                      <a:pt x="616" y="581"/>
                    </a:lnTo>
                    <a:lnTo>
                      <a:pt x="618" y="579"/>
                    </a:lnTo>
                    <a:lnTo>
                      <a:pt x="618" y="578"/>
                    </a:lnTo>
                    <a:lnTo>
                      <a:pt x="618" y="578"/>
                    </a:lnTo>
                    <a:lnTo>
                      <a:pt x="617" y="574"/>
                    </a:lnTo>
                    <a:lnTo>
                      <a:pt x="619" y="572"/>
                    </a:lnTo>
                    <a:lnTo>
                      <a:pt x="621" y="572"/>
                    </a:lnTo>
                    <a:lnTo>
                      <a:pt x="619" y="575"/>
                    </a:lnTo>
                    <a:lnTo>
                      <a:pt x="621" y="579"/>
                    </a:lnTo>
                    <a:lnTo>
                      <a:pt x="621" y="581"/>
                    </a:lnTo>
                    <a:lnTo>
                      <a:pt x="622" y="582"/>
                    </a:lnTo>
                    <a:lnTo>
                      <a:pt x="621" y="585"/>
                    </a:lnTo>
                    <a:lnTo>
                      <a:pt x="619" y="585"/>
                    </a:lnTo>
                    <a:lnTo>
                      <a:pt x="618" y="586"/>
                    </a:lnTo>
                    <a:lnTo>
                      <a:pt x="618" y="586"/>
                    </a:lnTo>
                    <a:lnTo>
                      <a:pt x="618" y="585"/>
                    </a:lnTo>
                    <a:lnTo>
                      <a:pt x="617" y="585"/>
                    </a:lnTo>
                    <a:lnTo>
                      <a:pt x="616" y="586"/>
                    </a:lnTo>
                    <a:lnTo>
                      <a:pt x="615" y="587"/>
                    </a:lnTo>
                    <a:lnTo>
                      <a:pt x="612" y="586"/>
                    </a:lnTo>
                    <a:lnTo>
                      <a:pt x="611" y="586"/>
                    </a:lnTo>
                    <a:lnTo>
                      <a:pt x="610" y="586"/>
                    </a:lnTo>
                    <a:lnTo>
                      <a:pt x="607" y="588"/>
                    </a:lnTo>
                    <a:lnTo>
                      <a:pt x="608" y="594"/>
                    </a:lnTo>
                    <a:lnTo>
                      <a:pt x="610" y="594"/>
                    </a:lnTo>
                    <a:lnTo>
                      <a:pt x="612" y="594"/>
                    </a:lnTo>
                    <a:lnTo>
                      <a:pt x="612" y="594"/>
                    </a:lnTo>
                    <a:lnTo>
                      <a:pt x="613" y="593"/>
                    </a:lnTo>
                    <a:lnTo>
                      <a:pt x="615" y="591"/>
                    </a:lnTo>
                    <a:lnTo>
                      <a:pt x="616" y="592"/>
                    </a:lnTo>
                    <a:lnTo>
                      <a:pt x="615" y="593"/>
                    </a:lnTo>
                    <a:lnTo>
                      <a:pt x="616" y="594"/>
                    </a:lnTo>
                    <a:lnTo>
                      <a:pt x="617" y="596"/>
                    </a:lnTo>
                    <a:lnTo>
                      <a:pt x="619" y="598"/>
                    </a:lnTo>
                    <a:lnTo>
                      <a:pt x="621" y="597"/>
                    </a:lnTo>
                    <a:lnTo>
                      <a:pt x="621" y="597"/>
                    </a:lnTo>
                    <a:lnTo>
                      <a:pt x="622" y="597"/>
                    </a:lnTo>
                    <a:lnTo>
                      <a:pt x="627" y="598"/>
                    </a:lnTo>
                    <a:lnTo>
                      <a:pt x="628" y="598"/>
                    </a:lnTo>
                    <a:lnTo>
                      <a:pt x="628" y="598"/>
                    </a:lnTo>
                    <a:lnTo>
                      <a:pt x="628" y="600"/>
                    </a:lnTo>
                    <a:lnTo>
                      <a:pt x="624" y="599"/>
                    </a:lnTo>
                    <a:lnTo>
                      <a:pt x="623" y="599"/>
                    </a:lnTo>
                    <a:lnTo>
                      <a:pt x="622" y="598"/>
                    </a:lnTo>
                    <a:lnTo>
                      <a:pt x="621" y="599"/>
                    </a:lnTo>
                    <a:lnTo>
                      <a:pt x="621" y="604"/>
                    </a:lnTo>
                    <a:lnTo>
                      <a:pt x="621" y="604"/>
                    </a:lnTo>
                    <a:lnTo>
                      <a:pt x="623" y="605"/>
                    </a:lnTo>
                    <a:lnTo>
                      <a:pt x="624" y="605"/>
                    </a:lnTo>
                    <a:lnTo>
                      <a:pt x="625" y="604"/>
                    </a:lnTo>
                    <a:lnTo>
                      <a:pt x="625" y="604"/>
                    </a:lnTo>
                    <a:lnTo>
                      <a:pt x="627" y="608"/>
                    </a:lnTo>
                    <a:lnTo>
                      <a:pt x="627" y="609"/>
                    </a:lnTo>
                    <a:lnTo>
                      <a:pt x="628" y="610"/>
                    </a:lnTo>
                    <a:lnTo>
                      <a:pt x="631" y="610"/>
                    </a:lnTo>
                    <a:lnTo>
                      <a:pt x="631" y="610"/>
                    </a:lnTo>
                    <a:lnTo>
                      <a:pt x="630" y="611"/>
                    </a:lnTo>
                    <a:lnTo>
                      <a:pt x="628" y="615"/>
                    </a:lnTo>
                    <a:lnTo>
                      <a:pt x="628" y="615"/>
                    </a:lnTo>
                    <a:lnTo>
                      <a:pt x="627" y="616"/>
                    </a:lnTo>
                    <a:lnTo>
                      <a:pt x="625" y="617"/>
                    </a:lnTo>
                    <a:lnTo>
                      <a:pt x="623" y="622"/>
                    </a:lnTo>
                    <a:lnTo>
                      <a:pt x="623" y="623"/>
                    </a:lnTo>
                    <a:lnTo>
                      <a:pt x="624" y="622"/>
                    </a:lnTo>
                    <a:lnTo>
                      <a:pt x="630" y="617"/>
                    </a:lnTo>
                    <a:lnTo>
                      <a:pt x="631" y="615"/>
                    </a:lnTo>
                    <a:lnTo>
                      <a:pt x="633" y="614"/>
                    </a:lnTo>
                    <a:lnTo>
                      <a:pt x="634" y="614"/>
                    </a:lnTo>
                    <a:lnTo>
                      <a:pt x="636" y="614"/>
                    </a:lnTo>
                    <a:lnTo>
                      <a:pt x="637" y="614"/>
                    </a:lnTo>
                    <a:lnTo>
                      <a:pt x="639" y="614"/>
                    </a:lnTo>
                    <a:lnTo>
                      <a:pt x="637" y="616"/>
                    </a:lnTo>
                    <a:lnTo>
                      <a:pt x="637" y="616"/>
                    </a:lnTo>
                    <a:lnTo>
                      <a:pt x="636" y="615"/>
                    </a:lnTo>
                    <a:lnTo>
                      <a:pt x="635" y="616"/>
                    </a:lnTo>
                    <a:lnTo>
                      <a:pt x="631" y="620"/>
                    </a:lnTo>
                    <a:lnTo>
                      <a:pt x="630" y="620"/>
                    </a:lnTo>
                    <a:lnTo>
                      <a:pt x="631" y="620"/>
                    </a:lnTo>
                    <a:lnTo>
                      <a:pt x="633" y="621"/>
                    </a:lnTo>
                    <a:lnTo>
                      <a:pt x="635" y="621"/>
                    </a:lnTo>
                    <a:lnTo>
                      <a:pt x="639" y="619"/>
                    </a:lnTo>
                    <a:lnTo>
                      <a:pt x="640" y="619"/>
                    </a:lnTo>
                    <a:lnTo>
                      <a:pt x="640" y="621"/>
                    </a:lnTo>
                    <a:lnTo>
                      <a:pt x="640" y="621"/>
                    </a:lnTo>
                    <a:lnTo>
                      <a:pt x="640" y="623"/>
                    </a:lnTo>
                    <a:lnTo>
                      <a:pt x="634" y="627"/>
                    </a:lnTo>
                    <a:lnTo>
                      <a:pt x="635" y="632"/>
                    </a:lnTo>
                    <a:lnTo>
                      <a:pt x="636" y="633"/>
                    </a:lnTo>
                    <a:lnTo>
                      <a:pt x="641" y="629"/>
                    </a:lnTo>
                    <a:lnTo>
                      <a:pt x="643" y="626"/>
                    </a:lnTo>
                    <a:lnTo>
                      <a:pt x="643" y="625"/>
                    </a:lnTo>
                    <a:lnTo>
                      <a:pt x="643" y="622"/>
                    </a:lnTo>
                    <a:lnTo>
                      <a:pt x="643" y="620"/>
                    </a:lnTo>
                    <a:lnTo>
                      <a:pt x="646" y="619"/>
                    </a:lnTo>
                    <a:lnTo>
                      <a:pt x="647" y="617"/>
                    </a:lnTo>
                    <a:lnTo>
                      <a:pt x="647" y="617"/>
                    </a:lnTo>
                    <a:lnTo>
                      <a:pt x="649" y="621"/>
                    </a:lnTo>
                    <a:lnTo>
                      <a:pt x="651" y="621"/>
                    </a:lnTo>
                    <a:lnTo>
                      <a:pt x="654" y="620"/>
                    </a:lnTo>
                    <a:lnTo>
                      <a:pt x="654" y="620"/>
                    </a:lnTo>
                    <a:lnTo>
                      <a:pt x="654" y="620"/>
                    </a:lnTo>
                    <a:lnTo>
                      <a:pt x="654" y="623"/>
                    </a:lnTo>
                    <a:lnTo>
                      <a:pt x="654" y="625"/>
                    </a:lnTo>
                    <a:lnTo>
                      <a:pt x="657" y="628"/>
                    </a:lnTo>
                    <a:lnTo>
                      <a:pt x="658" y="628"/>
                    </a:lnTo>
                    <a:lnTo>
                      <a:pt x="660" y="629"/>
                    </a:lnTo>
                    <a:lnTo>
                      <a:pt x="661" y="631"/>
                    </a:lnTo>
                    <a:lnTo>
                      <a:pt x="664" y="631"/>
                    </a:lnTo>
                    <a:lnTo>
                      <a:pt x="666" y="631"/>
                    </a:lnTo>
                    <a:lnTo>
                      <a:pt x="669" y="632"/>
                    </a:lnTo>
                    <a:lnTo>
                      <a:pt x="670" y="631"/>
                    </a:lnTo>
                    <a:lnTo>
                      <a:pt x="671" y="629"/>
                    </a:lnTo>
                    <a:lnTo>
                      <a:pt x="673" y="627"/>
                    </a:lnTo>
                    <a:lnTo>
                      <a:pt x="675" y="627"/>
                    </a:lnTo>
                    <a:lnTo>
                      <a:pt x="676" y="623"/>
                    </a:lnTo>
                    <a:lnTo>
                      <a:pt x="676" y="621"/>
                    </a:lnTo>
                    <a:lnTo>
                      <a:pt x="677" y="619"/>
                    </a:lnTo>
                    <a:lnTo>
                      <a:pt x="677" y="617"/>
                    </a:lnTo>
                    <a:lnTo>
                      <a:pt x="678" y="617"/>
                    </a:lnTo>
                    <a:lnTo>
                      <a:pt x="680" y="617"/>
                    </a:lnTo>
                    <a:lnTo>
                      <a:pt x="681" y="617"/>
                    </a:lnTo>
                    <a:lnTo>
                      <a:pt x="683" y="619"/>
                    </a:lnTo>
                    <a:lnTo>
                      <a:pt x="684" y="619"/>
                    </a:lnTo>
                    <a:lnTo>
                      <a:pt x="688" y="621"/>
                    </a:lnTo>
                    <a:lnTo>
                      <a:pt x="694" y="622"/>
                    </a:lnTo>
                    <a:lnTo>
                      <a:pt x="695" y="625"/>
                    </a:lnTo>
                    <a:lnTo>
                      <a:pt x="696" y="626"/>
                    </a:lnTo>
                    <a:lnTo>
                      <a:pt x="700" y="628"/>
                    </a:lnTo>
                    <a:lnTo>
                      <a:pt x="701" y="629"/>
                    </a:lnTo>
                    <a:lnTo>
                      <a:pt x="707" y="631"/>
                    </a:lnTo>
                    <a:lnTo>
                      <a:pt x="713" y="631"/>
                    </a:lnTo>
                    <a:lnTo>
                      <a:pt x="714" y="629"/>
                    </a:lnTo>
                    <a:lnTo>
                      <a:pt x="717" y="629"/>
                    </a:lnTo>
                    <a:lnTo>
                      <a:pt x="718" y="629"/>
                    </a:lnTo>
                    <a:lnTo>
                      <a:pt x="720" y="629"/>
                    </a:lnTo>
                    <a:lnTo>
                      <a:pt x="722" y="627"/>
                    </a:lnTo>
                    <a:lnTo>
                      <a:pt x="724" y="625"/>
                    </a:lnTo>
                    <a:lnTo>
                      <a:pt x="726" y="622"/>
                    </a:lnTo>
                    <a:lnTo>
                      <a:pt x="729" y="620"/>
                    </a:lnTo>
                    <a:lnTo>
                      <a:pt x="730" y="619"/>
                    </a:lnTo>
                    <a:lnTo>
                      <a:pt x="730" y="619"/>
                    </a:lnTo>
                    <a:lnTo>
                      <a:pt x="734" y="620"/>
                    </a:lnTo>
                    <a:lnTo>
                      <a:pt x="736" y="621"/>
                    </a:lnTo>
                    <a:lnTo>
                      <a:pt x="739" y="622"/>
                    </a:lnTo>
                    <a:lnTo>
                      <a:pt x="741" y="622"/>
                    </a:lnTo>
                    <a:lnTo>
                      <a:pt x="741" y="622"/>
                    </a:lnTo>
                    <a:lnTo>
                      <a:pt x="745" y="620"/>
                    </a:lnTo>
                    <a:lnTo>
                      <a:pt x="746" y="619"/>
                    </a:lnTo>
                    <a:lnTo>
                      <a:pt x="747" y="617"/>
                    </a:lnTo>
                    <a:lnTo>
                      <a:pt x="747" y="616"/>
                    </a:lnTo>
                    <a:lnTo>
                      <a:pt x="747" y="617"/>
                    </a:lnTo>
                    <a:lnTo>
                      <a:pt x="751" y="619"/>
                    </a:lnTo>
                    <a:lnTo>
                      <a:pt x="751" y="621"/>
                    </a:lnTo>
                    <a:lnTo>
                      <a:pt x="751" y="621"/>
                    </a:lnTo>
                    <a:lnTo>
                      <a:pt x="747" y="625"/>
                    </a:lnTo>
                    <a:lnTo>
                      <a:pt x="747" y="625"/>
                    </a:lnTo>
                    <a:lnTo>
                      <a:pt x="747" y="627"/>
                    </a:lnTo>
                    <a:lnTo>
                      <a:pt x="747" y="628"/>
                    </a:lnTo>
                    <a:lnTo>
                      <a:pt x="747" y="628"/>
                    </a:lnTo>
                    <a:lnTo>
                      <a:pt x="747" y="629"/>
                    </a:lnTo>
                    <a:lnTo>
                      <a:pt x="747" y="632"/>
                    </a:lnTo>
                    <a:lnTo>
                      <a:pt x="746" y="634"/>
                    </a:lnTo>
                    <a:lnTo>
                      <a:pt x="746" y="634"/>
                    </a:lnTo>
                    <a:lnTo>
                      <a:pt x="746" y="637"/>
                    </a:lnTo>
                    <a:lnTo>
                      <a:pt x="746" y="638"/>
                    </a:lnTo>
                    <a:lnTo>
                      <a:pt x="748" y="641"/>
                    </a:lnTo>
                    <a:lnTo>
                      <a:pt x="749" y="644"/>
                    </a:lnTo>
                    <a:lnTo>
                      <a:pt x="748" y="646"/>
                    </a:lnTo>
                    <a:lnTo>
                      <a:pt x="749" y="651"/>
                    </a:lnTo>
                    <a:lnTo>
                      <a:pt x="752" y="652"/>
                    </a:lnTo>
                    <a:lnTo>
                      <a:pt x="752" y="653"/>
                    </a:lnTo>
                    <a:lnTo>
                      <a:pt x="748" y="657"/>
                    </a:lnTo>
                    <a:lnTo>
                      <a:pt x="747" y="661"/>
                    </a:lnTo>
                    <a:lnTo>
                      <a:pt x="746" y="666"/>
                    </a:lnTo>
                    <a:lnTo>
                      <a:pt x="745" y="667"/>
                    </a:lnTo>
                    <a:lnTo>
                      <a:pt x="745" y="670"/>
                    </a:lnTo>
                    <a:lnTo>
                      <a:pt x="742" y="676"/>
                    </a:lnTo>
                    <a:lnTo>
                      <a:pt x="741" y="679"/>
                    </a:lnTo>
                    <a:lnTo>
                      <a:pt x="740" y="682"/>
                    </a:lnTo>
                    <a:lnTo>
                      <a:pt x="740" y="686"/>
                    </a:lnTo>
                    <a:lnTo>
                      <a:pt x="739" y="691"/>
                    </a:lnTo>
                    <a:lnTo>
                      <a:pt x="739" y="692"/>
                    </a:lnTo>
                    <a:lnTo>
                      <a:pt x="737" y="697"/>
                    </a:lnTo>
                    <a:lnTo>
                      <a:pt x="736" y="700"/>
                    </a:lnTo>
                    <a:lnTo>
                      <a:pt x="735" y="704"/>
                    </a:lnTo>
                    <a:lnTo>
                      <a:pt x="730" y="708"/>
                    </a:lnTo>
                    <a:lnTo>
                      <a:pt x="728" y="709"/>
                    </a:lnTo>
                    <a:lnTo>
                      <a:pt x="725" y="709"/>
                    </a:lnTo>
                    <a:lnTo>
                      <a:pt x="723" y="709"/>
                    </a:lnTo>
                    <a:lnTo>
                      <a:pt x="720" y="709"/>
                    </a:lnTo>
                    <a:lnTo>
                      <a:pt x="719" y="709"/>
                    </a:lnTo>
                    <a:lnTo>
                      <a:pt x="717" y="709"/>
                    </a:lnTo>
                    <a:lnTo>
                      <a:pt x="717" y="709"/>
                    </a:lnTo>
                    <a:lnTo>
                      <a:pt x="716" y="709"/>
                    </a:lnTo>
                    <a:lnTo>
                      <a:pt x="714" y="710"/>
                    </a:lnTo>
                    <a:lnTo>
                      <a:pt x="713" y="710"/>
                    </a:lnTo>
                    <a:lnTo>
                      <a:pt x="710" y="710"/>
                    </a:lnTo>
                    <a:lnTo>
                      <a:pt x="707" y="710"/>
                    </a:lnTo>
                    <a:lnTo>
                      <a:pt x="707" y="710"/>
                    </a:lnTo>
                    <a:lnTo>
                      <a:pt x="704" y="709"/>
                    </a:lnTo>
                    <a:lnTo>
                      <a:pt x="700" y="705"/>
                    </a:lnTo>
                    <a:lnTo>
                      <a:pt x="700" y="705"/>
                    </a:lnTo>
                    <a:lnTo>
                      <a:pt x="700" y="704"/>
                    </a:lnTo>
                    <a:lnTo>
                      <a:pt x="700" y="704"/>
                    </a:lnTo>
                    <a:lnTo>
                      <a:pt x="699" y="704"/>
                    </a:lnTo>
                    <a:lnTo>
                      <a:pt x="699" y="704"/>
                    </a:lnTo>
                    <a:lnTo>
                      <a:pt x="698" y="704"/>
                    </a:lnTo>
                    <a:lnTo>
                      <a:pt x="696" y="704"/>
                    </a:lnTo>
                    <a:lnTo>
                      <a:pt x="695" y="704"/>
                    </a:lnTo>
                    <a:lnTo>
                      <a:pt x="692" y="703"/>
                    </a:lnTo>
                    <a:lnTo>
                      <a:pt x="690" y="703"/>
                    </a:lnTo>
                    <a:lnTo>
                      <a:pt x="687" y="702"/>
                    </a:lnTo>
                    <a:lnTo>
                      <a:pt x="684" y="703"/>
                    </a:lnTo>
                    <a:lnTo>
                      <a:pt x="683" y="703"/>
                    </a:lnTo>
                    <a:lnTo>
                      <a:pt x="681" y="703"/>
                    </a:lnTo>
                    <a:lnTo>
                      <a:pt x="676" y="704"/>
                    </a:lnTo>
                    <a:lnTo>
                      <a:pt x="673" y="708"/>
                    </a:lnTo>
                    <a:lnTo>
                      <a:pt x="673" y="709"/>
                    </a:lnTo>
                    <a:lnTo>
                      <a:pt x="672" y="708"/>
                    </a:lnTo>
                    <a:lnTo>
                      <a:pt x="671" y="708"/>
                    </a:lnTo>
                    <a:lnTo>
                      <a:pt x="669" y="709"/>
                    </a:lnTo>
                    <a:lnTo>
                      <a:pt x="665" y="711"/>
                    </a:lnTo>
                    <a:lnTo>
                      <a:pt x="663" y="714"/>
                    </a:lnTo>
                    <a:lnTo>
                      <a:pt x="660" y="715"/>
                    </a:lnTo>
                    <a:lnTo>
                      <a:pt x="659" y="715"/>
                    </a:lnTo>
                    <a:lnTo>
                      <a:pt x="657" y="714"/>
                    </a:lnTo>
                    <a:lnTo>
                      <a:pt x="654" y="712"/>
                    </a:lnTo>
                    <a:lnTo>
                      <a:pt x="654" y="712"/>
                    </a:lnTo>
                    <a:lnTo>
                      <a:pt x="652" y="711"/>
                    </a:lnTo>
                    <a:lnTo>
                      <a:pt x="648" y="711"/>
                    </a:lnTo>
                    <a:lnTo>
                      <a:pt x="642" y="709"/>
                    </a:lnTo>
                    <a:lnTo>
                      <a:pt x="640" y="708"/>
                    </a:lnTo>
                    <a:lnTo>
                      <a:pt x="637" y="708"/>
                    </a:lnTo>
                    <a:lnTo>
                      <a:pt x="634" y="706"/>
                    </a:lnTo>
                    <a:lnTo>
                      <a:pt x="631" y="705"/>
                    </a:lnTo>
                    <a:lnTo>
                      <a:pt x="630" y="705"/>
                    </a:lnTo>
                    <a:lnTo>
                      <a:pt x="628" y="705"/>
                    </a:lnTo>
                    <a:lnTo>
                      <a:pt x="623" y="705"/>
                    </a:lnTo>
                    <a:lnTo>
                      <a:pt x="619" y="704"/>
                    </a:lnTo>
                    <a:lnTo>
                      <a:pt x="616" y="703"/>
                    </a:lnTo>
                    <a:lnTo>
                      <a:pt x="613" y="702"/>
                    </a:lnTo>
                    <a:lnTo>
                      <a:pt x="607" y="703"/>
                    </a:lnTo>
                    <a:lnTo>
                      <a:pt x="607" y="703"/>
                    </a:lnTo>
                    <a:lnTo>
                      <a:pt x="605" y="702"/>
                    </a:lnTo>
                    <a:lnTo>
                      <a:pt x="602" y="697"/>
                    </a:lnTo>
                    <a:lnTo>
                      <a:pt x="598" y="696"/>
                    </a:lnTo>
                    <a:lnTo>
                      <a:pt x="596" y="696"/>
                    </a:lnTo>
                    <a:lnTo>
                      <a:pt x="593" y="696"/>
                    </a:lnTo>
                    <a:lnTo>
                      <a:pt x="590" y="696"/>
                    </a:lnTo>
                    <a:lnTo>
                      <a:pt x="589" y="694"/>
                    </a:lnTo>
                    <a:lnTo>
                      <a:pt x="587" y="692"/>
                    </a:lnTo>
                    <a:lnTo>
                      <a:pt x="586" y="692"/>
                    </a:lnTo>
                    <a:lnTo>
                      <a:pt x="583" y="692"/>
                    </a:lnTo>
                    <a:lnTo>
                      <a:pt x="581" y="692"/>
                    </a:lnTo>
                    <a:lnTo>
                      <a:pt x="580" y="692"/>
                    </a:lnTo>
                    <a:lnTo>
                      <a:pt x="576" y="692"/>
                    </a:lnTo>
                    <a:lnTo>
                      <a:pt x="576" y="691"/>
                    </a:lnTo>
                    <a:lnTo>
                      <a:pt x="576" y="686"/>
                    </a:lnTo>
                    <a:lnTo>
                      <a:pt x="572" y="685"/>
                    </a:lnTo>
                    <a:lnTo>
                      <a:pt x="568" y="684"/>
                    </a:lnTo>
                    <a:lnTo>
                      <a:pt x="566" y="682"/>
                    </a:lnTo>
                    <a:lnTo>
                      <a:pt x="562" y="680"/>
                    </a:lnTo>
                    <a:lnTo>
                      <a:pt x="558" y="680"/>
                    </a:lnTo>
                    <a:lnTo>
                      <a:pt x="556" y="680"/>
                    </a:lnTo>
                    <a:lnTo>
                      <a:pt x="553" y="681"/>
                    </a:lnTo>
                    <a:lnTo>
                      <a:pt x="551" y="682"/>
                    </a:lnTo>
                    <a:lnTo>
                      <a:pt x="549" y="682"/>
                    </a:lnTo>
                    <a:lnTo>
                      <a:pt x="545" y="684"/>
                    </a:lnTo>
                    <a:lnTo>
                      <a:pt x="541" y="686"/>
                    </a:lnTo>
                    <a:lnTo>
                      <a:pt x="540" y="687"/>
                    </a:lnTo>
                    <a:lnTo>
                      <a:pt x="540" y="687"/>
                    </a:lnTo>
                    <a:lnTo>
                      <a:pt x="535" y="691"/>
                    </a:lnTo>
                    <a:lnTo>
                      <a:pt x="534" y="692"/>
                    </a:lnTo>
                    <a:lnTo>
                      <a:pt x="531" y="697"/>
                    </a:lnTo>
                    <a:lnTo>
                      <a:pt x="533" y="702"/>
                    </a:lnTo>
                    <a:lnTo>
                      <a:pt x="534" y="706"/>
                    </a:lnTo>
                    <a:lnTo>
                      <a:pt x="534" y="709"/>
                    </a:lnTo>
                    <a:lnTo>
                      <a:pt x="535" y="710"/>
                    </a:lnTo>
                    <a:lnTo>
                      <a:pt x="530" y="718"/>
                    </a:lnTo>
                    <a:lnTo>
                      <a:pt x="529" y="721"/>
                    </a:lnTo>
                    <a:lnTo>
                      <a:pt x="524" y="722"/>
                    </a:lnTo>
                    <a:lnTo>
                      <a:pt x="521" y="723"/>
                    </a:lnTo>
                    <a:lnTo>
                      <a:pt x="519" y="723"/>
                    </a:lnTo>
                    <a:lnTo>
                      <a:pt x="516" y="721"/>
                    </a:lnTo>
                    <a:lnTo>
                      <a:pt x="511" y="717"/>
                    </a:lnTo>
                    <a:lnTo>
                      <a:pt x="509" y="716"/>
                    </a:lnTo>
                    <a:lnTo>
                      <a:pt x="509" y="716"/>
                    </a:lnTo>
                    <a:lnTo>
                      <a:pt x="497" y="711"/>
                    </a:lnTo>
                    <a:lnTo>
                      <a:pt x="483" y="708"/>
                    </a:lnTo>
                    <a:lnTo>
                      <a:pt x="480" y="708"/>
                    </a:lnTo>
                    <a:lnTo>
                      <a:pt x="474" y="704"/>
                    </a:lnTo>
                    <a:lnTo>
                      <a:pt x="471" y="698"/>
                    </a:lnTo>
                    <a:lnTo>
                      <a:pt x="469" y="691"/>
                    </a:lnTo>
                    <a:lnTo>
                      <a:pt x="462" y="688"/>
                    </a:lnTo>
                    <a:lnTo>
                      <a:pt x="459" y="687"/>
                    </a:lnTo>
                    <a:lnTo>
                      <a:pt x="456" y="686"/>
                    </a:lnTo>
                    <a:lnTo>
                      <a:pt x="453" y="684"/>
                    </a:lnTo>
                    <a:lnTo>
                      <a:pt x="448" y="684"/>
                    </a:lnTo>
                    <a:lnTo>
                      <a:pt x="445" y="684"/>
                    </a:lnTo>
                    <a:lnTo>
                      <a:pt x="436" y="684"/>
                    </a:lnTo>
                    <a:lnTo>
                      <a:pt x="431" y="684"/>
                    </a:lnTo>
                    <a:lnTo>
                      <a:pt x="428" y="682"/>
                    </a:lnTo>
                    <a:lnTo>
                      <a:pt x="423" y="679"/>
                    </a:lnTo>
                    <a:lnTo>
                      <a:pt x="418" y="678"/>
                    </a:lnTo>
                    <a:lnTo>
                      <a:pt x="417" y="676"/>
                    </a:lnTo>
                    <a:lnTo>
                      <a:pt x="412" y="675"/>
                    </a:lnTo>
                    <a:lnTo>
                      <a:pt x="411" y="673"/>
                    </a:lnTo>
                    <a:lnTo>
                      <a:pt x="412" y="672"/>
                    </a:lnTo>
                    <a:lnTo>
                      <a:pt x="412" y="670"/>
                    </a:lnTo>
                    <a:lnTo>
                      <a:pt x="409" y="668"/>
                    </a:lnTo>
                    <a:lnTo>
                      <a:pt x="405" y="668"/>
                    </a:lnTo>
                    <a:lnTo>
                      <a:pt x="403" y="669"/>
                    </a:lnTo>
                    <a:lnTo>
                      <a:pt x="401" y="669"/>
                    </a:lnTo>
                    <a:lnTo>
                      <a:pt x="400" y="669"/>
                    </a:lnTo>
                    <a:lnTo>
                      <a:pt x="399" y="668"/>
                    </a:lnTo>
                    <a:lnTo>
                      <a:pt x="397" y="663"/>
                    </a:lnTo>
                    <a:lnTo>
                      <a:pt x="399" y="659"/>
                    </a:lnTo>
                    <a:lnTo>
                      <a:pt x="401" y="656"/>
                    </a:lnTo>
                    <a:lnTo>
                      <a:pt x="405" y="652"/>
                    </a:lnTo>
                    <a:lnTo>
                      <a:pt x="407" y="649"/>
                    </a:lnTo>
                    <a:lnTo>
                      <a:pt x="409" y="643"/>
                    </a:lnTo>
                    <a:lnTo>
                      <a:pt x="409" y="641"/>
                    </a:lnTo>
                    <a:lnTo>
                      <a:pt x="409" y="638"/>
                    </a:lnTo>
                    <a:lnTo>
                      <a:pt x="409" y="637"/>
                    </a:lnTo>
                    <a:lnTo>
                      <a:pt x="404" y="631"/>
                    </a:lnTo>
                    <a:lnTo>
                      <a:pt x="403" y="629"/>
                    </a:lnTo>
                    <a:lnTo>
                      <a:pt x="403" y="627"/>
                    </a:lnTo>
                    <a:lnTo>
                      <a:pt x="405" y="623"/>
                    </a:lnTo>
                    <a:lnTo>
                      <a:pt x="406" y="622"/>
                    </a:lnTo>
                    <a:lnTo>
                      <a:pt x="406" y="622"/>
                    </a:lnTo>
                    <a:lnTo>
                      <a:pt x="409" y="619"/>
                    </a:lnTo>
                    <a:lnTo>
                      <a:pt x="410" y="616"/>
                    </a:lnTo>
                    <a:lnTo>
                      <a:pt x="410" y="613"/>
                    </a:lnTo>
                    <a:lnTo>
                      <a:pt x="409" y="611"/>
                    </a:lnTo>
                    <a:lnTo>
                      <a:pt x="406" y="614"/>
                    </a:lnTo>
                    <a:lnTo>
                      <a:pt x="400" y="616"/>
                    </a:lnTo>
                    <a:lnTo>
                      <a:pt x="399" y="615"/>
                    </a:lnTo>
                    <a:lnTo>
                      <a:pt x="397" y="613"/>
                    </a:lnTo>
                    <a:lnTo>
                      <a:pt x="395" y="610"/>
                    </a:lnTo>
                    <a:lnTo>
                      <a:pt x="391" y="608"/>
                    </a:lnTo>
                    <a:lnTo>
                      <a:pt x="386" y="609"/>
                    </a:lnTo>
                    <a:lnTo>
                      <a:pt x="381" y="611"/>
                    </a:lnTo>
                    <a:lnTo>
                      <a:pt x="377" y="614"/>
                    </a:lnTo>
                    <a:lnTo>
                      <a:pt x="365" y="616"/>
                    </a:lnTo>
                    <a:lnTo>
                      <a:pt x="365" y="616"/>
                    </a:lnTo>
                    <a:lnTo>
                      <a:pt x="364" y="614"/>
                    </a:lnTo>
                    <a:lnTo>
                      <a:pt x="359" y="611"/>
                    </a:lnTo>
                    <a:lnTo>
                      <a:pt x="357" y="613"/>
                    </a:lnTo>
                    <a:lnTo>
                      <a:pt x="357" y="614"/>
                    </a:lnTo>
                    <a:lnTo>
                      <a:pt x="354" y="615"/>
                    </a:lnTo>
                    <a:lnTo>
                      <a:pt x="351" y="615"/>
                    </a:lnTo>
                    <a:lnTo>
                      <a:pt x="350" y="614"/>
                    </a:lnTo>
                    <a:lnTo>
                      <a:pt x="347" y="613"/>
                    </a:lnTo>
                    <a:lnTo>
                      <a:pt x="347" y="611"/>
                    </a:lnTo>
                    <a:lnTo>
                      <a:pt x="347" y="610"/>
                    </a:lnTo>
                    <a:lnTo>
                      <a:pt x="347" y="610"/>
                    </a:lnTo>
                    <a:lnTo>
                      <a:pt x="347" y="610"/>
                    </a:lnTo>
                    <a:lnTo>
                      <a:pt x="345" y="611"/>
                    </a:lnTo>
                    <a:lnTo>
                      <a:pt x="344" y="614"/>
                    </a:lnTo>
                    <a:lnTo>
                      <a:pt x="341" y="615"/>
                    </a:lnTo>
                    <a:lnTo>
                      <a:pt x="340" y="616"/>
                    </a:lnTo>
                    <a:lnTo>
                      <a:pt x="335" y="616"/>
                    </a:lnTo>
                    <a:lnTo>
                      <a:pt x="334" y="616"/>
                    </a:lnTo>
                    <a:lnTo>
                      <a:pt x="333" y="616"/>
                    </a:lnTo>
                    <a:lnTo>
                      <a:pt x="332" y="617"/>
                    </a:lnTo>
                    <a:lnTo>
                      <a:pt x="329" y="620"/>
                    </a:lnTo>
                    <a:lnTo>
                      <a:pt x="328" y="621"/>
                    </a:lnTo>
                    <a:lnTo>
                      <a:pt x="327" y="620"/>
                    </a:lnTo>
                    <a:lnTo>
                      <a:pt x="326" y="617"/>
                    </a:lnTo>
                    <a:lnTo>
                      <a:pt x="326" y="616"/>
                    </a:lnTo>
                    <a:lnTo>
                      <a:pt x="322" y="616"/>
                    </a:lnTo>
                    <a:lnTo>
                      <a:pt x="316" y="615"/>
                    </a:lnTo>
                    <a:lnTo>
                      <a:pt x="310" y="616"/>
                    </a:lnTo>
                    <a:lnTo>
                      <a:pt x="307" y="616"/>
                    </a:lnTo>
                    <a:lnTo>
                      <a:pt x="304" y="617"/>
                    </a:lnTo>
                    <a:lnTo>
                      <a:pt x="299" y="617"/>
                    </a:lnTo>
                    <a:lnTo>
                      <a:pt x="295" y="619"/>
                    </a:lnTo>
                    <a:lnTo>
                      <a:pt x="292" y="620"/>
                    </a:lnTo>
                    <a:lnTo>
                      <a:pt x="289" y="621"/>
                    </a:lnTo>
                    <a:lnTo>
                      <a:pt x="288" y="621"/>
                    </a:lnTo>
                    <a:lnTo>
                      <a:pt x="287" y="620"/>
                    </a:lnTo>
                    <a:lnTo>
                      <a:pt x="282" y="621"/>
                    </a:lnTo>
                    <a:lnTo>
                      <a:pt x="276" y="622"/>
                    </a:lnTo>
                    <a:lnTo>
                      <a:pt x="268" y="623"/>
                    </a:lnTo>
                    <a:lnTo>
                      <a:pt x="267" y="625"/>
                    </a:lnTo>
                    <a:lnTo>
                      <a:pt x="258" y="628"/>
                    </a:lnTo>
                    <a:lnTo>
                      <a:pt x="257" y="632"/>
                    </a:lnTo>
                    <a:lnTo>
                      <a:pt x="257" y="632"/>
                    </a:lnTo>
                    <a:lnTo>
                      <a:pt x="256" y="632"/>
                    </a:lnTo>
                    <a:lnTo>
                      <a:pt x="255" y="632"/>
                    </a:lnTo>
                    <a:lnTo>
                      <a:pt x="253" y="632"/>
                    </a:lnTo>
                    <a:lnTo>
                      <a:pt x="250" y="633"/>
                    </a:lnTo>
                    <a:lnTo>
                      <a:pt x="248" y="633"/>
                    </a:lnTo>
                    <a:lnTo>
                      <a:pt x="248" y="632"/>
                    </a:lnTo>
                    <a:lnTo>
                      <a:pt x="248" y="632"/>
                    </a:lnTo>
                    <a:lnTo>
                      <a:pt x="246" y="633"/>
                    </a:lnTo>
                    <a:lnTo>
                      <a:pt x="244" y="635"/>
                    </a:lnTo>
                    <a:lnTo>
                      <a:pt x="241" y="637"/>
                    </a:lnTo>
                    <a:lnTo>
                      <a:pt x="240" y="638"/>
                    </a:lnTo>
                    <a:lnTo>
                      <a:pt x="238" y="640"/>
                    </a:lnTo>
                    <a:lnTo>
                      <a:pt x="236" y="641"/>
                    </a:lnTo>
                    <a:lnTo>
                      <a:pt x="232" y="643"/>
                    </a:lnTo>
                    <a:lnTo>
                      <a:pt x="232" y="643"/>
                    </a:lnTo>
                    <a:lnTo>
                      <a:pt x="223" y="645"/>
                    </a:lnTo>
                    <a:lnTo>
                      <a:pt x="218" y="644"/>
                    </a:lnTo>
                    <a:lnTo>
                      <a:pt x="220" y="641"/>
                    </a:lnTo>
                    <a:lnTo>
                      <a:pt x="218" y="640"/>
                    </a:lnTo>
                    <a:lnTo>
                      <a:pt x="215" y="641"/>
                    </a:lnTo>
                    <a:lnTo>
                      <a:pt x="214" y="643"/>
                    </a:lnTo>
                    <a:lnTo>
                      <a:pt x="212" y="643"/>
                    </a:lnTo>
                    <a:lnTo>
                      <a:pt x="210" y="641"/>
                    </a:lnTo>
                    <a:lnTo>
                      <a:pt x="205" y="643"/>
                    </a:lnTo>
                    <a:lnTo>
                      <a:pt x="203" y="643"/>
                    </a:lnTo>
                    <a:lnTo>
                      <a:pt x="202" y="644"/>
                    </a:lnTo>
                    <a:lnTo>
                      <a:pt x="197" y="644"/>
                    </a:lnTo>
                    <a:lnTo>
                      <a:pt x="194" y="643"/>
                    </a:lnTo>
                    <a:lnTo>
                      <a:pt x="191" y="641"/>
                    </a:lnTo>
                    <a:lnTo>
                      <a:pt x="187" y="635"/>
                    </a:lnTo>
                    <a:lnTo>
                      <a:pt x="187" y="635"/>
                    </a:lnTo>
                    <a:lnTo>
                      <a:pt x="186" y="633"/>
                    </a:lnTo>
                    <a:lnTo>
                      <a:pt x="182" y="633"/>
                    </a:lnTo>
                    <a:lnTo>
                      <a:pt x="180" y="633"/>
                    </a:lnTo>
                    <a:lnTo>
                      <a:pt x="177" y="633"/>
                    </a:lnTo>
                    <a:lnTo>
                      <a:pt x="176" y="633"/>
                    </a:lnTo>
                    <a:lnTo>
                      <a:pt x="176" y="635"/>
                    </a:lnTo>
                    <a:lnTo>
                      <a:pt x="176" y="635"/>
                    </a:lnTo>
                    <a:lnTo>
                      <a:pt x="175" y="639"/>
                    </a:lnTo>
                    <a:lnTo>
                      <a:pt x="171" y="645"/>
                    </a:lnTo>
                    <a:lnTo>
                      <a:pt x="171" y="647"/>
                    </a:lnTo>
                    <a:lnTo>
                      <a:pt x="168" y="652"/>
                    </a:lnTo>
                    <a:lnTo>
                      <a:pt x="165" y="656"/>
                    </a:lnTo>
                    <a:lnTo>
                      <a:pt x="162" y="661"/>
                    </a:lnTo>
                    <a:lnTo>
                      <a:pt x="157" y="666"/>
                    </a:lnTo>
                    <a:lnTo>
                      <a:pt x="155" y="667"/>
                    </a:lnTo>
                    <a:lnTo>
                      <a:pt x="151" y="669"/>
                    </a:lnTo>
                    <a:lnTo>
                      <a:pt x="146" y="672"/>
                    </a:lnTo>
                    <a:lnTo>
                      <a:pt x="138" y="676"/>
                    </a:lnTo>
                    <a:lnTo>
                      <a:pt x="130" y="682"/>
                    </a:lnTo>
                    <a:lnTo>
                      <a:pt x="129" y="684"/>
                    </a:lnTo>
                    <a:lnTo>
                      <a:pt x="127" y="690"/>
                    </a:lnTo>
                    <a:lnTo>
                      <a:pt x="123" y="697"/>
                    </a:lnTo>
                    <a:lnTo>
                      <a:pt x="122" y="699"/>
                    </a:lnTo>
                    <a:lnTo>
                      <a:pt x="118" y="704"/>
                    </a:lnTo>
                    <a:lnTo>
                      <a:pt x="118" y="709"/>
                    </a:lnTo>
                    <a:lnTo>
                      <a:pt x="118" y="711"/>
                    </a:lnTo>
                    <a:lnTo>
                      <a:pt x="120" y="720"/>
                    </a:lnTo>
                    <a:lnTo>
                      <a:pt x="121" y="722"/>
                    </a:lnTo>
                    <a:lnTo>
                      <a:pt x="121" y="723"/>
                    </a:lnTo>
                    <a:lnTo>
                      <a:pt x="117" y="729"/>
                    </a:lnTo>
                    <a:lnTo>
                      <a:pt x="112" y="735"/>
                    </a:lnTo>
                    <a:lnTo>
                      <a:pt x="111" y="739"/>
                    </a:lnTo>
                    <a:lnTo>
                      <a:pt x="109" y="743"/>
                    </a:lnTo>
                    <a:lnTo>
                      <a:pt x="109" y="743"/>
                    </a:lnTo>
                    <a:lnTo>
                      <a:pt x="104" y="746"/>
                    </a:lnTo>
                    <a:lnTo>
                      <a:pt x="104" y="747"/>
                    </a:lnTo>
                    <a:lnTo>
                      <a:pt x="99" y="750"/>
                    </a:lnTo>
                    <a:lnTo>
                      <a:pt x="97" y="752"/>
                    </a:lnTo>
                    <a:lnTo>
                      <a:pt x="92" y="756"/>
                    </a:lnTo>
                    <a:lnTo>
                      <a:pt x="91" y="757"/>
                    </a:lnTo>
                    <a:lnTo>
                      <a:pt x="85" y="759"/>
                    </a:lnTo>
                    <a:lnTo>
                      <a:pt x="76" y="762"/>
                    </a:lnTo>
                    <a:lnTo>
                      <a:pt x="73" y="763"/>
                    </a:lnTo>
                    <a:lnTo>
                      <a:pt x="73" y="763"/>
                    </a:lnTo>
                    <a:lnTo>
                      <a:pt x="71" y="764"/>
                    </a:lnTo>
                    <a:lnTo>
                      <a:pt x="69" y="767"/>
                    </a:lnTo>
                    <a:lnTo>
                      <a:pt x="65" y="771"/>
                    </a:lnTo>
                    <a:lnTo>
                      <a:pt x="64" y="775"/>
                    </a:lnTo>
                    <a:lnTo>
                      <a:pt x="62" y="780"/>
                    </a:lnTo>
                    <a:lnTo>
                      <a:pt x="59" y="786"/>
                    </a:lnTo>
                    <a:lnTo>
                      <a:pt x="56" y="787"/>
                    </a:lnTo>
                    <a:lnTo>
                      <a:pt x="52" y="788"/>
                    </a:lnTo>
                    <a:lnTo>
                      <a:pt x="50" y="791"/>
                    </a:lnTo>
                    <a:lnTo>
                      <a:pt x="49" y="792"/>
                    </a:lnTo>
                    <a:lnTo>
                      <a:pt x="46" y="797"/>
                    </a:lnTo>
                    <a:lnTo>
                      <a:pt x="45" y="800"/>
                    </a:lnTo>
                    <a:lnTo>
                      <a:pt x="44" y="805"/>
                    </a:lnTo>
                    <a:lnTo>
                      <a:pt x="41" y="809"/>
                    </a:lnTo>
                    <a:lnTo>
                      <a:pt x="40" y="812"/>
                    </a:lnTo>
                    <a:lnTo>
                      <a:pt x="41" y="814"/>
                    </a:lnTo>
                    <a:lnTo>
                      <a:pt x="40" y="816"/>
                    </a:lnTo>
                    <a:lnTo>
                      <a:pt x="39" y="818"/>
                    </a:lnTo>
                    <a:lnTo>
                      <a:pt x="37" y="822"/>
                    </a:lnTo>
                    <a:lnTo>
                      <a:pt x="32" y="827"/>
                    </a:lnTo>
                    <a:lnTo>
                      <a:pt x="32" y="828"/>
                    </a:lnTo>
                    <a:lnTo>
                      <a:pt x="28" y="829"/>
                    </a:lnTo>
                    <a:lnTo>
                      <a:pt x="26" y="832"/>
                    </a:lnTo>
                    <a:lnTo>
                      <a:pt x="25" y="836"/>
                    </a:lnTo>
                    <a:lnTo>
                      <a:pt x="23" y="839"/>
                    </a:lnTo>
                    <a:lnTo>
                      <a:pt x="22" y="843"/>
                    </a:lnTo>
                    <a:lnTo>
                      <a:pt x="21" y="844"/>
                    </a:lnTo>
                    <a:lnTo>
                      <a:pt x="19" y="850"/>
                    </a:lnTo>
                    <a:lnTo>
                      <a:pt x="19" y="853"/>
                    </a:lnTo>
                    <a:lnTo>
                      <a:pt x="17" y="856"/>
                    </a:lnTo>
                    <a:lnTo>
                      <a:pt x="11" y="862"/>
                    </a:lnTo>
                    <a:lnTo>
                      <a:pt x="10" y="863"/>
                    </a:lnTo>
                    <a:lnTo>
                      <a:pt x="9" y="869"/>
                    </a:lnTo>
                    <a:lnTo>
                      <a:pt x="8" y="871"/>
                    </a:lnTo>
                    <a:lnTo>
                      <a:pt x="6" y="876"/>
                    </a:lnTo>
                    <a:lnTo>
                      <a:pt x="6" y="880"/>
                    </a:lnTo>
                    <a:lnTo>
                      <a:pt x="8" y="885"/>
                    </a:lnTo>
                    <a:lnTo>
                      <a:pt x="8" y="885"/>
                    </a:lnTo>
                    <a:lnTo>
                      <a:pt x="9" y="885"/>
                    </a:lnTo>
                    <a:lnTo>
                      <a:pt x="11" y="882"/>
                    </a:lnTo>
                    <a:lnTo>
                      <a:pt x="11" y="881"/>
                    </a:lnTo>
                    <a:lnTo>
                      <a:pt x="13" y="882"/>
                    </a:lnTo>
                    <a:lnTo>
                      <a:pt x="15" y="885"/>
                    </a:lnTo>
                    <a:lnTo>
                      <a:pt x="16" y="886"/>
                    </a:lnTo>
                    <a:lnTo>
                      <a:pt x="17" y="887"/>
                    </a:lnTo>
                    <a:lnTo>
                      <a:pt x="19" y="889"/>
                    </a:lnTo>
                    <a:lnTo>
                      <a:pt x="19" y="894"/>
                    </a:lnTo>
                    <a:lnTo>
                      <a:pt x="16" y="899"/>
                    </a:lnTo>
                    <a:lnTo>
                      <a:pt x="16" y="899"/>
                    </a:lnTo>
                    <a:lnTo>
                      <a:pt x="15" y="903"/>
                    </a:lnTo>
                    <a:lnTo>
                      <a:pt x="15" y="905"/>
                    </a:lnTo>
                    <a:lnTo>
                      <a:pt x="15" y="908"/>
                    </a:lnTo>
                    <a:lnTo>
                      <a:pt x="19" y="914"/>
                    </a:lnTo>
                    <a:lnTo>
                      <a:pt x="19" y="915"/>
                    </a:lnTo>
                    <a:lnTo>
                      <a:pt x="21" y="923"/>
                    </a:lnTo>
                    <a:lnTo>
                      <a:pt x="20" y="928"/>
                    </a:lnTo>
                    <a:lnTo>
                      <a:pt x="20" y="932"/>
                    </a:lnTo>
                    <a:lnTo>
                      <a:pt x="20" y="934"/>
                    </a:lnTo>
                    <a:lnTo>
                      <a:pt x="19" y="939"/>
                    </a:lnTo>
                    <a:lnTo>
                      <a:pt x="16" y="944"/>
                    </a:lnTo>
                    <a:lnTo>
                      <a:pt x="14" y="948"/>
                    </a:lnTo>
                    <a:lnTo>
                      <a:pt x="13" y="954"/>
                    </a:lnTo>
                    <a:lnTo>
                      <a:pt x="11" y="958"/>
                    </a:lnTo>
                    <a:lnTo>
                      <a:pt x="11" y="963"/>
                    </a:lnTo>
                    <a:lnTo>
                      <a:pt x="9" y="968"/>
                    </a:lnTo>
                    <a:lnTo>
                      <a:pt x="5" y="973"/>
                    </a:lnTo>
                    <a:lnTo>
                      <a:pt x="4" y="975"/>
                    </a:lnTo>
                    <a:lnTo>
                      <a:pt x="0" y="980"/>
                    </a:lnTo>
                    <a:lnTo>
                      <a:pt x="2" y="986"/>
                    </a:lnTo>
                    <a:lnTo>
                      <a:pt x="5" y="989"/>
                    </a:lnTo>
                    <a:lnTo>
                      <a:pt x="5" y="989"/>
                    </a:lnTo>
                    <a:lnTo>
                      <a:pt x="6" y="991"/>
                    </a:lnTo>
                    <a:lnTo>
                      <a:pt x="8" y="994"/>
                    </a:lnTo>
                    <a:lnTo>
                      <a:pt x="6" y="998"/>
                    </a:lnTo>
                    <a:lnTo>
                      <a:pt x="5" y="1000"/>
                    </a:lnTo>
                    <a:lnTo>
                      <a:pt x="4" y="1001"/>
                    </a:lnTo>
                    <a:lnTo>
                      <a:pt x="4" y="1006"/>
                    </a:lnTo>
                    <a:lnTo>
                      <a:pt x="5" y="1009"/>
                    </a:lnTo>
                    <a:lnTo>
                      <a:pt x="8" y="1011"/>
                    </a:lnTo>
                    <a:lnTo>
                      <a:pt x="6" y="1015"/>
                    </a:lnTo>
                    <a:lnTo>
                      <a:pt x="5" y="1018"/>
                    </a:lnTo>
                    <a:lnTo>
                      <a:pt x="8" y="1024"/>
                    </a:lnTo>
                    <a:lnTo>
                      <a:pt x="9" y="1023"/>
                    </a:lnTo>
                    <a:lnTo>
                      <a:pt x="9" y="1023"/>
                    </a:lnTo>
                    <a:lnTo>
                      <a:pt x="10" y="1024"/>
                    </a:lnTo>
                    <a:lnTo>
                      <a:pt x="11" y="1027"/>
                    </a:lnTo>
                    <a:lnTo>
                      <a:pt x="14" y="1029"/>
                    </a:lnTo>
                    <a:lnTo>
                      <a:pt x="15" y="1030"/>
                    </a:lnTo>
                    <a:lnTo>
                      <a:pt x="19" y="1032"/>
                    </a:lnTo>
                    <a:lnTo>
                      <a:pt x="22" y="1030"/>
                    </a:lnTo>
                    <a:lnTo>
                      <a:pt x="23" y="1029"/>
                    </a:lnTo>
                    <a:lnTo>
                      <a:pt x="25" y="1030"/>
                    </a:lnTo>
                    <a:lnTo>
                      <a:pt x="26" y="1035"/>
                    </a:lnTo>
                    <a:lnTo>
                      <a:pt x="26" y="1035"/>
                    </a:lnTo>
                    <a:lnTo>
                      <a:pt x="28" y="1040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35" y="1045"/>
                    </a:lnTo>
                    <a:lnTo>
                      <a:pt x="35" y="1047"/>
                    </a:lnTo>
                    <a:lnTo>
                      <a:pt x="35" y="1047"/>
                    </a:lnTo>
                    <a:lnTo>
                      <a:pt x="38" y="1052"/>
                    </a:lnTo>
                    <a:lnTo>
                      <a:pt x="40" y="1054"/>
                    </a:lnTo>
                    <a:lnTo>
                      <a:pt x="41" y="1056"/>
                    </a:lnTo>
                    <a:lnTo>
                      <a:pt x="41" y="1057"/>
                    </a:lnTo>
                    <a:lnTo>
                      <a:pt x="45" y="1059"/>
                    </a:lnTo>
                    <a:lnTo>
                      <a:pt x="47" y="1059"/>
                    </a:lnTo>
                    <a:lnTo>
                      <a:pt x="50" y="1059"/>
                    </a:lnTo>
                    <a:lnTo>
                      <a:pt x="50" y="1060"/>
                    </a:lnTo>
                    <a:lnTo>
                      <a:pt x="51" y="1063"/>
                    </a:lnTo>
                    <a:lnTo>
                      <a:pt x="51" y="1064"/>
                    </a:lnTo>
                    <a:lnTo>
                      <a:pt x="52" y="1069"/>
                    </a:lnTo>
                    <a:lnTo>
                      <a:pt x="56" y="1074"/>
                    </a:lnTo>
                    <a:lnTo>
                      <a:pt x="56" y="1077"/>
                    </a:lnTo>
                    <a:lnTo>
                      <a:pt x="56" y="1081"/>
                    </a:lnTo>
                    <a:lnTo>
                      <a:pt x="57" y="1085"/>
                    </a:lnTo>
                    <a:lnTo>
                      <a:pt x="57" y="1086"/>
                    </a:lnTo>
                    <a:lnTo>
                      <a:pt x="58" y="1088"/>
                    </a:lnTo>
                    <a:lnTo>
                      <a:pt x="61" y="1089"/>
                    </a:lnTo>
                    <a:lnTo>
                      <a:pt x="63" y="1091"/>
                    </a:lnTo>
                    <a:lnTo>
                      <a:pt x="64" y="1092"/>
                    </a:lnTo>
                    <a:lnTo>
                      <a:pt x="67" y="1094"/>
                    </a:lnTo>
                    <a:lnTo>
                      <a:pt x="68" y="1097"/>
                    </a:lnTo>
                    <a:lnTo>
                      <a:pt x="69" y="1099"/>
                    </a:lnTo>
                    <a:lnTo>
                      <a:pt x="71" y="1101"/>
                    </a:lnTo>
                    <a:lnTo>
                      <a:pt x="73" y="1104"/>
                    </a:lnTo>
                    <a:lnTo>
                      <a:pt x="75" y="1105"/>
                    </a:lnTo>
                    <a:lnTo>
                      <a:pt x="80" y="1106"/>
                    </a:lnTo>
                    <a:lnTo>
                      <a:pt x="84" y="1111"/>
                    </a:lnTo>
                    <a:lnTo>
                      <a:pt x="85" y="1112"/>
                    </a:lnTo>
                    <a:lnTo>
                      <a:pt x="86" y="1113"/>
                    </a:lnTo>
                    <a:lnTo>
                      <a:pt x="90" y="1116"/>
                    </a:lnTo>
                    <a:lnTo>
                      <a:pt x="92" y="1121"/>
                    </a:lnTo>
                    <a:lnTo>
                      <a:pt x="93" y="1123"/>
                    </a:lnTo>
                    <a:lnTo>
                      <a:pt x="97" y="1124"/>
                    </a:lnTo>
                    <a:lnTo>
                      <a:pt x="99" y="1124"/>
                    </a:lnTo>
                    <a:lnTo>
                      <a:pt x="102" y="1125"/>
                    </a:lnTo>
                    <a:lnTo>
                      <a:pt x="105" y="1130"/>
                    </a:lnTo>
                    <a:lnTo>
                      <a:pt x="114" y="1136"/>
                    </a:lnTo>
                    <a:lnTo>
                      <a:pt x="118" y="1140"/>
                    </a:lnTo>
                    <a:lnTo>
                      <a:pt x="121" y="1141"/>
                    </a:lnTo>
                    <a:lnTo>
                      <a:pt x="126" y="1147"/>
                    </a:lnTo>
                    <a:lnTo>
                      <a:pt x="129" y="1151"/>
                    </a:lnTo>
                    <a:lnTo>
                      <a:pt x="130" y="1152"/>
                    </a:lnTo>
                    <a:lnTo>
                      <a:pt x="135" y="1154"/>
                    </a:lnTo>
                    <a:lnTo>
                      <a:pt x="138" y="1153"/>
                    </a:lnTo>
                    <a:lnTo>
                      <a:pt x="146" y="1151"/>
                    </a:lnTo>
                    <a:lnTo>
                      <a:pt x="152" y="1148"/>
                    </a:lnTo>
                    <a:lnTo>
                      <a:pt x="155" y="1146"/>
                    </a:lnTo>
                    <a:lnTo>
                      <a:pt x="159" y="1144"/>
                    </a:lnTo>
                    <a:lnTo>
                      <a:pt x="167" y="1141"/>
                    </a:lnTo>
                    <a:lnTo>
                      <a:pt x="169" y="1140"/>
                    </a:lnTo>
                    <a:lnTo>
                      <a:pt x="174" y="1140"/>
                    </a:lnTo>
                    <a:lnTo>
                      <a:pt x="181" y="1139"/>
                    </a:lnTo>
                    <a:lnTo>
                      <a:pt x="187" y="1139"/>
                    </a:lnTo>
                    <a:lnTo>
                      <a:pt x="192" y="1138"/>
                    </a:lnTo>
                    <a:lnTo>
                      <a:pt x="193" y="1138"/>
                    </a:lnTo>
                    <a:lnTo>
                      <a:pt x="194" y="1139"/>
                    </a:lnTo>
                    <a:lnTo>
                      <a:pt x="199" y="1140"/>
                    </a:lnTo>
                    <a:lnTo>
                      <a:pt x="206" y="1142"/>
                    </a:lnTo>
                    <a:lnTo>
                      <a:pt x="208" y="1142"/>
                    </a:lnTo>
                    <a:lnTo>
                      <a:pt x="212" y="1145"/>
                    </a:lnTo>
                    <a:lnTo>
                      <a:pt x="220" y="1147"/>
                    </a:lnTo>
                    <a:lnTo>
                      <a:pt x="223" y="1145"/>
                    </a:lnTo>
                    <a:lnTo>
                      <a:pt x="227" y="1141"/>
                    </a:lnTo>
                    <a:lnTo>
                      <a:pt x="228" y="1141"/>
                    </a:lnTo>
                    <a:lnTo>
                      <a:pt x="234" y="1139"/>
                    </a:lnTo>
                    <a:lnTo>
                      <a:pt x="235" y="1140"/>
                    </a:lnTo>
                    <a:lnTo>
                      <a:pt x="238" y="1140"/>
                    </a:lnTo>
                    <a:lnTo>
                      <a:pt x="240" y="1139"/>
                    </a:lnTo>
                    <a:lnTo>
                      <a:pt x="245" y="1134"/>
                    </a:lnTo>
                    <a:lnTo>
                      <a:pt x="246" y="1134"/>
                    </a:lnTo>
                    <a:lnTo>
                      <a:pt x="253" y="1130"/>
                    </a:lnTo>
                    <a:lnTo>
                      <a:pt x="258" y="1128"/>
                    </a:lnTo>
                    <a:lnTo>
                      <a:pt x="259" y="1128"/>
                    </a:lnTo>
                    <a:lnTo>
                      <a:pt x="259" y="1128"/>
                    </a:lnTo>
                    <a:lnTo>
                      <a:pt x="261" y="1130"/>
                    </a:lnTo>
                    <a:lnTo>
                      <a:pt x="262" y="1129"/>
                    </a:lnTo>
                    <a:lnTo>
                      <a:pt x="265" y="1127"/>
                    </a:lnTo>
                    <a:lnTo>
                      <a:pt x="269" y="1124"/>
                    </a:lnTo>
                    <a:lnTo>
                      <a:pt x="271" y="1124"/>
                    </a:lnTo>
                    <a:lnTo>
                      <a:pt x="279" y="1121"/>
                    </a:lnTo>
                    <a:lnTo>
                      <a:pt x="285" y="1119"/>
                    </a:lnTo>
                    <a:lnTo>
                      <a:pt x="285" y="1119"/>
                    </a:lnTo>
                    <a:lnTo>
                      <a:pt x="291" y="1119"/>
                    </a:lnTo>
                    <a:lnTo>
                      <a:pt x="295" y="1119"/>
                    </a:lnTo>
                    <a:lnTo>
                      <a:pt x="298" y="1119"/>
                    </a:lnTo>
                    <a:lnTo>
                      <a:pt x="300" y="1118"/>
                    </a:lnTo>
                    <a:lnTo>
                      <a:pt x="303" y="1119"/>
                    </a:lnTo>
                    <a:lnTo>
                      <a:pt x="307" y="1119"/>
                    </a:lnTo>
                    <a:lnTo>
                      <a:pt x="310" y="1119"/>
                    </a:lnTo>
                    <a:lnTo>
                      <a:pt x="314" y="1119"/>
                    </a:lnTo>
                    <a:lnTo>
                      <a:pt x="316" y="1123"/>
                    </a:lnTo>
                    <a:lnTo>
                      <a:pt x="323" y="1130"/>
                    </a:lnTo>
                    <a:lnTo>
                      <a:pt x="326" y="1134"/>
                    </a:lnTo>
                    <a:lnTo>
                      <a:pt x="329" y="1141"/>
                    </a:lnTo>
                    <a:lnTo>
                      <a:pt x="332" y="1150"/>
                    </a:lnTo>
                    <a:lnTo>
                      <a:pt x="334" y="1152"/>
                    </a:lnTo>
                    <a:lnTo>
                      <a:pt x="338" y="1154"/>
                    </a:lnTo>
                    <a:lnTo>
                      <a:pt x="341" y="1154"/>
                    </a:lnTo>
                    <a:lnTo>
                      <a:pt x="344" y="1154"/>
                    </a:lnTo>
                    <a:lnTo>
                      <a:pt x="346" y="1153"/>
                    </a:lnTo>
                    <a:lnTo>
                      <a:pt x="348" y="1151"/>
                    </a:lnTo>
                    <a:lnTo>
                      <a:pt x="348" y="1151"/>
                    </a:lnTo>
                    <a:lnTo>
                      <a:pt x="352" y="1153"/>
                    </a:lnTo>
                    <a:lnTo>
                      <a:pt x="352" y="1153"/>
                    </a:lnTo>
                    <a:lnTo>
                      <a:pt x="353" y="1153"/>
                    </a:lnTo>
                    <a:lnTo>
                      <a:pt x="357" y="1152"/>
                    </a:lnTo>
                    <a:lnTo>
                      <a:pt x="363" y="1151"/>
                    </a:lnTo>
                    <a:lnTo>
                      <a:pt x="365" y="1151"/>
                    </a:lnTo>
                    <a:lnTo>
                      <a:pt x="368" y="1150"/>
                    </a:lnTo>
                    <a:lnTo>
                      <a:pt x="371" y="1148"/>
                    </a:lnTo>
                    <a:lnTo>
                      <a:pt x="375" y="1150"/>
                    </a:lnTo>
                    <a:lnTo>
                      <a:pt x="375" y="1150"/>
                    </a:lnTo>
                    <a:lnTo>
                      <a:pt x="376" y="1150"/>
                    </a:lnTo>
                    <a:lnTo>
                      <a:pt x="376" y="1148"/>
                    </a:lnTo>
                    <a:lnTo>
                      <a:pt x="379" y="1151"/>
                    </a:lnTo>
                    <a:lnTo>
                      <a:pt x="379" y="1154"/>
                    </a:lnTo>
                    <a:lnTo>
                      <a:pt x="381" y="1158"/>
                    </a:lnTo>
                    <a:lnTo>
                      <a:pt x="383" y="1159"/>
                    </a:lnTo>
                    <a:lnTo>
                      <a:pt x="386" y="1160"/>
                    </a:lnTo>
                    <a:lnTo>
                      <a:pt x="386" y="1160"/>
                    </a:lnTo>
                    <a:lnTo>
                      <a:pt x="388" y="1159"/>
                    </a:lnTo>
                    <a:lnTo>
                      <a:pt x="388" y="1159"/>
                    </a:lnTo>
                    <a:lnTo>
                      <a:pt x="389" y="1158"/>
                    </a:lnTo>
                    <a:lnTo>
                      <a:pt x="389" y="1160"/>
                    </a:lnTo>
                    <a:lnTo>
                      <a:pt x="389" y="1164"/>
                    </a:lnTo>
                    <a:lnTo>
                      <a:pt x="391" y="1168"/>
                    </a:lnTo>
                    <a:lnTo>
                      <a:pt x="392" y="1169"/>
                    </a:lnTo>
                    <a:lnTo>
                      <a:pt x="393" y="1172"/>
                    </a:lnTo>
                    <a:lnTo>
                      <a:pt x="392" y="1177"/>
                    </a:lnTo>
                    <a:lnTo>
                      <a:pt x="392" y="1184"/>
                    </a:lnTo>
                    <a:lnTo>
                      <a:pt x="392" y="1188"/>
                    </a:lnTo>
                    <a:lnTo>
                      <a:pt x="391" y="1192"/>
                    </a:lnTo>
                    <a:lnTo>
                      <a:pt x="389" y="1194"/>
                    </a:lnTo>
                    <a:lnTo>
                      <a:pt x="387" y="1198"/>
                    </a:lnTo>
                    <a:lnTo>
                      <a:pt x="386" y="1200"/>
                    </a:lnTo>
                    <a:lnTo>
                      <a:pt x="385" y="1204"/>
                    </a:lnTo>
                    <a:lnTo>
                      <a:pt x="387" y="1205"/>
                    </a:lnTo>
                    <a:lnTo>
                      <a:pt x="388" y="1206"/>
                    </a:lnTo>
                    <a:lnTo>
                      <a:pt x="388" y="1212"/>
                    </a:lnTo>
                    <a:lnTo>
                      <a:pt x="388" y="1215"/>
                    </a:lnTo>
                    <a:lnTo>
                      <a:pt x="388" y="1216"/>
                    </a:lnTo>
                    <a:lnTo>
                      <a:pt x="388" y="1216"/>
                    </a:lnTo>
                    <a:lnTo>
                      <a:pt x="387" y="1216"/>
                    </a:lnTo>
                    <a:lnTo>
                      <a:pt x="385" y="1219"/>
                    </a:lnTo>
                    <a:lnTo>
                      <a:pt x="385" y="1223"/>
                    </a:lnTo>
                    <a:lnTo>
                      <a:pt x="385" y="1225"/>
                    </a:lnTo>
                    <a:lnTo>
                      <a:pt x="382" y="1231"/>
                    </a:lnTo>
                    <a:lnTo>
                      <a:pt x="379" y="1233"/>
                    </a:lnTo>
                    <a:lnTo>
                      <a:pt x="379" y="1233"/>
                    </a:lnTo>
                    <a:lnTo>
                      <a:pt x="376" y="1233"/>
                    </a:lnTo>
                    <a:lnTo>
                      <a:pt x="376" y="1235"/>
                    </a:lnTo>
                    <a:lnTo>
                      <a:pt x="380" y="1243"/>
                    </a:lnTo>
                    <a:lnTo>
                      <a:pt x="381" y="1245"/>
                    </a:lnTo>
                    <a:lnTo>
                      <a:pt x="382" y="1248"/>
                    </a:lnTo>
                    <a:lnTo>
                      <a:pt x="386" y="1258"/>
                    </a:lnTo>
                    <a:lnTo>
                      <a:pt x="391" y="1264"/>
                    </a:lnTo>
                    <a:lnTo>
                      <a:pt x="393" y="1268"/>
                    </a:lnTo>
                    <a:lnTo>
                      <a:pt x="397" y="1271"/>
                    </a:lnTo>
                    <a:lnTo>
                      <a:pt x="400" y="1275"/>
                    </a:lnTo>
                    <a:lnTo>
                      <a:pt x="403" y="1278"/>
                    </a:lnTo>
                    <a:lnTo>
                      <a:pt x="409" y="1283"/>
                    </a:lnTo>
                    <a:lnTo>
                      <a:pt x="412" y="1290"/>
                    </a:lnTo>
                    <a:lnTo>
                      <a:pt x="417" y="1298"/>
                    </a:lnTo>
                    <a:lnTo>
                      <a:pt x="418" y="1299"/>
                    </a:lnTo>
                    <a:lnTo>
                      <a:pt x="421" y="1305"/>
                    </a:lnTo>
                    <a:lnTo>
                      <a:pt x="424" y="1310"/>
                    </a:lnTo>
                    <a:lnTo>
                      <a:pt x="424" y="1311"/>
                    </a:lnTo>
                    <a:lnTo>
                      <a:pt x="425" y="1313"/>
                    </a:lnTo>
                    <a:lnTo>
                      <a:pt x="424" y="1314"/>
                    </a:lnTo>
                    <a:lnTo>
                      <a:pt x="423" y="1317"/>
                    </a:lnTo>
                    <a:lnTo>
                      <a:pt x="423" y="1319"/>
                    </a:lnTo>
                    <a:lnTo>
                      <a:pt x="427" y="1323"/>
                    </a:lnTo>
                    <a:lnTo>
                      <a:pt x="430" y="1328"/>
                    </a:lnTo>
                    <a:lnTo>
                      <a:pt x="430" y="1329"/>
                    </a:lnTo>
                    <a:lnTo>
                      <a:pt x="431" y="1334"/>
                    </a:lnTo>
                    <a:lnTo>
                      <a:pt x="435" y="1342"/>
                    </a:lnTo>
                    <a:lnTo>
                      <a:pt x="436" y="1346"/>
                    </a:lnTo>
                    <a:lnTo>
                      <a:pt x="440" y="1353"/>
                    </a:lnTo>
                    <a:lnTo>
                      <a:pt x="444" y="1360"/>
                    </a:lnTo>
                    <a:lnTo>
                      <a:pt x="444" y="1361"/>
                    </a:lnTo>
                    <a:lnTo>
                      <a:pt x="444" y="1366"/>
                    </a:lnTo>
                    <a:lnTo>
                      <a:pt x="442" y="1367"/>
                    </a:lnTo>
                    <a:lnTo>
                      <a:pt x="440" y="1369"/>
                    </a:lnTo>
                    <a:lnTo>
                      <a:pt x="439" y="1370"/>
                    </a:lnTo>
                    <a:lnTo>
                      <a:pt x="438" y="1373"/>
                    </a:lnTo>
                    <a:lnTo>
                      <a:pt x="440" y="1381"/>
                    </a:lnTo>
                    <a:lnTo>
                      <a:pt x="440" y="1383"/>
                    </a:lnTo>
                    <a:lnTo>
                      <a:pt x="441" y="1387"/>
                    </a:lnTo>
                    <a:lnTo>
                      <a:pt x="444" y="1389"/>
                    </a:lnTo>
                    <a:lnTo>
                      <a:pt x="445" y="1393"/>
                    </a:lnTo>
                    <a:lnTo>
                      <a:pt x="446" y="1395"/>
                    </a:lnTo>
                    <a:lnTo>
                      <a:pt x="447" y="1396"/>
                    </a:lnTo>
                    <a:lnTo>
                      <a:pt x="448" y="1400"/>
                    </a:lnTo>
                    <a:lnTo>
                      <a:pt x="448" y="1404"/>
                    </a:lnTo>
                    <a:lnTo>
                      <a:pt x="450" y="1407"/>
                    </a:lnTo>
                    <a:lnTo>
                      <a:pt x="450" y="1414"/>
                    </a:lnTo>
                    <a:lnTo>
                      <a:pt x="447" y="1422"/>
                    </a:lnTo>
                    <a:lnTo>
                      <a:pt x="446" y="1424"/>
                    </a:lnTo>
                    <a:lnTo>
                      <a:pt x="442" y="1430"/>
                    </a:lnTo>
                    <a:lnTo>
                      <a:pt x="440" y="1430"/>
                    </a:lnTo>
                    <a:lnTo>
                      <a:pt x="438" y="1431"/>
                    </a:lnTo>
                    <a:lnTo>
                      <a:pt x="436" y="1432"/>
                    </a:lnTo>
                    <a:lnTo>
                      <a:pt x="436" y="1432"/>
                    </a:lnTo>
                    <a:lnTo>
                      <a:pt x="436" y="1435"/>
                    </a:lnTo>
                    <a:lnTo>
                      <a:pt x="434" y="1440"/>
                    </a:lnTo>
                    <a:lnTo>
                      <a:pt x="433" y="1440"/>
                    </a:lnTo>
                    <a:lnTo>
                      <a:pt x="430" y="1443"/>
                    </a:lnTo>
                    <a:lnTo>
                      <a:pt x="430" y="1448"/>
                    </a:lnTo>
                    <a:lnTo>
                      <a:pt x="430" y="1452"/>
                    </a:lnTo>
                    <a:lnTo>
                      <a:pt x="428" y="1454"/>
                    </a:lnTo>
                    <a:lnTo>
                      <a:pt x="428" y="1459"/>
                    </a:lnTo>
                    <a:lnTo>
                      <a:pt x="428" y="1464"/>
                    </a:lnTo>
                    <a:lnTo>
                      <a:pt x="427" y="1466"/>
                    </a:lnTo>
                    <a:lnTo>
                      <a:pt x="425" y="1471"/>
                    </a:lnTo>
                    <a:lnTo>
                      <a:pt x="424" y="1476"/>
                    </a:lnTo>
                    <a:lnTo>
                      <a:pt x="422" y="1481"/>
                    </a:lnTo>
                    <a:lnTo>
                      <a:pt x="421" y="1483"/>
                    </a:lnTo>
                    <a:lnTo>
                      <a:pt x="419" y="1487"/>
                    </a:lnTo>
                    <a:lnTo>
                      <a:pt x="421" y="1491"/>
                    </a:lnTo>
                    <a:lnTo>
                      <a:pt x="421" y="1493"/>
                    </a:lnTo>
                    <a:lnTo>
                      <a:pt x="421" y="1498"/>
                    </a:lnTo>
                    <a:lnTo>
                      <a:pt x="419" y="1504"/>
                    </a:lnTo>
                    <a:lnTo>
                      <a:pt x="421" y="1511"/>
                    </a:lnTo>
                    <a:lnTo>
                      <a:pt x="421" y="1511"/>
                    </a:lnTo>
                    <a:lnTo>
                      <a:pt x="419" y="1512"/>
                    </a:lnTo>
                    <a:lnTo>
                      <a:pt x="419" y="1517"/>
                    </a:lnTo>
                    <a:lnTo>
                      <a:pt x="421" y="1519"/>
                    </a:lnTo>
                    <a:lnTo>
                      <a:pt x="422" y="1524"/>
                    </a:lnTo>
                    <a:lnTo>
                      <a:pt x="428" y="1534"/>
                    </a:lnTo>
                    <a:lnTo>
                      <a:pt x="430" y="1536"/>
                    </a:lnTo>
                    <a:lnTo>
                      <a:pt x="433" y="1541"/>
                    </a:lnTo>
                    <a:lnTo>
                      <a:pt x="433" y="1541"/>
                    </a:lnTo>
                    <a:lnTo>
                      <a:pt x="434" y="1546"/>
                    </a:lnTo>
                    <a:lnTo>
                      <a:pt x="435" y="1549"/>
                    </a:lnTo>
                    <a:lnTo>
                      <a:pt x="438" y="1553"/>
                    </a:lnTo>
                    <a:lnTo>
                      <a:pt x="439" y="1555"/>
                    </a:lnTo>
                    <a:lnTo>
                      <a:pt x="441" y="1561"/>
                    </a:lnTo>
                    <a:lnTo>
                      <a:pt x="441" y="1563"/>
                    </a:lnTo>
                    <a:lnTo>
                      <a:pt x="444" y="1571"/>
                    </a:lnTo>
                    <a:lnTo>
                      <a:pt x="446" y="1573"/>
                    </a:lnTo>
                    <a:lnTo>
                      <a:pt x="448" y="1578"/>
                    </a:lnTo>
                    <a:lnTo>
                      <a:pt x="452" y="1584"/>
                    </a:lnTo>
                    <a:lnTo>
                      <a:pt x="456" y="1589"/>
                    </a:lnTo>
                    <a:lnTo>
                      <a:pt x="457" y="1593"/>
                    </a:lnTo>
                    <a:lnTo>
                      <a:pt x="458" y="1595"/>
                    </a:lnTo>
                    <a:lnTo>
                      <a:pt x="459" y="1600"/>
                    </a:lnTo>
                    <a:lnTo>
                      <a:pt x="458" y="1600"/>
                    </a:lnTo>
                    <a:lnTo>
                      <a:pt x="457" y="1605"/>
                    </a:lnTo>
                    <a:lnTo>
                      <a:pt x="458" y="1607"/>
                    </a:lnTo>
                    <a:lnTo>
                      <a:pt x="458" y="1609"/>
                    </a:lnTo>
                    <a:lnTo>
                      <a:pt x="458" y="1616"/>
                    </a:lnTo>
                    <a:lnTo>
                      <a:pt x="458" y="1624"/>
                    </a:lnTo>
                    <a:lnTo>
                      <a:pt x="459" y="1629"/>
                    </a:lnTo>
                    <a:lnTo>
                      <a:pt x="460" y="1630"/>
                    </a:lnTo>
                    <a:lnTo>
                      <a:pt x="463" y="1632"/>
                    </a:lnTo>
                    <a:lnTo>
                      <a:pt x="463" y="1636"/>
                    </a:lnTo>
                    <a:lnTo>
                      <a:pt x="464" y="1638"/>
                    </a:lnTo>
                    <a:lnTo>
                      <a:pt x="464" y="1642"/>
                    </a:lnTo>
                    <a:lnTo>
                      <a:pt x="464" y="1648"/>
                    </a:lnTo>
                    <a:lnTo>
                      <a:pt x="464" y="1654"/>
                    </a:lnTo>
                    <a:lnTo>
                      <a:pt x="464" y="1658"/>
                    </a:lnTo>
                    <a:lnTo>
                      <a:pt x="466" y="1660"/>
                    </a:lnTo>
                    <a:lnTo>
                      <a:pt x="466" y="1660"/>
                    </a:lnTo>
                    <a:lnTo>
                      <a:pt x="466" y="1662"/>
                    </a:lnTo>
                    <a:lnTo>
                      <a:pt x="465" y="1667"/>
                    </a:lnTo>
                    <a:lnTo>
                      <a:pt x="468" y="1671"/>
                    </a:lnTo>
                    <a:lnTo>
                      <a:pt x="469" y="1673"/>
                    </a:lnTo>
                    <a:lnTo>
                      <a:pt x="469" y="1673"/>
                    </a:lnTo>
                    <a:lnTo>
                      <a:pt x="471" y="1679"/>
                    </a:lnTo>
                    <a:lnTo>
                      <a:pt x="476" y="1687"/>
                    </a:lnTo>
                    <a:lnTo>
                      <a:pt x="478" y="1689"/>
                    </a:lnTo>
                    <a:lnTo>
                      <a:pt x="481" y="1691"/>
                    </a:lnTo>
                    <a:lnTo>
                      <a:pt x="492" y="1709"/>
                    </a:lnTo>
                    <a:lnTo>
                      <a:pt x="493" y="1714"/>
                    </a:lnTo>
                    <a:lnTo>
                      <a:pt x="494" y="1717"/>
                    </a:lnTo>
                    <a:lnTo>
                      <a:pt x="494" y="1719"/>
                    </a:lnTo>
                    <a:lnTo>
                      <a:pt x="495" y="1721"/>
                    </a:lnTo>
                    <a:lnTo>
                      <a:pt x="497" y="1726"/>
                    </a:lnTo>
                    <a:lnTo>
                      <a:pt x="503" y="1735"/>
                    </a:lnTo>
                    <a:lnTo>
                      <a:pt x="505" y="1740"/>
                    </a:lnTo>
                    <a:lnTo>
                      <a:pt x="505" y="1741"/>
                    </a:lnTo>
                    <a:lnTo>
                      <a:pt x="509" y="1748"/>
                    </a:lnTo>
                    <a:lnTo>
                      <a:pt x="509" y="1752"/>
                    </a:lnTo>
                    <a:lnTo>
                      <a:pt x="510" y="1755"/>
                    </a:lnTo>
                    <a:lnTo>
                      <a:pt x="509" y="1761"/>
                    </a:lnTo>
                    <a:lnTo>
                      <a:pt x="506" y="1762"/>
                    </a:lnTo>
                    <a:lnTo>
                      <a:pt x="504" y="1764"/>
                    </a:lnTo>
                    <a:lnTo>
                      <a:pt x="503" y="1764"/>
                    </a:lnTo>
                    <a:lnTo>
                      <a:pt x="501" y="1765"/>
                    </a:lnTo>
                    <a:lnTo>
                      <a:pt x="503" y="1767"/>
                    </a:lnTo>
                    <a:lnTo>
                      <a:pt x="505" y="1770"/>
                    </a:lnTo>
                    <a:lnTo>
                      <a:pt x="506" y="1771"/>
                    </a:lnTo>
                    <a:lnTo>
                      <a:pt x="509" y="1774"/>
                    </a:lnTo>
                    <a:lnTo>
                      <a:pt x="510" y="1776"/>
                    </a:lnTo>
                    <a:lnTo>
                      <a:pt x="510" y="1777"/>
                    </a:lnTo>
                    <a:lnTo>
                      <a:pt x="511" y="1779"/>
                    </a:lnTo>
                    <a:lnTo>
                      <a:pt x="510" y="1780"/>
                    </a:lnTo>
                    <a:lnTo>
                      <a:pt x="509" y="1783"/>
                    </a:lnTo>
                    <a:lnTo>
                      <a:pt x="509" y="1785"/>
                    </a:lnTo>
                    <a:lnTo>
                      <a:pt x="510" y="1789"/>
                    </a:lnTo>
                    <a:lnTo>
                      <a:pt x="511" y="1789"/>
                    </a:lnTo>
                    <a:lnTo>
                      <a:pt x="512" y="1788"/>
                    </a:lnTo>
                    <a:lnTo>
                      <a:pt x="513" y="1786"/>
                    </a:lnTo>
                    <a:lnTo>
                      <a:pt x="515" y="1788"/>
                    </a:lnTo>
                    <a:lnTo>
                      <a:pt x="515" y="1789"/>
                    </a:lnTo>
                    <a:lnTo>
                      <a:pt x="517" y="1790"/>
                    </a:lnTo>
                    <a:lnTo>
                      <a:pt x="522" y="1793"/>
                    </a:lnTo>
                    <a:lnTo>
                      <a:pt x="523" y="1793"/>
                    </a:lnTo>
                    <a:lnTo>
                      <a:pt x="525" y="1795"/>
                    </a:lnTo>
                    <a:lnTo>
                      <a:pt x="525" y="1796"/>
                    </a:lnTo>
                    <a:lnTo>
                      <a:pt x="529" y="1799"/>
                    </a:lnTo>
                    <a:lnTo>
                      <a:pt x="539" y="1794"/>
                    </a:lnTo>
                    <a:lnTo>
                      <a:pt x="540" y="1793"/>
                    </a:lnTo>
                    <a:lnTo>
                      <a:pt x="540" y="1791"/>
                    </a:lnTo>
                    <a:lnTo>
                      <a:pt x="541" y="1791"/>
                    </a:lnTo>
                    <a:lnTo>
                      <a:pt x="542" y="1793"/>
                    </a:lnTo>
                    <a:lnTo>
                      <a:pt x="546" y="1793"/>
                    </a:lnTo>
                    <a:lnTo>
                      <a:pt x="546" y="1793"/>
                    </a:lnTo>
                    <a:lnTo>
                      <a:pt x="551" y="1790"/>
                    </a:lnTo>
                    <a:lnTo>
                      <a:pt x="554" y="1790"/>
                    </a:lnTo>
                    <a:lnTo>
                      <a:pt x="559" y="1789"/>
                    </a:lnTo>
                    <a:lnTo>
                      <a:pt x="563" y="1785"/>
                    </a:lnTo>
                    <a:lnTo>
                      <a:pt x="568" y="1785"/>
                    </a:lnTo>
                    <a:lnTo>
                      <a:pt x="570" y="1785"/>
                    </a:lnTo>
                    <a:lnTo>
                      <a:pt x="572" y="1785"/>
                    </a:lnTo>
                    <a:lnTo>
                      <a:pt x="576" y="1788"/>
                    </a:lnTo>
                    <a:lnTo>
                      <a:pt x="580" y="1788"/>
                    </a:lnTo>
                    <a:lnTo>
                      <a:pt x="582" y="1786"/>
                    </a:lnTo>
                    <a:lnTo>
                      <a:pt x="584" y="1785"/>
                    </a:lnTo>
                    <a:lnTo>
                      <a:pt x="587" y="1786"/>
                    </a:lnTo>
                    <a:lnTo>
                      <a:pt x="588" y="1786"/>
                    </a:lnTo>
                    <a:lnTo>
                      <a:pt x="592" y="1789"/>
                    </a:lnTo>
                    <a:lnTo>
                      <a:pt x="594" y="1789"/>
                    </a:lnTo>
                    <a:lnTo>
                      <a:pt x="599" y="1788"/>
                    </a:lnTo>
                    <a:lnTo>
                      <a:pt x="601" y="1785"/>
                    </a:lnTo>
                    <a:lnTo>
                      <a:pt x="604" y="1784"/>
                    </a:lnTo>
                    <a:lnTo>
                      <a:pt x="605" y="1785"/>
                    </a:lnTo>
                    <a:lnTo>
                      <a:pt x="608" y="1788"/>
                    </a:lnTo>
                    <a:lnTo>
                      <a:pt x="612" y="1786"/>
                    </a:lnTo>
                    <a:lnTo>
                      <a:pt x="613" y="1783"/>
                    </a:lnTo>
                    <a:lnTo>
                      <a:pt x="613" y="1780"/>
                    </a:lnTo>
                    <a:lnTo>
                      <a:pt x="615" y="1780"/>
                    </a:lnTo>
                    <a:lnTo>
                      <a:pt x="619" y="1782"/>
                    </a:lnTo>
                    <a:lnTo>
                      <a:pt x="622" y="1782"/>
                    </a:lnTo>
                    <a:lnTo>
                      <a:pt x="635" y="1774"/>
                    </a:lnTo>
                    <a:lnTo>
                      <a:pt x="646" y="1767"/>
                    </a:lnTo>
                    <a:lnTo>
                      <a:pt x="653" y="1760"/>
                    </a:lnTo>
                    <a:lnTo>
                      <a:pt x="655" y="1758"/>
                    </a:lnTo>
                    <a:lnTo>
                      <a:pt x="660" y="1752"/>
                    </a:lnTo>
                    <a:lnTo>
                      <a:pt x="664" y="1748"/>
                    </a:lnTo>
                    <a:lnTo>
                      <a:pt x="667" y="1744"/>
                    </a:lnTo>
                    <a:lnTo>
                      <a:pt x="671" y="1742"/>
                    </a:lnTo>
                    <a:lnTo>
                      <a:pt x="677" y="1737"/>
                    </a:lnTo>
                    <a:lnTo>
                      <a:pt x="681" y="1731"/>
                    </a:lnTo>
                    <a:lnTo>
                      <a:pt x="684" y="1724"/>
                    </a:lnTo>
                    <a:lnTo>
                      <a:pt x="689" y="1717"/>
                    </a:lnTo>
                    <a:lnTo>
                      <a:pt x="690" y="1715"/>
                    </a:lnTo>
                    <a:lnTo>
                      <a:pt x="690" y="1713"/>
                    </a:lnTo>
                    <a:lnTo>
                      <a:pt x="695" y="1707"/>
                    </a:lnTo>
                    <a:lnTo>
                      <a:pt x="699" y="1703"/>
                    </a:lnTo>
                    <a:lnTo>
                      <a:pt x="704" y="1699"/>
                    </a:lnTo>
                    <a:lnTo>
                      <a:pt x="708" y="1695"/>
                    </a:lnTo>
                    <a:lnTo>
                      <a:pt x="712" y="1689"/>
                    </a:lnTo>
                    <a:lnTo>
                      <a:pt x="712" y="1683"/>
                    </a:lnTo>
                    <a:lnTo>
                      <a:pt x="716" y="1673"/>
                    </a:lnTo>
                    <a:lnTo>
                      <a:pt x="718" y="1670"/>
                    </a:lnTo>
                    <a:lnTo>
                      <a:pt x="719" y="1664"/>
                    </a:lnTo>
                    <a:lnTo>
                      <a:pt x="720" y="1659"/>
                    </a:lnTo>
                    <a:lnTo>
                      <a:pt x="719" y="1656"/>
                    </a:lnTo>
                    <a:lnTo>
                      <a:pt x="719" y="1654"/>
                    </a:lnTo>
                    <a:lnTo>
                      <a:pt x="717" y="1654"/>
                    </a:lnTo>
                    <a:lnTo>
                      <a:pt x="717" y="1654"/>
                    </a:lnTo>
                    <a:lnTo>
                      <a:pt x="716" y="1654"/>
                    </a:lnTo>
                    <a:lnTo>
                      <a:pt x="716" y="1653"/>
                    </a:lnTo>
                    <a:lnTo>
                      <a:pt x="719" y="1646"/>
                    </a:lnTo>
                    <a:lnTo>
                      <a:pt x="726" y="1640"/>
                    </a:lnTo>
                    <a:lnTo>
                      <a:pt x="728" y="1638"/>
                    </a:lnTo>
                    <a:lnTo>
                      <a:pt x="735" y="1637"/>
                    </a:lnTo>
                    <a:lnTo>
                      <a:pt x="739" y="1635"/>
                    </a:lnTo>
                    <a:lnTo>
                      <a:pt x="745" y="1634"/>
                    </a:lnTo>
                    <a:lnTo>
                      <a:pt x="746" y="1632"/>
                    </a:lnTo>
                    <a:lnTo>
                      <a:pt x="752" y="1629"/>
                    </a:lnTo>
                    <a:lnTo>
                      <a:pt x="754" y="1626"/>
                    </a:lnTo>
                    <a:lnTo>
                      <a:pt x="759" y="1620"/>
                    </a:lnTo>
                    <a:lnTo>
                      <a:pt x="757" y="1616"/>
                    </a:lnTo>
                    <a:lnTo>
                      <a:pt x="754" y="1614"/>
                    </a:lnTo>
                    <a:lnTo>
                      <a:pt x="755" y="1613"/>
                    </a:lnTo>
                    <a:lnTo>
                      <a:pt x="759" y="1606"/>
                    </a:lnTo>
                    <a:lnTo>
                      <a:pt x="759" y="1599"/>
                    </a:lnTo>
                    <a:lnTo>
                      <a:pt x="759" y="1593"/>
                    </a:lnTo>
                    <a:lnTo>
                      <a:pt x="758" y="1590"/>
                    </a:lnTo>
                    <a:lnTo>
                      <a:pt x="758" y="1589"/>
                    </a:lnTo>
                    <a:lnTo>
                      <a:pt x="758" y="1585"/>
                    </a:lnTo>
                    <a:lnTo>
                      <a:pt x="757" y="1583"/>
                    </a:lnTo>
                    <a:lnTo>
                      <a:pt x="755" y="1578"/>
                    </a:lnTo>
                    <a:lnTo>
                      <a:pt x="754" y="1575"/>
                    </a:lnTo>
                    <a:lnTo>
                      <a:pt x="754" y="1571"/>
                    </a:lnTo>
                    <a:lnTo>
                      <a:pt x="754" y="1570"/>
                    </a:lnTo>
                    <a:lnTo>
                      <a:pt x="752" y="1564"/>
                    </a:lnTo>
                    <a:lnTo>
                      <a:pt x="751" y="1563"/>
                    </a:lnTo>
                    <a:lnTo>
                      <a:pt x="748" y="1558"/>
                    </a:lnTo>
                    <a:lnTo>
                      <a:pt x="748" y="1550"/>
                    </a:lnTo>
                    <a:lnTo>
                      <a:pt x="748" y="1549"/>
                    </a:lnTo>
                    <a:lnTo>
                      <a:pt x="748" y="1549"/>
                    </a:lnTo>
                    <a:lnTo>
                      <a:pt x="748" y="1549"/>
                    </a:lnTo>
                    <a:lnTo>
                      <a:pt x="755" y="1549"/>
                    </a:lnTo>
                    <a:lnTo>
                      <a:pt x="757" y="1548"/>
                    </a:lnTo>
                    <a:lnTo>
                      <a:pt x="759" y="1544"/>
                    </a:lnTo>
                    <a:lnTo>
                      <a:pt x="763" y="1540"/>
                    </a:lnTo>
                    <a:lnTo>
                      <a:pt x="764" y="1538"/>
                    </a:lnTo>
                    <a:lnTo>
                      <a:pt x="767" y="1536"/>
                    </a:lnTo>
                    <a:lnTo>
                      <a:pt x="769" y="1536"/>
                    </a:lnTo>
                    <a:lnTo>
                      <a:pt x="770" y="1536"/>
                    </a:lnTo>
                    <a:lnTo>
                      <a:pt x="773" y="1535"/>
                    </a:lnTo>
                    <a:lnTo>
                      <a:pt x="777" y="1528"/>
                    </a:lnTo>
                    <a:lnTo>
                      <a:pt x="779" y="1525"/>
                    </a:lnTo>
                    <a:lnTo>
                      <a:pt x="782" y="1520"/>
                    </a:lnTo>
                    <a:lnTo>
                      <a:pt x="783" y="1519"/>
                    </a:lnTo>
                    <a:lnTo>
                      <a:pt x="784" y="1517"/>
                    </a:lnTo>
                    <a:lnTo>
                      <a:pt x="785" y="1516"/>
                    </a:lnTo>
                    <a:lnTo>
                      <a:pt x="787" y="1517"/>
                    </a:lnTo>
                    <a:lnTo>
                      <a:pt x="788" y="1517"/>
                    </a:lnTo>
                    <a:lnTo>
                      <a:pt x="796" y="1511"/>
                    </a:lnTo>
                    <a:lnTo>
                      <a:pt x="796" y="1511"/>
                    </a:lnTo>
                    <a:lnTo>
                      <a:pt x="798" y="1508"/>
                    </a:lnTo>
                    <a:lnTo>
                      <a:pt x="801" y="1506"/>
                    </a:lnTo>
                    <a:lnTo>
                      <a:pt x="804" y="1506"/>
                    </a:lnTo>
                    <a:lnTo>
                      <a:pt x="807" y="1505"/>
                    </a:lnTo>
                    <a:lnTo>
                      <a:pt x="812" y="1501"/>
                    </a:lnTo>
                    <a:lnTo>
                      <a:pt x="816" y="1500"/>
                    </a:lnTo>
                    <a:lnTo>
                      <a:pt x="817" y="1499"/>
                    </a:lnTo>
                    <a:lnTo>
                      <a:pt x="822" y="1495"/>
                    </a:lnTo>
                    <a:lnTo>
                      <a:pt x="823" y="1494"/>
                    </a:lnTo>
                    <a:lnTo>
                      <a:pt x="825" y="1491"/>
                    </a:lnTo>
                    <a:lnTo>
                      <a:pt x="828" y="1488"/>
                    </a:lnTo>
                    <a:lnTo>
                      <a:pt x="832" y="1482"/>
                    </a:lnTo>
                    <a:lnTo>
                      <a:pt x="835" y="1479"/>
                    </a:lnTo>
                    <a:lnTo>
                      <a:pt x="837" y="1470"/>
                    </a:lnTo>
                    <a:lnTo>
                      <a:pt x="838" y="1467"/>
                    </a:lnTo>
                    <a:lnTo>
                      <a:pt x="840" y="1460"/>
                    </a:lnTo>
                    <a:lnTo>
                      <a:pt x="838" y="1460"/>
                    </a:lnTo>
                    <a:lnTo>
                      <a:pt x="837" y="1458"/>
                    </a:lnTo>
                    <a:lnTo>
                      <a:pt x="837" y="1454"/>
                    </a:lnTo>
                    <a:lnTo>
                      <a:pt x="837" y="1448"/>
                    </a:lnTo>
                    <a:lnTo>
                      <a:pt x="837" y="1442"/>
                    </a:lnTo>
                    <a:lnTo>
                      <a:pt x="837" y="1440"/>
                    </a:lnTo>
                    <a:lnTo>
                      <a:pt x="837" y="1430"/>
                    </a:lnTo>
                    <a:lnTo>
                      <a:pt x="836" y="1423"/>
                    </a:lnTo>
                    <a:lnTo>
                      <a:pt x="836" y="1418"/>
                    </a:lnTo>
                    <a:lnTo>
                      <a:pt x="835" y="1411"/>
                    </a:lnTo>
                    <a:lnTo>
                      <a:pt x="835" y="1410"/>
                    </a:lnTo>
                    <a:lnTo>
                      <a:pt x="836" y="1404"/>
                    </a:lnTo>
                    <a:lnTo>
                      <a:pt x="837" y="1402"/>
                    </a:lnTo>
                    <a:lnTo>
                      <a:pt x="838" y="1394"/>
                    </a:lnTo>
                    <a:lnTo>
                      <a:pt x="835" y="1392"/>
                    </a:lnTo>
                    <a:lnTo>
                      <a:pt x="832" y="1390"/>
                    </a:lnTo>
                    <a:lnTo>
                      <a:pt x="831" y="1389"/>
                    </a:lnTo>
                    <a:lnTo>
                      <a:pt x="828" y="1387"/>
                    </a:lnTo>
                    <a:lnTo>
                      <a:pt x="825" y="1382"/>
                    </a:lnTo>
                    <a:lnTo>
                      <a:pt x="825" y="1377"/>
                    </a:lnTo>
                    <a:lnTo>
                      <a:pt x="825" y="1373"/>
                    </a:lnTo>
                    <a:lnTo>
                      <a:pt x="822" y="1366"/>
                    </a:lnTo>
                    <a:lnTo>
                      <a:pt x="820" y="1365"/>
                    </a:lnTo>
                    <a:lnTo>
                      <a:pt x="819" y="1361"/>
                    </a:lnTo>
                    <a:lnTo>
                      <a:pt x="822" y="1359"/>
                    </a:lnTo>
                    <a:lnTo>
                      <a:pt x="823" y="1355"/>
                    </a:lnTo>
                    <a:lnTo>
                      <a:pt x="823" y="1354"/>
                    </a:lnTo>
                    <a:lnTo>
                      <a:pt x="822" y="1349"/>
                    </a:lnTo>
                    <a:lnTo>
                      <a:pt x="820" y="1349"/>
                    </a:lnTo>
                    <a:lnTo>
                      <a:pt x="819" y="1349"/>
                    </a:lnTo>
                    <a:lnTo>
                      <a:pt x="820" y="1348"/>
                    </a:lnTo>
                    <a:lnTo>
                      <a:pt x="820" y="1346"/>
                    </a:lnTo>
                    <a:lnTo>
                      <a:pt x="823" y="1342"/>
                    </a:lnTo>
                    <a:lnTo>
                      <a:pt x="824" y="1341"/>
                    </a:lnTo>
                    <a:lnTo>
                      <a:pt x="825" y="1340"/>
                    </a:lnTo>
                    <a:lnTo>
                      <a:pt x="823" y="1337"/>
                    </a:lnTo>
                    <a:lnTo>
                      <a:pt x="819" y="1333"/>
                    </a:lnTo>
                    <a:lnTo>
                      <a:pt x="817" y="1329"/>
                    </a:lnTo>
                    <a:lnTo>
                      <a:pt x="814" y="1328"/>
                    </a:lnTo>
                    <a:lnTo>
                      <a:pt x="812" y="1324"/>
                    </a:lnTo>
                    <a:lnTo>
                      <a:pt x="812" y="1323"/>
                    </a:lnTo>
                    <a:lnTo>
                      <a:pt x="813" y="1321"/>
                    </a:lnTo>
                    <a:lnTo>
                      <a:pt x="814" y="1316"/>
                    </a:lnTo>
                    <a:lnTo>
                      <a:pt x="816" y="1313"/>
                    </a:lnTo>
                    <a:lnTo>
                      <a:pt x="818" y="1307"/>
                    </a:lnTo>
                    <a:lnTo>
                      <a:pt x="820" y="1301"/>
                    </a:lnTo>
                    <a:lnTo>
                      <a:pt x="822" y="1299"/>
                    </a:lnTo>
                    <a:lnTo>
                      <a:pt x="824" y="1296"/>
                    </a:lnTo>
                    <a:lnTo>
                      <a:pt x="825" y="1293"/>
                    </a:lnTo>
                    <a:lnTo>
                      <a:pt x="825" y="1292"/>
                    </a:lnTo>
                    <a:lnTo>
                      <a:pt x="828" y="1287"/>
                    </a:lnTo>
                    <a:lnTo>
                      <a:pt x="829" y="1283"/>
                    </a:lnTo>
                    <a:lnTo>
                      <a:pt x="830" y="1281"/>
                    </a:lnTo>
                    <a:lnTo>
                      <a:pt x="832" y="1275"/>
                    </a:lnTo>
                    <a:lnTo>
                      <a:pt x="834" y="1271"/>
                    </a:lnTo>
                    <a:lnTo>
                      <a:pt x="834" y="1270"/>
                    </a:lnTo>
                    <a:lnTo>
                      <a:pt x="835" y="1269"/>
                    </a:lnTo>
                    <a:lnTo>
                      <a:pt x="840" y="1263"/>
                    </a:lnTo>
                    <a:lnTo>
                      <a:pt x="841" y="1264"/>
                    </a:lnTo>
                    <a:lnTo>
                      <a:pt x="842" y="1264"/>
                    </a:lnTo>
                    <a:lnTo>
                      <a:pt x="844" y="1263"/>
                    </a:lnTo>
                    <a:lnTo>
                      <a:pt x="847" y="1259"/>
                    </a:lnTo>
                    <a:lnTo>
                      <a:pt x="849" y="1256"/>
                    </a:lnTo>
                    <a:lnTo>
                      <a:pt x="853" y="1253"/>
                    </a:lnTo>
                    <a:lnTo>
                      <a:pt x="857" y="1249"/>
                    </a:lnTo>
                    <a:lnTo>
                      <a:pt x="858" y="1245"/>
                    </a:lnTo>
                    <a:lnTo>
                      <a:pt x="861" y="1240"/>
                    </a:lnTo>
                    <a:lnTo>
                      <a:pt x="863" y="1239"/>
                    </a:lnTo>
                    <a:lnTo>
                      <a:pt x="866" y="1233"/>
                    </a:lnTo>
                    <a:lnTo>
                      <a:pt x="867" y="1231"/>
                    </a:lnTo>
                    <a:lnTo>
                      <a:pt x="871" y="1227"/>
                    </a:lnTo>
                    <a:lnTo>
                      <a:pt x="875" y="1223"/>
                    </a:lnTo>
                    <a:lnTo>
                      <a:pt x="879" y="1217"/>
                    </a:lnTo>
                    <a:lnTo>
                      <a:pt x="885" y="1211"/>
                    </a:lnTo>
                    <a:lnTo>
                      <a:pt x="888" y="1207"/>
                    </a:lnTo>
                    <a:lnTo>
                      <a:pt x="894" y="1201"/>
                    </a:lnTo>
                    <a:lnTo>
                      <a:pt x="895" y="1201"/>
                    </a:lnTo>
                    <a:lnTo>
                      <a:pt x="901" y="1197"/>
                    </a:lnTo>
                    <a:lnTo>
                      <a:pt x="909" y="1189"/>
                    </a:lnTo>
                    <a:lnTo>
                      <a:pt x="916" y="1184"/>
                    </a:lnTo>
                    <a:lnTo>
                      <a:pt x="920" y="1182"/>
                    </a:lnTo>
                    <a:lnTo>
                      <a:pt x="928" y="1175"/>
                    </a:lnTo>
                    <a:lnTo>
                      <a:pt x="934" y="1168"/>
                    </a:lnTo>
                    <a:lnTo>
                      <a:pt x="935" y="1166"/>
                    </a:lnTo>
                    <a:lnTo>
                      <a:pt x="940" y="1160"/>
                    </a:lnTo>
                    <a:lnTo>
                      <a:pt x="944" y="1153"/>
                    </a:lnTo>
                    <a:lnTo>
                      <a:pt x="948" y="1147"/>
                    </a:lnTo>
                    <a:lnTo>
                      <a:pt x="952" y="1140"/>
                    </a:lnTo>
                    <a:lnTo>
                      <a:pt x="955" y="1134"/>
                    </a:lnTo>
                    <a:lnTo>
                      <a:pt x="960" y="1128"/>
                    </a:lnTo>
                    <a:lnTo>
                      <a:pt x="962" y="1122"/>
                    </a:lnTo>
                    <a:lnTo>
                      <a:pt x="962" y="1118"/>
                    </a:lnTo>
                    <a:lnTo>
                      <a:pt x="965" y="1111"/>
                    </a:lnTo>
                    <a:lnTo>
                      <a:pt x="967" y="1106"/>
                    </a:lnTo>
                    <a:lnTo>
                      <a:pt x="972" y="1099"/>
                    </a:lnTo>
                    <a:lnTo>
                      <a:pt x="973" y="1093"/>
                    </a:lnTo>
                    <a:lnTo>
                      <a:pt x="974" y="1091"/>
                    </a:lnTo>
                    <a:lnTo>
                      <a:pt x="977" y="1088"/>
                    </a:lnTo>
                    <a:lnTo>
                      <a:pt x="983" y="1072"/>
                    </a:lnTo>
                    <a:lnTo>
                      <a:pt x="984" y="1071"/>
                    </a:lnTo>
                    <a:lnTo>
                      <a:pt x="987" y="1069"/>
                    </a:lnTo>
                    <a:lnTo>
                      <a:pt x="987" y="1064"/>
                    </a:lnTo>
                    <a:lnTo>
                      <a:pt x="987" y="1059"/>
                    </a:lnTo>
                    <a:lnTo>
                      <a:pt x="987" y="1056"/>
                    </a:lnTo>
                    <a:lnTo>
                      <a:pt x="989" y="1053"/>
                    </a:lnTo>
                    <a:lnTo>
                      <a:pt x="993" y="1053"/>
                    </a:lnTo>
                    <a:lnTo>
                      <a:pt x="994" y="1053"/>
                    </a:lnTo>
                    <a:lnTo>
                      <a:pt x="995" y="1052"/>
                    </a:lnTo>
                    <a:lnTo>
                      <a:pt x="991" y="1048"/>
                    </a:lnTo>
                    <a:lnTo>
                      <a:pt x="990" y="1048"/>
                    </a:lnTo>
                    <a:lnTo>
                      <a:pt x="990" y="1046"/>
                    </a:lnTo>
                    <a:lnTo>
                      <a:pt x="990" y="1042"/>
                    </a:lnTo>
                    <a:lnTo>
                      <a:pt x="989" y="1039"/>
                    </a:lnTo>
                    <a:lnTo>
                      <a:pt x="989" y="1036"/>
                    </a:lnTo>
                    <a:lnTo>
                      <a:pt x="990" y="1034"/>
                    </a:lnTo>
                    <a:lnTo>
                      <a:pt x="991" y="1032"/>
                    </a:lnTo>
                    <a:lnTo>
                      <a:pt x="991" y="1028"/>
                    </a:lnTo>
                    <a:lnTo>
                      <a:pt x="991" y="1027"/>
                    </a:lnTo>
                    <a:lnTo>
                      <a:pt x="989" y="1026"/>
                    </a:lnTo>
                    <a:lnTo>
                      <a:pt x="988" y="1026"/>
                    </a:lnTo>
                    <a:lnTo>
                      <a:pt x="984" y="1024"/>
                    </a:lnTo>
                    <a:lnTo>
                      <a:pt x="979" y="1027"/>
                    </a:lnTo>
                    <a:lnTo>
                      <a:pt x="979" y="1029"/>
                    </a:lnTo>
                    <a:lnTo>
                      <a:pt x="977" y="1030"/>
                    </a:lnTo>
                    <a:lnTo>
                      <a:pt x="971" y="1033"/>
                    </a:lnTo>
                    <a:lnTo>
                      <a:pt x="968" y="1033"/>
                    </a:lnTo>
                    <a:lnTo>
                      <a:pt x="966" y="1034"/>
                    </a:lnTo>
                    <a:lnTo>
                      <a:pt x="965" y="1035"/>
                    </a:lnTo>
                    <a:lnTo>
                      <a:pt x="964" y="1035"/>
                    </a:lnTo>
                    <a:lnTo>
                      <a:pt x="958" y="1038"/>
                    </a:lnTo>
                    <a:lnTo>
                      <a:pt x="958" y="1036"/>
                    </a:lnTo>
                    <a:lnTo>
                      <a:pt x="953" y="1035"/>
                    </a:lnTo>
                    <a:lnTo>
                      <a:pt x="950" y="1035"/>
                    </a:lnTo>
                    <a:lnTo>
                      <a:pt x="948" y="1038"/>
                    </a:lnTo>
                    <a:lnTo>
                      <a:pt x="946" y="1039"/>
                    </a:lnTo>
                    <a:lnTo>
                      <a:pt x="940" y="1039"/>
                    </a:lnTo>
                    <a:lnTo>
                      <a:pt x="936" y="1039"/>
                    </a:lnTo>
                    <a:lnTo>
                      <a:pt x="935" y="1039"/>
                    </a:lnTo>
                    <a:lnTo>
                      <a:pt x="931" y="1040"/>
                    </a:lnTo>
                    <a:lnTo>
                      <a:pt x="929" y="1042"/>
                    </a:lnTo>
                    <a:lnTo>
                      <a:pt x="926" y="1044"/>
                    </a:lnTo>
                    <a:lnTo>
                      <a:pt x="922" y="1047"/>
                    </a:lnTo>
                    <a:lnTo>
                      <a:pt x="919" y="1046"/>
                    </a:lnTo>
                    <a:lnTo>
                      <a:pt x="912" y="1044"/>
                    </a:lnTo>
                    <a:lnTo>
                      <a:pt x="909" y="1046"/>
                    </a:lnTo>
                    <a:lnTo>
                      <a:pt x="905" y="1048"/>
                    </a:lnTo>
                    <a:lnTo>
                      <a:pt x="900" y="1050"/>
                    </a:lnTo>
                    <a:lnTo>
                      <a:pt x="896" y="1051"/>
                    </a:lnTo>
                    <a:lnTo>
                      <a:pt x="894" y="1051"/>
                    </a:lnTo>
                    <a:lnTo>
                      <a:pt x="887" y="1047"/>
                    </a:lnTo>
                    <a:lnTo>
                      <a:pt x="882" y="1040"/>
                    </a:lnTo>
                    <a:lnTo>
                      <a:pt x="881" y="1038"/>
                    </a:lnTo>
                    <a:lnTo>
                      <a:pt x="879" y="1036"/>
                    </a:lnTo>
                    <a:lnTo>
                      <a:pt x="876" y="1033"/>
                    </a:lnTo>
                    <a:lnTo>
                      <a:pt x="876" y="1033"/>
                    </a:lnTo>
                    <a:lnTo>
                      <a:pt x="875" y="1033"/>
                    </a:lnTo>
                    <a:lnTo>
                      <a:pt x="871" y="1034"/>
                    </a:lnTo>
                    <a:lnTo>
                      <a:pt x="869" y="1034"/>
                    </a:lnTo>
                    <a:lnTo>
                      <a:pt x="866" y="1034"/>
                    </a:lnTo>
                    <a:lnTo>
                      <a:pt x="866" y="1034"/>
                    </a:lnTo>
                    <a:lnTo>
                      <a:pt x="866" y="1034"/>
                    </a:lnTo>
                    <a:lnTo>
                      <a:pt x="871" y="1029"/>
                    </a:lnTo>
                    <a:lnTo>
                      <a:pt x="873" y="1028"/>
                    </a:lnTo>
                    <a:lnTo>
                      <a:pt x="877" y="1027"/>
                    </a:lnTo>
                    <a:lnTo>
                      <a:pt x="878" y="1021"/>
                    </a:lnTo>
                    <a:lnTo>
                      <a:pt x="877" y="1020"/>
                    </a:lnTo>
                    <a:lnTo>
                      <a:pt x="876" y="1016"/>
                    </a:lnTo>
                    <a:lnTo>
                      <a:pt x="873" y="1012"/>
                    </a:lnTo>
                    <a:lnTo>
                      <a:pt x="871" y="1010"/>
                    </a:lnTo>
                    <a:lnTo>
                      <a:pt x="870" y="1010"/>
                    </a:lnTo>
                    <a:lnTo>
                      <a:pt x="870" y="1010"/>
                    </a:lnTo>
                    <a:lnTo>
                      <a:pt x="867" y="1009"/>
                    </a:lnTo>
                    <a:lnTo>
                      <a:pt x="864" y="1005"/>
                    </a:lnTo>
                    <a:lnTo>
                      <a:pt x="864" y="1004"/>
                    </a:lnTo>
                    <a:lnTo>
                      <a:pt x="860" y="1001"/>
                    </a:lnTo>
                    <a:lnTo>
                      <a:pt x="860" y="1000"/>
                    </a:lnTo>
                    <a:lnTo>
                      <a:pt x="858" y="997"/>
                    </a:lnTo>
                    <a:lnTo>
                      <a:pt x="854" y="994"/>
                    </a:lnTo>
                    <a:lnTo>
                      <a:pt x="849" y="989"/>
                    </a:lnTo>
                    <a:lnTo>
                      <a:pt x="848" y="987"/>
                    </a:lnTo>
                    <a:lnTo>
                      <a:pt x="847" y="985"/>
                    </a:lnTo>
                    <a:lnTo>
                      <a:pt x="843" y="982"/>
                    </a:lnTo>
                    <a:lnTo>
                      <a:pt x="837" y="980"/>
                    </a:lnTo>
                    <a:lnTo>
                      <a:pt x="835" y="979"/>
                    </a:lnTo>
                    <a:lnTo>
                      <a:pt x="828" y="974"/>
                    </a:lnTo>
                    <a:lnTo>
                      <a:pt x="825" y="971"/>
                    </a:lnTo>
                    <a:lnTo>
                      <a:pt x="824" y="970"/>
                    </a:lnTo>
                    <a:lnTo>
                      <a:pt x="818" y="965"/>
                    </a:lnTo>
                    <a:lnTo>
                      <a:pt x="817" y="961"/>
                    </a:lnTo>
                    <a:lnTo>
                      <a:pt x="814" y="954"/>
                    </a:lnTo>
                    <a:lnTo>
                      <a:pt x="814" y="948"/>
                    </a:lnTo>
                    <a:lnTo>
                      <a:pt x="813" y="945"/>
                    </a:lnTo>
                    <a:lnTo>
                      <a:pt x="812" y="939"/>
                    </a:lnTo>
                    <a:lnTo>
                      <a:pt x="810" y="933"/>
                    </a:lnTo>
                    <a:lnTo>
                      <a:pt x="807" y="928"/>
                    </a:lnTo>
                    <a:lnTo>
                      <a:pt x="805" y="926"/>
                    </a:lnTo>
                    <a:lnTo>
                      <a:pt x="796" y="920"/>
                    </a:lnTo>
                    <a:lnTo>
                      <a:pt x="794" y="917"/>
                    </a:lnTo>
                    <a:lnTo>
                      <a:pt x="789" y="914"/>
                    </a:lnTo>
                    <a:lnTo>
                      <a:pt x="787" y="908"/>
                    </a:lnTo>
                    <a:lnTo>
                      <a:pt x="787" y="905"/>
                    </a:lnTo>
                    <a:lnTo>
                      <a:pt x="785" y="903"/>
                    </a:lnTo>
                    <a:lnTo>
                      <a:pt x="784" y="893"/>
                    </a:lnTo>
                    <a:lnTo>
                      <a:pt x="784" y="887"/>
                    </a:lnTo>
                    <a:lnTo>
                      <a:pt x="783" y="882"/>
                    </a:lnTo>
                    <a:lnTo>
                      <a:pt x="782" y="879"/>
                    </a:lnTo>
                    <a:lnTo>
                      <a:pt x="782" y="876"/>
                    </a:lnTo>
                    <a:lnTo>
                      <a:pt x="781" y="871"/>
                    </a:lnTo>
                    <a:lnTo>
                      <a:pt x="779" y="868"/>
                    </a:lnTo>
                    <a:lnTo>
                      <a:pt x="777" y="862"/>
                    </a:lnTo>
                    <a:lnTo>
                      <a:pt x="775" y="856"/>
                    </a:lnTo>
                    <a:lnTo>
                      <a:pt x="772" y="853"/>
                    </a:lnTo>
                    <a:lnTo>
                      <a:pt x="769" y="850"/>
                    </a:lnTo>
                    <a:lnTo>
                      <a:pt x="764" y="847"/>
                    </a:lnTo>
                    <a:lnTo>
                      <a:pt x="763" y="846"/>
                    </a:lnTo>
                    <a:lnTo>
                      <a:pt x="757" y="839"/>
                    </a:lnTo>
                    <a:lnTo>
                      <a:pt x="757" y="838"/>
                    </a:lnTo>
                    <a:lnTo>
                      <a:pt x="757" y="830"/>
                    </a:lnTo>
                    <a:lnTo>
                      <a:pt x="758" y="830"/>
                    </a:lnTo>
                    <a:lnTo>
                      <a:pt x="758" y="830"/>
                    </a:lnTo>
                    <a:lnTo>
                      <a:pt x="759" y="830"/>
                    </a:lnTo>
                    <a:lnTo>
                      <a:pt x="759" y="830"/>
                    </a:lnTo>
                    <a:lnTo>
                      <a:pt x="761" y="829"/>
                    </a:lnTo>
                    <a:lnTo>
                      <a:pt x="760" y="827"/>
                    </a:lnTo>
                    <a:lnTo>
                      <a:pt x="754" y="822"/>
                    </a:lnTo>
                    <a:lnTo>
                      <a:pt x="751" y="816"/>
                    </a:lnTo>
                    <a:lnTo>
                      <a:pt x="748" y="811"/>
                    </a:lnTo>
                    <a:lnTo>
                      <a:pt x="741" y="799"/>
                    </a:lnTo>
                    <a:lnTo>
                      <a:pt x="740" y="794"/>
                    </a:lnTo>
                    <a:lnTo>
                      <a:pt x="737" y="790"/>
                    </a:lnTo>
                    <a:lnTo>
                      <a:pt x="735" y="785"/>
                    </a:lnTo>
                    <a:lnTo>
                      <a:pt x="732" y="780"/>
                    </a:lnTo>
                    <a:lnTo>
                      <a:pt x="731" y="775"/>
                    </a:lnTo>
                    <a:lnTo>
                      <a:pt x="729" y="773"/>
                    </a:lnTo>
                    <a:lnTo>
                      <a:pt x="728" y="770"/>
                    </a:lnTo>
                    <a:lnTo>
                      <a:pt x="726" y="767"/>
                    </a:lnTo>
                    <a:lnTo>
                      <a:pt x="722" y="758"/>
                    </a:lnTo>
                    <a:lnTo>
                      <a:pt x="722" y="758"/>
                    </a:lnTo>
                    <a:lnTo>
                      <a:pt x="720" y="757"/>
                    </a:lnTo>
                    <a:lnTo>
                      <a:pt x="718" y="753"/>
                    </a:lnTo>
                    <a:lnTo>
                      <a:pt x="714" y="749"/>
                    </a:lnTo>
                    <a:lnTo>
                      <a:pt x="712" y="744"/>
                    </a:lnTo>
                    <a:lnTo>
                      <a:pt x="711" y="741"/>
                    </a:lnTo>
                    <a:lnTo>
                      <a:pt x="708" y="735"/>
                    </a:lnTo>
                    <a:lnTo>
                      <a:pt x="708" y="732"/>
                    </a:lnTo>
                    <a:lnTo>
                      <a:pt x="710" y="733"/>
                    </a:lnTo>
                    <a:lnTo>
                      <a:pt x="712" y="737"/>
                    </a:lnTo>
                    <a:lnTo>
                      <a:pt x="713" y="739"/>
                    </a:lnTo>
                    <a:lnTo>
                      <a:pt x="716" y="743"/>
                    </a:lnTo>
                    <a:lnTo>
                      <a:pt x="718" y="746"/>
                    </a:lnTo>
                    <a:lnTo>
                      <a:pt x="719" y="751"/>
                    </a:lnTo>
                    <a:lnTo>
                      <a:pt x="719" y="751"/>
                    </a:lnTo>
                    <a:lnTo>
                      <a:pt x="723" y="756"/>
                    </a:lnTo>
                    <a:lnTo>
                      <a:pt x="729" y="761"/>
                    </a:lnTo>
                    <a:lnTo>
                      <a:pt x="732" y="765"/>
                    </a:lnTo>
                    <a:lnTo>
                      <a:pt x="735" y="767"/>
                    </a:lnTo>
                    <a:lnTo>
                      <a:pt x="737" y="765"/>
                    </a:lnTo>
                    <a:lnTo>
                      <a:pt x="739" y="762"/>
                    </a:lnTo>
                    <a:lnTo>
                      <a:pt x="739" y="757"/>
                    </a:lnTo>
                    <a:lnTo>
                      <a:pt x="740" y="751"/>
                    </a:lnTo>
                    <a:lnTo>
                      <a:pt x="741" y="747"/>
                    </a:lnTo>
                    <a:lnTo>
                      <a:pt x="741" y="746"/>
                    </a:lnTo>
                    <a:lnTo>
                      <a:pt x="742" y="743"/>
                    </a:lnTo>
                    <a:lnTo>
                      <a:pt x="742" y="749"/>
                    </a:lnTo>
                    <a:lnTo>
                      <a:pt x="742" y="752"/>
                    </a:lnTo>
                    <a:lnTo>
                      <a:pt x="741" y="757"/>
                    </a:lnTo>
                    <a:lnTo>
                      <a:pt x="739" y="761"/>
                    </a:lnTo>
                    <a:lnTo>
                      <a:pt x="739" y="762"/>
                    </a:lnTo>
                    <a:lnTo>
                      <a:pt x="741" y="763"/>
                    </a:lnTo>
                    <a:lnTo>
                      <a:pt x="745" y="762"/>
                    </a:lnTo>
                    <a:lnTo>
                      <a:pt x="748" y="763"/>
                    </a:lnTo>
                    <a:lnTo>
                      <a:pt x="749" y="767"/>
                    </a:lnTo>
                    <a:lnTo>
                      <a:pt x="753" y="770"/>
                    </a:lnTo>
                    <a:lnTo>
                      <a:pt x="755" y="774"/>
                    </a:lnTo>
                    <a:lnTo>
                      <a:pt x="763" y="785"/>
                    </a:lnTo>
                    <a:lnTo>
                      <a:pt x="767" y="791"/>
                    </a:lnTo>
                    <a:lnTo>
                      <a:pt x="772" y="799"/>
                    </a:lnTo>
                    <a:lnTo>
                      <a:pt x="775" y="802"/>
                    </a:lnTo>
                    <a:lnTo>
                      <a:pt x="776" y="803"/>
                    </a:lnTo>
                    <a:lnTo>
                      <a:pt x="779" y="810"/>
                    </a:lnTo>
                    <a:lnTo>
                      <a:pt x="779" y="811"/>
                    </a:lnTo>
                    <a:lnTo>
                      <a:pt x="778" y="815"/>
                    </a:lnTo>
                    <a:lnTo>
                      <a:pt x="781" y="818"/>
                    </a:lnTo>
                    <a:lnTo>
                      <a:pt x="783" y="822"/>
                    </a:lnTo>
                    <a:lnTo>
                      <a:pt x="789" y="826"/>
                    </a:lnTo>
                    <a:lnTo>
                      <a:pt x="790" y="827"/>
                    </a:lnTo>
                    <a:lnTo>
                      <a:pt x="790" y="827"/>
                    </a:lnTo>
                    <a:lnTo>
                      <a:pt x="795" y="829"/>
                    </a:lnTo>
                    <a:lnTo>
                      <a:pt x="796" y="832"/>
                    </a:lnTo>
                    <a:lnTo>
                      <a:pt x="802" y="844"/>
                    </a:lnTo>
                    <a:lnTo>
                      <a:pt x="806" y="850"/>
                    </a:lnTo>
                    <a:lnTo>
                      <a:pt x="808" y="853"/>
                    </a:lnTo>
                    <a:lnTo>
                      <a:pt x="808" y="855"/>
                    </a:lnTo>
                    <a:lnTo>
                      <a:pt x="808" y="859"/>
                    </a:lnTo>
                    <a:lnTo>
                      <a:pt x="808" y="864"/>
                    </a:lnTo>
                    <a:lnTo>
                      <a:pt x="810" y="867"/>
                    </a:lnTo>
                    <a:lnTo>
                      <a:pt x="810" y="868"/>
                    </a:lnTo>
                    <a:lnTo>
                      <a:pt x="810" y="871"/>
                    </a:lnTo>
                    <a:lnTo>
                      <a:pt x="810" y="874"/>
                    </a:lnTo>
                    <a:lnTo>
                      <a:pt x="811" y="877"/>
                    </a:lnTo>
                    <a:lnTo>
                      <a:pt x="816" y="883"/>
                    </a:lnTo>
                    <a:lnTo>
                      <a:pt x="818" y="886"/>
                    </a:lnTo>
                    <a:lnTo>
                      <a:pt x="818" y="886"/>
                    </a:lnTo>
                    <a:lnTo>
                      <a:pt x="824" y="893"/>
                    </a:lnTo>
                    <a:lnTo>
                      <a:pt x="826" y="895"/>
                    </a:lnTo>
                    <a:lnTo>
                      <a:pt x="832" y="899"/>
                    </a:lnTo>
                    <a:lnTo>
                      <a:pt x="835" y="902"/>
                    </a:lnTo>
                    <a:lnTo>
                      <a:pt x="838" y="906"/>
                    </a:lnTo>
                    <a:lnTo>
                      <a:pt x="841" y="911"/>
                    </a:lnTo>
                    <a:lnTo>
                      <a:pt x="843" y="915"/>
                    </a:lnTo>
                    <a:lnTo>
                      <a:pt x="843" y="918"/>
                    </a:lnTo>
                    <a:lnTo>
                      <a:pt x="846" y="923"/>
                    </a:lnTo>
                    <a:lnTo>
                      <a:pt x="846" y="923"/>
                    </a:lnTo>
                    <a:lnTo>
                      <a:pt x="848" y="928"/>
                    </a:lnTo>
                    <a:lnTo>
                      <a:pt x="852" y="933"/>
                    </a:lnTo>
                    <a:lnTo>
                      <a:pt x="855" y="935"/>
                    </a:lnTo>
                    <a:lnTo>
                      <a:pt x="858" y="938"/>
                    </a:lnTo>
                    <a:lnTo>
                      <a:pt x="858" y="940"/>
                    </a:lnTo>
                    <a:lnTo>
                      <a:pt x="860" y="945"/>
                    </a:lnTo>
                    <a:lnTo>
                      <a:pt x="863" y="947"/>
                    </a:lnTo>
                    <a:lnTo>
                      <a:pt x="865" y="953"/>
                    </a:lnTo>
                    <a:lnTo>
                      <a:pt x="865" y="956"/>
                    </a:lnTo>
                    <a:lnTo>
                      <a:pt x="866" y="963"/>
                    </a:lnTo>
                    <a:lnTo>
                      <a:pt x="865" y="968"/>
                    </a:lnTo>
                    <a:lnTo>
                      <a:pt x="866" y="971"/>
                    </a:lnTo>
                    <a:lnTo>
                      <a:pt x="866" y="974"/>
                    </a:lnTo>
                    <a:lnTo>
                      <a:pt x="869" y="980"/>
                    </a:lnTo>
                    <a:lnTo>
                      <a:pt x="870" y="982"/>
                    </a:lnTo>
                    <a:lnTo>
                      <a:pt x="872" y="989"/>
                    </a:lnTo>
                    <a:lnTo>
                      <a:pt x="873" y="995"/>
                    </a:lnTo>
                    <a:lnTo>
                      <a:pt x="875" y="997"/>
                    </a:lnTo>
                    <a:lnTo>
                      <a:pt x="875" y="1005"/>
                    </a:lnTo>
                    <a:lnTo>
                      <a:pt x="876" y="1011"/>
                    </a:lnTo>
                    <a:lnTo>
                      <a:pt x="877" y="1013"/>
                    </a:lnTo>
                    <a:lnTo>
                      <a:pt x="879" y="1015"/>
                    </a:lnTo>
                    <a:lnTo>
                      <a:pt x="881" y="1015"/>
                    </a:lnTo>
                    <a:lnTo>
                      <a:pt x="882" y="1015"/>
                    </a:lnTo>
                    <a:lnTo>
                      <a:pt x="884" y="1016"/>
                    </a:lnTo>
                    <a:lnTo>
                      <a:pt x="888" y="1017"/>
                    </a:lnTo>
                    <a:lnTo>
                      <a:pt x="893" y="1015"/>
                    </a:lnTo>
                    <a:lnTo>
                      <a:pt x="897" y="1013"/>
                    </a:lnTo>
                    <a:lnTo>
                      <a:pt x="901" y="1011"/>
                    </a:lnTo>
                    <a:lnTo>
                      <a:pt x="902" y="1010"/>
                    </a:lnTo>
                    <a:lnTo>
                      <a:pt x="903" y="1010"/>
                    </a:lnTo>
                    <a:lnTo>
                      <a:pt x="907" y="1007"/>
                    </a:lnTo>
                    <a:lnTo>
                      <a:pt x="909" y="1005"/>
                    </a:lnTo>
                    <a:lnTo>
                      <a:pt x="911" y="1004"/>
                    </a:lnTo>
                    <a:lnTo>
                      <a:pt x="912" y="1004"/>
                    </a:lnTo>
                    <a:lnTo>
                      <a:pt x="912" y="1004"/>
                    </a:lnTo>
                    <a:lnTo>
                      <a:pt x="917" y="1004"/>
                    </a:lnTo>
                    <a:lnTo>
                      <a:pt x="922" y="1003"/>
                    </a:lnTo>
                    <a:lnTo>
                      <a:pt x="925" y="1001"/>
                    </a:lnTo>
                    <a:lnTo>
                      <a:pt x="928" y="1000"/>
                    </a:lnTo>
                    <a:lnTo>
                      <a:pt x="931" y="1000"/>
                    </a:lnTo>
                    <a:lnTo>
                      <a:pt x="936" y="999"/>
                    </a:lnTo>
                    <a:lnTo>
                      <a:pt x="942" y="994"/>
                    </a:lnTo>
                    <a:lnTo>
                      <a:pt x="943" y="994"/>
                    </a:lnTo>
                    <a:lnTo>
                      <a:pt x="943" y="994"/>
                    </a:lnTo>
                    <a:lnTo>
                      <a:pt x="948" y="994"/>
                    </a:lnTo>
                    <a:lnTo>
                      <a:pt x="954" y="991"/>
                    </a:lnTo>
                    <a:lnTo>
                      <a:pt x="959" y="986"/>
                    </a:lnTo>
                    <a:lnTo>
                      <a:pt x="959" y="985"/>
                    </a:lnTo>
                    <a:lnTo>
                      <a:pt x="964" y="981"/>
                    </a:lnTo>
                    <a:lnTo>
                      <a:pt x="967" y="981"/>
                    </a:lnTo>
                    <a:lnTo>
                      <a:pt x="970" y="982"/>
                    </a:lnTo>
                    <a:lnTo>
                      <a:pt x="973" y="981"/>
                    </a:lnTo>
                    <a:lnTo>
                      <a:pt x="976" y="979"/>
                    </a:lnTo>
                    <a:lnTo>
                      <a:pt x="979" y="977"/>
                    </a:lnTo>
                    <a:lnTo>
                      <a:pt x="981" y="977"/>
                    </a:lnTo>
                    <a:lnTo>
                      <a:pt x="984" y="977"/>
                    </a:lnTo>
                    <a:lnTo>
                      <a:pt x="987" y="976"/>
                    </a:lnTo>
                    <a:lnTo>
                      <a:pt x="989" y="975"/>
                    </a:lnTo>
                    <a:lnTo>
                      <a:pt x="991" y="974"/>
                    </a:lnTo>
                    <a:lnTo>
                      <a:pt x="997" y="970"/>
                    </a:lnTo>
                    <a:lnTo>
                      <a:pt x="999" y="969"/>
                    </a:lnTo>
                    <a:lnTo>
                      <a:pt x="1001" y="969"/>
                    </a:lnTo>
                    <a:lnTo>
                      <a:pt x="1002" y="969"/>
                    </a:lnTo>
                    <a:lnTo>
                      <a:pt x="1003" y="964"/>
                    </a:lnTo>
                    <a:lnTo>
                      <a:pt x="1002" y="959"/>
                    </a:lnTo>
                    <a:lnTo>
                      <a:pt x="1003" y="957"/>
                    </a:lnTo>
                    <a:lnTo>
                      <a:pt x="1006" y="954"/>
                    </a:lnTo>
                    <a:lnTo>
                      <a:pt x="1011" y="951"/>
                    </a:lnTo>
                    <a:lnTo>
                      <a:pt x="1015" y="950"/>
                    </a:lnTo>
                    <a:lnTo>
                      <a:pt x="1019" y="948"/>
                    </a:lnTo>
                    <a:lnTo>
                      <a:pt x="1019" y="948"/>
                    </a:lnTo>
                    <a:lnTo>
                      <a:pt x="1023" y="946"/>
                    </a:lnTo>
                    <a:lnTo>
                      <a:pt x="1025" y="946"/>
                    </a:lnTo>
                    <a:lnTo>
                      <a:pt x="1029" y="945"/>
                    </a:lnTo>
                    <a:lnTo>
                      <a:pt x="1031" y="945"/>
                    </a:lnTo>
                    <a:lnTo>
                      <a:pt x="1032" y="945"/>
                    </a:lnTo>
                    <a:lnTo>
                      <a:pt x="1036" y="945"/>
                    </a:lnTo>
                    <a:lnTo>
                      <a:pt x="1038" y="945"/>
                    </a:lnTo>
                    <a:lnTo>
                      <a:pt x="1042" y="944"/>
                    </a:lnTo>
                    <a:lnTo>
                      <a:pt x="1046" y="940"/>
                    </a:lnTo>
                    <a:lnTo>
                      <a:pt x="1046" y="936"/>
                    </a:lnTo>
                    <a:lnTo>
                      <a:pt x="1046" y="934"/>
                    </a:lnTo>
                    <a:lnTo>
                      <a:pt x="1048" y="932"/>
                    </a:lnTo>
                    <a:lnTo>
                      <a:pt x="1054" y="930"/>
                    </a:lnTo>
                    <a:lnTo>
                      <a:pt x="1060" y="928"/>
                    </a:lnTo>
                    <a:lnTo>
                      <a:pt x="1062" y="922"/>
                    </a:lnTo>
                    <a:lnTo>
                      <a:pt x="1065" y="915"/>
                    </a:lnTo>
                    <a:lnTo>
                      <a:pt x="1071" y="914"/>
                    </a:lnTo>
                    <a:lnTo>
                      <a:pt x="1074" y="914"/>
                    </a:lnTo>
                    <a:lnTo>
                      <a:pt x="1077" y="912"/>
                    </a:lnTo>
                    <a:lnTo>
                      <a:pt x="1079" y="912"/>
                    </a:lnTo>
                    <a:lnTo>
                      <a:pt x="1079" y="910"/>
                    </a:lnTo>
                    <a:lnTo>
                      <a:pt x="1078" y="904"/>
                    </a:lnTo>
                    <a:lnTo>
                      <a:pt x="1077" y="897"/>
                    </a:lnTo>
                    <a:lnTo>
                      <a:pt x="1077" y="895"/>
                    </a:lnTo>
                    <a:lnTo>
                      <a:pt x="1079" y="889"/>
                    </a:lnTo>
                    <a:lnTo>
                      <a:pt x="1080" y="885"/>
                    </a:lnTo>
                    <a:lnTo>
                      <a:pt x="1082" y="885"/>
                    </a:lnTo>
                    <a:lnTo>
                      <a:pt x="1082" y="887"/>
                    </a:lnTo>
                    <a:lnTo>
                      <a:pt x="1084" y="889"/>
                    </a:lnTo>
                    <a:lnTo>
                      <a:pt x="1085" y="889"/>
                    </a:lnTo>
                    <a:lnTo>
                      <a:pt x="1085" y="889"/>
                    </a:lnTo>
                    <a:lnTo>
                      <a:pt x="1088" y="887"/>
                    </a:lnTo>
                    <a:lnTo>
                      <a:pt x="1089" y="883"/>
                    </a:lnTo>
                    <a:lnTo>
                      <a:pt x="1092" y="879"/>
                    </a:lnTo>
                    <a:lnTo>
                      <a:pt x="1095" y="875"/>
                    </a:lnTo>
                    <a:lnTo>
                      <a:pt x="1097" y="871"/>
                    </a:lnTo>
                    <a:lnTo>
                      <a:pt x="1101" y="863"/>
                    </a:lnTo>
                    <a:lnTo>
                      <a:pt x="1102" y="861"/>
                    </a:lnTo>
                    <a:lnTo>
                      <a:pt x="1105" y="858"/>
                    </a:lnTo>
                    <a:lnTo>
                      <a:pt x="1107" y="855"/>
                    </a:lnTo>
                    <a:lnTo>
                      <a:pt x="1106" y="852"/>
                    </a:lnTo>
                    <a:lnTo>
                      <a:pt x="1102" y="852"/>
                    </a:lnTo>
                    <a:lnTo>
                      <a:pt x="1100" y="852"/>
                    </a:lnTo>
                    <a:lnTo>
                      <a:pt x="1097" y="852"/>
                    </a:lnTo>
                    <a:lnTo>
                      <a:pt x="1096" y="850"/>
                    </a:lnTo>
                    <a:lnTo>
                      <a:pt x="1094" y="846"/>
                    </a:lnTo>
                    <a:lnTo>
                      <a:pt x="1091" y="845"/>
                    </a:lnTo>
                    <a:lnTo>
                      <a:pt x="1089" y="843"/>
                    </a:lnTo>
                    <a:lnTo>
                      <a:pt x="1089" y="839"/>
                    </a:lnTo>
                    <a:lnTo>
                      <a:pt x="1088" y="836"/>
                    </a:lnTo>
                    <a:lnTo>
                      <a:pt x="1088" y="835"/>
                    </a:lnTo>
                    <a:lnTo>
                      <a:pt x="1085" y="834"/>
                    </a:lnTo>
                    <a:lnTo>
                      <a:pt x="1083" y="833"/>
                    </a:lnTo>
                    <a:lnTo>
                      <a:pt x="1076" y="832"/>
                    </a:lnTo>
                    <a:lnTo>
                      <a:pt x="1072" y="832"/>
                    </a:lnTo>
                    <a:lnTo>
                      <a:pt x="1067" y="830"/>
                    </a:lnTo>
                    <a:lnTo>
                      <a:pt x="1066" y="829"/>
                    </a:lnTo>
                    <a:lnTo>
                      <a:pt x="1060" y="826"/>
                    </a:lnTo>
                    <a:lnTo>
                      <a:pt x="1058" y="822"/>
                    </a:lnTo>
                    <a:lnTo>
                      <a:pt x="1055" y="818"/>
                    </a:lnTo>
                    <a:lnTo>
                      <a:pt x="1053" y="815"/>
                    </a:lnTo>
                    <a:lnTo>
                      <a:pt x="1052" y="811"/>
                    </a:lnTo>
                    <a:lnTo>
                      <a:pt x="1050" y="805"/>
                    </a:lnTo>
                    <a:lnTo>
                      <a:pt x="1050" y="800"/>
                    </a:lnTo>
                    <a:lnTo>
                      <a:pt x="1049" y="796"/>
                    </a:lnTo>
                    <a:lnTo>
                      <a:pt x="1048" y="793"/>
                    </a:lnTo>
                    <a:lnTo>
                      <a:pt x="1043" y="797"/>
                    </a:lnTo>
                    <a:lnTo>
                      <a:pt x="1042" y="797"/>
                    </a:lnTo>
                    <a:lnTo>
                      <a:pt x="1040" y="800"/>
                    </a:lnTo>
                    <a:lnTo>
                      <a:pt x="1035" y="804"/>
                    </a:lnTo>
                    <a:lnTo>
                      <a:pt x="1031" y="808"/>
                    </a:lnTo>
                    <a:lnTo>
                      <a:pt x="1029" y="811"/>
                    </a:lnTo>
                    <a:lnTo>
                      <a:pt x="1025" y="816"/>
                    </a:lnTo>
                    <a:lnTo>
                      <a:pt x="1021" y="820"/>
                    </a:lnTo>
                    <a:lnTo>
                      <a:pt x="1018" y="824"/>
                    </a:lnTo>
                    <a:lnTo>
                      <a:pt x="1015" y="826"/>
                    </a:lnTo>
                    <a:lnTo>
                      <a:pt x="1014" y="826"/>
                    </a:lnTo>
                    <a:lnTo>
                      <a:pt x="1008" y="826"/>
                    </a:lnTo>
                    <a:lnTo>
                      <a:pt x="1003" y="826"/>
                    </a:lnTo>
                    <a:lnTo>
                      <a:pt x="1000" y="826"/>
                    </a:lnTo>
                    <a:lnTo>
                      <a:pt x="995" y="826"/>
                    </a:lnTo>
                    <a:lnTo>
                      <a:pt x="993" y="828"/>
                    </a:lnTo>
                    <a:lnTo>
                      <a:pt x="990" y="829"/>
                    </a:lnTo>
                    <a:lnTo>
                      <a:pt x="990" y="828"/>
                    </a:lnTo>
                    <a:lnTo>
                      <a:pt x="989" y="826"/>
                    </a:lnTo>
                    <a:lnTo>
                      <a:pt x="988" y="823"/>
                    </a:lnTo>
                    <a:lnTo>
                      <a:pt x="985" y="821"/>
                    </a:lnTo>
                    <a:lnTo>
                      <a:pt x="983" y="820"/>
                    </a:lnTo>
                    <a:lnTo>
                      <a:pt x="982" y="818"/>
                    </a:lnTo>
                    <a:lnTo>
                      <a:pt x="981" y="818"/>
                    </a:lnTo>
                    <a:lnTo>
                      <a:pt x="982" y="816"/>
                    </a:lnTo>
                    <a:lnTo>
                      <a:pt x="984" y="814"/>
                    </a:lnTo>
                    <a:lnTo>
                      <a:pt x="985" y="810"/>
                    </a:lnTo>
                    <a:lnTo>
                      <a:pt x="983" y="808"/>
                    </a:lnTo>
                    <a:lnTo>
                      <a:pt x="981" y="803"/>
                    </a:lnTo>
                    <a:lnTo>
                      <a:pt x="983" y="802"/>
                    </a:lnTo>
                    <a:lnTo>
                      <a:pt x="984" y="799"/>
                    </a:lnTo>
                    <a:lnTo>
                      <a:pt x="982" y="797"/>
                    </a:lnTo>
                    <a:lnTo>
                      <a:pt x="976" y="792"/>
                    </a:lnTo>
                    <a:lnTo>
                      <a:pt x="974" y="792"/>
                    </a:lnTo>
                    <a:lnTo>
                      <a:pt x="972" y="794"/>
                    </a:lnTo>
                    <a:lnTo>
                      <a:pt x="971" y="799"/>
                    </a:lnTo>
                    <a:lnTo>
                      <a:pt x="970" y="805"/>
                    </a:lnTo>
                    <a:lnTo>
                      <a:pt x="970" y="806"/>
                    </a:lnTo>
                    <a:lnTo>
                      <a:pt x="970" y="806"/>
                    </a:lnTo>
                    <a:lnTo>
                      <a:pt x="968" y="806"/>
                    </a:lnTo>
                    <a:lnTo>
                      <a:pt x="967" y="803"/>
                    </a:lnTo>
                    <a:lnTo>
                      <a:pt x="962" y="799"/>
                    </a:lnTo>
                    <a:lnTo>
                      <a:pt x="960" y="797"/>
                    </a:lnTo>
                    <a:lnTo>
                      <a:pt x="961" y="796"/>
                    </a:lnTo>
                    <a:lnTo>
                      <a:pt x="962" y="792"/>
                    </a:lnTo>
                    <a:lnTo>
                      <a:pt x="961" y="787"/>
                    </a:lnTo>
                    <a:lnTo>
                      <a:pt x="960" y="786"/>
                    </a:lnTo>
                    <a:lnTo>
                      <a:pt x="960" y="785"/>
                    </a:lnTo>
                    <a:lnTo>
                      <a:pt x="960" y="782"/>
                    </a:lnTo>
                    <a:lnTo>
                      <a:pt x="954" y="779"/>
                    </a:lnTo>
                    <a:lnTo>
                      <a:pt x="949" y="773"/>
                    </a:lnTo>
                    <a:lnTo>
                      <a:pt x="949" y="771"/>
                    </a:lnTo>
                    <a:lnTo>
                      <a:pt x="948" y="770"/>
                    </a:lnTo>
                    <a:lnTo>
                      <a:pt x="943" y="765"/>
                    </a:lnTo>
                    <a:lnTo>
                      <a:pt x="941" y="764"/>
                    </a:lnTo>
                    <a:lnTo>
                      <a:pt x="940" y="762"/>
                    </a:lnTo>
                    <a:lnTo>
                      <a:pt x="935" y="757"/>
                    </a:lnTo>
                    <a:lnTo>
                      <a:pt x="934" y="755"/>
                    </a:lnTo>
                    <a:lnTo>
                      <a:pt x="934" y="756"/>
                    </a:lnTo>
                    <a:lnTo>
                      <a:pt x="928" y="743"/>
                    </a:lnTo>
                    <a:lnTo>
                      <a:pt x="928" y="740"/>
                    </a:lnTo>
                    <a:lnTo>
                      <a:pt x="929" y="737"/>
                    </a:lnTo>
                    <a:lnTo>
                      <a:pt x="930" y="735"/>
                    </a:lnTo>
                    <a:lnTo>
                      <a:pt x="930" y="735"/>
                    </a:lnTo>
                    <a:lnTo>
                      <a:pt x="931" y="735"/>
                    </a:lnTo>
                    <a:lnTo>
                      <a:pt x="934" y="733"/>
                    </a:lnTo>
                    <a:lnTo>
                      <a:pt x="935" y="729"/>
                    </a:lnTo>
                    <a:lnTo>
                      <a:pt x="936" y="728"/>
                    </a:lnTo>
                    <a:lnTo>
                      <a:pt x="937" y="728"/>
                    </a:lnTo>
                    <a:lnTo>
                      <a:pt x="942" y="728"/>
                    </a:lnTo>
                    <a:lnTo>
                      <a:pt x="944" y="728"/>
                    </a:lnTo>
                    <a:lnTo>
                      <a:pt x="949" y="725"/>
                    </a:lnTo>
                    <a:lnTo>
                      <a:pt x="949" y="723"/>
                    </a:lnTo>
                    <a:lnTo>
                      <a:pt x="950" y="725"/>
                    </a:lnTo>
                    <a:lnTo>
                      <a:pt x="954" y="729"/>
                    </a:lnTo>
                    <a:lnTo>
                      <a:pt x="956" y="732"/>
                    </a:lnTo>
                    <a:lnTo>
                      <a:pt x="958" y="734"/>
                    </a:lnTo>
                    <a:lnTo>
                      <a:pt x="960" y="738"/>
                    </a:lnTo>
                    <a:lnTo>
                      <a:pt x="961" y="738"/>
                    </a:lnTo>
                    <a:lnTo>
                      <a:pt x="962" y="740"/>
                    </a:lnTo>
                    <a:lnTo>
                      <a:pt x="965" y="746"/>
                    </a:lnTo>
                    <a:lnTo>
                      <a:pt x="968" y="750"/>
                    </a:lnTo>
                    <a:lnTo>
                      <a:pt x="972" y="755"/>
                    </a:lnTo>
                    <a:lnTo>
                      <a:pt x="973" y="759"/>
                    </a:lnTo>
                    <a:lnTo>
                      <a:pt x="977" y="765"/>
                    </a:lnTo>
                    <a:lnTo>
                      <a:pt x="981" y="765"/>
                    </a:lnTo>
                    <a:lnTo>
                      <a:pt x="982" y="765"/>
                    </a:lnTo>
                    <a:lnTo>
                      <a:pt x="985" y="767"/>
                    </a:lnTo>
                    <a:lnTo>
                      <a:pt x="989" y="769"/>
                    </a:lnTo>
                    <a:lnTo>
                      <a:pt x="993" y="773"/>
                    </a:lnTo>
                    <a:lnTo>
                      <a:pt x="994" y="774"/>
                    </a:lnTo>
                    <a:lnTo>
                      <a:pt x="996" y="776"/>
                    </a:lnTo>
                    <a:lnTo>
                      <a:pt x="999" y="776"/>
                    </a:lnTo>
                    <a:lnTo>
                      <a:pt x="1002" y="777"/>
                    </a:lnTo>
                    <a:lnTo>
                      <a:pt x="1006" y="779"/>
                    </a:lnTo>
                    <a:lnTo>
                      <a:pt x="1007" y="781"/>
                    </a:lnTo>
                    <a:lnTo>
                      <a:pt x="1009" y="784"/>
                    </a:lnTo>
                    <a:lnTo>
                      <a:pt x="1011" y="784"/>
                    </a:lnTo>
                    <a:lnTo>
                      <a:pt x="1013" y="785"/>
                    </a:lnTo>
                    <a:lnTo>
                      <a:pt x="1015" y="785"/>
                    </a:lnTo>
                    <a:lnTo>
                      <a:pt x="1020" y="786"/>
                    </a:lnTo>
                    <a:lnTo>
                      <a:pt x="1023" y="787"/>
                    </a:lnTo>
                    <a:lnTo>
                      <a:pt x="1024" y="787"/>
                    </a:lnTo>
                    <a:lnTo>
                      <a:pt x="1025" y="788"/>
                    </a:lnTo>
                    <a:lnTo>
                      <a:pt x="1029" y="786"/>
                    </a:lnTo>
                    <a:lnTo>
                      <a:pt x="1032" y="782"/>
                    </a:lnTo>
                    <a:lnTo>
                      <a:pt x="1033" y="781"/>
                    </a:lnTo>
                    <a:lnTo>
                      <a:pt x="1035" y="780"/>
                    </a:lnTo>
                    <a:lnTo>
                      <a:pt x="1035" y="780"/>
                    </a:lnTo>
                    <a:lnTo>
                      <a:pt x="1036" y="784"/>
                    </a:lnTo>
                    <a:lnTo>
                      <a:pt x="1037" y="787"/>
                    </a:lnTo>
                    <a:lnTo>
                      <a:pt x="1038" y="786"/>
                    </a:lnTo>
                    <a:lnTo>
                      <a:pt x="1041" y="785"/>
                    </a:lnTo>
                    <a:lnTo>
                      <a:pt x="1044" y="781"/>
                    </a:lnTo>
                    <a:lnTo>
                      <a:pt x="1044" y="776"/>
                    </a:lnTo>
                    <a:lnTo>
                      <a:pt x="1044" y="776"/>
                    </a:lnTo>
                    <a:lnTo>
                      <a:pt x="1044" y="776"/>
                    </a:lnTo>
                    <a:lnTo>
                      <a:pt x="1046" y="775"/>
                    </a:lnTo>
                    <a:lnTo>
                      <a:pt x="1046" y="776"/>
                    </a:lnTo>
                    <a:lnTo>
                      <a:pt x="1048" y="777"/>
                    </a:lnTo>
                    <a:lnTo>
                      <a:pt x="1053" y="780"/>
                    </a:lnTo>
                    <a:lnTo>
                      <a:pt x="1055" y="781"/>
                    </a:lnTo>
                    <a:lnTo>
                      <a:pt x="1056" y="785"/>
                    </a:lnTo>
                    <a:lnTo>
                      <a:pt x="1060" y="793"/>
                    </a:lnTo>
                    <a:lnTo>
                      <a:pt x="1060" y="797"/>
                    </a:lnTo>
                    <a:lnTo>
                      <a:pt x="1064" y="800"/>
                    </a:lnTo>
                    <a:lnTo>
                      <a:pt x="1067" y="802"/>
                    </a:lnTo>
                    <a:lnTo>
                      <a:pt x="1073" y="804"/>
                    </a:lnTo>
                    <a:lnTo>
                      <a:pt x="1078" y="803"/>
                    </a:lnTo>
                    <a:lnTo>
                      <a:pt x="1083" y="802"/>
                    </a:lnTo>
                    <a:lnTo>
                      <a:pt x="1085" y="804"/>
                    </a:lnTo>
                    <a:lnTo>
                      <a:pt x="1090" y="806"/>
                    </a:lnTo>
                    <a:lnTo>
                      <a:pt x="1094" y="806"/>
                    </a:lnTo>
                    <a:lnTo>
                      <a:pt x="1101" y="806"/>
                    </a:lnTo>
                    <a:lnTo>
                      <a:pt x="1106" y="806"/>
                    </a:lnTo>
                    <a:lnTo>
                      <a:pt x="1108" y="808"/>
                    </a:lnTo>
                    <a:lnTo>
                      <a:pt x="1112" y="809"/>
                    </a:lnTo>
                    <a:lnTo>
                      <a:pt x="1115" y="810"/>
                    </a:lnTo>
                    <a:lnTo>
                      <a:pt x="1120" y="811"/>
                    </a:lnTo>
                    <a:lnTo>
                      <a:pt x="1124" y="811"/>
                    </a:lnTo>
                    <a:lnTo>
                      <a:pt x="1129" y="810"/>
                    </a:lnTo>
                    <a:lnTo>
                      <a:pt x="1132" y="809"/>
                    </a:lnTo>
                    <a:lnTo>
                      <a:pt x="1138" y="808"/>
                    </a:lnTo>
                    <a:lnTo>
                      <a:pt x="1143" y="806"/>
                    </a:lnTo>
                    <a:lnTo>
                      <a:pt x="1145" y="808"/>
                    </a:lnTo>
                    <a:lnTo>
                      <a:pt x="1148" y="808"/>
                    </a:lnTo>
                    <a:lnTo>
                      <a:pt x="1150" y="809"/>
                    </a:lnTo>
                    <a:lnTo>
                      <a:pt x="1153" y="809"/>
                    </a:lnTo>
                    <a:lnTo>
                      <a:pt x="1156" y="808"/>
                    </a:lnTo>
                    <a:lnTo>
                      <a:pt x="1158" y="806"/>
                    </a:lnTo>
                    <a:lnTo>
                      <a:pt x="1160" y="806"/>
                    </a:lnTo>
                    <a:lnTo>
                      <a:pt x="1165" y="808"/>
                    </a:lnTo>
                    <a:lnTo>
                      <a:pt x="1171" y="809"/>
                    </a:lnTo>
                    <a:lnTo>
                      <a:pt x="1176" y="808"/>
                    </a:lnTo>
                    <a:lnTo>
                      <a:pt x="1182" y="806"/>
                    </a:lnTo>
                    <a:lnTo>
                      <a:pt x="1188" y="805"/>
                    </a:lnTo>
                    <a:lnTo>
                      <a:pt x="1191" y="806"/>
                    </a:lnTo>
                    <a:lnTo>
                      <a:pt x="1194" y="806"/>
                    </a:lnTo>
                    <a:lnTo>
                      <a:pt x="1195" y="809"/>
                    </a:lnTo>
                    <a:lnTo>
                      <a:pt x="1196" y="812"/>
                    </a:lnTo>
                    <a:lnTo>
                      <a:pt x="1200" y="814"/>
                    </a:lnTo>
                    <a:lnTo>
                      <a:pt x="1203" y="815"/>
                    </a:lnTo>
                    <a:lnTo>
                      <a:pt x="1204" y="820"/>
                    </a:lnTo>
                    <a:lnTo>
                      <a:pt x="1206" y="827"/>
                    </a:lnTo>
                    <a:lnTo>
                      <a:pt x="1207" y="829"/>
                    </a:lnTo>
                    <a:lnTo>
                      <a:pt x="1212" y="832"/>
                    </a:lnTo>
                    <a:lnTo>
                      <a:pt x="1213" y="832"/>
                    </a:lnTo>
                    <a:lnTo>
                      <a:pt x="1213" y="832"/>
                    </a:lnTo>
                    <a:lnTo>
                      <a:pt x="1220" y="835"/>
                    </a:lnTo>
                    <a:lnTo>
                      <a:pt x="1221" y="835"/>
                    </a:lnTo>
                    <a:lnTo>
                      <a:pt x="1223" y="836"/>
                    </a:lnTo>
                    <a:lnTo>
                      <a:pt x="1225" y="840"/>
                    </a:lnTo>
                    <a:lnTo>
                      <a:pt x="1236" y="849"/>
                    </a:lnTo>
                    <a:lnTo>
                      <a:pt x="1237" y="849"/>
                    </a:lnTo>
                    <a:lnTo>
                      <a:pt x="1241" y="850"/>
                    </a:lnTo>
                    <a:lnTo>
                      <a:pt x="1244" y="849"/>
                    </a:lnTo>
                    <a:lnTo>
                      <a:pt x="1253" y="845"/>
                    </a:lnTo>
                    <a:lnTo>
                      <a:pt x="1251" y="850"/>
                    </a:lnTo>
                    <a:lnTo>
                      <a:pt x="1244" y="853"/>
                    </a:lnTo>
                    <a:lnTo>
                      <a:pt x="1239" y="856"/>
                    </a:lnTo>
                    <a:lnTo>
                      <a:pt x="1237" y="855"/>
                    </a:lnTo>
                    <a:lnTo>
                      <a:pt x="1235" y="853"/>
                    </a:lnTo>
                    <a:lnTo>
                      <a:pt x="1231" y="855"/>
                    </a:lnTo>
                    <a:lnTo>
                      <a:pt x="1232" y="857"/>
                    </a:lnTo>
                    <a:lnTo>
                      <a:pt x="1235" y="859"/>
                    </a:lnTo>
                    <a:lnTo>
                      <a:pt x="1238" y="862"/>
                    </a:lnTo>
                    <a:lnTo>
                      <a:pt x="1241" y="865"/>
                    </a:lnTo>
                    <a:lnTo>
                      <a:pt x="1244" y="868"/>
                    </a:lnTo>
                    <a:lnTo>
                      <a:pt x="1250" y="873"/>
                    </a:lnTo>
                    <a:lnTo>
                      <a:pt x="1253" y="876"/>
                    </a:lnTo>
                    <a:lnTo>
                      <a:pt x="1255" y="879"/>
                    </a:lnTo>
                    <a:lnTo>
                      <a:pt x="1259" y="882"/>
                    </a:lnTo>
                    <a:lnTo>
                      <a:pt x="1260" y="883"/>
                    </a:lnTo>
                    <a:lnTo>
                      <a:pt x="1262" y="883"/>
                    </a:lnTo>
                    <a:lnTo>
                      <a:pt x="1266" y="882"/>
                    </a:lnTo>
                    <a:lnTo>
                      <a:pt x="1272" y="880"/>
                    </a:lnTo>
                    <a:lnTo>
                      <a:pt x="1278" y="877"/>
                    </a:lnTo>
                    <a:lnTo>
                      <a:pt x="1278" y="877"/>
                    </a:lnTo>
                    <a:lnTo>
                      <a:pt x="1283" y="868"/>
                    </a:lnTo>
                    <a:lnTo>
                      <a:pt x="1280" y="865"/>
                    </a:lnTo>
                    <a:lnTo>
                      <a:pt x="1279" y="863"/>
                    </a:lnTo>
                    <a:lnTo>
                      <a:pt x="1279" y="863"/>
                    </a:lnTo>
                    <a:lnTo>
                      <a:pt x="1280" y="861"/>
                    </a:lnTo>
                    <a:lnTo>
                      <a:pt x="1282" y="857"/>
                    </a:lnTo>
                    <a:lnTo>
                      <a:pt x="1282" y="856"/>
                    </a:lnTo>
                    <a:lnTo>
                      <a:pt x="1282" y="856"/>
                    </a:lnTo>
                    <a:lnTo>
                      <a:pt x="1284" y="858"/>
                    </a:lnTo>
                    <a:lnTo>
                      <a:pt x="1284" y="861"/>
                    </a:lnTo>
                    <a:lnTo>
                      <a:pt x="1285" y="862"/>
                    </a:lnTo>
                    <a:lnTo>
                      <a:pt x="1286" y="870"/>
                    </a:lnTo>
                    <a:lnTo>
                      <a:pt x="1286" y="870"/>
                    </a:lnTo>
                    <a:lnTo>
                      <a:pt x="1285" y="873"/>
                    </a:lnTo>
                    <a:lnTo>
                      <a:pt x="1286" y="875"/>
                    </a:lnTo>
                    <a:lnTo>
                      <a:pt x="1291" y="885"/>
                    </a:lnTo>
                    <a:lnTo>
                      <a:pt x="1290" y="887"/>
                    </a:lnTo>
                    <a:lnTo>
                      <a:pt x="1289" y="894"/>
                    </a:lnTo>
                    <a:lnTo>
                      <a:pt x="1291" y="900"/>
                    </a:lnTo>
                    <a:lnTo>
                      <a:pt x="1292" y="904"/>
                    </a:lnTo>
                    <a:lnTo>
                      <a:pt x="1292" y="905"/>
                    </a:lnTo>
                    <a:lnTo>
                      <a:pt x="1295" y="915"/>
                    </a:lnTo>
                    <a:lnTo>
                      <a:pt x="1296" y="917"/>
                    </a:lnTo>
                    <a:lnTo>
                      <a:pt x="1296" y="918"/>
                    </a:lnTo>
                    <a:lnTo>
                      <a:pt x="1297" y="923"/>
                    </a:lnTo>
                    <a:lnTo>
                      <a:pt x="1298" y="929"/>
                    </a:lnTo>
                    <a:lnTo>
                      <a:pt x="1301" y="936"/>
                    </a:lnTo>
                    <a:lnTo>
                      <a:pt x="1302" y="944"/>
                    </a:lnTo>
                    <a:lnTo>
                      <a:pt x="1303" y="947"/>
                    </a:lnTo>
                    <a:lnTo>
                      <a:pt x="1304" y="953"/>
                    </a:lnTo>
                    <a:lnTo>
                      <a:pt x="1308" y="961"/>
                    </a:lnTo>
                    <a:lnTo>
                      <a:pt x="1309" y="962"/>
                    </a:lnTo>
                    <a:lnTo>
                      <a:pt x="1310" y="963"/>
                    </a:lnTo>
                    <a:lnTo>
                      <a:pt x="1313" y="967"/>
                    </a:lnTo>
                    <a:lnTo>
                      <a:pt x="1314" y="971"/>
                    </a:lnTo>
                    <a:lnTo>
                      <a:pt x="1314" y="974"/>
                    </a:lnTo>
                    <a:lnTo>
                      <a:pt x="1315" y="977"/>
                    </a:lnTo>
                    <a:lnTo>
                      <a:pt x="1316" y="980"/>
                    </a:lnTo>
                    <a:lnTo>
                      <a:pt x="1319" y="982"/>
                    </a:lnTo>
                    <a:lnTo>
                      <a:pt x="1326" y="997"/>
                    </a:lnTo>
                    <a:lnTo>
                      <a:pt x="1327" y="999"/>
                    </a:lnTo>
                    <a:lnTo>
                      <a:pt x="1327" y="1001"/>
                    </a:lnTo>
                    <a:lnTo>
                      <a:pt x="1328" y="1006"/>
                    </a:lnTo>
                    <a:lnTo>
                      <a:pt x="1330" y="1011"/>
                    </a:lnTo>
                    <a:lnTo>
                      <a:pt x="1331" y="1016"/>
                    </a:lnTo>
                    <a:lnTo>
                      <a:pt x="1333" y="1021"/>
                    </a:lnTo>
                    <a:lnTo>
                      <a:pt x="1338" y="1028"/>
                    </a:lnTo>
                    <a:lnTo>
                      <a:pt x="1343" y="1034"/>
                    </a:lnTo>
                    <a:lnTo>
                      <a:pt x="1345" y="1036"/>
                    </a:lnTo>
                    <a:lnTo>
                      <a:pt x="1347" y="1042"/>
                    </a:lnTo>
                    <a:lnTo>
                      <a:pt x="1348" y="1046"/>
                    </a:lnTo>
                    <a:lnTo>
                      <a:pt x="1349" y="1051"/>
                    </a:lnTo>
                    <a:lnTo>
                      <a:pt x="1351" y="1056"/>
                    </a:lnTo>
                    <a:lnTo>
                      <a:pt x="1354" y="1063"/>
                    </a:lnTo>
                    <a:lnTo>
                      <a:pt x="1355" y="1069"/>
                    </a:lnTo>
                    <a:lnTo>
                      <a:pt x="1357" y="1072"/>
                    </a:lnTo>
                    <a:lnTo>
                      <a:pt x="1359" y="1076"/>
                    </a:lnTo>
                    <a:lnTo>
                      <a:pt x="1362" y="1081"/>
                    </a:lnTo>
                    <a:lnTo>
                      <a:pt x="1366" y="1086"/>
                    </a:lnTo>
                    <a:lnTo>
                      <a:pt x="1367" y="1087"/>
                    </a:lnTo>
                    <a:lnTo>
                      <a:pt x="1372" y="1092"/>
                    </a:lnTo>
                    <a:lnTo>
                      <a:pt x="1373" y="1091"/>
                    </a:lnTo>
                    <a:lnTo>
                      <a:pt x="1381" y="1087"/>
                    </a:lnTo>
                    <a:lnTo>
                      <a:pt x="1383" y="1080"/>
                    </a:lnTo>
                    <a:lnTo>
                      <a:pt x="1383" y="1079"/>
                    </a:lnTo>
                    <a:lnTo>
                      <a:pt x="1384" y="1077"/>
                    </a:lnTo>
                    <a:lnTo>
                      <a:pt x="1386" y="1074"/>
                    </a:lnTo>
                    <a:lnTo>
                      <a:pt x="1390" y="1074"/>
                    </a:lnTo>
                    <a:lnTo>
                      <a:pt x="1393" y="1072"/>
                    </a:lnTo>
                    <a:lnTo>
                      <a:pt x="1396" y="1072"/>
                    </a:lnTo>
                    <a:lnTo>
                      <a:pt x="1397" y="1072"/>
                    </a:lnTo>
                    <a:lnTo>
                      <a:pt x="1400" y="1072"/>
                    </a:lnTo>
                    <a:lnTo>
                      <a:pt x="1402" y="1071"/>
                    </a:lnTo>
                    <a:lnTo>
                      <a:pt x="1398" y="1068"/>
                    </a:lnTo>
                    <a:lnTo>
                      <a:pt x="1396" y="1068"/>
                    </a:lnTo>
                    <a:lnTo>
                      <a:pt x="1395" y="1068"/>
                    </a:lnTo>
                    <a:lnTo>
                      <a:pt x="1393" y="1068"/>
                    </a:lnTo>
                    <a:lnTo>
                      <a:pt x="1393" y="1066"/>
                    </a:lnTo>
                    <a:lnTo>
                      <a:pt x="1395" y="1064"/>
                    </a:lnTo>
                    <a:lnTo>
                      <a:pt x="1397" y="1062"/>
                    </a:lnTo>
                    <a:lnTo>
                      <a:pt x="1397" y="1057"/>
                    </a:lnTo>
                    <a:lnTo>
                      <a:pt x="1397" y="1056"/>
                    </a:lnTo>
                    <a:lnTo>
                      <a:pt x="1398" y="1054"/>
                    </a:lnTo>
                    <a:lnTo>
                      <a:pt x="1400" y="1056"/>
                    </a:lnTo>
                    <a:lnTo>
                      <a:pt x="1401" y="1056"/>
                    </a:lnTo>
                    <a:lnTo>
                      <a:pt x="1403" y="1054"/>
                    </a:lnTo>
                    <a:lnTo>
                      <a:pt x="1406" y="1048"/>
                    </a:lnTo>
                    <a:lnTo>
                      <a:pt x="1406" y="1047"/>
                    </a:lnTo>
                    <a:lnTo>
                      <a:pt x="1407" y="1044"/>
                    </a:lnTo>
                    <a:lnTo>
                      <a:pt x="1406" y="1038"/>
                    </a:lnTo>
                    <a:lnTo>
                      <a:pt x="1403" y="1035"/>
                    </a:lnTo>
                    <a:lnTo>
                      <a:pt x="1402" y="1034"/>
                    </a:lnTo>
                    <a:lnTo>
                      <a:pt x="1403" y="1030"/>
                    </a:lnTo>
                    <a:lnTo>
                      <a:pt x="1407" y="1023"/>
                    </a:lnTo>
                    <a:lnTo>
                      <a:pt x="1408" y="1020"/>
                    </a:lnTo>
                    <a:lnTo>
                      <a:pt x="1409" y="1015"/>
                    </a:lnTo>
                    <a:lnTo>
                      <a:pt x="1410" y="1006"/>
                    </a:lnTo>
                    <a:lnTo>
                      <a:pt x="1409" y="1000"/>
                    </a:lnTo>
                    <a:lnTo>
                      <a:pt x="1409" y="999"/>
                    </a:lnTo>
                    <a:lnTo>
                      <a:pt x="1408" y="994"/>
                    </a:lnTo>
                    <a:lnTo>
                      <a:pt x="1407" y="989"/>
                    </a:lnTo>
                    <a:lnTo>
                      <a:pt x="1406" y="982"/>
                    </a:lnTo>
                    <a:lnTo>
                      <a:pt x="1404" y="977"/>
                    </a:lnTo>
                    <a:lnTo>
                      <a:pt x="1404" y="974"/>
                    </a:lnTo>
                    <a:lnTo>
                      <a:pt x="1404" y="968"/>
                    </a:lnTo>
                    <a:lnTo>
                      <a:pt x="1407" y="965"/>
                    </a:lnTo>
                    <a:lnTo>
                      <a:pt x="1409" y="963"/>
                    </a:lnTo>
                    <a:lnTo>
                      <a:pt x="1410" y="963"/>
                    </a:lnTo>
                    <a:lnTo>
                      <a:pt x="1410" y="963"/>
                    </a:lnTo>
                    <a:lnTo>
                      <a:pt x="1413" y="964"/>
                    </a:lnTo>
                    <a:lnTo>
                      <a:pt x="1418" y="961"/>
                    </a:lnTo>
                    <a:lnTo>
                      <a:pt x="1418" y="958"/>
                    </a:lnTo>
                    <a:lnTo>
                      <a:pt x="1419" y="956"/>
                    </a:lnTo>
                    <a:lnTo>
                      <a:pt x="1421" y="956"/>
                    </a:lnTo>
                    <a:lnTo>
                      <a:pt x="1425" y="957"/>
                    </a:lnTo>
                    <a:lnTo>
                      <a:pt x="1426" y="957"/>
                    </a:lnTo>
                    <a:lnTo>
                      <a:pt x="1430" y="956"/>
                    </a:lnTo>
                    <a:lnTo>
                      <a:pt x="1434" y="948"/>
                    </a:lnTo>
                    <a:lnTo>
                      <a:pt x="1436" y="946"/>
                    </a:lnTo>
                    <a:lnTo>
                      <a:pt x="1436" y="945"/>
                    </a:lnTo>
                    <a:lnTo>
                      <a:pt x="1434" y="944"/>
                    </a:lnTo>
                    <a:lnTo>
                      <a:pt x="1433" y="944"/>
                    </a:lnTo>
                    <a:lnTo>
                      <a:pt x="1432" y="944"/>
                    </a:lnTo>
                    <a:lnTo>
                      <a:pt x="1433" y="942"/>
                    </a:lnTo>
                    <a:lnTo>
                      <a:pt x="1437" y="939"/>
                    </a:lnTo>
                    <a:lnTo>
                      <a:pt x="1442" y="936"/>
                    </a:lnTo>
                    <a:lnTo>
                      <a:pt x="1444" y="935"/>
                    </a:lnTo>
                    <a:lnTo>
                      <a:pt x="1446" y="932"/>
                    </a:lnTo>
                    <a:lnTo>
                      <a:pt x="1448" y="930"/>
                    </a:lnTo>
                    <a:lnTo>
                      <a:pt x="1450" y="926"/>
                    </a:lnTo>
                    <a:lnTo>
                      <a:pt x="1452" y="926"/>
                    </a:lnTo>
                    <a:lnTo>
                      <a:pt x="1456" y="923"/>
                    </a:lnTo>
                    <a:lnTo>
                      <a:pt x="1460" y="920"/>
                    </a:lnTo>
                    <a:lnTo>
                      <a:pt x="1461" y="915"/>
                    </a:lnTo>
                    <a:lnTo>
                      <a:pt x="1465" y="910"/>
                    </a:lnTo>
                    <a:lnTo>
                      <a:pt x="1467" y="906"/>
                    </a:lnTo>
                    <a:lnTo>
                      <a:pt x="1472" y="902"/>
                    </a:lnTo>
                    <a:lnTo>
                      <a:pt x="1474" y="899"/>
                    </a:lnTo>
                    <a:lnTo>
                      <a:pt x="1478" y="897"/>
                    </a:lnTo>
                    <a:lnTo>
                      <a:pt x="1484" y="895"/>
                    </a:lnTo>
                    <a:lnTo>
                      <a:pt x="1484" y="895"/>
                    </a:lnTo>
                    <a:lnTo>
                      <a:pt x="1490" y="891"/>
                    </a:lnTo>
                    <a:lnTo>
                      <a:pt x="1491" y="888"/>
                    </a:lnTo>
                    <a:lnTo>
                      <a:pt x="1493" y="882"/>
                    </a:lnTo>
                    <a:lnTo>
                      <a:pt x="1492" y="879"/>
                    </a:lnTo>
                    <a:lnTo>
                      <a:pt x="1492" y="875"/>
                    </a:lnTo>
                    <a:lnTo>
                      <a:pt x="1492" y="871"/>
                    </a:lnTo>
                    <a:lnTo>
                      <a:pt x="1495" y="869"/>
                    </a:lnTo>
                    <a:lnTo>
                      <a:pt x="1497" y="868"/>
                    </a:lnTo>
                    <a:lnTo>
                      <a:pt x="1501" y="867"/>
                    </a:lnTo>
                    <a:lnTo>
                      <a:pt x="1503" y="865"/>
                    </a:lnTo>
                    <a:lnTo>
                      <a:pt x="1505" y="862"/>
                    </a:lnTo>
                    <a:lnTo>
                      <a:pt x="1505" y="859"/>
                    </a:lnTo>
                    <a:lnTo>
                      <a:pt x="1505" y="861"/>
                    </a:lnTo>
                    <a:lnTo>
                      <a:pt x="1507" y="868"/>
                    </a:lnTo>
                    <a:lnTo>
                      <a:pt x="1508" y="869"/>
                    </a:lnTo>
                    <a:lnTo>
                      <a:pt x="1510" y="870"/>
                    </a:lnTo>
                    <a:lnTo>
                      <a:pt x="1513" y="868"/>
                    </a:lnTo>
                    <a:lnTo>
                      <a:pt x="1514" y="863"/>
                    </a:lnTo>
                    <a:lnTo>
                      <a:pt x="1514" y="862"/>
                    </a:lnTo>
                    <a:lnTo>
                      <a:pt x="1514" y="862"/>
                    </a:lnTo>
                    <a:lnTo>
                      <a:pt x="1519" y="867"/>
                    </a:lnTo>
                    <a:lnTo>
                      <a:pt x="1520" y="867"/>
                    </a:lnTo>
                    <a:lnTo>
                      <a:pt x="1522" y="865"/>
                    </a:lnTo>
                    <a:lnTo>
                      <a:pt x="1527" y="863"/>
                    </a:lnTo>
                    <a:lnTo>
                      <a:pt x="1527" y="862"/>
                    </a:lnTo>
                    <a:lnTo>
                      <a:pt x="1527" y="861"/>
                    </a:lnTo>
                    <a:lnTo>
                      <a:pt x="1528" y="862"/>
                    </a:lnTo>
                    <a:lnTo>
                      <a:pt x="1528" y="863"/>
                    </a:lnTo>
                    <a:lnTo>
                      <a:pt x="1531" y="864"/>
                    </a:lnTo>
                    <a:lnTo>
                      <a:pt x="1532" y="862"/>
                    </a:lnTo>
                    <a:lnTo>
                      <a:pt x="1532" y="858"/>
                    </a:lnTo>
                    <a:lnTo>
                      <a:pt x="1532" y="855"/>
                    </a:lnTo>
                    <a:lnTo>
                      <a:pt x="1533" y="858"/>
                    </a:lnTo>
                    <a:lnTo>
                      <a:pt x="1533" y="859"/>
                    </a:lnTo>
                    <a:lnTo>
                      <a:pt x="1534" y="862"/>
                    </a:lnTo>
                    <a:lnTo>
                      <a:pt x="1536" y="863"/>
                    </a:lnTo>
                    <a:lnTo>
                      <a:pt x="1538" y="862"/>
                    </a:lnTo>
                    <a:lnTo>
                      <a:pt x="1539" y="861"/>
                    </a:lnTo>
                    <a:lnTo>
                      <a:pt x="1542" y="859"/>
                    </a:lnTo>
                    <a:lnTo>
                      <a:pt x="1544" y="858"/>
                    </a:lnTo>
                    <a:lnTo>
                      <a:pt x="1545" y="855"/>
                    </a:lnTo>
                    <a:lnTo>
                      <a:pt x="1545" y="855"/>
                    </a:lnTo>
                    <a:lnTo>
                      <a:pt x="1548" y="858"/>
                    </a:lnTo>
                    <a:lnTo>
                      <a:pt x="1549" y="858"/>
                    </a:lnTo>
                    <a:lnTo>
                      <a:pt x="1550" y="856"/>
                    </a:lnTo>
                    <a:lnTo>
                      <a:pt x="1551" y="851"/>
                    </a:lnTo>
                    <a:lnTo>
                      <a:pt x="1551" y="851"/>
                    </a:lnTo>
                    <a:lnTo>
                      <a:pt x="1551" y="851"/>
                    </a:lnTo>
                    <a:lnTo>
                      <a:pt x="1551" y="852"/>
                    </a:lnTo>
                    <a:lnTo>
                      <a:pt x="1554" y="855"/>
                    </a:lnTo>
                    <a:lnTo>
                      <a:pt x="1555" y="856"/>
                    </a:lnTo>
                    <a:lnTo>
                      <a:pt x="1557" y="863"/>
                    </a:lnTo>
                    <a:lnTo>
                      <a:pt x="1558" y="868"/>
                    </a:lnTo>
                    <a:lnTo>
                      <a:pt x="1560" y="870"/>
                    </a:lnTo>
                    <a:lnTo>
                      <a:pt x="1562" y="873"/>
                    </a:lnTo>
                    <a:lnTo>
                      <a:pt x="1564" y="875"/>
                    </a:lnTo>
                    <a:lnTo>
                      <a:pt x="1566" y="877"/>
                    </a:lnTo>
                    <a:lnTo>
                      <a:pt x="1568" y="881"/>
                    </a:lnTo>
                    <a:lnTo>
                      <a:pt x="1569" y="885"/>
                    </a:lnTo>
                    <a:lnTo>
                      <a:pt x="1573" y="888"/>
                    </a:lnTo>
                    <a:lnTo>
                      <a:pt x="1578" y="891"/>
                    </a:lnTo>
                    <a:lnTo>
                      <a:pt x="1578" y="893"/>
                    </a:lnTo>
                    <a:lnTo>
                      <a:pt x="1580" y="897"/>
                    </a:lnTo>
                    <a:lnTo>
                      <a:pt x="1581" y="897"/>
                    </a:lnTo>
                    <a:lnTo>
                      <a:pt x="1585" y="894"/>
                    </a:lnTo>
                    <a:lnTo>
                      <a:pt x="1586" y="897"/>
                    </a:lnTo>
                    <a:lnTo>
                      <a:pt x="1589" y="897"/>
                    </a:lnTo>
                    <a:lnTo>
                      <a:pt x="1590" y="897"/>
                    </a:lnTo>
                    <a:lnTo>
                      <a:pt x="1590" y="897"/>
                    </a:lnTo>
                    <a:lnTo>
                      <a:pt x="1591" y="898"/>
                    </a:lnTo>
                    <a:lnTo>
                      <a:pt x="1589" y="899"/>
                    </a:lnTo>
                    <a:lnTo>
                      <a:pt x="1587" y="904"/>
                    </a:lnTo>
                    <a:lnTo>
                      <a:pt x="1590" y="906"/>
                    </a:lnTo>
                    <a:lnTo>
                      <a:pt x="1591" y="909"/>
                    </a:lnTo>
                    <a:lnTo>
                      <a:pt x="1589" y="911"/>
                    </a:lnTo>
                    <a:lnTo>
                      <a:pt x="1587" y="915"/>
                    </a:lnTo>
                    <a:lnTo>
                      <a:pt x="1589" y="916"/>
                    </a:lnTo>
                    <a:lnTo>
                      <a:pt x="1590" y="916"/>
                    </a:lnTo>
                    <a:lnTo>
                      <a:pt x="1593" y="915"/>
                    </a:lnTo>
                    <a:lnTo>
                      <a:pt x="1595" y="914"/>
                    </a:lnTo>
                    <a:lnTo>
                      <a:pt x="1596" y="912"/>
                    </a:lnTo>
                    <a:lnTo>
                      <a:pt x="1597" y="915"/>
                    </a:lnTo>
                    <a:lnTo>
                      <a:pt x="1601" y="918"/>
                    </a:lnTo>
                    <a:lnTo>
                      <a:pt x="1603" y="924"/>
                    </a:lnTo>
                    <a:lnTo>
                      <a:pt x="1605" y="928"/>
                    </a:lnTo>
                    <a:lnTo>
                      <a:pt x="1607" y="932"/>
                    </a:lnTo>
                    <a:lnTo>
                      <a:pt x="1605" y="934"/>
                    </a:lnTo>
                    <a:lnTo>
                      <a:pt x="1607" y="936"/>
                    </a:lnTo>
                    <a:lnTo>
                      <a:pt x="1607" y="941"/>
                    </a:lnTo>
                    <a:lnTo>
                      <a:pt x="1607" y="947"/>
                    </a:lnTo>
                    <a:lnTo>
                      <a:pt x="1605" y="951"/>
                    </a:lnTo>
                    <a:lnTo>
                      <a:pt x="1604" y="956"/>
                    </a:lnTo>
                    <a:lnTo>
                      <a:pt x="1604" y="958"/>
                    </a:lnTo>
                    <a:lnTo>
                      <a:pt x="1604" y="961"/>
                    </a:lnTo>
                    <a:lnTo>
                      <a:pt x="1607" y="962"/>
                    </a:lnTo>
                    <a:lnTo>
                      <a:pt x="1611" y="963"/>
                    </a:lnTo>
                    <a:lnTo>
                      <a:pt x="1614" y="963"/>
                    </a:lnTo>
                    <a:lnTo>
                      <a:pt x="1616" y="964"/>
                    </a:lnTo>
                    <a:lnTo>
                      <a:pt x="1619" y="963"/>
                    </a:lnTo>
                    <a:lnTo>
                      <a:pt x="1619" y="963"/>
                    </a:lnTo>
                    <a:lnTo>
                      <a:pt x="1619" y="963"/>
                    </a:lnTo>
                    <a:lnTo>
                      <a:pt x="1620" y="963"/>
                    </a:lnTo>
                    <a:lnTo>
                      <a:pt x="1621" y="965"/>
                    </a:lnTo>
                    <a:lnTo>
                      <a:pt x="1623" y="967"/>
                    </a:lnTo>
                    <a:lnTo>
                      <a:pt x="1625" y="964"/>
                    </a:lnTo>
                    <a:lnTo>
                      <a:pt x="1626" y="957"/>
                    </a:lnTo>
                    <a:lnTo>
                      <a:pt x="1627" y="956"/>
                    </a:lnTo>
                    <a:lnTo>
                      <a:pt x="1629" y="954"/>
                    </a:lnTo>
                    <a:lnTo>
                      <a:pt x="1632" y="953"/>
                    </a:lnTo>
                    <a:lnTo>
                      <a:pt x="1638" y="9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5" name="Freeform 196">
                <a:extLst>
                  <a:ext uri="{FF2B5EF4-FFF2-40B4-BE49-F238E27FC236}">
                    <a16:creationId xmlns:a16="http://schemas.microsoft.com/office/drawing/2014/main" id="{E494FDC4-138F-434E-A30A-B8F360FB8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8888" y="942975"/>
                <a:ext cx="0" cy="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6" name="Freeform 197">
                <a:extLst>
                  <a:ext uri="{FF2B5EF4-FFF2-40B4-BE49-F238E27FC236}">
                    <a16:creationId xmlns:a16="http://schemas.microsoft.com/office/drawing/2014/main" id="{D55412CF-6796-4C27-A265-1F90571C74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6175" y="1152525"/>
                <a:ext cx="11113" cy="9525"/>
              </a:xfrm>
              <a:custGeom>
                <a:avLst/>
                <a:gdLst>
                  <a:gd name="T0" fmla="*/ 30 w 35"/>
                  <a:gd name="T1" fmla="*/ 12 h 31"/>
                  <a:gd name="T2" fmla="*/ 31 w 35"/>
                  <a:gd name="T3" fmla="*/ 11 h 31"/>
                  <a:gd name="T4" fmla="*/ 35 w 35"/>
                  <a:gd name="T5" fmla="*/ 6 h 31"/>
                  <a:gd name="T6" fmla="*/ 30 w 35"/>
                  <a:gd name="T7" fmla="*/ 0 h 31"/>
                  <a:gd name="T8" fmla="*/ 25 w 35"/>
                  <a:gd name="T9" fmla="*/ 0 h 31"/>
                  <a:gd name="T10" fmla="*/ 24 w 35"/>
                  <a:gd name="T11" fmla="*/ 1 h 31"/>
                  <a:gd name="T12" fmla="*/ 17 w 35"/>
                  <a:gd name="T13" fmla="*/ 1 h 31"/>
                  <a:gd name="T14" fmla="*/ 16 w 35"/>
                  <a:gd name="T15" fmla="*/ 1 h 31"/>
                  <a:gd name="T16" fmla="*/ 11 w 35"/>
                  <a:gd name="T17" fmla="*/ 2 h 31"/>
                  <a:gd name="T18" fmla="*/ 7 w 35"/>
                  <a:gd name="T19" fmla="*/ 1 h 31"/>
                  <a:gd name="T20" fmla="*/ 7 w 35"/>
                  <a:gd name="T21" fmla="*/ 6 h 31"/>
                  <a:gd name="T22" fmla="*/ 4 w 35"/>
                  <a:gd name="T23" fmla="*/ 10 h 31"/>
                  <a:gd name="T24" fmla="*/ 2 w 35"/>
                  <a:gd name="T25" fmla="*/ 11 h 31"/>
                  <a:gd name="T26" fmla="*/ 1 w 35"/>
                  <a:gd name="T27" fmla="*/ 11 h 31"/>
                  <a:gd name="T28" fmla="*/ 0 w 35"/>
                  <a:gd name="T29" fmla="*/ 16 h 31"/>
                  <a:gd name="T30" fmla="*/ 0 w 35"/>
                  <a:gd name="T31" fmla="*/ 18 h 31"/>
                  <a:gd name="T32" fmla="*/ 2 w 35"/>
                  <a:gd name="T33" fmla="*/ 24 h 31"/>
                  <a:gd name="T34" fmla="*/ 4 w 35"/>
                  <a:gd name="T35" fmla="*/ 26 h 31"/>
                  <a:gd name="T36" fmla="*/ 5 w 35"/>
                  <a:gd name="T37" fmla="*/ 28 h 31"/>
                  <a:gd name="T38" fmla="*/ 6 w 35"/>
                  <a:gd name="T39" fmla="*/ 29 h 31"/>
                  <a:gd name="T40" fmla="*/ 8 w 35"/>
                  <a:gd name="T41" fmla="*/ 30 h 31"/>
                  <a:gd name="T42" fmla="*/ 16 w 35"/>
                  <a:gd name="T43" fmla="*/ 31 h 31"/>
                  <a:gd name="T44" fmla="*/ 24 w 35"/>
                  <a:gd name="T45" fmla="*/ 29 h 31"/>
                  <a:gd name="T46" fmla="*/ 24 w 35"/>
                  <a:gd name="T47" fmla="*/ 28 h 31"/>
                  <a:gd name="T48" fmla="*/ 27 w 35"/>
                  <a:gd name="T49" fmla="*/ 24 h 31"/>
                  <a:gd name="T50" fmla="*/ 30 w 35"/>
                  <a:gd name="T51" fmla="*/ 17 h 31"/>
                  <a:gd name="T52" fmla="*/ 30 w 35"/>
                  <a:gd name="T53" fmla="*/ 14 h 31"/>
                  <a:gd name="T54" fmla="*/ 30 w 35"/>
                  <a:gd name="T5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31">
                    <a:moveTo>
                      <a:pt x="30" y="12"/>
                    </a:moveTo>
                    <a:lnTo>
                      <a:pt x="31" y="11"/>
                    </a:lnTo>
                    <a:lnTo>
                      <a:pt x="35" y="6"/>
                    </a:lnTo>
                    <a:lnTo>
                      <a:pt x="30" y="0"/>
                    </a:lnTo>
                    <a:lnTo>
                      <a:pt x="25" y="0"/>
                    </a:lnTo>
                    <a:lnTo>
                      <a:pt x="24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1" y="2"/>
                    </a:lnTo>
                    <a:lnTo>
                      <a:pt x="7" y="1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8" y="30"/>
                    </a:lnTo>
                    <a:lnTo>
                      <a:pt x="16" y="31"/>
                    </a:lnTo>
                    <a:lnTo>
                      <a:pt x="24" y="29"/>
                    </a:lnTo>
                    <a:lnTo>
                      <a:pt x="24" y="28"/>
                    </a:lnTo>
                    <a:lnTo>
                      <a:pt x="27" y="24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7" name="Freeform 198">
                <a:extLst>
                  <a:ext uri="{FF2B5EF4-FFF2-40B4-BE49-F238E27FC236}">
                    <a16:creationId xmlns:a16="http://schemas.microsoft.com/office/drawing/2014/main" id="{820525B5-FEE7-4274-BBA2-0C21A259D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000" y="950913"/>
                <a:ext cx="4763" cy="3175"/>
              </a:xfrm>
              <a:custGeom>
                <a:avLst/>
                <a:gdLst>
                  <a:gd name="T0" fmla="*/ 8 w 11"/>
                  <a:gd name="T1" fmla="*/ 0 h 11"/>
                  <a:gd name="T2" fmla="*/ 6 w 11"/>
                  <a:gd name="T3" fmla="*/ 0 h 11"/>
                  <a:gd name="T4" fmla="*/ 3 w 11"/>
                  <a:gd name="T5" fmla="*/ 0 h 11"/>
                  <a:gd name="T6" fmla="*/ 3 w 11"/>
                  <a:gd name="T7" fmla="*/ 0 h 11"/>
                  <a:gd name="T8" fmla="*/ 2 w 11"/>
                  <a:gd name="T9" fmla="*/ 0 h 11"/>
                  <a:gd name="T10" fmla="*/ 0 w 11"/>
                  <a:gd name="T11" fmla="*/ 1 h 11"/>
                  <a:gd name="T12" fmla="*/ 0 w 11"/>
                  <a:gd name="T13" fmla="*/ 3 h 11"/>
                  <a:gd name="T14" fmla="*/ 2 w 11"/>
                  <a:gd name="T15" fmla="*/ 8 h 11"/>
                  <a:gd name="T16" fmla="*/ 3 w 11"/>
                  <a:gd name="T17" fmla="*/ 11 h 11"/>
                  <a:gd name="T18" fmla="*/ 3 w 11"/>
                  <a:gd name="T19" fmla="*/ 11 h 11"/>
                  <a:gd name="T20" fmla="*/ 5 w 11"/>
                  <a:gd name="T21" fmla="*/ 11 h 11"/>
                  <a:gd name="T22" fmla="*/ 8 w 11"/>
                  <a:gd name="T23" fmla="*/ 8 h 11"/>
                  <a:gd name="T24" fmla="*/ 9 w 11"/>
                  <a:gd name="T25" fmla="*/ 7 h 11"/>
                  <a:gd name="T26" fmla="*/ 11 w 11"/>
                  <a:gd name="T27" fmla="*/ 5 h 11"/>
                  <a:gd name="T28" fmla="*/ 11 w 11"/>
                  <a:gd name="T29" fmla="*/ 3 h 11"/>
                  <a:gd name="T30" fmla="*/ 9 w 11"/>
                  <a:gd name="T31" fmla="*/ 2 h 11"/>
                  <a:gd name="T32" fmla="*/ 8 w 11"/>
                  <a:gd name="T3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1">
                    <a:moveTo>
                      <a:pt x="8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8" name="Freeform 199">
                <a:extLst>
                  <a:ext uri="{FF2B5EF4-FFF2-40B4-BE49-F238E27FC236}">
                    <a16:creationId xmlns:a16="http://schemas.microsoft.com/office/drawing/2014/main" id="{AA0B9E6D-1142-4CDE-A800-902C83888F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7725" y="1319213"/>
                <a:ext cx="36513" cy="71437"/>
              </a:xfrm>
              <a:custGeom>
                <a:avLst/>
                <a:gdLst>
                  <a:gd name="T0" fmla="*/ 107 w 112"/>
                  <a:gd name="T1" fmla="*/ 32 h 227"/>
                  <a:gd name="T2" fmla="*/ 106 w 112"/>
                  <a:gd name="T3" fmla="*/ 20 h 227"/>
                  <a:gd name="T4" fmla="*/ 99 w 112"/>
                  <a:gd name="T5" fmla="*/ 4 h 227"/>
                  <a:gd name="T6" fmla="*/ 93 w 112"/>
                  <a:gd name="T7" fmla="*/ 3 h 227"/>
                  <a:gd name="T8" fmla="*/ 89 w 112"/>
                  <a:gd name="T9" fmla="*/ 16 h 227"/>
                  <a:gd name="T10" fmla="*/ 86 w 112"/>
                  <a:gd name="T11" fmla="*/ 24 h 227"/>
                  <a:gd name="T12" fmla="*/ 81 w 112"/>
                  <a:gd name="T13" fmla="*/ 21 h 227"/>
                  <a:gd name="T14" fmla="*/ 79 w 112"/>
                  <a:gd name="T15" fmla="*/ 27 h 227"/>
                  <a:gd name="T16" fmla="*/ 75 w 112"/>
                  <a:gd name="T17" fmla="*/ 27 h 227"/>
                  <a:gd name="T18" fmla="*/ 73 w 112"/>
                  <a:gd name="T19" fmla="*/ 38 h 227"/>
                  <a:gd name="T20" fmla="*/ 70 w 112"/>
                  <a:gd name="T21" fmla="*/ 44 h 227"/>
                  <a:gd name="T22" fmla="*/ 70 w 112"/>
                  <a:gd name="T23" fmla="*/ 46 h 227"/>
                  <a:gd name="T24" fmla="*/ 67 w 112"/>
                  <a:gd name="T25" fmla="*/ 46 h 227"/>
                  <a:gd name="T26" fmla="*/ 61 w 112"/>
                  <a:gd name="T27" fmla="*/ 56 h 227"/>
                  <a:gd name="T28" fmla="*/ 53 w 112"/>
                  <a:gd name="T29" fmla="*/ 58 h 227"/>
                  <a:gd name="T30" fmla="*/ 49 w 112"/>
                  <a:gd name="T31" fmla="*/ 64 h 227"/>
                  <a:gd name="T32" fmla="*/ 42 w 112"/>
                  <a:gd name="T33" fmla="*/ 64 h 227"/>
                  <a:gd name="T34" fmla="*/ 34 w 112"/>
                  <a:gd name="T35" fmla="*/ 68 h 227"/>
                  <a:gd name="T36" fmla="*/ 30 w 112"/>
                  <a:gd name="T37" fmla="*/ 69 h 227"/>
                  <a:gd name="T38" fmla="*/ 26 w 112"/>
                  <a:gd name="T39" fmla="*/ 68 h 227"/>
                  <a:gd name="T40" fmla="*/ 17 w 112"/>
                  <a:gd name="T41" fmla="*/ 65 h 227"/>
                  <a:gd name="T42" fmla="*/ 22 w 112"/>
                  <a:gd name="T43" fmla="*/ 72 h 227"/>
                  <a:gd name="T44" fmla="*/ 17 w 112"/>
                  <a:gd name="T45" fmla="*/ 86 h 227"/>
                  <a:gd name="T46" fmla="*/ 14 w 112"/>
                  <a:gd name="T47" fmla="*/ 97 h 227"/>
                  <a:gd name="T48" fmla="*/ 16 w 112"/>
                  <a:gd name="T49" fmla="*/ 111 h 227"/>
                  <a:gd name="T50" fmla="*/ 18 w 112"/>
                  <a:gd name="T51" fmla="*/ 121 h 227"/>
                  <a:gd name="T52" fmla="*/ 18 w 112"/>
                  <a:gd name="T53" fmla="*/ 131 h 227"/>
                  <a:gd name="T54" fmla="*/ 12 w 112"/>
                  <a:gd name="T55" fmla="*/ 146 h 227"/>
                  <a:gd name="T56" fmla="*/ 3 w 112"/>
                  <a:gd name="T57" fmla="*/ 162 h 227"/>
                  <a:gd name="T58" fmla="*/ 2 w 112"/>
                  <a:gd name="T59" fmla="*/ 176 h 227"/>
                  <a:gd name="T60" fmla="*/ 6 w 112"/>
                  <a:gd name="T61" fmla="*/ 190 h 227"/>
                  <a:gd name="T62" fmla="*/ 5 w 112"/>
                  <a:gd name="T63" fmla="*/ 200 h 227"/>
                  <a:gd name="T64" fmla="*/ 6 w 112"/>
                  <a:gd name="T65" fmla="*/ 209 h 227"/>
                  <a:gd name="T66" fmla="*/ 9 w 112"/>
                  <a:gd name="T67" fmla="*/ 215 h 227"/>
                  <a:gd name="T68" fmla="*/ 18 w 112"/>
                  <a:gd name="T69" fmla="*/ 222 h 227"/>
                  <a:gd name="T70" fmla="*/ 35 w 112"/>
                  <a:gd name="T71" fmla="*/ 225 h 227"/>
                  <a:gd name="T72" fmla="*/ 45 w 112"/>
                  <a:gd name="T73" fmla="*/ 221 h 227"/>
                  <a:gd name="T74" fmla="*/ 57 w 112"/>
                  <a:gd name="T75" fmla="*/ 210 h 227"/>
                  <a:gd name="T76" fmla="*/ 62 w 112"/>
                  <a:gd name="T77" fmla="*/ 195 h 227"/>
                  <a:gd name="T78" fmla="*/ 65 w 112"/>
                  <a:gd name="T79" fmla="*/ 183 h 227"/>
                  <a:gd name="T80" fmla="*/ 74 w 112"/>
                  <a:gd name="T81" fmla="*/ 157 h 227"/>
                  <a:gd name="T82" fmla="*/ 85 w 112"/>
                  <a:gd name="T83" fmla="*/ 124 h 227"/>
                  <a:gd name="T84" fmla="*/ 94 w 112"/>
                  <a:gd name="T85" fmla="*/ 98 h 227"/>
                  <a:gd name="T86" fmla="*/ 94 w 112"/>
                  <a:gd name="T87" fmla="*/ 87 h 227"/>
                  <a:gd name="T88" fmla="*/ 100 w 112"/>
                  <a:gd name="T89" fmla="*/ 87 h 227"/>
                  <a:gd name="T90" fmla="*/ 103 w 112"/>
                  <a:gd name="T91" fmla="*/ 79 h 227"/>
                  <a:gd name="T92" fmla="*/ 101 w 112"/>
                  <a:gd name="T93" fmla="*/ 77 h 227"/>
                  <a:gd name="T94" fmla="*/ 100 w 112"/>
                  <a:gd name="T95" fmla="*/ 69 h 227"/>
                  <a:gd name="T96" fmla="*/ 100 w 112"/>
                  <a:gd name="T97" fmla="*/ 62 h 227"/>
                  <a:gd name="T98" fmla="*/ 105 w 112"/>
                  <a:gd name="T99" fmla="*/ 69 h 227"/>
                  <a:gd name="T100" fmla="*/ 110 w 112"/>
                  <a:gd name="T101" fmla="*/ 5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227">
                    <a:moveTo>
                      <a:pt x="110" y="51"/>
                    </a:moveTo>
                    <a:lnTo>
                      <a:pt x="107" y="45"/>
                    </a:lnTo>
                    <a:lnTo>
                      <a:pt x="107" y="39"/>
                    </a:lnTo>
                    <a:lnTo>
                      <a:pt x="107" y="32"/>
                    </a:lnTo>
                    <a:lnTo>
                      <a:pt x="106" y="26"/>
                    </a:lnTo>
                    <a:lnTo>
                      <a:pt x="105" y="23"/>
                    </a:lnTo>
                    <a:lnTo>
                      <a:pt x="106" y="21"/>
                    </a:lnTo>
                    <a:lnTo>
                      <a:pt x="106" y="20"/>
                    </a:lnTo>
                    <a:lnTo>
                      <a:pt x="103" y="13"/>
                    </a:lnTo>
                    <a:lnTo>
                      <a:pt x="100" y="12"/>
                    </a:lnTo>
                    <a:lnTo>
                      <a:pt x="99" y="11"/>
                    </a:lnTo>
                    <a:lnTo>
                      <a:pt x="99" y="4"/>
                    </a:lnTo>
                    <a:lnTo>
                      <a:pt x="99" y="4"/>
                    </a:lnTo>
                    <a:lnTo>
                      <a:pt x="97" y="0"/>
                    </a:lnTo>
                    <a:lnTo>
                      <a:pt x="94" y="1"/>
                    </a:lnTo>
                    <a:lnTo>
                      <a:pt x="93" y="3"/>
                    </a:lnTo>
                    <a:lnTo>
                      <a:pt x="91" y="4"/>
                    </a:lnTo>
                    <a:lnTo>
                      <a:pt x="89" y="7"/>
                    </a:lnTo>
                    <a:lnTo>
                      <a:pt x="89" y="12"/>
                    </a:lnTo>
                    <a:lnTo>
                      <a:pt x="89" y="16"/>
                    </a:lnTo>
                    <a:lnTo>
                      <a:pt x="89" y="17"/>
                    </a:lnTo>
                    <a:lnTo>
                      <a:pt x="88" y="20"/>
                    </a:lnTo>
                    <a:lnTo>
                      <a:pt x="87" y="24"/>
                    </a:lnTo>
                    <a:lnTo>
                      <a:pt x="86" y="24"/>
                    </a:lnTo>
                    <a:lnTo>
                      <a:pt x="83" y="24"/>
                    </a:lnTo>
                    <a:lnTo>
                      <a:pt x="83" y="26"/>
                    </a:lnTo>
                    <a:lnTo>
                      <a:pt x="82" y="26"/>
                    </a:lnTo>
                    <a:lnTo>
                      <a:pt x="81" y="21"/>
                    </a:lnTo>
                    <a:lnTo>
                      <a:pt x="80" y="20"/>
                    </a:lnTo>
                    <a:lnTo>
                      <a:pt x="77" y="21"/>
                    </a:lnTo>
                    <a:lnTo>
                      <a:pt x="79" y="24"/>
                    </a:lnTo>
                    <a:lnTo>
                      <a:pt x="79" y="27"/>
                    </a:lnTo>
                    <a:lnTo>
                      <a:pt x="79" y="29"/>
                    </a:lnTo>
                    <a:lnTo>
                      <a:pt x="79" y="28"/>
                    </a:lnTo>
                    <a:lnTo>
                      <a:pt x="76" y="26"/>
                    </a:lnTo>
                    <a:lnTo>
                      <a:pt x="75" y="27"/>
                    </a:lnTo>
                    <a:lnTo>
                      <a:pt x="74" y="34"/>
                    </a:lnTo>
                    <a:lnTo>
                      <a:pt x="75" y="35"/>
                    </a:lnTo>
                    <a:lnTo>
                      <a:pt x="75" y="38"/>
                    </a:lnTo>
                    <a:lnTo>
                      <a:pt x="73" y="38"/>
                    </a:lnTo>
                    <a:lnTo>
                      <a:pt x="71" y="39"/>
                    </a:lnTo>
                    <a:lnTo>
                      <a:pt x="69" y="41"/>
                    </a:lnTo>
                    <a:lnTo>
                      <a:pt x="70" y="42"/>
                    </a:lnTo>
                    <a:lnTo>
                      <a:pt x="70" y="44"/>
                    </a:lnTo>
                    <a:lnTo>
                      <a:pt x="73" y="45"/>
                    </a:lnTo>
                    <a:lnTo>
                      <a:pt x="73" y="46"/>
                    </a:lnTo>
                    <a:lnTo>
                      <a:pt x="73" y="45"/>
                    </a:lnTo>
                    <a:lnTo>
                      <a:pt x="70" y="46"/>
                    </a:lnTo>
                    <a:lnTo>
                      <a:pt x="69" y="50"/>
                    </a:lnTo>
                    <a:lnTo>
                      <a:pt x="68" y="47"/>
                    </a:lnTo>
                    <a:lnTo>
                      <a:pt x="67" y="46"/>
                    </a:lnTo>
                    <a:lnTo>
                      <a:pt x="67" y="46"/>
                    </a:lnTo>
                    <a:lnTo>
                      <a:pt x="63" y="50"/>
                    </a:lnTo>
                    <a:lnTo>
                      <a:pt x="62" y="52"/>
                    </a:lnTo>
                    <a:lnTo>
                      <a:pt x="61" y="56"/>
                    </a:lnTo>
                    <a:lnTo>
                      <a:pt x="61" y="56"/>
                    </a:lnTo>
                    <a:lnTo>
                      <a:pt x="59" y="56"/>
                    </a:lnTo>
                    <a:lnTo>
                      <a:pt x="57" y="54"/>
                    </a:lnTo>
                    <a:lnTo>
                      <a:pt x="56" y="56"/>
                    </a:lnTo>
                    <a:lnTo>
                      <a:pt x="53" y="58"/>
                    </a:lnTo>
                    <a:lnTo>
                      <a:pt x="52" y="59"/>
                    </a:lnTo>
                    <a:lnTo>
                      <a:pt x="51" y="59"/>
                    </a:lnTo>
                    <a:lnTo>
                      <a:pt x="49" y="63"/>
                    </a:lnTo>
                    <a:lnTo>
                      <a:pt x="49" y="64"/>
                    </a:lnTo>
                    <a:lnTo>
                      <a:pt x="50" y="65"/>
                    </a:lnTo>
                    <a:lnTo>
                      <a:pt x="45" y="65"/>
                    </a:lnTo>
                    <a:lnTo>
                      <a:pt x="44" y="64"/>
                    </a:lnTo>
                    <a:lnTo>
                      <a:pt x="42" y="64"/>
                    </a:lnTo>
                    <a:lnTo>
                      <a:pt x="40" y="65"/>
                    </a:lnTo>
                    <a:lnTo>
                      <a:pt x="38" y="66"/>
                    </a:lnTo>
                    <a:lnTo>
                      <a:pt x="35" y="68"/>
                    </a:lnTo>
                    <a:lnTo>
                      <a:pt x="34" y="68"/>
                    </a:lnTo>
                    <a:lnTo>
                      <a:pt x="34" y="68"/>
                    </a:lnTo>
                    <a:lnTo>
                      <a:pt x="32" y="68"/>
                    </a:lnTo>
                    <a:lnTo>
                      <a:pt x="32" y="68"/>
                    </a:lnTo>
                    <a:lnTo>
                      <a:pt x="30" y="69"/>
                    </a:lnTo>
                    <a:lnTo>
                      <a:pt x="29" y="70"/>
                    </a:lnTo>
                    <a:lnTo>
                      <a:pt x="28" y="70"/>
                    </a:lnTo>
                    <a:lnTo>
                      <a:pt x="27" y="70"/>
                    </a:lnTo>
                    <a:lnTo>
                      <a:pt x="26" y="68"/>
                    </a:lnTo>
                    <a:lnTo>
                      <a:pt x="22" y="65"/>
                    </a:lnTo>
                    <a:lnTo>
                      <a:pt x="21" y="65"/>
                    </a:lnTo>
                    <a:lnTo>
                      <a:pt x="20" y="65"/>
                    </a:lnTo>
                    <a:lnTo>
                      <a:pt x="17" y="65"/>
                    </a:lnTo>
                    <a:lnTo>
                      <a:pt x="17" y="68"/>
                    </a:lnTo>
                    <a:lnTo>
                      <a:pt x="20" y="70"/>
                    </a:lnTo>
                    <a:lnTo>
                      <a:pt x="21" y="71"/>
                    </a:lnTo>
                    <a:lnTo>
                      <a:pt x="22" y="72"/>
                    </a:lnTo>
                    <a:lnTo>
                      <a:pt x="23" y="75"/>
                    </a:lnTo>
                    <a:lnTo>
                      <a:pt x="22" y="77"/>
                    </a:lnTo>
                    <a:lnTo>
                      <a:pt x="21" y="80"/>
                    </a:lnTo>
                    <a:lnTo>
                      <a:pt x="17" y="86"/>
                    </a:lnTo>
                    <a:lnTo>
                      <a:pt x="17" y="87"/>
                    </a:lnTo>
                    <a:lnTo>
                      <a:pt x="16" y="88"/>
                    </a:lnTo>
                    <a:lnTo>
                      <a:pt x="15" y="91"/>
                    </a:lnTo>
                    <a:lnTo>
                      <a:pt x="14" y="97"/>
                    </a:lnTo>
                    <a:lnTo>
                      <a:pt x="14" y="97"/>
                    </a:lnTo>
                    <a:lnTo>
                      <a:pt x="15" y="103"/>
                    </a:lnTo>
                    <a:lnTo>
                      <a:pt x="15" y="110"/>
                    </a:lnTo>
                    <a:lnTo>
                      <a:pt x="16" y="111"/>
                    </a:lnTo>
                    <a:lnTo>
                      <a:pt x="18" y="115"/>
                    </a:lnTo>
                    <a:lnTo>
                      <a:pt x="18" y="115"/>
                    </a:lnTo>
                    <a:lnTo>
                      <a:pt x="17" y="118"/>
                    </a:lnTo>
                    <a:lnTo>
                      <a:pt x="18" y="121"/>
                    </a:lnTo>
                    <a:lnTo>
                      <a:pt x="20" y="123"/>
                    </a:lnTo>
                    <a:lnTo>
                      <a:pt x="20" y="124"/>
                    </a:lnTo>
                    <a:lnTo>
                      <a:pt x="20" y="127"/>
                    </a:lnTo>
                    <a:lnTo>
                      <a:pt x="18" y="131"/>
                    </a:lnTo>
                    <a:lnTo>
                      <a:pt x="20" y="135"/>
                    </a:lnTo>
                    <a:lnTo>
                      <a:pt x="16" y="140"/>
                    </a:lnTo>
                    <a:lnTo>
                      <a:pt x="14" y="145"/>
                    </a:lnTo>
                    <a:lnTo>
                      <a:pt x="12" y="146"/>
                    </a:lnTo>
                    <a:lnTo>
                      <a:pt x="9" y="152"/>
                    </a:lnTo>
                    <a:lnTo>
                      <a:pt x="5" y="154"/>
                    </a:lnTo>
                    <a:lnTo>
                      <a:pt x="3" y="160"/>
                    </a:lnTo>
                    <a:lnTo>
                      <a:pt x="3" y="162"/>
                    </a:lnTo>
                    <a:lnTo>
                      <a:pt x="0" y="166"/>
                    </a:lnTo>
                    <a:lnTo>
                      <a:pt x="2" y="172"/>
                    </a:lnTo>
                    <a:lnTo>
                      <a:pt x="2" y="175"/>
                    </a:lnTo>
                    <a:lnTo>
                      <a:pt x="2" y="176"/>
                    </a:lnTo>
                    <a:lnTo>
                      <a:pt x="3" y="182"/>
                    </a:lnTo>
                    <a:lnTo>
                      <a:pt x="5" y="184"/>
                    </a:lnTo>
                    <a:lnTo>
                      <a:pt x="5" y="189"/>
                    </a:lnTo>
                    <a:lnTo>
                      <a:pt x="6" y="190"/>
                    </a:lnTo>
                    <a:lnTo>
                      <a:pt x="6" y="192"/>
                    </a:lnTo>
                    <a:lnTo>
                      <a:pt x="6" y="192"/>
                    </a:lnTo>
                    <a:lnTo>
                      <a:pt x="4" y="195"/>
                    </a:lnTo>
                    <a:lnTo>
                      <a:pt x="5" y="200"/>
                    </a:lnTo>
                    <a:lnTo>
                      <a:pt x="5" y="203"/>
                    </a:lnTo>
                    <a:lnTo>
                      <a:pt x="5" y="204"/>
                    </a:lnTo>
                    <a:lnTo>
                      <a:pt x="5" y="207"/>
                    </a:lnTo>
                    <a:lnTo>
                      <a:pt x="6" y="209"/>
                    </a:lnTo>
                    <a:lnTo>
                      <a:pt x="8" y="210"/>
                    </a:lnTo>
                    <a:lnTo>
                      <a:pt x="8" y="212"/>
                    </a:lnTo>
                    <a:lnTo>
                      <a:pt x="8" y="213"/>
                    </a:lnTo>
                    <a:lnTo>
                      <a:pt x="9" y="215"/>
                    </a:lnTo>
                    <a:lnTo>
                      <a:pt x="10" y="218"/>
                    </a:lnTo>
                    <a:lnTo>
                      <a:pt x="14" y="219"/>
                    </a:lnTo>
                    <a:lnTo>
                      <a:pt x="15" y="221"/>
                    </a:lnTo>
                    <a:lnTo>
                      <a:pt x="18" y="222"/>
                    </a:lnTo>
                    <a:lnTo>
                      <a:pt x="20" y="222"/>
                    </a:lnTo>
                    <a:lnTo>
                      <a:pt x="23" y="225"/>
                    </a:lnTo>
                    <a:lnTo>
                      <a:pt x="29" y="227"/>
                    </a:lnTo>
                    <a:lnTo>
                      <a:pt x="35" y="225"/>
                    </a:lnTo>
                    <a:lnTo>
                      <a:pt x="38" y="222"/>
                    </a:lnTo>
                    <a:lnTo>
                      <a:pt x="41" y="222"/>
                    </a:lnTo>
                    <a:lnTo>
                      <a:pt x="45" y="221"/>
                    </a:lnTo>
                    <a:lnTo>
                      <a:pt x="45" y="221"/>
                    </a:lnTo>
                    <a:lnTo>
                      <a:pt x="52" y="217"/>
                    </a:lnTo>
                    <a:lnTo>
                      <a:pt x="55" y="216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8" y="206"/>
                    </a:lnTo>
                    <a:lnTo>
                      <a:pt x="59" y="204"/>
                    </a:lnTo>
                    <a:lnTo>
                      <a:pt x="63" y="199"/>
                    </a:lnTo>
                    <a:lnTo>
                      <a:pt x="62" y="195"/>
                    </a:lnTo>
                    <a:lnTo>
                      <a:pt x="62" y="192"/>
                    </a:lnTo>
                    <a:lnTo>
                      <a:pt x="64" y="189"/>
                    </a:lnTo>
                    <a:lnTo>
                      <a:pt x="65" y="186"/>
                    </a:lnTo>
                    <a:lnTo>
                      <a:pt x="65" y="183"/>
                    </a:lnTo>
                    <a:lnTo>
                      <a:pt x="65" y="180"/>
                    </a:lnTo>
                    <a:lnTo>
                      <a:pt x="70" y="171"/>
                    </a:lnTo>
                    <a:lnTo>
                      <a:pt x="74" y="162"/>
                    </a:lnTo>
                    <a:lnTo>
                      <a:pt x="74" y="157"/>
                    </a:lnTo>
                    <a:lnTo>
                      <a:pt x="75" y="150"/>
                    </a:lnTo>
                    <a:lnTo>
                      <a:pt x="79" y="140"/>
                    </a:lnTo>
                    <a:lnTo>
                      <a:pt x="82" y="133"/>
                    </a:lnTo>
                    <a:lnTo>
                      <a:pt x="85" y="124"/>
                    </a:lnTo>
                    <a:lnTo>
                      <a:pt x="87" y="117"/>
                    </a:lnTo>
                    <a:lnTo>
                      <a:pt x="89" y="112"/>
                    </a:lnTo>
                    <a:lnTo>
                      <a:pt x="93" y="105"/>
                    </a:lnTo>
                    <a:lnTo>
                      <a:pt x="94" y="98"/>
                    </a:lnTo>
                    <a:lnTo>
                      <a:pt x="94" y="92"/>
                    </a:lnTo>
                    <a:lnTo>
                      <a:pt x="93" y="89"/>
                    </a:lnTo>
                    <a:lnTo>
                      <a:pt x="93" y="88"/>
                    </a:lnTo>
                    <a:lnTo>
                      <a:pt x="94" y="87"/>
                    </a:lnTo>
                    <a:lnTo>
                      <a:pt x="97" y="86"/>
                    </a:lnTo>
                    <a:lnTo>
                      <a:pt x="98" y="83"/>
                    </a:lnTo>
                    <a:lnTo>
                      <a:pt x="98" y="85"/>
                    </a:lnTo>
                    <a:lnTo>
                      <a:pt x="100" y="87"/>
                    </a:lnTo>
                    <a:lnTo>
                      <a:pt x="101" y="85"/>
                    </a:lnTo>
                    <a:lnTo>
                      <a:pt x="103" y="81"/>
                    </a:lnTo>
                    <a:lnTo>
                      <a:pt x="104" y="80"/>
                    </a:lnTo>
                    <a:lnTo>
                      <a:pt x="103" y="79"/>
                    </a:lnTo>
                    <a:lnTo>
                      <a:pt x="103" y="79"/>
                    </a:lnTo>
                    <a:lnTo>
                      <a:pt x="103" y="79"/>
                    </a:lnTo>
                    <a:lnTo>
                      <a:pt x="101" y="80"/>
                    </a:lnTo>
                    <a:lnTo>
                      <a:pt x="101" y="77"/>
                    </a:lnTo>
                    <a:lnTo>
                      <a:pt x="101" y="76"/>
                    </a:lnTo>
                    <a:lnTo>
                      <a:pt x="101" y="74"/>
                    </a:lnTo>
                    <a:lnTo>
                      <a:pt x="100" y="71"/>
                    </a:lnTo>
                    <a:lnTo>
                      <a:pt x="100" y="69"/>
                    </a:lnTo>
                    <a:lnTo>
                      <a:pt x="99" y="66"/>
                    </a:lnTo>
                    <a:lnTo>
                      <a:pt x="99" y="63"/>
                    </a:lnTo>
                    <a:lnTo>
                      <a:pt x="100" y="62"/>
                    </a:lnTo>
                    <a:lnTo>
                      <a:pt x="100" y="62"/>
                    </a:lnTo>
                    <a:lnTo>
                      <a:pt x="101" y="63"/>
                    </a:lnTo>
                    <a:lnTo>
                      <a:pt x="103" y="64"/>
                    </a:lnTo>
                    <a:lnTo>
                      <a:pt x="103" y="65"/>
                    </a:lnTo>
                    <a:lnTo>
                      <a:pt x="105" y="69"/>
                    </a:lnTo>
                    <a:lnTo>
                      <a:pt x="106" y="69"/>
                    </a:lnTo>
                    <a:lnTo>
                      <a:pt x="111" y="63"/>
                    </a:lnTo>
                    <a:lnTo>
                      <a:pt x="112" y="57"/>
                    </a:lnTo>
                    <a:lnTo>
                      <a:pt x="110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9" name="Freeform 200">
                <a:extLst>
                  <a:ext uri="{FF2B5EF4-FFF2-40B4-BE49-F238E27FC236}">
                    <a16:creationId xmlns:a16="http://schemas.microsoft.com/office/drawing/2014/main" id="{7FD332CE-A8A6-4937-B2E6-2ABB26851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7588" y="1204913"/>
                <a:ext cx="11113" cy="22225"/>
              </a:xfrm>
              <a:custGeom>
                <a:avLst/>
                <a:gdLst>
                  <a:gd name="T0" fmla="*/ 29 w 35"/>
                  <a:gd name="T1" fmla="*/ 30 h 69"/>
                  <a:gd name="T2" fmla="*/ 28 w 35"/>
                  <a:gd name="T3" fmla="*/ 29 h 69"/>
                  <a:gd name="T4" fmla="*/ 27 w 35"/>
                  <a:gd name="T5" fmla="*/ 26 h 69"/>
                  <a:gd name="T6" fmla="*/ 25 w 35"/>
                  <a:gd name="T7" fmla="*/ 21 h 69"/>
                  <a:gd name="T8" fmla="*/ 19 w 35"/>
                  <a:gd name="T9" fmla="*/ 12 h 69"/>
                  <a:gd name="T10" fmla="*/ 15 w 35"/>
                  <a:gd name="T11" fmla="*/ 7 h 69"/>
                  <a:gd name="T12" fmla="*/ 13 w 35"/>
                  <a:gd name="T13" fmla="*/ 6 h 69"/>
                  <a:gd name="T14" fmla="*/ 11 w 35"/>
                  <a:gd name="T15" fmla="*/ 3 h 69"/>
                  <a:gd name="T16" fmla="*/ 7 w 35"/>
                  <a:gd name="T17" fmla="*/ 1 h 69"/>
                  <a:gd name="T18" fmla="*/ 6 w 35"/>
                  <a:gd name="T19" fmla="*/ 0 h 69"/>
                  <a:gd name="T20" fmla="*/ 5 w 35"/>
                  <a:gd name="T21" fmla="*/ 0 h 69"/>
                  <a:gd name="T22" fmla="*/ 3 w 35"/>
                  <a:gd name="T23" fmla="*/ 1 h 69"/>
                  <a:gd name="T24" fmla="*/ 3 w 35"/>
                  <a:gd name="T25" fmla="*/ 5 h 69"/>
                  <a:gd name="T26" fmla="*/ 5 w 35"/>
                  <a:gd name="T27" fmla="*/ 7 h 69"/>
                  <a:gd name="T28" fmla="*/ 6 w 35"/>
                  <a:gd name="T29" fmla="*/ 7 h 69"/>
                  <a:gd name="T30" fmla="*/ 6 w 35"/>
                  <a:gd name="T31" fmla="*/ 11 h 69"/>
                  <a:gd name="T32" fmla="*/ 5 w 35"/>
                  <a:gd name="T33" fmla="*/ 13 h 69"/>
                  <a:gd name="T34" fmla="*/ 4 w 35"/>
                  <a:gd name="T35" fmla="*/ 15 h 69"/>
                  <a:gd name="T36" fmla="*/ 3 w 35"/>
                  <a:gd name="T37" fmla="*/ 13 h 69"/>
                  <a:gd name="T38" fmla="*/ 1 w 35"/>
                  <a:gd name="T39" fmla="*/ 13 h 69"/>
                  <a:gd name="T40" fmla="*/ 1 w 35"/>
                  <a:gd name="T41" fmla="*/ 13 h 69"/>
                  <a:gd name="T42" fmla="*/ 0 w 35"/>
                  <a:gd name="T43" fmla="*/ 15 h 69"/>
                  <a:gd name="T44" fmla="*/ 1 w 35"/>
                  <a:gd name="T45" fmla="*/ 18 h 69"/>
                  <a:gd name="T46" fmla="*/ 4 w 35"/>
                  <a:gd name="T47" fmla="*/ 21 h 69"/>
                  <a:gd name="T48" fmla="*/ 4 w 35"/>
                  <a:gd name="T49" fmla="*/ 23 h 69"/>
                  <a:gd name="T50" fmla="*/ 1 w 35"/>
                  <a:gd name="T51" fmla="*/ 27 h 69"/>
                  <a:gd name="T52" fmla="*/ 0 w 35"/>
                  <a:gd name="T53" fmla="*/ 30 h 69"/>
                  <a:gd name="T54" fmla="*/ 1 w 35"/>
                  <a:gd name="T55" fmla="*/ 35 h 69"/>
                  <a:gd name="T56" fmla="*/ 3 w 35"/>
                  <a:gd name="T57" fmla="*/ 39 h 69"/>
                  <a:gd name="T58" fmla="*/ 4 w 35"/>
                  <a:gd name="T59" fmla="*/ 46 h 69"/>
                  <a:gd name="T60" fmla="*/ 5 w 35"/>
                  <a:gd name="T61" fmla="*/ 51 h 69"/>
                  <a:gd name="T62" fmla="*/ 6 w 35"/>
                  <a:gd name="T63" fmla="*/ 56 h 69"/>
                  <a:gd name="T64" fmla="*/ 9 w 35"/>
                  <a:gd name="T65" fmla="*/ 60 h 69"/>
                  <a:gd name="T66" fmla="*/ 9 w 35"/>
                  <a:gd name="T67" fmla="*/ 63 h 69"/>
                  <a:gd name="T68" fmla="*/ 12 w 35"/>
                  <a:gd name="T69" fmla="*/ 69 h 69"/>
                  <a:gd name="T70" fmla="*/ 12 w 35"/>
                  <a:gd name="T71" fmla="*/ 69 h 69"/>
                  <a:gd name="T72" fmla="*/ 21 w 35"/>
                  <a:gd name="T73" fmla="*/ 65 h 69"/>
                  <a:gd name="T74" fmla="*/ 23 w 35"/>
                  <a:gd name="T75" fmla="*/ 65 h 69"/>
                  <a:gd name="T76" fmla="*/ 25 w 35"/>
                  <a:gd name="T77" fmla="*/ 64 h 69"/>
                  <a:gd name="T78" fmla="*/ 30 w 35"/>
                  <a:gd name="T79" fmla="*/ 60 h 69"/>
                  <a:gd name="T80" fmla="*/ 34 w 35"/>
                  <a:gd name="T81" fmla="*/ 57 h 69"/>
                  <a:gd name="T82" fmla="*/ 34 w 35"/>
                  <a:gd name="T83" fmla="*/ 52 h 69"/>
                  <a:gd name="T84" fmla="*/ 34 w 35"/>
                  <a:gd name="T85" fmla="*/ 48 h 69"/>
                  <a:gd name="T86" fmla="*/ 35 w 35"/>
                  <a:gd name="T87" fmla="*/ 45 h 69"/>
                  <a:gd name="T88" fmla="*/ 33 w 35"/>
                  <a:gd name="T89" fmla="*/ 40 h 69"/>
                  <a:gd name="T90" fmla="*/ 30 w 35"/>
                  <a:gd name="T91" fmla="*/ 34 h 69"/>
                  <a:gd name="T92" fmla="*/ 29 w 35"/>
                  <a:gd name="T93" fmla="*/ 3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" h="69">
                    <a:moveTo>
                      <a:pt x="29" y="30"/>
                    </a:moveTo>
                    <a:lnTo>
                      <a:pt x="28" y="29"/>
                    </a:lnTo>
                    <a:lnTo>
                      <a:pt x="27" y="26"/>
                    </a:lnTo>
                    <a:lnTo>
                      <a:pt x="25" y="21"/>
                    </a:lnTo>
                    <a:lnTo>
                      <a:pt x="19" y="12"/>
                    </a:lnTo>
                    <a:lnTo>
                      <a:pt x="15" y="7"/>
                    </a:lnTo>
                    <a:lnTo>
                      <a:pt x="13" y="6"/>
                    </a:lnTo>
                    <a:lnTo>
                      <a:pt x="11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4" y="15"/>
                    </a:lnTo>
                    <a:lnTo>
                      <a:pt x="3" y="13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0" y="15"/>
                    </a:lnTo>
                    <a:lnTo>
                      <a:pt x="1" y="18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1" y="27"/>
                    </a:lnTo>
                    <a:lnTo>
                      <a:pt x="0" y="30"/>
                    </a:lnTo>
                    <a:lnTo>
                      <a:pt x="1" y="35"/>
                    </a:lnTo>
                    <a:lnTo>
                      <a:pt x="3" y="39"/>
                    </a:lnTo>
                    <a:lnTo>
                      <a:pt x="4" y="46"/>
                    </a:lnTo>
                    <a:lnTo>
                      <a:pt x="5" y="51"/>
                    </a:lnTo>
                    <a:lnTo>
                      <a:pt x="6" y="56"/>
                    </a:lnTo>
                    <a:lnTo>
                      <a:pt x="9" y="60"/>
                    </a:lnTo>
                    <a:lnTo>
                      <a:pt x="9" y="63"/>
                    </a:lnTo>
                    <a:lnTo>
                      <a:pt x="12" y="69"/>
                    </a:lnTo>
                    <a:lnTo>
                      <a:pt x="12" y="69"/>
                    </a:lnTo>
                    <a:lnTo>
                      <a:pt x="21" y="65"/>
                    </a:lnTo>
                    <a:lnTo>
                      <a:pt x="23" y="65"/>
                    </a:lnTo>
                    <a:lnTo>
                      <a:pt x="25" y="64"/>
                    </a:lnTo>
                    <a:lnTo>
                      <a:pt x="30" y="60"/>
                    </a:lnTo>
                    <a:lnTo>
                      <a:pt x="34" y="57"/>
                    </a:lnTo>
                    <a:lnTo>
                      <a:pt x="34" y="52"/>
                    </a:lnTo>
                    <a:lnTo>
                      <a:pt x="34" y="48"/>
                    </a:lnTo>
                    <a:lnTo>
                      <a:pt x="35" y="45"/>
                    </a:lnTo>
                    <a:lnTo>
                      <a:pt x="33" y="40"/>
                    </a:lnTo>
                    <a:lnTo>
                      <a:pt x="30" y="34"/>
                    </a:lnTo>
                    <a:lnTo>
                      <a:pt x="29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0" name="Freeform 201">
                <a:extLst>
                  <a:ext uri="{FF2B5EF4-FFF2-40B4-BE49-F238E27FC236}">
                    <a16:creationId xmlns:a16="http://schemas.microsoft.com/office/drawing/2014/main" id="{C72C27DB-D5DC-4421-B702-19CEDC18A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6325" y="1185863"/>
                <a:ext cx="3175" cy="11112"/>
              </a:xfrm>
              <a:custGeom>
                <a:avLst/>
                <a:gdLst>
                  <a:gd name="T0" fmla="*/ 1 w 10"/>
                  <a:gd name="T1" fmla="*/ 27 h 35"/>
                  <a:gd name="T2" fmla="*/ 0 w 10"/>
                  <a:gd name="T3" fmla="*/ 29 h 35"/>
                  <a:gd name="T4" fmla="*/ 1 w 10"/>
                  <a:gd name="T5" fmla="*/ 34 h 35"/>
                  <a:gd name="T6" fmla="*/ 2 w 10"/>
                  <a:gd name="T7" fmla="*/ 34 h 35"/>
                  <a:gd name="T8" fmla="*/ 4 w 10"/>
                  <a:gd name="T9" fmla="*/ 35 h 35"/>
                  <a:gd name="T10" fmla="*/ 6 w 10"/>
                  <a:gd name="T11" fmla="*/ 33 h 35"/>
                  <a:gd name="T12" fmla="*/ 6 w 10"/>
                  <a:gd name="T13" fmla="*/ 33 h 35"/>
                  <a:gd name="T14" fmla="*/ 7 w 10"/>
                  <a:gd name="T15" fmla="*/ 30 h 35"/>
                  <a:gd name="T16" fmla="*/ 7 w 10"/>
                  <a:gd name="T17" fmla="*/ 28 h 35"/>
                  <a:gd name="T18" fmla="*/ 7 w 10"/>
                  <a:gd name="T19" fmla="*/ 25 h 35"/>
                  <a:gd name="T20" fmla="*/ 8 w 10"/>
                  <a:gd name="T21" fmla="*/ 23 h 35"/>
                  <a:gd name="T22" fmla="*/ 8 w 10"/>
                  <a:gd name="T23" fmla="*/ 18 h 35"/>
                  <a:gd name="T24" fmla="*/ 8 w 10"/>
                  <a:gd name="T25" fmla="*/ 17 h 35"/>
                  <a:gd name="T26" fmla="*/ 8 w 10"/>
                  <a:gd name="T27" fmla="*/ 14 h 35"/>
                  <a:gd name="T28" fmla="*/ 8 w 10"/>
                  <a:gd name="T29" fmla="*/ 11 h 35"/>
                  <a:gd name="T30" fmla="*/ 8 w 10"/>
                  <a:gd name="T31" fmla="*/ 10 h 35"/>
                  <a:gd name="T32" fmla="*/ 10 w 10"/>
                  <a:gd name="T33" fmla="*/ 7 h 35"/>
                  <a:gd name="T34" fmla="*/ 8 w 10"/>
                  <a:gd name="T35" fmla="*/ 4 h 35"/>
                  <a:gd name="T36" fmla="*/ 7 w 10"/>
                  <a:gd name="T37" fmla="*/ 1 h 35"/>
                  <a:gd name="T38" fmla="*/ 6 w 10"/>
                  <a:gd name="T39" fmla="*/ 0 h 35"/>
                  <a:gd name="T40" fmla="*/ 5 w 10"/>
                  <a:gd name="T41" fmla="*/ 1 h 35"/>
                  <a:gd name="T42" fmla="*/ 5 w 10"/>
                  <a:gd name="T43" fmla="*/ 1 h 35"/>
                  <a:gd name="T44" fmla="*/ 4 w 10"/>
                  <a:gd name="T45" fmla="*/ 7 h 35"/>
                  <a:gd name="T46" fmla="*/ 4 w 10"/>
                  <a:gd name="T47" fmla="*/ 7 h 35"/>
                  <a:gd name="T48" fmla="*/ 2 w 10"/>
                  <a:gd name="T49" fmla="*/ 11 h 35"/>
                  <a:gd name="T50" fmla="*/ 1 w 10"/>
                  <a:gd name="T51" fmla="*/ 11 h 35"/>
                  <a:gd name="T52" fmla="*/ 2 w 10"/>
                  <a:gd name="T53" fmla="*/ 18 h 35"/>
                  <a:gd name="T54" fmla="*/ 4 w 10"/>
                  <a:gd name="T55" fmla="*/ 24 h 35"/>
                  <a:gd name="T56" fmla="*/ 1 w 10"/>
                  <a:gd name="T57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" h="35">
                    <a:moveTo>
                      <a:pt x="1" y="27"/>
                    </a:moveTo>
                    <a:lnTo>
                      <a:pt x="0" y="29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4" y="35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7" y="30"/>
                    </a:lnTo>
                    <a:lnTo>
                      <a:pt x="7" y="28"/>
                    </a:lnTo>
                    <a:lnTo>
                      <a:pt x="7" y="25"/>
                    </a:lnTo>
                    <a:lnTo>
                      <a:pt x="8" y="23"/>
                    </a:lnTo>
                    <a:lnTo>
                      <a:pt x="8" y="18"/>
                    </a:lnTo>
                    <a:lnTo>
                      <a:pt x="8" y="17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10" y="7"/>
                    </a:lnTo>
                    <a:lnTo>
                      <a:pt x="8" y="4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2" y="18"/>
                    </a:lnTo>
                    <a:lnTo>
                      <a:pt x="4" y="24"/>
                    </a:lnTo>
                    <a:lnTo>
                      <a:pt x="1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1" name="Freeform 202">
                <a:extLst>
                  <a:ext uri="{FF2B5EF4-FFF2-40B4-BE49-F238E27FC236}">
                    <a16:creationId xmlns:a16="http://schemas.microsoft.com/office/drawing/2014/main" id="{C9E80A7E-8C0C-4321-B3B9-14783AF0F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6325" y="1200150"/>
                <a:ext cx="1588" cy="3175"/>
              </a:xfrm>
              <a:custGeom>
                <a:avLst/>
                <a:gdLst>
                  <a:gd name="T0" fmla="*/ 7 w 7"/>
                  <a:gd name="T1" fmla="*/ 5 h 10"/>
                  <a:gd name="T2" fmla="*/ 5 w 7"/>
                  <a:gd name="T3" fmla="*/ 2 h 10"/>
                  <a:gd name="T4" fmla="*/ 5 w 7"/>
                  <a:gd name="T5" fmla="*/ 2 h 10"/>
                  <a:gd name="T6" fmla="*/ 2 w 7"/>
                  <a:gd name="T7" fmla="*/ 0 h 10"/>
                  <a:gd name="T8" fmla="*/ 1 w 7"/>
                  <a:gd name="T9" fmla="*/ 2 h 10"/>
                  <a:gd name="T10" fmla="*/ 0 w 7"/>
                  <a:gd name="T11" fmla="*/ 2 h 10"/>
                  <a:gd name="T12" fmla="*/ 0 w 7"/>
                  <a:gd name="T13" fmla="*/ 2 h 10"/>
                  <a:gd name="T14" fmla="*/ 0 w 7"/>
                  <a:gd name="T15" fmla="*/ 4 h 10"/>
                  <a:gd name="T16" fmla="*/ 1 w 7"/>
                  <a:gd name="T17" fmla="*/ 8 h 10"/>
                  <a:gd name="T18" fmla="*/ 1 w 7"/>
                  <a:gd name="T19" fmla="*/ 8 h 10"/>
                  <a:gd name="T20" fmla="*/ 3 w 7"/>
                  <a:gd name="T21" fmla="*/ 10 h 10"/>
                  <a:gd name="T22" fmla="*/ 5 w 7"/>
                  <a:gd name="T23" fmla="*/ 9 h 10"/>
                  <a:gd name="T24" fmla="*/ 7 w 7"/>
                  <a:gd name="T2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0">
                    <a:moveTo>
                      <a:pt x="7" y="5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10"/>
                    </a:lnTo>
                    <a:lnTo>
                      <a:pt x="5" y="9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2" name="Freeform 203">
                <a:extLst>
                  <a:ext uri="{FF2B5EF4-FFF2-40B4-BE49-F238E27FC236}">
                    <a16:creationId xmlns:a16="http://schemas.microsoft.com/office/drawing/2014/main" id="{926E2723-CBE3-4D10-BAB0-6F093ADA4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7913" y="1208088"/>
                <a:ext cx="1588" cy="1587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0 h 6"/>
                  <a:gd name="T4" fmla="*/ 0 w 5"/>
                  <a:gd name="T5" fmla="*/ 1 h 6"/>
                  <a:gd name="T6" fmla="*/ 0 w 5"/>
                  <a:gd name="T7" fmla="*/ 2 h 6"/>
                  <a:gd name="T8" fmla="*/ 0 w 5"/>
                  <a:gd name="T9" fmla="*/ 5 h 6"/>
                  <a:gd name="T10" fmla="*/ 1 w 5"/>
                  <a:gd name="T11" fmla="*/ 6 h 6"/>
                  <a:gd name="T12" fmla="*/ 2 w 5"/>
                  <a:gd name="T13" fmla="*/ 6 h 6"/>
                  <a:gd name="T14" fmla="*/ 2 w 5"/>
                  <a:gd name="T15" fmla="*/ 6 h 6"/>
                  <a:gd name="T16" fmla="*/ 4 w 5"/>
                  <a:gd name="T17" fmla="*/ 5 h 6"/>
                  <a:gd name="T18" fmla="*/ 5 w 5"/>
                  <a:gd name="T19" fmla="*/ 1 h 6"/>
                  <a:gd name="T20" fmla="*/ 1 w 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5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3" name="Freeform 204">
                <a:extLst>
                  <a:ext uri="{FF2B5EF4-FFF2-40B4-BE49-F238E27FC236}">
                    <a16:creationId xmlns:a16="http://schemas.microsoft.com/office/drawing/2014/main" id="{7C9B6D47-49C0-411D-B6CE-2A025982D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1088" y="1212850"/>
                <a:ext cx="1588" cy="3175"/>
              </a:xfrm>
              <a:custGeom>
                <a:avLst/>
                <a:gdLst>
                  <a:gd name="T0" fmla="*/ 8 w 8"/>
                  <a:gd name="T1" fmla="*/ 2 h 9"/>
                  <a:gd name="T2" fmla="*/ 5 w 8"/>
                  <a:gd name="T3" fmla="*/ 0 h 9"/>
                  <a:gd name="T4" fmla="*/ 4 w 8"/>
                  <a:gd name="T5" fmla="*/ 0 h 9"/>
                  <a:gd name="T6" fmla="*/ 4 w 8"/>
                  <a:gd name="T7" fmla="*/ 0 h 9"/>
                  <a:gd name="T8" fmla="*/ 4 w 8"/>
                  <a:gd name="T9" fmla="*/ 1 h 9"/>
                  <a:gd name="T10" fmla="*/ 3 w 8"/>
                  <a:gd name="T11" fmla="*/ 5 h 9"/>
                  <a:gd name="T12" fmla="*/ 2 w 8"/>
                  <a:gd name="T13" fmla="*/ 5 h 9"/>
                  <a:gd name="T14" fmla="*/ 0 w 8"/>
                  <a:gd name="T15" fmla="*/ 6 h 9"/>
                  <a:gd name="T16" fmla="*/ 2 w 8"/>
                  <a:gd name="T17" fmla="*/ 7 h 9"/>
                  <a:gd name="T18" fmla="*/ 3 w 8"/>
                  <a:gd name="T19" fmla="*/ 8 h 9"/>
                  <a:gd name="T20" fmla="*/ 4 w 8"/>
                  <a:gd name="T21" fmla="*/ 9 h 9"/>
                  <a:gd name="T22" fmla="*/ 5 w 8"/>
                  <a:gd name="T23" fmla="*/ 9 h 9"/>
                  <a:gd name="T24" fmla="*/ 8 w 8"/>
                  <a:gd name="T2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9">
                    <a:moveTo>
                      <a:pt x="8" y="2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 206">
                <a:extLst>
                  <a:ext uri="{FF2B5EF4-FFF2-40B4-BE49-F238E27FC236}">
                    <a16:creationId xmlns:a16="http://schemas.microsoft.com/office/drawing/2014/main" id="{826AC6DA-FE8A-4233-8C57-38DF35AB5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675" y="1217613"/>
                <a:ext cx="3175" cy="4762"/>
              </a:xfrm>
              <a:custGeom>
                <a:avLst/>
                <a:gdLst>
                  <a:gd name="T0" fmla="*/ 5 w 9"/>
                  <a:gd name="T1" fmla="*/ 3 h 13"/>
                  <a:gd name="T2" fmla="*/ 5 w 9"/>
                  <a:gd name="T3" fmla="*/ 3 h 13"/>
                  <a:gd name="T4" fmla="*/ 3 w 9"/>
                  <a:gd name="T5" fmla="*/ 0 h 13"/>
                  <a:gd name="T6" fmla="*/ 3 w 9"/>
                  <a:gd name="T7" fmla="*/ 0 h 13"/>
                  <a:gd name="T8" fmla="*/ 0 w 9"/>
                  <a:gd name="T9" fmla="*/ 1 h 13"/>
                  <a:gd name="T10" fmla="*/ 0 w 9"/>
                  <a:gd name="T11" fmla="*/ 3 h 13"/>
                  <a:gd name="T12" fmla="*/ 0 w 9"/>
                  <a:gd name="T13" fmla="*/ 3 h 13"/>
                  <a:gd name="T14" fmla="*/ 3 w 9"/>
                  <a:gd name="T15" fmla="*/ 9 h 13"/>
                  <a:gd name="T16" fmla="*/ 4 w 9"/>
                  <a:gd name="T17" fmla="*/ 11 h 13"/>
                  <a:gd name="T18" fmla="*/ 5 w 9"/>
                  <a:gd name="T19" fmla="*/ 13 h 13"/>
                  <a:gd name="T20" fmla="*/ 8 w 9"/>
                  <a:gd name="T21" fmla="*/ 11 h 13"/>
                  <a:gd name="T22" fmla="*/ 9 w 9"/>
                  <a:gd name="T23" fmla="*/ 10 h 13"/>
                  <a:gd name="T24" fmla="*/ 6 w 9"/>
                  <a:gd name="T25" fmla="*/ 4 h 13"/>
                  <a:gd name="T26" fmla="*/ 5 w 9"/>
                  <a:gd name="T2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3">
                    <a:moveTo>
                      <a:pt x="5" y="3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5" y="13"/>
                    </a:lnTo>
                    <a:lnTo>
                      <a:pt x="8" y="11"/>
                    </a:lnTo>
                    <a:lnTo>
                      <a:pt x="9" y="10"/>
                    </a:lnTo>
                    <a:lnTo>
                      <a:pt x="6" y="4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 207">
                <a:extLst>
                  <a:ext uri="{FF2B5EF4-FFF2-40B4-BE49-F238E27FC236}">
                    <a16:creationId xmlns:a16="http://schemas.microsoft.com/office/drawing/2014/main" id="{B9683F9C-C2BD-413E-95CE-53FEF8E60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3788" y="1241425"/>
                <a:ext cx="4763" cy="3175"/>
              </a:xfrm>
              <a:custGeom>
                <a:avLst/>
                <a:gdLst>
                  <a:gd name="T0" fmla="*/ 8 w 14"/>
                  <a:gd name="T1" fmla="*/ 3 h 12"/>
                  <a:gd name="T2" fmla="*/ 5 w 14"/>
                  <a:gd name="T3" fmla="*/ 2 h 12"/>
                  <a:gd name="T4" fmla="*/ 3 w 14"/>
                  <a:gd name="T5" fmla="*/ 0 h 12"/>
                  <a:gd name="T6" fmla="*/ 3 w 14"/>
                  <a:gd name="T7" fmla="*/ 0 h 12"/>
                  <a:gd name="T8" fmla="*/ 0 w 14"/>
                  <a:gd name="T9" fmla="*/ 3 h 12"/>
                  <a:gd name="T10" fmla="*/ 4 w 14"/>
                  <a:gd name="T11" fmla="*/ 7 h 12"/>
                  <a:gd name="T12" fmla="*/ 5 w 14"/>
                  <a:gd name="T13" fmla="*/ 8 h 12"/>
                  <a:gd name="T14" fmla="*/ 9 w 14"/>
                  <a:gd name="T15" fmla="*/ 10 h 12"/>
                  <a:gd name="T16" fmla="*/ 11 w 14"/>
                  <a:gd name="T17" fmla="*/ 12 h 12"/>
                  <a:gd name="T18" fmla="*/ 12 w 14"/>
                  <a:gd name="T19" fmla="*/ 12 h 12"/>
                  <a:gd name="T20" fmla="*/ 14 w 14"/>
                  <a:gd name="T21" fmla="*/ 12 h 12"/>
                  <a:gd name="T22" fmla="*/ 14 w 14"/>
                  <a:gd name="T23" fmla="*/ 12 h 12"/>
                  <a:gd name="T24" fmla="*/ 14 w 14"/>
                  <a:gd name="T25" fmla="*/ 10 h 12"/>
                  <a:gd name="T26" fmla="*/ 8 w 14"/>
                  <a:gd name="T2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2">
                    <a:moveTo>
                      <a:pt x="8" y="3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9" y="10"/>
                    </a:lnTo>
                    <a:lnTo>
                      <a:pt x="11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 208">
                <a:extLst>
                  <a:ext uri="{FF2B5EF4-FFF2-40B4-BE49-F238E27FC236}">
                    <a16:creationId xmlns:a16="http://schemas.microsoft.com/office/drawing/2014/main" id="{7AE2F895-41A8-4BDC-BE51-55CFC6785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0138" y="1249363"/>
                <a:ext cx="3175" cy="4762"/>
              </a:xfrm>
              <a:custGeom>
                <a:avLst/>
                <a:gdLst>
                  <a:gd name="T0" fmla="*/ 7 w 11"/>
                  <a:gd name="T1" fmla="*/ 3 h 17"/>
                  <a:gd name="T2" fmla="*/ 7 w 11"/>
                  <a:gd name="T3" fmla="*/ 2 h 17"/>
                  <a:gd name="T4" fmla="*/ 5 w 11"/>
                  <a:gd name="T5" fmla="*/ 0 h 17"/>
                  <a:gd name="T6" fmla="*/ 1 w 11"/>
                  <a:gd name="T7" fmla="*/ 0 h 17"/>
                  <a:gd name="T8" fmla="*/ 0 w 11"/>
                  <a:gd name="T9" fmla="*/ 0 h 17"/>
                  <a:gd name="T10" fmla="*/ 0 w 11"/>
                  <a:gd name="T11" fmla="*/ 2 h 17"/>
                  <a:gd name="T12" fmla="*/ 3 w 11"/>
                  <a:gd name="T13" fmla="*/ 8 h 17"/>
                  <a:gd name="T14" fmla="*/ 5 w 11"/>
                  <a:gd name="T15" fmla="*/ 9 h 17"/>
                  <a:gd name="T16" fmla="*/ 7 w 11"/>
                  <a:gd name="T17" fmla="*/ 13 h 17"/>
                  <a:gd name="T18" fmla="*/ 7 w 11"/>
                  <a:gd name="T19" fmla="*/ 14 h 17"/>
                  <a:gd name="T20" fmla="*/ 11 w 11"/>
                  <a:gd name="T21" fmla="*/ 17 h 17"/>
                  <a:gd name="T22" fmla="*/ 11 w 11"/>
                  <a:gd name="T23" fmla="*/ 17 h 17"/>
                  <a:gd name="T24" fmla="*/ 11 w 11"/>
                  <a:gd name="T25" fmla="*/ 8 h 17"/>
                  <a:gd name="T26" fmla="*/ 7 w 11"/>
                  <a:gd name="T27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7">
                    <a:moveTo>
                      <a:pt x="7" y="3"/>
                    </a:moveTo>
                    <a:lnTo>
                      <a:pt x="7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8"/>
                    </a:lnTo>
                    <a:lnTo>
                      <a:pt x="5" y="9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1" y="8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 209">
                <a:extLst>
                  <a:ext uri="{FF2B5EF4-FFF2-40B4-BE49-F238E27FC236}">
                    <a16:creationId xmlns:a16="http://schemas.microsoft.com/office/drawing/2014/main" id="{B378330E-8745-4100-9319-49B1D2BF91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0138" y="1244600"/>
                <a:ext cx="1588" cy="3175"/>
              </a:xfrm>
              <a:custGeom>
                <a:avLst/>
                <a:gdLst>
                  <a:gd name="T0" fmla="*/ 2 w 3"/>
                  <a:gd name="T1" fmla="*/ 7 h 7"/>
                  <a:gd name="T2" fmla="*/ 3 w 3"/>
                  <a:gd name="T3" fmla="*/ 6 h 7"/>
                  <a:gd name="T4" fmla="*/ 3 w 3"/>
                  <a:gd name="T5" fmla="*/ 1 h 7"/>
                  <a:gd name="T6" fmla="*/ 2 w 3"/>
                  <a:gd name="T7" fmla="*/ 0 h 7"/>
                  <a:gd name="T8" fmla="*/ 2 w 3"/>
                  <a:gd name="T9" fmla="*/ 0 h 7"/>
                  <a:gd name="T10" fmla="*/ 0 w 3"/>
                  <a:gd name="T11" fmla="*/ 0 h 7"/>
                  <a:gd name="T12" fmla="*/ 0 w 3"/>
                  <a:gd name="T13" fmla="*/ 1 h 7"/>
                  <a:gd name="T14" fmla="*/ 0 w 3"/>
                  <a:gd name="T15" fmla="*/ 1 h 7"/>
                  <a:gd name="T16" fmla="*/ 2 w 3"/>
                  <a:gd name="T17" fmla="*/ 6 h 7"/>
                  <a:gd name="T18" fmla="*/ 2 w 3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7">
                    <a:moveTo>
                      <a:pt x="2" y="7"/>
                    </a:moveTo>
                    <a:lnTo>
                      <a:pt x="3" y="6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 210">
                <a:extLst>
                  <a:ext uri="{FF2B5EF4-FFF2-40B4-BE49-F238E27FC236}">
                    <a16:creationId xmlns:a16="http://schemas.microsoft.com/office/drawing/2014/main" id="{FE2E317E-02BF-4CBD-B5BD-FC23AB6B83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900" y="1257300"/>
                <a:ext cx="1588" cy="3175"/>
              </a:xfrm>
              <a:custGeom>
                <a:avLst/>
                <a:gdLst>
                  <a:gd name="T0" fmla="*/ 4 w 4"/>
                  <a:gd name="T1" fmla="*/ 5 h 13"/>
                  <a:gd name="T2" fmla="*/ 4 w 4"/>
                  <a:gd name="T3" fmla="*/ 5 h 13"/>
                  <a:gd name="T4" fmla="*/ 2 w 4"/>
                  <a:gd name="T5" fmla="*/ 0 h 13"/>
                  <a:gd name="T6" fmla="*/ 0 w 4"/>
                  <a:gd name="T7" fmla="*/ 0 h 13"/>
                  <a:gd name="T8" fmla="*/ 0 w 4"/>
                  <a:gd name="T9" fmla="*/ 1 h 13"/>
                  <a:gd name="T10" fmla="*/ 0 w 4"/>
                  <a:gd name="T11" fmla="*/ 2 h 13"/>
                  <a:gd name="T12" fmla="*/ 0 w 4"/>
                  <a:gd name="T13" fmla="*/ 6 h 13"/>
                  <a:gd name="T14" fmla="*/ 0 w 4"/>
                  <a:gd name="T15" fmla="*/ 11 h 13"/>
                  <a:gd name="T16" fmla="*/ 1 w 4"/>
                  <a:gd name="T17" fmla="*/ 13 h 13"/>
                  <a:gd name="T18" fmla="*/ 3 w 4"/>
                  <a:gd name="T19" fmla="*/ 11 h 13"/>
                  <a:gd name="T20" fmla="*/ 3 w 4"/>
                  <a:gd name="T21" fmla="*/ 10 h 13"/>
                  <a:gd name="T22" fmla="*/ 4 w 4"/>
                  <a:gd name="T2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13">
                    <a:moveTo>
                      <a:pt x="4" y="5"/>
                    </a:moveTo>
                    <a:lnTo>
                      <a:pt x="4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 211">
                <a:extLst>
                  <a:ext uri="{FF2B5EF4-FFF2-40B4-BE49-F238E27FC236}">
                    <a16:creationId xmlns:a16="http://schemas.microsoft.com/office/drawing/2014/main" id="{AFA69EC7-30CC-490E-BCC1-8FFB70599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1255713"/>
                <a:ext cx="1588" cy="1587"/>
              </a:xfrm>
              <a:custGeom>
                <a:avLst/>
                <a:gdLst>
                  <a:gd name="T0" fmla="*/ 2 w 7"/>
                  <a:gd name="T1" fmla="*/ 3 h 4"/>
                  <a:gd name="T2" fmla="*/ 4 w 7"/>
                  <a:gd name="T3" fmla="*/ 3 h 4"/>
                  <a:gd name="T4" fmla="*/ 4 w 7"/>
                  <a:gd name="T5" fmla="*/ 3 h 4"/>
                  <a:gd name="T6" fmla="*/ 7 w 7"/>
                  <a:gd name="T7" fmla="*/ 4 h 4"/>
                  <a:gd name="T8" fmla="*/ 7 w 7"/>
                  <a:gd name="T9" fmla="*/ 3 h 4"/>
                  <a:gd name="T10" fmla="*/ 7 w 7"/>
                  <a:gd name="T11" fmla="*/ 2 h 4"/>
                  <a:gd name="T12" fmla="*/ 5 w 7"/>
                  <a:gd name="T13" fmla="*/ 0 h 4"/>
                  <a:gd name="T14" fmla="*/ 1 w 7"/>
                  <a:gd name="T15" fmla="*/ 2 h 4"/>
                  <a:gd name="T16" fmla="*/ 0 w 7"/>
                  <a:gd name="T17" fmla="*/ 2 h 4"/>
                  <a:gd name="T18" fmla="*/ 1 w 7"/>
                  <a:gd name="T19" fmla="*/ 3 h 4"/>
                  <a:gd name="T20" fmla="*/ 2 w 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2" y="3"/>
                    </a:moveTo>
                    <a:lnTo>
                      <a:pt x="4" y="3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 212">
                <a:extLst>
                  <a:ext uri="{FF2B5EF4-FFF2-40B4-BE49-F238E27FC236}">
                    <a16:creationId xmlns:a16="http://schemas.microsoft.com/office/drawing/2014/main" id="{3C0F2A29-6DEB-4B45-B151-8F850E10FA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1262063"/>
                <a:ext cx="3175" cy="4762"/>
              </a:xfrm>
              <a:custGeom>
                <a:avLst/>
                <a:gdLst>
                  <a:gd name="T0" fmla="*/ 9 w 12"/>
                  <a:gd name="T1" fmla="*/ 4 h 17"/>
                  <a:gd name="T2" fmla="*/ 9 w 12"/>
                  <a:gd name="T3" fmla="*/ 4 h 17"/>
                  <a:gd name="T4" fmla="*/ 6 w 12"/>
                  <a:gd name="T5" fmla="*/ 2 h 17"/>
                  <a:gd name="T6" fmla="*/ 4 w 12"/>
                  <a:gd name="T7" fmla="*/ 0 h 17"/>
                  <a:gd name="T8" fmla="*/ 1 w 12"/>
                  <a:gd name="T9" fmla="*/ 2 h 17"/>
                  <a:gd name="T10" fmla="*/ 0 w 12"/>
                  <a:gd name="T11" fmla="*/ 4 h 17"/>
                  <a:gd name="T12" fmla="*/ 0 w 12"/>
                  <a:gd name="T13" fmla="*/ 5 h 17"/>
                  <a:gd name="T14" fmla="*/ 0 w 12"/>
                  <a:gd name="T15" fmla="*/ 5 h 17"/>
                  <a:gd name="T16" fmla="*/ 0 w 12"/>
                  <a:gd name="T17" fmla="*/ 5 h 17"/>
                  <a:gd name="T18" fmla="*/ 1 w 12"/>
                  <a:gd name="T19" fmla="*/ 10 h 17"/>
                  <a:gd name="T20" fmla="*/ 5 w 12"/>
                  <a:gd name="T21" fmla="*/ 15 h 17"/>
                  <a:gd name="T22" fmla="*/ 5 w 12"/>
                  <a:gd name="T23" fmla="*/ 15 h 17"/>
                  <a:gd name="T24" fmla="*/ 7 w 12"/>
                  <a:gd name="T25" fmla="*/ 17 h 17"/>
                  <a:gd name="T26" fmla="*/ 9 w 12"/>
                  <a:gd name="T27" fmla="*/ 17 h 17"/>
                  <a:gd name="T28" fmla="*/ 12 w 12"/>
                  <a:gd name="T29" fmla="*/ 11 h 17"/>
                  <a:gd name="T30" fmla="*/ 10 w 12"/>
                  <a:gd name="T31" fmla="*/ 5 h 17"/>
                  <a:gd name="T32" fmla="*/ 9 w 12"/>
                  <a:gd name="T33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17">
                    <a:moveTo>
                      <a:pt x="9" y="4"/>
                    </a:moveTo>
                    <a:lnTo>
                      <a:pt x="9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10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7"/>
                    </a:lnTo>
                    <a:lnTo>
                      <a:pt x="9" y="17"/>
                    </a:lnTo>
                    <a:lnTo>
                      <a:pt x="12" y="11"/>
                    </a:lnTo>
                    <a:lnTo>
                      <a:pt x="10" y="5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 213">
                <a:extLst>
                  <a:ext uri="{FF2B5EF4-FFF2-40B4-BE49-F238E27FC236}">
                    <a16:creationId xmlns:a16="http://schemas.microsoft.com/office/drawing/2014/main" id="{675FED2C-249C-4453-9D18-382B9B84D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1250" y="1266825"/>
                <a:ext cx="4763" cy="7937"/>
              </a:xfrm>
              <a:custGeom>
                <a:avLst/>
                <a:gdLst>
                  <a:gd name="T0" fmla="*/ 11 w 16"/>
                  <a:gd name="T1" fmla="*/ 10 h 26"/>
                  <a:gd name="T2" fmla="*/ 9 w 16"/>
                  <a:gd name="T3" fmla="*/ 8 h 26"/>
                  <a:gd name="T4" fmla="*/ 8 w 16"/>
                  <a:gd name="T5" fmla="*/ 8 h 26"/>
                  <a:gd name="T6" fmla="*/ 4 w 16"/>
                  <a:gd name="T7" fmla="*/ 0 h 26"/>
                  <a:gd name="T8" fmla="*/ 2 w 16"/>
                  <a:gd name="T9" fmla="*/ 0 h 26"/>
                  <a:gd name="T10" fmla="*/ 0 w 16"/>
                  <a:gd name="T11" fmla="*/ 4 h 26"/>
                  <a:gd name="T12" fmla="*/ 0 w 16"/>
                  <a:gd name="T13" fmla="*/ 4 h 26"/>
                  <a:gd name="T14" fmla="*/ 0 w 16"/>
                  <a:gd name="T15" fmla="*/ 5 h 26"/>
                  <a:gd name="T16" fmla="*/ 3 w 16"/>
                  <a:gd name="T17" fmla="*/ 8 h 26"/>
                  <a:gd name="T18" fmla="*/ 8 w 16"/>
                  <a:gd name="T19" fmla="*/ 8 h 26"/>
                  <a:gd name="T20" fmla="*/ 5 w 16"/>
                  <a:gd name="T21" fmla="*/ 12 h 26"/>
                  <a:gd name="T22" fmla="*/ 5 w 16"/>
                  <a:gd name="T23" fmla="*/ 12 h 26"/>
                  <a:gd name="T24" fmla="*/ 8 w 16"/>
                  <a:gd name="T25" fmla="*/ 15 h 26"/>
                  <a:gd name="T26" fmla="*/ 9 w 16"/>
                  <a:gd name="T27" fmla="*/ 17 h 26"/>
                  <a:gd name="T28" fmla="*/ 10 w 16"/>
                  <a:gd name="T29" fmla="*/ 18 h 26"/>
                  <a:gd name="T30" fmla="*/ 11 w 16"/>
                  <a:gd name="T31" fmla="*/ 20 h 26"/>
                  <a:gd name="T32" fmla="*/ 13 w 16"/>
                  <a:gd name="T33" fmla="*/ 22 h 26"/>
                  <a:gd name="T34" fmla="*/ 14 w 16"/>
                  <a:gd name="T35" fmla="*/ 26 h 26"/>
                  <a:gd name="T36" fmla="*/ 14 w 16"/>
                  <a:gd name="T37" fmla="*/ 26 h 26"/>
                  <a:gd name="T38" fmla="*/ 14 w 16"/>
                  <a:gd name="T39" fmla="*/ 26 h 26"/>
                  <a:gd name="T40" fmla="*/ 15 w 16"/>
                  <a:gd name="T41" fmla="*/ 24 h 26"/>
                  <a:gd name="T42" fmla="*/ 16 w 16"/>
                  <a:gd name="T43" fmla="*/ 18 h 26"/>
                  <a:gd name="T44" fmla="*/ 16 w 16"/>
                  <a:gd name="T45" fmla="*/ 18 h 26"/>
                  <a:gd name="T46" fmla="*/ 16 w 16"/>
                  <a:gd name="T47" fmla="*/ 18 h 26"/>
                  <a:gd name="T48" fmla="*/ 11 w 16"/>
                  <a:gd name="T4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" h="26">
                    <a:moveTo>
                      <a:pt x="11" y="10"/>
                    </a:moveTo>
                    <a:lnTo>
                      <a:pt x="9" y="8"/>
                    </a:lnTo>
                    <a:lnTo>
                      <a:pt x="8" y="8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8" y="8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7"/>
                    </a:lnTo>
                    <a:lnTo>
                      <a:pt x="10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5" y="24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 214">
                <a:extLst>
                  <a:ext uri="{FF2B5EF4-FFF2-40B4-BE49-F238E27FC236}">
                    <a16:creationId xmlns:a16="http://schemas.microsoft.com/office/drawing/2014/main" id="{48679BA0-C53D-4871-9D7F-7A7F3D949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0613" y="1227138"/>
                <a:ext cx="55563" cy="61912"/>
              </a:xfrm>
              <a:custGeom>
                <a:avLst/>
                <a:gdLst>
                  <a:gd name="T0" fmla="*/ 150 w 173"/>
                  <a:gd name="T1" fmla="*/ 189 h 192"/>
                  <a:gd name="T2" fmla="*/ 156 w 173"/>
                  <a:gd name="T3" fmla="*/ 175 h 192"/>
                  <a:gd name="T4" fmla="*/ 159 w 173"/>
                  <a:gd name="T5" fmla="*/ 157 h 192"/>
                  <a:gd name="T6" fmla="*/ 159 w 173"/>
                  <a:gd name="T7" fmla="*/ 147 h 192"/>
                  <a:gd name="T8" fmla="*/ 168 w 173"/>
                  <a:gd name="T9" fmla="*/ 145 h 192"/>
                  <a:gd name="T10" fmla="*/ 169 w 173"/>
                  <a:gd name="T11" fmla="*/ 138 h 192"/>
                  <a:gd name="T12" fmla="*/ 167 w 173"/>
                  <a:gd name="T13" fmla="*/ 133 h 192"/>
                  <a:gd name="T14" fmla="*/ 161 w 173"/>
                  <a:gd name="T15" fmla="*/ 124 h 192"/>
                  <a:gd name="T16" fmla="*/ 154 w 173"/>
                  <a:gd name="T17" fmla="*/ 119 h 192"/>
                  <a:gd name="T18" fmla="*/ 145 w 173"/>
                  <a:gd name="T19" fmla="*/ 126 h 192"/>
                  <a:gd name="T20" fmla="*/ 156 w 173"/>
                  <a:gd name="T21" fmla="*/ 135 h 192"/>
                  <a:gd name="T22" fmla="*/ 154 w 173"/>
                  <a:gd name="T23" fmla="*/ 135 h 192"/>
                  <a:gd name="T24" fmla="*/ 145 w 173"/>
                  <a:gd name="T25" fmla="*/ 129 h 192"/>
                  <a:gd name="T26" fmla="*/ 143 w 173"/>
                  <a:gd name="T27" fmla="*/ 129 h 192"/>
                  <a:gd name="T28" fmla="*/ 137 w 173"/>
                  <a:gd name="T29" fmla="*/ 113 h 192"/>
                  <a:gd name="T30" fmla="*/ 124 w 173"/>
                  <a:gd name="T31" fmla="*/ 105 h 192"/>
                  <a:gd name="T32" fmla="*/ 121 w 173"/>
                  <a:gd name="T33" fmla="*/ 95 h 192"/>
                  <a:gd name="T34" fmla="*/ 127 w 173"/>
                  <a:gd name="T35" fmla="*/ 91 h 192"/>
                  <a:gd name="T36" fmla="*/ 122 w 173"/>
                  <a:gd name="T37" fmla="*/ 85 h 192"/>
                  <a:gd name="T38" fmla="*/ 118 w 173"/>
                  <a:gd name="T39" fmla="*/ 81 h 192"/>
                  <a:gd name="T40" fmla="*/ 114 w 173"/>
                  <a:gd name="T41" fmla="*/ 75 h 192"/>
                  <a:gd name="T42" fmla="*/ 107 w 173"/>
                  <a:gd name="T43" fmla="*/ 71 h 192"/>
                  <a:gd name="T44" fmla="*/ 97 w 173"/>
                  <a:gd name="T45" fmla="*/ 63 h 192"/>
                  <a:gd name="T46" fmla="*/ 89 w 173"/>
                  <a:gd name="T47" fmla="*/ 57 h 192"/>
                  <a:gd name="T48" fmla="*/ 83 w 173"/>
                  <a:gd name="T49" fmla="*/ 54 h 192"/>
                  <a:gd name="T50" fmla="*/ 73 w 173"/>
                  <a:gd name="T51" fmla="*/ 48 h 192"/>
                  <a:gd name="T52" fmla="*/ 71 w 173"/>
                  <a:gd name="T53" fmla="*/ 44 h 192"/>
                  <a:gd name="T54" fmla="*/ 60 w 173"/>
                  <a:gd name="T55" fmla="*/ 34 h 192"/>
                  <a:gd name="T56" fmla="*/ 48 w 173"/>
                  <a:gd name="T57" fmla="*/ 24 h 192"/>
                  <a:gd name="T58" fmla="*/ 41 w 173"/>
                  <a:gd name="T59" fmla="*/ 16 h 192"/>
                  <a:gd name="T60" fmla="*/ 41 w 173"/>
                  <a:gd name="T61" fmla="*/ 14 h 192"/>
                  <a:gd name="T62" fmla="*/ 33 w 173"/>
                  <a:gd name="T63" fmla="*/ 8 h 192"/>
                  <a:gd name="T64" fmla="*/ 27 w 173"/>
                  <a:gd name="T65" fmla="*/ 6 h 192"/>
                  <a:gd name="T66" fmla="*/ 21 w 173"/>
                  <a:gd name="T67" fmla="*/ 5 h 192"/>
                  <a:gd name="T68" fmla="*/ 11 w 173"/>
                  <a:gd name="T69" fmla="*/ 3 h 192"/>
                  <a:gd name="T70" fmla="*/ 0 w 173"/>
                  <a:gd name="T71" fmla="*/ 3 h 192"/>
                  <a:gd name="T72" fmla="*/ 7 w 173"/>
                  <a:gd name="T73" fmla="*/ 17 h 192"/>
                  <a:gd name="T74" fmla="*/ 20 w 173"/>
                  <a:gd name="T75" fmla="*/ 35 h 192"/>
                  <a:gd name="T76" fmla="*/ 32 w 173"/>
                  <a:gd name="T77" fmla="*/ 44 h 192"/>
                  <a:gd name="T78" fmla="*/ 36 w 173"/>
                  <a:gd name="T79" fmla="*/ 54 h 192"/>
                  <a:gd name="T80" fmla="*/ 50 w 173"/>
                  <a:gd name="T81" fmla="*/ 62 h 192"/>
                  <a:gd name="T82" fmla="*/ 57 w 173"/>
                  <a:gd name="T83" fmla="*/ 80 h 192"/>
                  <a:gd name="T84" fmla="*/ 66 w 173"/>
                  <a:gd name="T85" fmla="*/ 92 h 192"/>
                  <a:gd name="T86" fmla="*/ 70 w 173"/>
                  <a:gd name="T87" fmla="*/ 100 h 192"/>
                  <a:gd name="T88" fmla="*/ 78 w 173"/>
                  <a:gd name="T89" fmla="*/ 113 h 192"/>
                  <a:gd name="T90" fmla="*/ 83 w 173"/>
                  <a:gd name="T91" fmla="*/ 123 h 192"/>
                  <a:gd name="T92" fmla="*/ 88 w 173"/>
                  <a:gd name="T93" fmla="*/ 135 h 192"/>
                  <a:gd name="T94" fmla="*/ 94 w 173"/>
                  <a:gd name="T95" fmla="*/ 146 h 192"/>
                  <a:gd name="T96" fmla="*/ 106 w 173"/>
                  <a:gd name="T97" fmla="*/ 162 h 192"/>
                  <a:gd name="T98" fmla="*/ 118 w 173"/>
                  <a:gd name="T99" fmla="*/ 171 h 192"/>
                  <a:gd name="T100" fmla="*/ 136 w 173"/>
                  <a:gd name="T101" fmla="*/ 19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3" h="192">
                    <a:moveTo>
                      <a:pt x="144" y="188"/>
                    </a:moveTo>
                    <a:lnTo>
                      <a:pt x="145" y="187"/>
                    </a:lnTo>
                    <a:lnTo>
                      <a:pt x="147" y="186"/>
                    </a:lnTo>
                    <a:lnTo>
                      <a:pt x="148" y="187"/>
                    </a:lnTo>
                    <a:lnTo>
                      <a:pt x="150" y="189"/>
                    </a:lnTo>
                    <a:lnTo>
                      <a:pt x="151" y="189"/>
                    </a:lnTo>
                    <a:lnTo>
                      <a:pt x="153" y="188"/>
                    </a:lnTo>
                    <a:lnTo>
                      <a:pt x="156" y="183"/>
                    </a:lnTo>
                    <a:lnTo>
                      <a:pt x="156" y="180"/>
                    </a:lnTo>
                    <a:lnTo>
                      <a:pt x="156" y="175"/>
                    </a:lnTo>
                    <a:lnTo>
                      <a:pt x="157" y="166"/>
                    </a:lnTo>
                    <a:lnTo>
                      <a:pt x="156" y="165"/>
                    </a:lnTo>
                    <a:lnTo>
                      <a:pt x="156" y="163"/>
                    </a:lnTo>
                    <a:lnTo>
                      <a:pt x="157" y="159"/>
                    </a:lnTo>
                    <a:lnTo>
                      <a:pt x="159" y="157"/>
                    </a:lnTo>
                    <a:lnTo>
                      <a:pt x="157" y="153"/>
                    </a:lnTo>
                    <a:lnTo>
                      <a:pt x="156" y="150"/>
                    </a:lnTo>
                    <a:lnTo>
                      <a:pt x="156" y="150"/>
                    </a:lnTo>
                    <a:lnTo>
                      <a:pt x="157" y="150"/>
                    </a:lnTo>
                    <a:lnTo>
                      <a:pt x="159" y="147"/>
                    </a:lnTo>
                    <a:lnTo>
                      <a:pt x="160" y="142"/>
                    </a:lnTo>
                    <a:lnTo>
                      <a:pt x="160" y="142"/>
                    </a:lnTo>
                    <a:lnTo>
                      <a:pt x="160" y="141"/>
                    </a:lnTo>
                    <a:lnTo>
                      <a:pt x="165" y="144"/>
                    </a:lnTo>
                    <a:lnTo>
                      <a:pt x="168" y="145"/>
                    </a:lnTo>
                    <a:lnTo>
                      <a:pt x="171" y="144"/>
                    </a:lnTo>
                    <a:lnTo>
                      <a:pt x="171" y="140"/>
                    </a:lnTo>
                    <a:lnTo>
                      <a:pt x="171" y="139"/>
                    </a:lnTo>
                    <a:lnTo>
                      <a:pt x="171" y="138"/>
                    </a:lnTo>
                    <a:lnTo>
                      <a:pt x="169" y="138"/>
                    </a:lnTo>
                    <a:lnTo>
                      <a:pt x="171" y="136"/>
                    </a:lnTo>
                    <a:lnTo>
                      <a:pt x="171" y="136"/>
                    </a:lnTo>
                    <a:lnTo>
                      <a:pt x="173" y="134"/>
                    </a:lnTo>
                    <a:lnTo>
                      <a:pt x="171" y="133"/>
                    </a:lnTo>
                    <a:lnTo>
                      <a:pt x="167" y="133"/>
                    </a:lnTo>
                    <a:lnTo>
                      <a:pt x="167" y="133"/>
                    </a:lnTo>
                    <a:lnTo>
                      <a:pt x="165" y="133"/>
                    </a:lnTo>
                    <a:lnTo>
                      <a:pt x="162" y="128"/>
                    </a:lnTo>
                    <a:lnTo>
                      <a:pt x="161" y="126"/>
                    </a:lnTo>
                    <a:lnTo>
                      <a:pt x="161" y="124"/>
                    </a:lnTo>
                    <a:lnTo>
                      <a:pt x="161" y="121"/>
                    </a:lnTo>
                    <a:lnTo>
                      <a:pt x="156" y="117"/>
                    </a:lnTo>
                    <a:lnTo>
                      <a:pt x="155" y="117"/>
                    </a:lnTo>
                    <a:lnTo>
                      <a:pt x="155" y="118"/>
                    </a:lnTo>
                    <a:lnTo>
                      <a:pt x="154" y="119"/>
                    </a:lnTo>
                    <a:lnTo>
                      <a:pt x="151" y="117"/>
                    </a:lnTo>
                    <a:lnTo>
                      <a:pt x="150" y="118"/>
                    </a:lnTo>
                    <a:lnTo>
                      <a:pt x="148" y="122"/>
                    </a:lnTo>
                    <a:lnTo>
                      <a:pt x="147" y="123"/>
                    </a:lnTo>
                    <a:lnTo>
                      <a:pt x="145" y="126"/>
                    </a:lnTo>
                    <a:lnTo>
                      <a:pt x="149" y="128"/>
                    </a:lnTo>
                    <a:lnTo>
                      <a:pt x="150" y="129"/>
                    </a:lnTo>
                    <a:lnTo>
                      <a:pt x="153" y="130"/>
                    </a:lnTo>
                    <a:lnTo>
                      <a:pt x="154" y="132"/>
                    </a:lnTo>
                    <a:lnTo>
                      <a:pt x="156" y="135"/>
                    </a:lnTo>
                    <a:lnTo>
                      <a:pt x="157" y="136"/>
                    </a:lnTo>
                    <a:lnTo>
                      <a:pt x="157" y="138"/>
                    </a:lnTo>
                    <a:lnTo>
                      <a:pt x="157" y="138"/>
                    </a:lnTo>
                    <a:lnTo>
                      <a:pt x="154" y="136"/>
                    </a:lnTo>
                    <a:lnTo>
                      <a:pt x="154" y="135"/>
                    </a:lnTo>
                    <a:lnTo>
                      <a:pt x="153" y="132"/>
                    </a:lnTo>
                    <a:lnTo>
                      <a:pt x="151" y="132"/>
                    </a:lnTo>
                    <a:lnTo>
                      <a:pt x="149" y="132"/>
                    </a:lnTo>
                    <a:lnTo>
                      <a:pt x="148" y="130"/>
                    </a:lnTo>
                    <a:lnTo>
                      <a:pt x="145" y="129"/>
                    </a:lnTo>
                    <a:lnTo>
                      <a:pt x="144" y="130"/>
                    </a:lnTo>
                    <a:lnTo>
                      <a:pt x="143" y="130"/>
                    </a:lnTo>
                    <a:lnTo>
                      <a:pt x="143" y="130"/>
                    </a:lnTo>
                    <a:lnTo>
                      <a:pt x="143" y="129"/>
                    </a:lnTo>
                    <a:lnTo>
                      <a:pt x="143" y="129"/>
                    </a:lnTo>
                    <a:lnTo>
                      <a:pt x="142" y="126"/>
                    </a:lnTo>
                    <a:lnTo>
                      <a:pt x="139" y="124"/>
                    </a:lnTo>
                    <a:lnTo>
                      <a:pt x="138" y="122"/>
                    </a:lnTo>
                    <a:lnTo>
                      <a:pt x="137" y="115"/>
                    </a:lnTo>
                    <a:lnTo>
                      <a:pt x="137" y="113"/>
                    </a:lnTo>
                    <a:lnTo>
                      <a:pt x="132" y="109"/>
                    </a:lnTo>
                    <a:lnTo>
                      <a:pt x="132" y="109"/>
                    </a:lnTo>
                    <a:lnTo>
                      <a:pt x="127" y="107"/>
                    </a:lnTo>
                    <a:lnTo>
                      <a:pt x="127" y="107"/>
                    </a:lnTo>
                    <a:lnTo>
                      <a:pt x="124" y="105"/>
                    </a:lnTo>
                    <a:lnTo>
                      <a:pt x="124" y="101"/>
                    </a:lnTo>
                    <a:lnTo>
                      <a:pt x="124" y="101"/>
                    </a:lnTo>
                    <a:lnTo>
                      <a:pt x="126" y="100"/>
                    </a:lnTo>
                    <a:lnTo>
                      <a:pt x="122" y="97"/>
                    </a:lnTo>
                    <a:lnTo>
                      <a:pt x="121" y="95"/>
                    </a:lnTo>
                    <a:lnTo>
                      <a:pt x="124" y="95"/>
                    </a:lnTo>
                    <a:lnTo>
                      <a:pt x="125" y="95"/>
                    </a:lnTo>
                    <a:lnTo>
                      <a:pt x="126" y="94"/>
                    </a:lnTo>
                    <a:lnTo>
                      <a:pt x="126" y="94"/>
                    </a:lnTo>
                    <a:lnTo>
                      <a:pt x="127" y="91"/>
                    </a:lnTo>
                    <a:lnTo>
                      <a:pt x="125" y="86"/>
                    </a:lnTo>
                    <a:lnTo>
                      <a:pt x="124" y="85"/>
                    </a:lnTo>
                    <a:lnTo>
                      <a:pt x="122" y="85"/>
                    </a:lnTo>
                    <a:lnTo>
                      <a:pt x="122" y="85"/>
                    </a:lnTo>
                    <a:lnTo>
                      <a:pt x="122" y="85"/>
                    </a:lnTo>
                    <a:lnTo>
                      <a:pt x="122" y="85"/>
                    </a:lnTo>
                    <a:lnTo>
                      <a:pt x="122" y="82"/>
                    </a:lnTo>
                    <a:lnTo>
                      <a:pt x="121" y="80"/>
                    </a:lnTo>
                    <a:lnTo>
                      <a:pt x="121" y="79"/>
                    </a:lnTo>
                    <a:lnTo>
                      <a:pt x="118" y="81"/>
                    </a:lnTo>
                    <a:lnTo>
                      <a:pt x="119" y="79"/>
                    </a:lnTo>
                    <a:lnTo>
                      <a:pt x="119" y="77"/>
                    </a:lnTo>
                    <a:lnTo>
                      <a:pt x="119" y="77"/>
                    </a:lnTo>
                    <a:lnTo>
                      <a:pt x="115" y="75"/>
                    </a:lnTo>
                    <a:lnTo>
                      <a:pt x="114" y="75"/>
                    </a:lnTo>
                    <a:lnTo>
                      <a:pt x="110" y="74"/>
                    </a:lnTo>
                    <a:lnTo>
                      <a:pt x="110" y="74"/>
                    </a:lnTo>
                    <a:lnTo>
                      <a:pt x="108" y="74"/>
                    </a:lnTo>
                    <a:lnTo>
                      <a:pt x="107" y="73"/>
                    </a:lnTo>
                    <a:lnTo>
                      <a:pt x="107" y="71"/>
                    </a:lnTo>
                    <a:lnTo>
                      <a:pt x="107" y="68"/>
                    </a:lnTo>
                    <a:lnTo>
                      <a:pt x="101" y="65"/>
                    </a:lnTo>
                    <a:lnTo>
                      <a:pt x="98" y="67"/>
                    </a:lnTo>
                    <a:lnTo>
                      <a:pt x="96" y="64"/>
                    </a:lnTo>
                    <a:lnTo>
                      <a:pt x="97" y="63"/>
                    </a:lnTo>
                    <a:lnTo>
                      <a:pt x="97" y="60"/>
                    </a:lnTo>
                    <a:lnTo>
                      <a:pt x="97" y="59"/>
                    </a:lnTo>
                    <a:lnTo>
                      <a:pt x="95" y="58"/>
                    </a:lnTo>
                    <a:lnTo>
                      <a:pt x="94" y="58"/>
                    </a:lnTo>
                    <a:lnTo>
                      <a:pt x="89" y="57"/>
                    </a:lnTo>
                    <a:lnTo>
                      <a:pt x="86" y="54"/>
                    </a:lnTo>
                    <a:lnTo>
                      <a:pt x="85" y="53"/>
                    </a:lnTo>
                    <a:lnTo>
                      <a:pt x="84" y="53"/>
                    </a:lnTo>
                    <a:lnTo>
                      <a:pt x="83" y="53"/>
                    </a:lnTo>
                    <a:lnTo>
                      <a:pt x="83" y="54"/>
                    </a:lnTo>
                    <a:lnTo>
                      <a:pt x="82" y="57"/>
                    </a:lnTo>
                    <a:lnTo>
                      <a:pt x="79" y="54"/>
                    </a:lnTo>
                    <a:lnTo>
                      <a:pt x="77" y="53"/>
                    </a:lnTo>
                    <a:lnTo>
                      <a:pt x="76" y="52"/>
                    </a:lnTo>
                    <a:lnTo>
                      <a:pt x="73" y="48"/>
                    </a:lnTo>
                    <a:lnTo>
                      <a:pt x="73" y="48"/>
                    </a:lnTo>
                    <a:lnTo>
                      <a:pt x="71" y="47"/>
                    </a:lnTo>
                    <a:lnTo>
                      <a:pt x="71" y="45"/>
                    </a:lnTo>
                    <a:lnTo>
                      <a:pt x="71" y="44"/>
                    </a:lnTo>
                    <a:lnTo>
                      <a:pt x="71" y="44"/>
                    </a:lnTo>
                    <a:lnTo>
                      <a:pt x="68" y="40"/>
                    </a:lnTo>
                    <a:lnTo>
                      <a:pt x="67" y="4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60" y="34"/>
                    </a:lnTo>
                    <a:lnTo>
                      <a:pt x="59" y="34"/>
                    </a:lnTo>
                    <a:lnTo>
                      <a:pt x="55" y="32"/>
                    </a:lnTo>
                    <a:lnTo>
                      <a:pt x="51" y="30"/>
                    </a:lnTo>
                    <a:lnTo>
                      <a:pt x="49" y="24"/>
                    </a:lnTo>
                    <a:lnTo>
                      <a:pt x="48" y="24"/>
                    </a:lnTo>
                    <a:lnTo>
                      <a:pt x="47" y="24"/>
                    </a:lnTo>
                    <a:lnTo>
                      <a:pt x="45" y="23"/>
                    </a:lnTo>
                    <a:lnTo>
                      <a:pt x="44" y="21"/>
                    </a:lnTo>
                    <a:lnTo>
                      <a:pt x="43" y="16"/>
                    </a:lnTo>
                    <a:lnTo>
                      <a:pt x="41" y="16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39" y="12"/>
                    </a:lnTo>
                    <a:lnTo>
                      <a:pt x="38" y="11"/>
                    </a:lnTo>
                    <a:lnTo>
                      <a:pt x="38" y="11"/>
                    </a:lnTo>
                    <a:lnTo>
                      <a:pt x="37" y="10"/>
                    </a:lnTo>
                    <a:lnTo>
                      <a:pt x="33" y="8"/>
                    </a:lnTo>
                    <a:lnTo>
                      <a:pt x="33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29" y="6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6" y="5"/>
                    </a:lnTo>
                    <a:lnTo>
                      <a:pt x="23" y="4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10"/>
                    </a:lnTo>
                    <a:lnTo>
                      <a:pt x="4" y="14"/>
                    </a:lnTo>
                    <a:lnTo>
                      <a:pt x="7" y="17"/>
                    </a:lnTo>
                    <a:lnTo>
                      <a:pt x="13" y="26"/>
                    </a:lnTo>
                    <a:lnTo>
                      <a:pt x="17" y="30"/>
                    </a:lnTo>
                    <a:lnTo>
                      <a:pt x="17" y="32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3" y="34"/>
                    </a:lnTo>
                    <a:lnTo>
                      <a:pt x="24" y="33"/>
                    </a:lnTo>
                    <a:lnTo>
                      <a:pt x="24" y="33"/>
                    </a:lnTo>
                    <a:lnTo>
                      <a:pt x="29" y="36"/>
                    </a:lnTo>
                    <a:lnTo>
                      <a:pt x="32" y="44"/>
                    </a:lnTo>
                    <a:lnTo>
                      <a:pt x="35" y="46"/>
                    </a:lnTo>
                    <a:lnTo>
                      <a:pt x="36" y="47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41" y="58"/>
                    </a:lnTo>
                    <a:lnTo>
                      <a:pt x="43" y="57"/>
                    </a:lnTo>
                    <a:lnTo>
                      <a:pt x="44" y="56"/>
                    </a:lnTo>
                    <a:lnTo>
                      <a:pt x="45" y="57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53" y="67"/>
                    </a:lnTo>
                    <a:lnTo>
                      <a:pt x="54" y="73"/>
                    </a:lnTo>
                    <a:lnTo>
                      <a:pt x="56" y="77"/>
                    </a:lnTo>
                    <a:lnTo>
                      <a:pt x="57" y="80"/>
                    </a:lnTo>
                    <a:lnTo>
                      <a:pt x="60" y="88"/>
                    </a:lnTo>
                    <a:lnTo>
                      <a:pt x="59" y="88"/>
                    </a:lnTo>
                    <a:lnTo>
                      <a:pt x="61" y="91"/>
                    </a:lnTo>
                    <a:lnTo>
                      <a:pt x="63" y="92"/>
                    </a:lnTo>
                    <a:lnTo>
                      <a:pt x="66" y="92"/>
                    </a:lnTo>
                    <a:lnTo>
                      <a:pt x="68" y="94"/>
                    </a:lnTo>
                    <a:lnTo>
                      <a:pt x="68" y="95"/>
                    </a:lnTo>
                    <a:lnTo>
                      <a:pt x="68" y="97"/>
                    </a:lnTo>
                    <a:lnTo>
                      <a:pt x="67" y="99"/>
                    </a:lnTo>
                    <a:lnTo>
                      <a:pt x="70" y="100"/>
                    </a:lnTo>
                    <a:lnTo>
                      <a:pt x="72" y="103"/>
                    </a:lnTo>
                    <a:lnTo>
                      <a:pt x="73" y="104"/>
                    </a:lnTo>
                    <a:lnTo>
                      <a:pt x="74" y="104"/>
                    </a:lnTo>
                    <a:lnTo>
                      <a:pt x="78" y="109"/>
                    </a:lnTo>
                    <a:lnTo>
                      <a:pt x="78" y="113"/>
                    </a:lnTo>
                    <a:lnTo>
                      <a:pt x="78" y="116"/>
                    </a:lnTo>
                    <a:lnTo>
                      <a:pt x="79" y="117"/>
                    </a:lnTo>
                    <a:lnTo>
                      <a:pt x="82" y="119"/>
                    </a:lnTo>
                    <a:lnTo>
                      <a:pt x="82" y="121"/>
                    </a:lnTo>
                    <a:lnTo>
                      <a:pt x="83" y="123"/>
                    </a:lnTo>
                    <a:lnTo>
                      <a:pt x="84" y="126"/>
                    </a:lnTo>
                    <a:lnTo>
                      <a:pt x="84" y="129"/>
                    </a:lnTo>
                    <a:lnTo>
                      <a:pt x="83" y="130"/>
                    </a:lnTo>
                    <a:lnTo>
                      <a:pt x="84" y="133"/>
                    </a:lnTo>
                    <a:lnTo>
                      <a:pt x="88" y="135"/>
                    </a:lnTo>
                    <a:lnTo>
                      <a:pt x="89" y="136"/>
                    </a:lnTo>
                    <a:lnTo>
                      <a:pt x="90" y="139"/>
                    </a:lnTo>
                    <a:lnTo>
                      <a:pt x="91" y="141"/>
                    </a:lnTo>
                    <a:lnTo>
                      <a:pt x="91" y="142"/>
                    </a:lnTo>
                    <a:lnTo>
                      <a:pt x="94" y="146"/>
                    </a:lnTo>
                    <a:lnTo>
                      <a:pt x="100" y="151"/>
                    </a:lnTo>
                    <a:lnTo>
                      <a:pt x="103" y="153"/>
                    </a:lnTo>
                    <a:lnTo>
                      <a:pt x="104" y="154"/>
                    </a:lnTo>
                    <a:lnTo>
                      <a:pt x="104" y="157"/>
                    </a:lnTo>
                    <a:lnTo>
                      <a:pt x="106" y="162"/>
                    </a:lnTo>
                    <a:lnTo>
                      <a:pt x="109" y="164"/>
                    </a:lnTo>
                    <a:lnTo>
                      <a:pt x="112" y="166"/>
                    </a:lnTo>
                    <a:lnTo>
                      <a:pt x="115" y="168"/>
                    </a:lnTo>
                    <a:lnTo>
                      <a:pt x="118" y="170"/>
                    </a:lnTo>
                    <a:lnTo>
                      <a:pt x="118" y="171"/>
                    </a:lnTo>
                    <a:lnTo>
                      <a:pt x="121" y="174"/>
                    </a:lnTo>
                    <a:lnTo>
                      <a:pt x="122" y="174"/>
                    </a:lnTo>
                    <a:lnTo>
                      <a:pt x="126" y="176"/>
                    </a:lnTo>
                    <a:lnTo>
                      <a:pt x="130" y="183"/>
                    </a:lnTo>
                    <a:lnTo>
                      <a:pt x="136" y="191"/>
                    </a:lnTo>
                    <a:lnTo>
                      <a:pt x="138" y="192"/>
                    </a:lnTo>
                    <a:lnTo>
                      <a:pt x="142" y="189"/>
                    </a:lnTo>
                    <a:lnTo>
                      <a:pt x="143" y="188"/>
                    </a:lnTo>
                    <a:lnTo>
                      <a:pt x="144" y="1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 215">
                <a:extLst>
                  <a:ext uri="{FF2B5EF4-FFF2-40B4-BE49-F238E27FC236}">
                    <a16:creationId xmlns:a16="http://schemas.microsoft.com/office/drawing/2014/main" id="{69C9883E-7F3F-4B92-A682-B5D949BBEE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1888" y="1255713"/>
                <a:ext cx="6350" cy="4762"/>
              </a:xfrm>
              <a:custGeom>
                <a:avLst/>
                <a:gdLst>
                  <a:gd name="T0" fmla="*/ 3 w 16"/>
                  <a:gd name="T1" fmla="*/ 10 h 17"/>
                  <a:gd name="T2" fmla="*/ 0 w 16"/>
                  <a:gd name="T3" fmla="*/ 12 h 17"/>
                  <a:gd name="T4" fmla="*/ 0 w 16"/>
                  <a:gd name="T5" fmla="*/ 14 h 17"/>
                  <a:gd name="T6" fmla="*/ 1 w 16"/>
                  <a:gd name="T7" fmla="*/ 16 h 17"/>
                  <a:gd name="T8" fmla="*/ 3 w 16"/>
                  <a:gd name="T9" fmla="*/ 17 h 17"/>
                  <a:gd name="T10" fmla="*/ 5 w 16"/>
                  <a:gd name="T11" fmla="*/ 17 h 17"/>
                  <a:gd name="T12" fmla="*/ 7 w 16"/>
                  <a:gd name="T13" fmla="*/ 12 h 17"/>
                  <a:gd name="T14" fmla="*/ 7 w 16"/>
                  <a:gd name="T15" fmla="*/ 11 h 17"/>
                  <a:gd name="T16" fmla="*/ 7 w 16"/>
                  <a:gd name="T17" fmla="*/ 11 h 17"/>
                  <a:gd name="T18" fmla="*/ 9 w 16"/>
                  <a:gd name="T19" fmla="*/ 11 h 17"/>
                  <a:gd name="T20" fmla="*/ 12 w 16"/>
                  <a:gd name="T21" fmla="*/ 11 h 17"/>
                  <a:gd name="T22" fmla="*/ 15 w 16"/>
                  <a:gd name="T23" fmla="*/ 9 h 17"/>
                  <a:gd name="T24" fmla="*/ 16 w 16"/>
                  <a:gd name="T25" fmla="*/ 8 h 17"/>
                  <a:gd name="T26" fmla="*/ 15 w 16"/>
                  <a:gd name="T27" fmla="*/ 8 h 17"/>
                  <a:gd name="T28" fmla="*/ 10 w 16"/>
                  <a:gd name="T29" fmla="*/ 6 h 17"/>
                  <a:gd name="T30" fmla="*/ 9 w 16"/>
                  <a:gd name="T31" fmla="*/ 4 h 17"/>
                  <a:gd name="T32" fmla="*/ 6 w 16"/>
                  <a:gd name="T33" fmla="*/ 0 h 17"/>
                  <a:gd name="T34" fmla="*/ 6 w 16"/>
                  <a:gd name="T35" fmla="*/ 0 h 17"/>
                  <a:gd name="T36" fmla="*/ 5 w 16"/>
                  <a:gd name="T37" fmla="*/ 0 h 17"/>
                  <a:gd name="T38" fmla="*/ 3 w 16"/>
                  <a:gd name="T39" fmla="*/ 3 h 17"/>
                  <a:gd name="T40" fmla="*/ 4 w 16"/>
                  <a:gd name="T41" fmla="*/ 5 h 17"/>
                  <a:gd name="T42" fmla="*/ 4 w 16"/>
                  <a:gd name="T43" fmla="*/ 6 h 17"/>
                  <a:gd name="T44" fmla="*/ 4 w 16"/>
                  <a:gd name="T45" fmla="*/ 10 h 17"/>
                  <a:gd name="T46" fmla="*/ 3 w 16"/>
                  <a:gd name="T4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" h="17">
                    <a:moveTo>
                      <a:pt x="3" y="10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2" y="11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0" y="6"/>
                    </a:lnTo>
                    <a:lnTo>
                      <a:pt x="9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4" y="10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 216">
                <a:extLst>
                  <a:ext uri="{FF2B5EF4-FFF2-40B4-BE49-F238E27FC236}">
                    <a16:creationId xmlns:a16="http://schemas.microsoft.com/office/drawing/2014/main" id="{15D3D2B7-F209-40E7-8FB7-2BE554D154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6175" y="1270000"/>
                <a:ext cx="6350" cy="4762"/>
              </a:xfrm>
              <a:custGeom>
                <a:avLst/>
                <a:gdLst>
                  <a:gd name="T0" fmla="*/ 4 w 17"/>
                  <a:gd name="T1" fmla="*/ 11 h 14"/>
                  <a:gd name="T2" fmla="*/ 6 w 17"/>
                  <a:gd name="T3" fmla="*/ 12 h 14"/>
                  <a:gd name="T4" fmla="*/ 9 w 17"/>
                  <a:gd name="T5" fmla="*/ 14 h 14"/>
                  <a:gd name="T6" fmla="*/ 11 w 17"/>
                  <a:gd name="T7" fmla="*/ 14 h 14"/>
                  <a:gd name="T8" fmla="*/ 14 w 17"/>
                  <a:gd name="T9" fmla="*/ 10 h 14"/>
                  <a:gd name="T10" fmla="*/ 15 w 17"/>
                  <a:gd name="T11" fmla="*/ 6 h 14"/>
                  <a:gd name="T12" fmla="*/ 17 w 17"/>
                  <a:gd name="T13" fmla="*/ 6 h 14"/>
                  <a:gd name="T14" fmla="*/ 17 w 17"/>
                  <a:gd name="T15" fmla="*/ 3 h 14"/>
                  <a:gd name="T16" fmla="*/ 15 w 17"/>
                  <a:gd name="T17" fmla="*/ 3 h 14"/>
                  <a:gd name="T18" fmla="*/ 13 w 17"/>
                  <a:gd name="T19" fmla="*/ 0 h 14"/>
                  <a:gd name="T20" fmla="*/ 11 w 17"/>
                  <a:gd name="T21" fmla="*/ 0 h 14"/>
                  <a:gd name="T22" fmla="*/ 7 w 17"/>
                  <a:gd name="T23" fmla="*/ 0 h 14"/>
                  <a:gd name="T24" fmla="*/ 4 w 17"/>
                  <a:gd name="T25" fmla="*/ 2 h 14"/>
                  <a:gd name="T26" fmla="*/ 1 w 17"/>
                  <a:gd name="T27" fmla="*/ 4 h 14"/>
                  <a:gd name="T28" fmla="*/ 0 w 17"/>
                  <a:gd name="T29" fmla="*/ 4 h 14"/>
                  <a:gd name="T30" fmla="*/ 2 w 17"/>
                  <a:gd name="T31" fmla="*/ 8 h 14"/>
                  <a:gd name="T32" fmla="*/ 2 w 17"/>
                  <a:gd name="T33" fmla="*/ 8 h 14"/>
                  <a:gd name="T34" fmla="*/ 3 w 17"/>
                  <a:gd name="T35" fmla="*/ 9 h 14"/>
                  <a:gd name="T36" fmla="*/ 3 w 17"/>
                  <a:gd name="T37" fmla="*/ 9 h 14"/>
                  <a:gd name="T38" fmla="*/ 4 w 17"/>
                  <a:gd name="T3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14">
                    <a:moveTo>
                      <a:pt x="4" y="11"/>
                    </a:moveTo>
                    <a:lnTo>
                      <a:pt x="6" y="12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4" y="10"/>
                    </a:lnTo>
                    <a:lnTo>
                      <a:pt x="15" y="6"/>
                    </a:lnTo>
                    <a:lnTo>
                      <a:pt x="17" y="6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 217">
                <a:extLst>
                  <a:ext uri="{FF2B5EF4-FFF2-40B4-BE49-F238E27FC236}">
                    <a16:creationId xmlns:a16="http://schemas.microsoft.com/office/drawing/2014/main" id="{C87D6CAA-5467-44F8-9CC4-62405712D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6650" y="1287463"/>
                <a:ext cx="47625" cy="15875"/>
              </a:xfrm>
              <a:custGeom>
                <a:avLst/>
                <a:gdLst>
                  <a:gd name="T0" fmla="*/ 73 w 154"/>
                  <a:gd name="T1" fmla="*/ 36 h 52"/>
                  <a:gd name="T2" fmla="*/ 85 w 154"/>
                  <a:gd name="T3" fmla="*/ 44 h 52"/>
                  <a:gd name="T4" fmla="*/ 87 w 154"/>
                  <a:gd name="T5" fmla="*/ 44 h 52"/>
                  <a:gd name="T6" fmla="*/ 96 w 154"/>
                  <a:gd name="T7" fmla="*/ 44 h 52"/>
                  <a:gd name="T8" fmla="*/ 102 w 154"/>
                  <a:gd name="T9" fmla="*/ 45 h 52"/>
                  <a:gd name="T10" fmla="*/ 112 w 154"/>
                  <a:gd name="T11" fmla="*/ 45 h 52"/>
                  <a:gd name="T12" fmla="*/ 117 w 154"/>
                  <a:gd name="T13" fmla="*/ 40 h 52"/>
                  <a:gd name="T14" fmla="*/ 124 w 154"/>
                  <a:gd name="T15" fmla="*/ 46 h 52"/>
                  <a:gd name="T16" fmla="*/ 131 w 154"/>
                  <a:gd name="T17" fmla="*/ 48 h 52"/>
                  <a:gd name="T18" fmla="*/ 136 w 154"/>
                  <a:gd name="T19" fmla="*/ 46 h 52"/>
                  <a:gd name="T20" fmla="*/ 135 w 154"/>
                  <a:gd name="T21" fmla="*/ 41 h 52"/>
                  <a:gd name="T22" fmla="*/ 141 w 154"/>
                  <a:gd name="T23" fmla="*/ 51 h 52"/>
                  <a:gd name="T24" fmla="*/ 147 w 154"/>
                  <a:gd name="T25" fmla="*/ 47 h 52"/>
                  <a:gd name="T26" fmla="*/ 154 w 154"/>
                  <a:gd name="T27" fmla="*/ 44 h 52"/>
                  <a:gd name="T28" fmla="*/ 147 w 154"/>
                  <a:gd name="T29" fmla="*/ 35 h 52"/>
                  <a:gd name="T30" fmla="*/ 137 w 154"/>
                  <a:gd name="T31" fmla="*/ 36 h 52"/>
                  <a:gd name="T32" fmla="*/ 135 w 154"/>
                  <a:gd name="T33" fmla="*/ 33 h 52"/>
                  <a:gd name="T34" fmla="*/ 128 w 154"/>
                  <a:gd name="T35" fmla="*/ 28 h 52"/>
                  <a:gd name="T36" fmla="*/ 119 w 154"/>
                  <a:gd name="T37" fmla="*/ 29 h 52"/>
                  <a:gd name="T38" fmla="*/ 113 w 154"/>
                  <a:gd name="T39" fmla="*/ 27 h 52"/>
                  <a:gd name="T40" fmla="*/ 114 w 154"/>
                  <a:gd name="T41" fmla="*/ 24 h 52"/>
                  <a:gd name="T42" fmla="*/ 123 w 154"/>
                  <a:gd name="T43" fmla="*/ 23 h 52"/>
                  <a:gd name="T44" fmla="*/ 132 w 154"/>
                  <a:gd name="T45" fmla="*/ 21 h 52"/>
                  <a:gd name="T46" fmla="*/ 129 w 154"/>
                  <a:gd name="T47" fmla="*/ 17 h 52"/>
                  <a:gd name="T48" fmla="*/ 118 w 154"/>
                  <a:gd name="T49" fmla="*/ 16 h 52"/>
                  <a:gd name="T50" fmla="*/ 108 w 154"/>
                  <a:gd name="T51" fmla="*/ 17 h 52"/>
                  <a:gd name="T52" fmla="*/ 100 w 154"/>
                  <a:gd name="T53" fmla="*/ 15 h 52"/>
                  <a:gd name="T54" fmla="*/ 94 w 154"/>
                  <a:gd name="T55" fmla="*/ 11 h 52"/>
                  <a:gd name="T56" fmla="*/ 88 w 154"/>
                  <a:gd name="T57" fmla="*/ 14 h 52"/>
                  <a:gd name="T58" fmla="*/ 87 w 154"/>
                  <a:gd name="T59" fmla="*/ 10 h 52"/>
                  <a:gd name="T60" fmla="*/ 82 w 154"/>
                  <a:gd name="T61" fmla="*/ 10 h 52"/>
                  <a:gd name="T62" fmla="*/ 76 w 154"/>
                  <a:gd name="T63" fmla="*/ 16 h 52"/>
                  <a:gd name="T64" fmla="*/ 64 w 154"/>
                  <a:gd name="T65" fmla="*/ 16 h 52"/>
                  <a:gd name="T66" fmla="*/ 54 w 154"/>
                  <a:gd name="T67" fmla="*/ 16 h 52"/>
                  <a:gd name="T68" fmla="*/ 47 w 154"/>
                  <a:gd name="T69" fmla="*/ 6 h 52"/>
                  <a:gd name="T70" fmla="*/ 37 w 154"/>
                  <a:gd name="T71" fmla="*/ 4 h 52"/>
                  <a:gd name="T72" fmla="*/ 30 w 154"/>
                  <a:gd name="T73" fmla="*/ 0 h 52"/>
                  <a:gd name="T74" fmla="*/ 26 w 154"/>
                  <a:gd name="T75" fmla="*/ 5 h 52"/>
                  <a:gd name="T76" fmla="*/ 17 w 154"/>
                  <a:gd name="T77" fmla="*/ 2 h 52"/>
                  <a:gd name="T78" fmla="*/ 12 w 154"/>
                  <a:gd name="T79" fmla="*/ 2 h 52"/>
                  <a:gd name="T80" fmla="*/ 10 w 154"/>
                  <a:gd name="T81" fmla="*/ 10 h 52"/>
                  <a:gd name="T82" fmla="*/ 6 w 154"/>
                  <a:gd name="T83" fmla="*/ 9 h 52"/>
                  <a:gd name="T84" fmla="*/ 6 w 154"/>
                  <a:gd name="T85" fmla="*/ 14 h 52"/>
                  <a:gd name="T86" fmla="*/ 2 w 154"/>
                  <a:gd name="T87" fmla="*/ 14 h 52"/>
                  <a:gd name="T88" fmla="*/ 0 w 154"/>
                  <a:gd name="T89" fmla="*/ 12 h 52"/>
                  <a:gd name="T90" fmla="*/ 6 w 154"/>
                  <a:gd name="T91" fmla="*/ 20 h 52"/>
                  <a:gd name="T92" fmla="*/ 12 w 154"/>
                  <a:gd name="T93" fmla="*/ 18 h 52"/>
                  <a:gd name="T94" fmla="*/ 14 w 154"/>
                  <a:gd name="T95" fmla="*/ 20 h 52"/>
                  <a:gd name="T96" fmla="*/ 19 w 154"/>
                  <a:gd name="T97" fmla="*/ 20 h 52"/>
                  <a:gd name="T98" fmla="*/ 20 w 154"/>
                  <a:gd name="T99" fmla="*/ 26 h 52"/>
                  <a:gd name="T100" fmla="*/ 26 w 154"/>
                  <a:gd name="T101" fmla="*/ 26 h 52"/>
                  <a:gd name="T102" fmla="*/ 31 w 154"/>
                  <a:gd name="T103" fmla="*/ 30 h 52"/>
                  <a:gd name="T104" fmla="*/ 35 w 154"/>
                  <a:gd name="T105" fmla="*/ 30 h 52"/>
                  <a:gd name="T106" fmla="*/ 43 w 154"/>
                  <a:gd name="T107" fmla="*/ 36 h 52"/>
                  <a:gd name="T108" fmla="*/ 47 w 154"/>
                  <a:gd name="T109" fmla="*/ 35 h 52"/>
                  <a:gd name="T110" fmla="*/ 55 w 154"/>
                  <a:gd name="T111" fmla="*/ 33 h 52"/>
                  <a:gd name="T112" fmla="*/ 61 w 154"/>
                  <a:gd name="T113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4" h="52">
                    <a:moveTo>
                      <a:pt x="70" y="35"/>
                    </a:moveTo>
                    <a:lnTo>
                      <a:pt x="71" y="35"/>
                    </a:lnTo>
                    <a:lnTo>
                      <a:pt x="73" y="36"/>
                    </a:lnTo>
                    <a:lnTo>
                      <a:pt x="75" y="39"/>
                    </a:lnTo>
                    <a:lnTo>
                      <a:pt x="78" y="41"/>
                    </a:lnTo>
                    <a:lnTo>
                      <a:pt x="85" y="44"/>
                    </a:lnTo>
                    <a:lnTo>
                      <a:pt x="87" y="44"/>
                    </a:lnTo>
                    <a:lnTo>
                      <a:pt x="87" y="44"/>
                    </a:lnTo>
                    <a:lnTo>
                      <a:pt x="87" y="44"/>
                    </a:lnTo>
                    <a:lnTo>
                      <a:pt x="89" y="44"/>
                    </a:lnTo>
                    <a:lnTo>
                      <a:pt x="93" y="44"/>
                    </a:lnTo>
                    <a:lnTo>
                      <a:pt x="96" y="44"/>
                    </a:lnTo>
                    <a:lnTo>
                      <a:pt x="99" y="44"/>
                    </a:lnTo>
                    <a:lnTo>
                      <a:pt x="101" y="44"/>
                    </a:lnTo>
                    <a:lnTo>
                      <a:pt x="102" y="45"/>
                    </a:lnTo>
                    <a:lnTo>
                      <a:pt x="105" y="46"/>
                    </a:lnTo>
                    <a:lnTo>
                      <a:pt x="111" y="46"/>
                    </a:lnTo>
                    <a:lnTo>
                      <a:pt x="112" y="45"/>
                    </a:lnTo>
                    <a:lnTo>
                      <a:pt x="116" y="42"/>
                    </a:lnTo>
                    <a:lnTo>
                      <a:pt x="116" y="41"/>
                    </a:lnTo>
                    <a:lnTo>
                      <a:pt x="117" y="40"/>
                    </a:lnTo>
                    <a:lnTo>
                      <a:pt x="117" y="41"/>
                    </a:lnTo>
                    <a:lnTo>
                      <a:pt x="120" y="46"/>
                    </a:lnTo>
                    <a:lnTo>
                      <a:pt x="124" y="46"/>
                    </a:lnTo>
                    <a:lnTo>
                      <a:pt x="125" y="46"/>
                    </a:lnTo>
                    <a:lnTo>
                      <a:pt x="126" y="46"/>
                    </a:lnTo>
                    <a:lnTo>
                      <a:pt x="131" y="48"/>
                    </a:lnTo>
                    <a:lnTo>
                      <a:pt x="135" y="51"/>
                    </a:lnTo>
                    <a:lnTo>
                      <a:pt x="136" y="46"/>
                    </a:lnTo>
                    <a:lnTo>
                      <a:pt x="136" y="46"/>
                    </a:lnTo>
                    <a:lnTo>
                      <a:pt x="135" y="44"/>
                    </a:lnTo>
                    <a:lnTo>
                      <a:pt x="135" y="41"/>
                    </a:lnTo>
                    <a:lnTo>
                      <a:pt x="135" y="41"/>
                    </a:lnTo>
                    <a:lnTo>
                      <a:pt x="135" y="41"/>
                    </a:lnTo>
                    <a:lnTo>
                      <a:pt x="140" y="44"/>
                    </a:lnTo>
                    <a:lnTo>
                      <a:pt x="141" y="51"/>
                    </a:lnTo>
                    <a:lnTo>
                      <a:pt x="142" y="52"/>
                    </a:lnTo>
                    <a:lnTo>
                      <a:pt x="143" y="52"/>
                    </a:lnTo>
                    <a:lnTo>
                      <a:pt x="147" y="47"/>
                    </a:lnTo>
                    <a:lnTo>
                      <a:pt x="150" y="46"/>
                    </a:lnTo>
                    <a:lnTo>
                      <a:pt x="152" y="46"/>
                    </a:lnTo>
                    <a:lnTo>
                      <a:pt x="154" y="44"/>
                    </a:lnTo>
                    <a:lnTo>
                      <a:pt x="152" y="38"/>
                    </a:lnTo>
                    <a:lnTo>
                      <a:pt x="149" y="36"/>
                    </a:lnTo>
                    <a:lnTo>
                      <a:pt x="147" y="35"/>
                    </a:lnTo>
                    <a:lnTo>
                      <a:pt x="142" y="35"/>
                    </a:lnTo>
                    <a:lnTo>
                      <a:pt x="140" y="35"/>
                    </a:lnTo>
                    <a:lnTo>
                      <a:pt x="137" y="36"/>
                    </a:lnTo>
                    <a:lnTo>
                      <a:pt x="137" y="36"/>
                    </a:lnTo>
                    <a:lnTo>
                      <a:pt x="136" y="35"/>
                    </a:lnTo>
                    <a:lnTo>
                      <a:pt x="135" y="33"/>
                    </a:lnTo>
                    <a:lnTo>
                      <a:pt x="132" y="29"/>
                    </a:lnTo>
                    <a:lnTo>
                      <a:pt x="131" y="29"/>
                    </a:lnTo>
                    <a:lnTo>
                      <a:pt x="128" y="28"/>
                    </a:lnTo>
                    <a:lnTo>
                      <a:pt x="126" y="28"/>
                    </a:lnTo>
                    <a:lnTo>
                      <a:pt x="124" y="29"/>
                    </a:lnTo>
                    <a:lnTo>
                      <a:pt x="119" y="29"/>
                    </a:lnTo>
                    <a:lnTo>
                      <a:pt x="117" y="29"/>
                    </a:lnTo>
                    <a:lnTo>
                      <a:pt x="113" y="28"/>
                    </a:lnTo>
                    <a:lnTo>
                      <a:pt x="113" y="27"/>
                    </a:lnTo>
                    <a:lnTo>
                      <a:pt x="112" y="26"/>
                    </a:lnTo>
                    <a:lnTo>
                      <a:pt x="113" y="24"/>
                    </a:lnTo>
                    <a:lnTo>
                      <a:pt x="114" y="24"/>
                    </a:lnTo>
                    <a:lnTo>
                      <a:pt x="119" y="23"/>
                    </a:lnTo>
                    <a:lnTo>
                      <a:pt x="122" y="23"/>
                    </a:lnTo>
                    <a:lnTo>
                      <a:pt x="123" y="23"/>
                    </a:lnTo>
                    <a:lnTo>
                      <a:pt x="128" y="23"/>
                    </a:lnTo>
                    <a:lnTo>
                      <a:pt x="130" y="22"/>
                    </a:lnTo>
                    <a:lnTo>
                      <a:pt x="132" y="21"/>
                    </a:lnTo>
                    <a:lnTo>
                      <a:pt x="132" y="20"/>
                    </a:lnTo>
                    <a:lnTo>
                      <a:pt x="132" y="20"/>
                    </a:lnTo>
                    <a:lnTo>
                      <a:pt x="129" y="17"/>
                    </a:lnTo>
                    <a:lnTo>
                      <a:pt x="124" y="16"/>
                    </a:lnTo>
                    <a:lnTo>
                      <a:pt x="120" y="16"/>
                    </a:lnTo>
                    <a:lnTo>
                      <a:pt x="118" y="16"/>
                    </a:lnTo>
                    <a:lnTo>
                      <a:pt x="113" y="15"/>
                    </a:lnTo>
                    <a:lnTo>
                      <a:pt x="111" y="16"/>
                    </a:lnTo>
                    <a:lnTo>
                      <a:pt x="108" y="17"/>
                    </a:lnTo>
                    <a:lnTo>
                      <a:pt x="107" y="15"/>
                    </a:lnTo>
                    <a:lnTo>
                      <a:pt x="101" y="15"/>
                    </a:lnTo>
                    <a:lnTo>
                      <a:pt x="100" y="15"/>
                    </a:lnTo>
                    <a:lnTo>
                      <a:pt x="97" y="14"/>
                    </a:lnTo>
                    <a:lnTo>
                      <a:pt x="96" y="12"/>
                    </a:lnTo>
                    <a:lnTo>
                      <a:pt x="94" y="11"/>
                    </a:lnTo>
                    <a:lnTo>
                      <a:pt x="90" y="11"/>
                    </a:lnTo>
                    <a:lnTo>
                      <a:pt x="90" y="11"/>
                    </a:lnTo>
                    <a:lnTo>
                      <a:pt x="88" y="14"/>
                    </a:lnTo>
                    <a:lnTo>
                      <a:pt x="88" y="12"/>
                    </a:lnTo>
                    <a:lnTo>
                      <a:pt x="87" y="11"/>
                    </a:lnTo>
                    <a:lnTo>
                      <a:pt x="87" y="10"/>
                    </a:lnTo>
                    <a:lnTo>
                      <a:pt x="84" y="8"/>
                    </a:lnTo>
                    <a:lnTo>
                      <a:pt x="83" y="9"/>
                    </a:lnTo>
                    <a:lnTo>
                      <a:pt x="82" y="10"/>
                    </a:lnTo>
                    <a:lnTo>
                      <a:pt x="78" y="12"/>
                    </a:lnTo>
                    <a:lnTo>
                      <a:pt x="77" y="15"/>
                    </a:lnTo>
                    <a:lnTo>
                      <a:pt x="76" y="16"/>
                    </a:lnTo>
                    <a:lnTo>
                      <a:pt x="76" y="16"/>
                    </a:lnTo>
                    <a:lnTo>
                      <a:pt x="72" y="16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58" y="16"/>
                    </a:lnTo>
                    <a:lnTo>
                      <a:pt x="54" y="16"/>
                    </a:lnTo>
                    <a:lnTo>
                      <a:pt x="53" y="12"/>
                    </a:lnTo>
                    <a:lnTo>
                      <a:pt x="49" y="8"/>
                    </a:lnTo>
                    <a:lnTo>
                      <a:pt x="47" y="6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7" y="4"/>
                    </a:lnTo>
                    <a:lnTo>
                      <a:pt x="32" y="2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9" y="2"/>
                    </a:lnTo>
                    <a:lnTo>
                      <a:pt x="28" y="4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0" y="3"/>
                    </a:lnTo>
                    <a:lnTo>
                      <a:pt x="17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0" y="10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7" y="20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8" y="22"/>
                    </a:lnTo>
                    <a:lnTo>
                      <a:pt x="19" y="24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4" y="26"/>
                    </a:lnTo>
                    <a:lnTo>
                      <a:pt x="26" y="26"/>
                    </a:lnTo>
                    <a:lnTo>
                      <a:pt x="29" y="27"/>
                    </a:lnTo>
                    <a:lnTo>
                      <a:pt x="29" y="29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4" y="30"/>
                    </a:lnTo>
                    <a:lnTo>
                      <a:pt x="35" y="30"/>
                    </a:lnTo>
                    <a:lnTo>
                      <a:pt x="37" y="30"/>
                    </a:lnTo>
                    <a:lnTo>
                      <a:pt x="37" y="34"/>
                    </a:lnTo>
                    <a:lnTo>
                      <a:pt x="43" y="36"/>
                    </a:lnTo>
                    <a:lnTo>
                      <a:pt x="43" y="36"/>
                    </a:lnTo>
                    <a:lnTo>
                      <a:pt x="43" y="36"/>
                    </a:lnTo>
                    <a:lnTo>
                      <a:pt x="47" y="35"/>
                    </a:lnTo>
                    <a:lnTo>
                      <a:pt x="48" y="34"/>
                    </a:lnTo>
                    <a:lnTo>
                      <a:pt x="49" y="34"/>
                    </a:lnTo>
                    <a:lnTo>
                      <a:pt x="55" y="33"/>
                    </a:lnTo>
                    <a:lnTo>
                      <a:pt x="55" y="33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5" y="33"/>
                    </a:lnTo>
                    <a:lnTo>
                      <a:pt x="7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 218">
                <a:extLst>
                  <a:ext uri="{FF2B5EF4-FFF2-40B4-BE49-F238E27FC236}">
                    <a16:creationId xmlns:a16="http://schemas.microsoft.com/office/drawing/2014/main" id="{4DC06EA5-8BEE-42B3-8A44-DD830DB7F9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4275" y="1300163"/>
                <a:ext cx="12700" cy="4762"/>
              </a:xfrm>
              <a:custGeom>
                <a:avLst/>
                <a:gdLst>
                  <a:gd name="T0" fmla="*/ 28 w 36"/>
                  <a:gd name="T1" fmla="*/ 15 h 16"/>
                  <a:gd name="T2" fmla="*/ 34 w 36"/>
                  <a:gd name="T3" fmla="*/ 14 h 16"/>
                  <a:gd name="T4" fmla="*/ 36 w 36"/>
                  <a:gd name="T5" fmla="*/ 12 h 16"/>
                  <a:gd name="T6" fmla="*/ 35 w 36"/>
                  <a:gd name="T7" fmla="*/ 10 h 16"/>
                  <a:gd name="T8" fmla="*/ 34 w 36"/>
                  <a:gd name="T9" fmla="*/ 10 h 16"/>
                  <a:gd name="T10" fmla="*/ 30 w 36"/>
                  <a:gd name="T11" fmla="*/ 9 h 16"/>
                  <a:gd name="T12" fmla="*/ 27 w 36"/>
                  <a:gd name="T13" fmla="*/ 7 h 16"/>
                  <a:gd name="T14" fmla="*/ 27 w 36"/>
                  <a:gd name="T15" fmla="*/ 7 h 16"/>
                  <a:gd name="T16" fmla="*/ 25 w 36"/>
                  <a:gd name="T17" fmla="*/ 6 h 16"/>
                  <a:gd name="T18" fmla="*/ 19 w 36"/>
                  <a:gd name="T19" fmla="*/ 4 h 16"/>
                  <a:gd name="T20" fmla="*/ 13 w 36"/>
                  <a:gd name="T21" fmla="*/ 7 h 16"/>
                  <a:gd name="T22" fmla="*/ 13 w 36"/>
                  <a:gd name="T23" fmla="*/ 7 h 16"/>
                  <a:gd name="T24" fmla="*/ 13 w 36"/>
                  <a:gd name="T25" fmla="*/ 7 h 16"/>
                  <a:gd name="T26" fmla="*/ 11 w 36"/>
                  <a:gd name="T27" fmla="*/ 2 h 16"/>
                  <a:gd name="T28" fmla="*/ 11 w 36"/>
                  <a:gd name="T29" fmla="*/ 1 h 16"/>
                  <a:gd name="T30" fmla="*/ 7 w 36"/>
                  <a:gd name="T31" fmla="*/ 0 h 16"/>
                  <a:gd name="T32" fmla="*/ 6 w 36"/>
                  <a:gd name="T33" fmla="*/ 1 h 16"/>
                  <a:gd name="T34" fmla="*/ 4 w 36"/>
                  <a:gd name="T35" fmla="*/ 6 h 16"/>
                  <a:gd name="T36" fmla="*/ 0 w 36"/>
                  <a:gd name="T37" fmla="*/ 10 h 16"/>
                  <a:gd name="T38" fmla="*/ 0 w 36"/>
                  <a:gd name="T39" fmla="*/ 12 h 16"/>
                  <a:gd name="T40" fmla="*/ 1 w 36"/>
                  <a:gd name="T41" fmla="*/ 14 h 16"/>
                  <a:gd name="T42" fmla="*/ 2 w 36"/>
                  <a:gd name="T43" fmla="*/ 15 h 16"/>
                  <a:gd name="T44" fmla="*/ 4 w 36"/>
                  <a:gd name="T45" fmla="*/ 14 h 16"/>
                  <a:gd name="T46" fmla="*/ 6 w 36"/>
                  <a:gd name="T47" fmla="*/ 14 h 16"/>
                  <a:gd name="T48" fmla="*/ 6 w 36"/>
                  <a:gd name="T49" fmla="*/ 14 h 16"/>
                  <a:gd name="T50" fmla="*/ 10 w 36"/>
                  <a:gd name="T51" fmla="*/ 13 h 16"/>
                  <a:gd name="T52" fmla="*/ 10 w 36"/>
                  <a:gd name="T53" fmla="*/ 12 h 16"/>
                  <a:gd name="T54" fmla="*/ 12 w 36"/>
                  <a:gd name="T55" fmla="*/ 9 h 16"/>
                  <a:gd name="T56" fmla="*/ 12 w 36"/>
                  <a:gd name="T57" fmla="*/ 9 h 16"/>
                  <a:gd name="T58" fmla="*/ 13 w 36"/>
                  <a:gd name="T59" fmla="*/ 7 h 16"/>
                  <a:gd name="T60" fmla="*/ 13 w 36"/>
                  <a:gd name="T61" fmla="*/ 10 h 16"/>
                  <a:gd name="T62" fmla="*/ 13 w 36"/>
                  <a:gd name="T63" fmla="*/ 10 h 16"/>
                  <a:gd name="T64" fmla="*/ 13 w 36"/>
                  <a:gd name="T65" fmla="*/ 14 h 16"/>
                  <a:gd name="T66" fmla="*/ 19 w 36"/>
                  <a:gd name="T67" fmla="*/ 16 h 16"/>
                  <a:gd name="T68" fmla="*/ 22 w 36"/>
                  <a:gd name="T69" fmla="*/ 16 h 16"/>
                  <a:gd name="T70" fmla="*/ 24 w 36"/>
                  <a:gd name="T71" fmla="*/ 16 h 16"/>
                  <a:gd name="T72" fmla="*/ 24 w 36"/>
                  <a:gd name="T73" fmla="*/ 16 h 16"/>
                  <a:gd name="T74" fmla="*/ 25 w 36"/>
                  <a:gd name="T75" fmla="*/ 15 h 16"/>
                  <a:gd name="T76" fmla="*/ 28 w 36"/>
                  <a:gd name="T7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" h="16">
                    <a:moveTo>
                      <a:pt x="28" y="15"/>
                    </a:moveTo>
                    <a:lnTo>
                      <a:pt x="34" y="14"/>
                    </a:lnTo>
                    <a:lnTo>
                      <a:pt x="36" y="12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0" y="9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25" y="6"/>
                    </a:lnTo>
                    <a:lnTo>
                      <a:pt x="19" y="4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0" y="13"/>
                    </a:lnTo>
                    <a:lnTo>
                      <a:pt x="10" y="12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3" y="7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14"/>
                    </a:lnTo>
                    <a:lnTo>
                      <a:pt x="19" y="16"/>
                    </a:lnTo>
                    <a:lnTo>
                      <a:pt x="22" y="16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5" y="15"/>
                    </a:lnTo>
                    <a:lnTo>
                      <a:pt x="28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 219">
                <a:extLst>
                  <a:ext uri="{FF2B5EF4-FFF2-40B4-BE49-F238E27FC236}">
                    <a16:creationId xmlns:a16="http://schemas.microsoft.com/office/drawing/2014/main" id="{1C128DCF-6F42-4DD6-B03E-0C1B24AD9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3800" y="1298575"/>
                <a:ext cx="7938" cy="4762"/>
              </a:xfrm>
              <a:custGeom>
                <a:avLst/>
                <a:gdLst>
                  <a:gd name="T0" fmla="*/ 11 w 24"/>
                  <a:gd name="T1" fmla="*/ 15 h 16"/>
                  <a:gd name="T2" fmla="*/ 13 w 24"/>
                  <a:gd name="T3" fmla="*/ 16 h 16"/>
                  <a:gd name="T4" fmla="*/ 14 w 24"/>
                  <a:gd name="T5" fmla="*/ 16 h 16"/>
                  <a:gd name="T6" fmla="*/ 17 w 24"/>
                  <a:gd name="T7" fmla="*/ 16 h 16"/>
                  <a:gd name="T8" fmla="*/ 18 w 24"/>
                  <a:gd name="T9" fmla="*/ 16 h 16"/>
                  <a:gd name="T10" fmla="*/ 19 w 24"/>
                  <a:gd name="T11" fmla="*/ 15 h 16"/>
                  <a:gd name="T12" fmla="*/ 20 w 24"/>
                  <a:gd name="T13" fmla="*/ 13 h 16"/>
                  <a:gd name="T14" fmla="*/ 21 w 24"/>
                  <a:gd name="T15" fmla="*/ 13 h 16"/>
                  <a:gd name="T16" fmla="*/ 21 w 24"/>
                  <a:gd name="T17" fmla="*/ 13 h 16"/>
                  <a:gd name="T18" fmla="*/ 24 w 24"/>
                  <a:gd name="T19" fmla="*/ 13 h 16"/>
                  <a:gd name="T20" fmla="*/ 24 w 24"/>
                  <a:gd name="T21" fmla="*/ 12 h 16"/>
                  <a:gd name="T22" fmla="*/ 21 w 24"/>
                  <a:gd name="T23" fmla="*/ 10 h 16"/>
                  <a:gd name="T24" fmla="*/ 20 w 24"/>
                  <a:gd name="T25" fmla="*/ 10 h 16"/>
                  <a:gd name="T26" fmla="*/ 20 w 24"/>
                  <a:gd name="T27" fmla="*/ 7 h 16"/>
                  <a:gd name="T28" fmla="*/ 18 w 24"/>
                  <a:gd name="T29" fmla="*/ 5 h 16"/>
                  <a:gd name="T30" fmla="*/ 14 w 24"/>
                  <a:gd name="T31" fmla="*/ 5 h 16"/>
                  <a:gd name="T32" fmla="*/ 11 w 24"/>
                  <a:gd name="T33" fmla="*/ 5 h 16"/>
                  <a:gd name="T34" fmla="*/ 8 w 24"/>
                  <a:gd name="T35" fmla="*/ 5 h 16"/>
                  <a:gd name="T36" fmla="*/ 7 w 24"/>
                  <a:gd name="T37" fmla="*/ 4 h 16"/>
                  <a:gd name="T38" fmla="*/ 5 w 24"/>
                  <a:gd name="T39" fmla="*/ 1 h 16"/>
                  <a:gd name="T40" fmla="*/ 3 w 24"/>
                  <a:gd name="T41" fmla="*/ 0 h 16"/>
                  <a:gd name="T42" fmla="*/ 2 w 24"/>
                  <a:gd name="T43" fmla="*/ 0 h 16"/>
                  <a:gd name="T44" fmla="*/ 0 w 24"/>
                  <a:gd name="T45" fmla="*/ 1 h 16"/>
                  <a:gd name="T46" fmla="*/ 0 w 24"/>
                  <a:gd name="T47" fmla="*/ 6 h 16"/>
                  <a:gd name="T48" fmla="*/ 0 w 24"/>
                  <a:gd name="T49" fmla="*/ 6 h 16"/>
                  <a:gd name="T50" fmla="*/ 0 w 24"/>
                  <a:gd name="T51" fmla="*/ 6 h 16"/>
                  <a:gd name="T52" fmla="*/ 3 w 24"/>
                  <a:gd name="T53" fmla="*/ 9 h 16"/>
                  <a:gd name="T54" fmla="*/ 7 w 24"/>
                  <a:gd name="T55" fmla="*/ 10 h 16"/>
                  <a:gd name="T56" fmla="*/ 8 w 24"/>
                  <a:gd name="T57" fmla="*/ 11 h 16"/>
                  <a:gd name="T58" fmla="*/ 11 w 24"/>
                  <a:gd name="T59" fmla="*/ 13 h 16"/>
                  <a:gd name="T60" fmla="*/ 11 w 24"/>
                  <a:gd name="T61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" h="16">
                    <a:moveTo>
                      <a:pt x="11" y="15"/>
                    </a:moveTo>
                    <a:lnTo>
                      <a:pt x="13" y="16"/>
                    </a:lnTo>
                    <a:lnTo>
                      <a:pt x="14" y="16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19" y="15"/>
                    </a:lnTo>
                    <a:lnTo>
                      <a:pt x="20" y="13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4" y="5"/>
                    </a:lnTo>
                    <a:lnTo>
                      <a:pt x="11" y="5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7" y="10"/>
                    </a:lnTo>
                    <a:lnTo>
                      <a:pt x="8" y="11"/>
                    </a:lnTo>
                    <a:lnTo>
                      <a:pt x="11" y="13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 220">
                <a:extLst>
                  <a:ext uri="{FF2B5EF4-FFF2-40B4-BE49-F238E27FC236}">
                    <a16:creationId xmlns:a16="http://schemas.microsoft.com/office/drawing/2014/main" id="{6D3095FB-EDD2-4924-ADE2-C0C07882D6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8" y="1300163"/>
                <a:ext cx="14288" cy="4762"/>
              </a:xfrm>
              <a:custGeom>
                <a:avLst/>
                <a:gdLst>
                  <a:gd name="T0" fmla="*/ 37 w 41"/>
                  <a:gd name="T1" fmla="*/ 11 h 13"/>
                  <a:gd name="T2" fmla="*/ 41 w 41"/>
                  <a:gd name="T3" fmla="*/ 8 h 13"/>
                  <a:gd name="T4" fmla="*/ 41 w 41"/>
                  <a:gd name="T5" fmla="*/ 8 h 13"/>
                  <a:gd name="T6" fmla="*/ 41 w 41"/>
                  <a:gd name="T7" fmla="*/ 7 h 13"/>
                  <a:gd name="T8" fmla="*/ 38 w 41"/>
                  <a:gd name="T9" fmla="*/ 5 h 13"/>
                  <a:gd name="T10" fmla="*/ 38 w 41"/>
                  <a:gd name="T11" fmla="*/ 4 h 13"/>
                  <a:gd name="T12" fmla="*/ 34 w 41"/>
                  <a:gd name="T13" fmla="*/ 2 h 13"/>
                  <a:gd name="T14" fmla="*/ 34 w 41"/>
                  <a:gd name="T15" fmla="*/ 2 h 13"/>
                  <a:gd name="T16" fmla="*/ 31 w 41"/>
                  <a:gd name="T17" fmla="*/ 4 h 13"/>
                  <a:gd name="T18" fmla="*/ 29 w 41"/>
                  <a:gd name="T19" fmla="*/ 5 h 13"/>
                  <a:gd name="T20" fmla="*/ 27 w 41"/>
                  <a:gd name="T21" fmla="*/ 5 h 13"/>
                  <a:gd name="T22" fmla="*/ 26 w 41"/>
                  <a:gd name="T23" fmla="*/ 5 h 13"/>
                  <a:gd name="T24" fmla="*/ 25 w 41"/>
                  <a:gd name="T25" fmla="*/ 5 h 13"/>
                  <a:gd name="T26" fmla="*/ 21 w 41"/>
                  <a:gd name="T27" fmla="*/ 2 h 13"/>
                  <a:gd name="T28" fmla="*/ 21 w 41"/>
                  <a:gd name="T29" fmla="*/ 2 h 13"/>
                  <a:gd name="T30" fmla="*/ 16 w 41"/>
                  <a:gd name="T31" fmla="*/ 1 h 13"/>
                  <a:gd name="T32" fmla="*/ 14 w 41"/>
                  <a:gd name="T33" fmla="*/ 0 h 13"/>
                  <a:gd name="T34" fmla="*/ 14 w 41"/>
                  <a:gd name="T35" fmla="*/ 0 h 13"/>
                  <a:gd name="T36" fmla="*/ 10 w 41"/>
                  <a:gd name="T37" fmla="*/ 0 h 13"/>
                  <a:gd name="T38" fmla="*/ 10 w 41"/>
                  <a:gd name="T39" fmla="*/ 0 h 13"/>
                  <a:gd name="T40" fmla="*/ 6 w 41"/>
                  <a:gd name="T41" fmla="*/ 1 h 13"/>
                  <a:gd name="T42" fmla="*/ 4 w 41"/>
                  <a:gd name="T43" fmla="*/ 2 h 13"/>
                  <a:gd name="T44" fmla="*/ 4 w 41"/>
                  <a:gd name="T45" fmla="*/ 2 h 13"/>
                  <a:gd name="T46" fmla="*/ 0 w 41"/>
                  <a:gd name="T47" fmla="*/ 5 h 13"/>
                  <a:gd name="T48" fmla="*/ 0 w 41"/>
                  <a:gd name="T49" fmla="*/ 5 h 13"/>
                  <a:gd name="T50" fmla="*/ 2 w 41"/>
                  <a:gd name="T51" fmla="*/ 8 h 13"/>
                  <a:gd name="T52" fmla="*/ 2 w 41"/>
                  <a:gd name="T53" fmla="*/ 8 h 13"/>
                  <a:gd name="T54" fmla="*/ 4 w 41"/>
                  <a:gd name="T55" fmla="*/ 8 h 13"/>
                  <a:gd name="T56" fmla="*/ 4 w 41"/>
                  <a:gd name="T57" fmla="*/ 8 h 13"/>
                  <a:gd name="T58" fmla="*/ 4 w 41"/>
                  <a:gd name="T59" fmla="*/ 8 h 13"/>
                  <a:gd name="T60" fmla="*/ 5 w 41"/>
                  <a:gd name="T61" fmla="*/ 8 h 13"/>
                  <a:gd name="T62" fmla="*/ 9 w 41"/>
                  <a:gd name="T63" fmla="*/ 11 h 13"/>
                  <a:gd name="T64" fmla="*/ 10 w 41"/>
                  <a:gd name="T65" fmla="*/ 11 h 13"/>
                  <a:gd name="T66" fmla="*/ 10 w 41"/>
                  <a:gd name="T67" fmla="*/ 11 h 13"/>
                  <a:gd name="T68" fmla="*/ 11 w 41"/>
                  <a:gd name="T69" fmla="*/ 11 h 13"/>
                  <a:gd name="T70" fmla="*/ 12 w 41"/>
                  <a:gd name="T71" fmla="*/ 11 h 13"/>
                  <a:gd name="T72" fmla="*/ 14 w 41"/>
                  <a:gd name="T73" fmla="*/ 11 h 13"/>
                  <a:gd name="T74" fmla="*/ 16 w 41"/>
                  <a:gd name="T75" fmla="*/ 11 h 13"/>
                  <a:gd name="T76" fmla="*/ 22 w 41"/>
                  <a:gd name="T77" fmla="*/ 12 h 13"/>
                  <a:gd name="T78" fmla="*/ 23 w 41"/>
                  <a:gd name="T79" fmla="*/ 12 h 13"/>
                  <a:gd name="T80" fmla="*/ 26 w 41"/>
                  <a:gd name="T81" fmla="*/ 13 h 13"/>
                  <a:gd name="T82" fmla="*/ 27 w 41"/>
                  <a:gd name="T83" fmla="*/ 12 h 13"/>
                  <a:gd name="T84" fmla="*/ 28 w 41"/>
                  <a:gd name="T85" fmla="*/ 11 h 13"/>
                  <a:gd name="T86" fmla="*/ 31 w 41"/>
                  <a:gd name="T87" fmla="*/ 11 h 13"/>
                  <a:gd name="T88" fmla="*/ 33 w 41"/>
                  <a:gd name="T89" fmla="*/ 11 h 13"/>
                  <a:gd name="T90" fmla="*/ 33 w 41"/>
                  <a:gd name="T91" fmla="*/ 11 h 13"/>
                  <a:gd name="T92" fmla="*/ 34 w 41"/>
                  <a:gd name="T93" fmla="*/ 11 h 13"/>
                  <a:gd name="T94" fmla="*/ 37 w 41"/>
                  <a:gd name="T9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1" h="13">
                    <a:moveTo>
                      <a:pt x="37" y="11"/>
                    </a:moveTo>
                    <a:lnTo>
                      <a:pt x="41" y="8"/>
                    </a:lnTo>
                    <a:lnTo>
                      <a:pt x="41" y="8"/>
                    </a:lnTo>
                    <a:lnTo>
                      <a:pt x="41" y="7"/>
                    </a:lnTo>
                    <a:lnTo>
                      <a:pt x="38" y="5"/>
                    </a:lnTo>
                    <a:lnTo>
                      <a:pt x="38" y="4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1" y="4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4" y="11"/>
                    </a:lnTo>
                    <a:lnTo>
                      <a:pt x="16" y="11"/>
                    </a:lnTo>
                    <a:lnTo>
                      <a:pt x="22" y="12"/>
                    </a:lnTo>
                    <a:lnTo>
                      <a:pt x="23" y="12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8" y="11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4" y="11"/>
                    </a:lnTo>
                    <a:lnTo>
                      <a:pt x="37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 221">
                <a:extLst>
                  <a:ext uri="{FF2B5EF4-FFF2-40B4-BE49-F238E27FC236}">
                    <a16:creationId xmlns:a16="http://schemas.microsoft.com/office/drawing/2014/main" id="{F7AAA3C1-48F0-4E6C-A3DA-BB6DCCEE2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563" y="1304925"/>
                <a:ext cx="9525" cy="6350"/>
              </a:xfrm>
              <a:custGeom>
                <a:avLst/>
                <a:gdLst>
                  <a:gd name="T0" fmla="*/ 3 w 29"/>
                  <a:gd name="T1" fmla="*/ 9 h 19"/>
                  <a:gd name="T2" fmla="*/ 5 w 29"/>
                  <a:gd name="T3" fmla="*/ 9 h 19"/>
                  <a:gd name="T4" fmla="*/ 6 w 29"/>
                  <a:gd name="T5" fmla="*/ 9 h 19"/>
                  <a:gd name="T6" fmla="*/ 7 w 29"/>
                  <a:gd name="T7" fmla="*/ 9 h 19"/>
                  <a:gd name="T8" fmla="*/ 9 w 29"/>
                  <a:gd name="T9" fmla="*/ 9 h 19"/>
                  <a:gd name="T10" fmla="*/ 9 w 29"/>
                  <a:gd name="T11" fmla="*/ 9 h 19"/>
                  <a:gd name="T12" fmla="*/ 10 w 29"/>
                  <a:gd name="T13" fmla="*/ 9 h 19"/>
                  <a:gd name="T14" fmla="*/ 13 w 29"/>
                  <a:gd name="T15" fmla="*/ 13 h 19"/>
                  <a:gd name="T16" fmla="*/ 13 w 29"/>
                  <a:gd name="T17" fmla="*/ 13 h 19"/>
                  <a:gd name="T18" fmla="*/ 16 w 29"/>
                  <a:gd name="T19" fmla="*/ 15 h 19"/>
                  <a:gd name="T20" fmla="*/ 16 w 29"/>
                  <a:gd name="T21" fmla="*/ 17 h 19"/>
                  <a:gd name="T22" fmla="*/ 17 w 29"/>
                  <a:gd name="T23" fmla="*/ 18 h 19"/>
                  <a:gd name="T24" fmla="*/ 18 w 29"/>
                  <a:gd name="T25" fmla="*/ 18 h 19"/>
                  <a:gd name="T26" fmla="*/ 18 w 29"/>
                  <a:gd name="T27" fmla="*/ 18 h 19"/>
                  <a:gd name="T28" fmla="*/ 21 w 29"/>
                  <a:gd name="T29" fmla="*/ 18 h 19"/>
                  <a:gd name="T30" fmla="*/ 23 w 29"/>
                  <a:gd name="T31" fmla="*/ 18 h 19"/>
                  <a:gd name="T32" fmla="*/ 24 w 29"/>
                  <a:gd name="T33" fmla="*/ 18 h 19"/>
                  <a:gd name="T34" fmla="*/ 24 w 29"/>
                  <a:gd name="T35" fmla="*/ 18 h 19"/>
                  <a:gd name="T36" fmla="*/ 24 w 29"/>
                  <a:gd name="T37" fmla="*/ 18 h 19"/>
                  <a:gd name="T38" fmla="*/ 25 w 29"/>
                  <a:gd name="T39" fmla="*/ 19 h 19"/>
                  <a:gd name="T40" fmla="*/ 27 w 29"/>
                  <a:gd name="T41" fmla="*/ 18 h 19"/>
                  <a:gd name="T42" fmla="*/ 28 w 29"/>
                  <a:gd name="T43" fmla="*/ 17 h 19"/>
                  <a:gd name="T44" fmla="*/ 29 w 29"/>
                  <a:gd name="T45" fmla="*/ 14 h 19"/>
                  <a:gd name="T46" fmla="*/ 29 w 29"/>
                  <a:gd name="T47" fmla="*/ 12 h 19"/>
                  <a:gd name="T48" fmla="*/ 28 w 29"/>
                  <a:gd name="T49" fmla="*/ 11 h 19"/>
                  <a:gd name="T50" fmla="*/ 25 w 29"/>
                  <a:gd name="T51" fmla="*/ 7 h 19"/>
                  <a:gd name="T52" fmla="*/ 25 w 29"/>
                  <a:gd name="T53" fmla="*/ 7 h 19"/>
                  <a:gd name="T54" fmla="*/ 23 w 29"/>
                  <a:gd name="T55" fmla="*/ 6 h 19"/>
                  <a:gd name="T56" fmla="*/ 22 w 29"/>
                  <a:gd name="T57" fmla="*/ 5 h 19"/>
                  <a:gd name="T58" fmla="*/ 21 w 29"/>
                  <a:gd name="T59" fmla="*/ 5 h 19"/>
                  <a:gd name="T60" fmla="*/ 19 w 29"/>
                  <a:gd name="T61" fmla="*/ 3 h 19"/>
                  <a:gd name="T62" fmla="*/ 16 w 29"/>
                  <a:gd name="T63" fmla="*/ 2 h 19"/>
                  <a:gd name="T64" fmla="*/ 15 w 29"/>
                  <a:gd name="T65" fmla="*/ 1 h 19"/>
                  <a:gd name="T66" fmla="*/ 13 w 29"/>
                  <a:gd name="T67" fmla="*/ 0 h 19"/>
                  <a:gd name="T68" fmla="*/ 12 w 29"/>
                  <a:gd name="T69" fmla="*/ 1 h 19"/>
                  <a:gd name="T70" fmla="*/ 9 w 29"/>
                  <a:gd name="T71" fmla="*/ 1 h 19"/>
                  <a:gd name="T72" fmla="*/ 6 w 29"/>
                  <a:gd name="T73" fmla="*/ 1 h 19"/>
                  <a:gd name="T74" fmla="*/ 4 w 29"/>
                  <a:gd name="T75" fmla="*/ 1 h 19"/>
                  <a:gd name="T76" fmla="*/ 1 w 29"/>
                  <a:gd name="T77" fmla="*/ 3 h 19"/>
                  <a:gd name="T78" fmla="*/ 1 w 29"/>
                  <a:gd name="T79" fmla="*/ 3 h 19"/>
                  <a:gd name="T80" fmla="*/ 1 w 29"/>
                  <a:gd name="T81" fmla="*/ 6 h 19"/>
                  <a:gd name="T82" fmla="*/ 0 w 29"/>
                  <a:gd name="T83" fmla="*/ 8 h 19"/>
                  <a:gd name="T84" fmla="*/ 3 w 29"/>
                  <a:gd name="T85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" h="19">
                    <a:moveTo>
                      <a:pt x="3" y="9"/>
                    </a:moveTo>
                    <a:lnTo>
                      <a:pt x="5" y="9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6" y="15"/>
                    </a:lnTo>
                    <a:lnTo>
                      <a:pt x="16" y="17"/>
                    </a:lnTo>
                    <a:lnTo>
                      <a:pt x="17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1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5" y="19"/>
                    </a:lnTo>
                    <a:lnTo>
                      <a:pt x="27" y="18"/>
                    </a:lnTo>
                    <a:lnTo>
                      <a:pt x="28" y="17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3" y="6"/>
                    </a:lnTo>
                    <a:lnTo>
                      <a:pt x="22" y="5"/>
                    </a:lnTo>
                    <a:lnTo>
                      <a:pt x="21" y="5"/>
                    </a:lnTo>
                    <a:lnTo>
                      <a:pt x="19" y="3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3" y="0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 222">
                <a:extLst>
                  <a:ext uri="{FF2B5EF4-FFF2-40B4-BE49-F238E27FC236}">
                    <a16:creationId xmlns:a16="http://schemas.microsoft.com/office/drawing/2014/main" id="{E81CBE6E-0BAC-4A84-9895-AD40BF19C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7613" y="1300163"/>
                <a:ext cx="20638" cy="11112"/>
              </a:xfrm>
              <a:custGeom>
                <a:avLst/>
                <a:gdLst>
                  <a:gd name="T0" fmla="*/ 3 w 61"/>
                  <a:gd name="T1" fmla="*/ 35 h 35"/>
                  <a:gd name="T2" fmla="*/ 5 w 61"/>
                  <a:gd name="T3" fmla="*/ 35 h 35"/>
                  <a:gd name="T4" fmla="*/ 6 w 61"/>
                  <a:gd name="T5" fmla="*/ 34 h 35"/>
                  <a:gd name="T6" fmla="*/ 7 w 61"/>
                  <a:gd name="T7" fmla="*/ 35 h 35"/>
                  <a:gd name="T8" fmla="*/ 8 w 61"/>
                  <a:gd name="T9" fmla="*/ 35 h 35"/>
                  <a:gd name="T10" fmla="*/ 9 w 61"/>
                  <a:gd name="T11" fmla="*/ 35 h 35"/>
                  <a:gd name="T12" fmla="*/ 12 w 61"/>
                  <a:gd name="T13" fmla="*/ 34 h 35"/>
                  <a:gd name="T14" fmla="*/ 14 w 61"/>
                  <a:gd name="T15" fmla="*/ 33 h 35"/>
                  <a:gd name="T16" fmla="*/ 17 w 61"/>
                  <a:gd name="T17" fmla="*/ 31 h 35"/>
                  <a:gd name="T18" fmla="*/ 18 w 61"/>
                  <a:gd name="T19" fmla="*/ 31 h 35"/>
                  <a:gd name="T20" fmla="*/ 20 w 61"/>
                  <a:gd name="T21" fmla="*/ 30 h 35"/>
                  <a:gd name="T22" fmla="*/ 26 w 61"/>
                  <a:gd name="T23" fmla="*/ 25 h 35"/>
                  <a:gd name="T24" fmla="*/ 28 w 61"/>
                  <a:gd name="T25" fmla="*/ 22 h 35"/>
                  <a:gd name="T26" fmla="*/ 29 w 61"/>
                  <a:gd name="T27" fmla="*/ 21 h 35"/>
                  <a:gd name="T28" fmla="*/ 31 w 61"/>
                  <a:gd name="T29" fmla="*/ 19 h 35"/>
                  <a:gd name="T30" fmla="*/ 34 w 61"/>
                  <a:gd name="T31" fmla="*/ 18 h 35"/>
                  <a:gd name="T32" fmla="*/ 36 w 61"/>
                  <a:gd name="T33" fmla="*/ 17 h 35"/>
                  <a:gd name="T34" fmla="*/ 38 w 61"/>
                  <a:gd name="T35" fmla="*/ 16 h 35"/>
                  <a:gd name="T36" fmla="*/ 40 w 61"/>
                  <a:gd name="T37" fmla="*/ 16 h 35"/>
                  <a:gd name="T38" fmla="*/ 42 w 61"/>
                  <a:gd name="T39" fmla="*/ 14 h 35"/>
                  <a:gd name="T40" fmla="*/ 47 w 61"/>
                  <a:gd name="T41" fmla="*/ 12 h 35"/>
                  <a:gd name="T42" fmla="*/ 50 w 61"/>
                  <a:gd name="T43" fmla="*/ 11 h 35"/>
                  <a:gd name="T44" fmla="*/ 54 w 61"/>
                  <a:gd name="T45" fmla="*/ 10 h 35"/>
                  <a:gd name="T46" fmla="*/ 55 w 61"/>
                  <a:gd name="T47" fmla="*/ 8 h 35"/>
                  <a:gd name="T48" fmla="*/ 61 w 61"/>
                  <a:gd name="T49" fmla="*/ 4 h 35"/>
                  <a:gd name="T50" fmla="*/ 61 w 61"/>
                  <a:gd name="T51" fmla="*/ 4 h 35"/>
                  <a:gd name="T52" fmla="*/ 61 w 61"/>
                  <a:gd name="T53" fmla="*/ 2 h 35"/>
                  <a:gd name="T54" fmla="*/ 56 w 61"/>
                  <a:gd name="T55" fmla="*/ 0 h 35"/>
                  <a:gd name="T56" fmla="*/ 55 w 61"/>
                  <a:gd name="T57" fmla="*/ 0 h 35"/>
                  <a:gd name="T58" fmla="*/ 53 w 61"/>
                  <a:gd name="T59" fmla="*/ 1 h 35"/>
                  <a:gd name="T60" fmla="*/ 48 w 61"/>
                  <a:gd name="T61" fmla="*/ 2 h 35"/>
                  <a:gd name="T62" fmla="*/ 46 w 61"/>
                  <a:gd name="T63" fmla="*/ 2 h 35"/>
                  <a:gd name="T64" fmla="*/ 42 w 61"/>
                  <a:gd name="T65" fmla="*/ 2 h 35"/>
                  <a:gd name="T66" fmla="*/ 41 w 61"/>
                  <a:gd name="T67" fmla="*/ 2 h 35"/>
                  <a:gd name="T68" fmla="*/ 40 w 61"/>
                  <a:gd name="T69" fmla="*/ 2 h 35"/>
                  <a:gd name="T70" fmla="*/ 40 w 61"/>
                  <a:gd name="T71" fmla="*/ 2 h 35"/>
                  <a:gd name="T72" fmla="*/ 36 w 61"/>
                  <a:gd name="T73" fmla="*/ 2 h 35"/>
                  <a:gd name="T74" fmla="*/ 34 w 61"/>
                  <a:gd name="T75" fmla="*/ 4 h 35"/>
                  <a:gd name="T76" fmla="*/ 30 w 61"/>
                  <a:gd name="T77" fmla="*/ 6 h 35"/>
                  <a:gd name="T78" fmla="*/ 26 w 61"/>
                  <a:gd name="T79" fmla="*/ 10 h 35"/>
                  <a:gd name="T80" fmla="*/ 26 w 61"/>
                  <a:gd name="T81" fmla="*/ 10 h 35"/>
                  <a:gd name="T82" fmla="*/ 25 w 61"/>
                  <a:gd name="T83" fmla="*/ 11 h 35"/>
                  <a:gd name="T84" fmla="*/ 24 w 61"/>
                  <a:gd name="T85" fmla="*/ 12 h 35"/>
                  <a:gd name="T86" fmla="*/ 19 w 61"/>
                  <a:gd name="T87" fmla="*/ 14 h 35"/>
                  <a:gd name="T88" fmla="*/ 15 w 61"/>
                  <a:gd name="T89" fmla="*/ 17 h 35"/>
                  <a:gd name="T90" fmla="*/ 13 w 61"/>
                  <a:gd name="T91" fmla="*/ 16 h 35"/>
                  <a:gd name="T92" fmla="*/ 11 w 61"/>
                  <a:gd name="T93" fmla="*/ 17 h 35"/>
                  <a:gd name="T94" fmla="*/ 6 w 61"/>
                  <a:gd name="T95" fmla="*/ 22 h 35"/>
                  <a:gd name="T96" fmla="*/ 6 w 61"/>
                  <a:gd name="T97" fmla="*/ 27 h 35"/>
                  <a:gd name="T98" fmla="*/ 3 w 61"/>
                  <a:gd name="T99" fmla="*/ 30 h 35"/>
                  <a:gd name="T100" fmla="*/ 2 w 61"/>
                  <a:gd name="T101" fmla="*/ 30 h 35"/>
                  <a:gd name="T102" fmla="*/ 1 w 61"/>
                  <a:gd name="T103" fmla="*/ 30 h 35"/>
                  <a:gd name="T104" fmla="*/ 1 w 61"/>
                  <a:gd name="T105" fmla="*/ 30 h 35"/>
                  <a:gd name="T106" fmla="*/ 0 w 61"/>
                  <a:gd name="T107" fmla="*/ 31 h 35"/>
                  <a:gd name="T108" fmla="*/ 0 w 61"/>
                  <a:gd name="T109" fmla="*/ 33 h 35"/>
                  <a:gd name="T110" fmla="*/ 2 w 61"/>
                  <a:gd name="T111" fmla="*/ 35 h 35"/>
                  <a:gd name="T112" fmla="*/ 3 w 61"/>
                  <a:gd name="T1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1" h="35">
                    <a:moveTo>
                      <a:pt x="3" y="35"/>
                    </a:moveTo>
                    <a:lnTo>
                      <a:pt x="5" y="35"/>
                    </a:lnTo>
                    <a:lnTo>
                      <a:pt x="6" y="34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5"/>
                    </a:lnTo>
                    <a:lnTo>
                      <a:pt x="12" y="34"/>
                    </a:lnTo>
                    <a:lnTo>
                      <a:pt x="14" y="33"/>
                    </a:lnTo>
                    <a:lnTo>
                      <a:pt x="17" y="31"/>
                    </a:lnTo>
                    <a:lnTo>
                      <a:pt x="18" y="31"/>
                    </a:lnTo>
                    <a:lnTo>
                      <a:pt x="20" y="30"/>
                    </a:lnTo>
                    <a:lnTo>
                      <a:pt x="26" y="25"/>
                    </a:lnTo>
                    <a:lnTo>
                      <a:pt x="28" y="22"/>
                    </a:lnTo>
                    <a:lnTo>
                      <a:pt x="29" y="21"/>
                    </a:lnTo>
                    <a:lnTo>
                      <a:pt x="31" y="19"/>
                    </a:lnTo>
                    <a:lnTo>
                      <a:pt x="34" y="18"/>
                    </a:lnTo>
                    <a:lnTo>
                      <a:pt x="36" y="17"/>
                    </a:lnTo>
                    <a:lnTo>
                      <a:pt x="38" y="16"/>
                    </a:lnTo>
                    <a:lnTo>
                      <a:pt x="40" y="16"/>
                    </a:lnTo>
                    <a:lnTo>
                      <a:pt x="42" y="14"/>
                    </a:lnTo>
                    <a:lnTo>
                      <a:pt x="47" y="12"/>
                    </a:lnTo>
                    <a:lnTo>
                      <a:pt x="50" y="11"/>
                    </a:lnTo>
                    <a:lnTo>
                      <a:pt x="54" y="10"/>
                    </a:lnTo>
                    <a:lnTo>
                      <a:pt x="55" y="8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1" y="2"/>
                    </a:lnTo>
                    <a:lnTo>
                      <a:pt x="56" y="0"/>
                    </a:lnTo>
                    <a:lnTo>
                      <a:pt x="55" y="0"/>
                    </a:lnTo>
                    <a:lnTo>
                      <a:pt x="53" y="1"/>
                    </a:lnTo>
                    <a:lnTo>
                      <a:pt x="48" y="2"/>
                    </a:lnTo>
                    <a:lnTo>
                      <a:pt x="46" y="2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6" y="2"/>
                    </a:lnTo>
                    <a:lnTo>
                      <a:pt x="34" y="4"/>
                    </a:lnTo>
                    <a:lnTo>
                      <a:pt x="30" y="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5" y="11"/>
                    </a:lnTo>
                    <a:lnTo>
                      <a:pt x="24" y="12"/>
                    </a:lnTo>
                    <a:lnTo>
                      <a:pt x="19" y="14"/>
                    </a:lnTo>
                    <a:lnTo>
                      <a:pt x="15" y="17"/>
                    </a:lnTo>
                    <a:lnTo>
                      <a:pt x="13" y="16"/>
                    </a:lnTo>
                    <a:lnTo>
                      <a:pt x="11" y="17"/>
                    </a:lnTo>
                    <a:lnTo>
                      <a:pt x="6" y="22"/>
                    </a:lnTo>
                    <a:lnTo>
                      <a:pt x="6" y="27"/>
                    </a:lnTo>
                    <a:lnTo>
                      <a:pt x="3" y="30"/>
                    </a:lnTo>
                    <a:lnTo>
                      <a:pt x="2" y="30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2" y="35"/>
                    </a:lnTo>
                    <a:lnTo>
                      <a:pt x="3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223">
                <a:extLst>
                  <a:ext uri="{FF2B5EF4-FFF2-40B4-BE49-F238E27FC236}">
                    <a16:creationId xmlns:a16="http://schemas.microsoft.com/office/drawing/2014/main" id="{1E1049BD-2B56-4AF7-BC8B-EB2CD3583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150" y="1247775"/>
                <a:ext cx="30163" cy="39687"/>
              </a:xfrm>
              <a:custGeom>
                <a:avLst/>
                <a:gdLst>
                  <a:gd name="T0" fmla="*/ 87 w 95"/>
                  <a:gd name="T1" fmla="*/ 18 h 124"/>
                  <a:gd name="T2" fmla="*/ 94 w 95"/>
                  <a:gd name="T3" fmla="*/ 6 h 124"/>
                  <a:gd name="T4" fmla="*/ 84 w 95"/>
                  <a:gd name="T5" fmla="*/ 4 h 124"/>
                  <a:gd name="T6" fmla="*/ 70 w 95"/>
                  <a:gd name="T7" fmla="*/ 12 h 124"/>
                  <a:gd name="T8" fmla="*/ 52 w 95"/>
                  <a:gd name="T9" fmla="*/ 12 h 124"/>
                  <a:gd name="T10" fmla="*/ 43 w 95"/>
                  <a:gd name="T11" fmla="*/ 11 h 124"/>
                  <a:gd name="T12" fmla="*/ 37 w 95"/>
                  <a:gd name="T13" fmla="*/ 7 h 124"/>
                  <a:gd name="T14" fmla="*/ 29 w 95"/>
                  <a:gd name="T15" fmla="*/ 11 h 124"/>
                  <a:gd name="T16" fmla="*/ 19 w 95"/>
                  <a:gd name="T17" fmla="*/ 13 h 124"/>
                  <a:gd name="T18" fmla="*/ 14 w 95"/>
                  <a:gd name="T19" fmla="*/ 25 h 124"/>
                  <a:gd name="T20" fmla="*/ 14 w 95"/>
                  <a:gd name="T21" fmla="*/ 36 h 124"/>
                  <a:gd name="T22" fmla="*/ 8 w 95"/>
                  <a:gd name="T23" fmla="*/ 47 h 124"/>
                  <a:gd name="T24" fmla="*/ 6 w 95"/>
                  <a:gd name="T25" fmla="*/ 62 h 124"/>
                  <a:gd name="T26" fmla="*/ 1 w 95"/>
                  <a:gd name="T27" fmla="*/ 72 h 124"/>
                  <a:gd name="T28" fmla="*/ 2 w 95"/>
                  <a:gd name="T29" fmla="*/ 78 h 124"/>
                  <a:gd name="T30" fmla="*/ 2 w 95"/>
                  <a:gd name="T31" fmla="*/ 87 h 124"/>
                  <a:gd name="T32" fmla="*/ 7 w 95"/>
                  <a:gd name="T33" fmla="*/ 87 h 124"/>
                  <a:gd name="T34" fmla="*/ 8 w 95"/>
                  <a:gd name="T35" fmla="*/ 90 h 124"/>
                  <a:gd name="T36" fmla="*/ 11 w 95"/>
                  <a:gd name="T37" fmla="*/ 95 h 124"/>
                  <a:gd name="T38" fmla="*/ 8 w 95"/>
                  <a:gd name="T39" fmla="*/ 108 h 124"/>
                  <a:gd name="T40" fmla="*/ 7 w 95"/>
                  <a:gd name="T41" fmla="*/ 122 h 124"/>
                  <a:gd name="T42" fmla="*/ 16 w 95"/>
                  <a:gd name="T43" fmla="*/ 122 h 124"/>
                  <a:gd name="T44" fmla="*/ 23 w 95"/>
                  <a:gd name="T45" fmla="*/ 122 h 124"/>
                  <a:gd name="T46" fmla="*/ 22 w 95"/>
                  <a:gd name="T47" fmla="*/ 114 h 124"/>
                  <a:gd name="T48" fmla="*/ 24 w 95"/>
                  <a:gd name="T49" fmla="*/ 101 h 124"/>
                  <a:gd name="T50" fmla="*/ 24 w 95"/>
                  <a:gd name="T51" fmla="*/ 92 h 124"/>
                  <a:gd name="T52" fmla="*/ 22 w 95"/>
                  <a:gd name="T53" fmla="*/ 80 h 124"/>
                  <a:gd name="T54" fmla="*/ 30 w 95"/>
                  <a:gd name="T55" fmla="*/ 74 h 124"/>
                  <a:gd name="T56" fmla="*/ 34 w 95"/>
                  <a:gd name="T57" fmla="*/ 76 h 124"/>
                  <a:gd name="T58" fmla="*/ 30 w 95"/>
                  <a:gd name="T59" fmla="*/ 84 h 124"/>
                  <a:gd name="T60" fmla="*/ 37 w 95"/>
                  <a:gd name="T61" fmla="*/ 94 h 124"/>
                  <a:gd name="T62" fmla="*/ 40 w 95"/>
                  <a:gd name="T63" fmla="*/ 99 h 124"/>
                  <a:gd name="T64" fmla="*/ 47 w 95"/>
                  <a:gd name="T65" fmla="*/ 111 h 124"/>
                  <a:gd name="T66" fmla="*/ 52 w 95"/>
                  <a:gd name="T67" fmla="*/ 104 h 124"/>
                  <a:gd name="T68" fmla="*/ 59 w 95"/>
                  <a:gd name="T69" fmla="*/ 101 h 124"/>
                  <a:gd name="T70" fmla="*/ 57 w 95"/>
                  <a:gd name="T71" fmla="*/ 94 h 124"/>
                  <a:gd name="T72" fmla="*/ 53 w 95"/>
                  <a:gd name="T73" fmla="*/ 84 h 124"/>
                  <a:gd name="T74" fmla="*/ 42 w 95"/>
                  <a:gd name="T75" fmla="*/ 64 h 124"/>
                  <a:gd name="T76" fmla="*/ 42 w 95"/>
                  <a:gd name="T77" fmla="*/ 60 h 124"/>
                  <a:gd name="T78" fmla="*/ 55 w 95"/>
                  <a:gd name="T79" fmla="*/ 55 h 124"/>
                  <a:gd name="T80" fmla="*/ 59 w 95"/>
                  <a:gd name="T81" fmla="*/ 48 h 124"/>
                  <a:gd name="T82" fmla="*/ 65 w 95"/>
                  <a:gd name="T83" fmla="*/ 46 h 124"/>
                  <a:gd name="T84" fmla="*/ 69 w 95"/>
                  <a:gd name="T85" fmla="*/ 37 h 124"/>
                  <a:gd name="T86" fmla="*/ 54 w 95"/>
                  <a:gd name="T87" fmla="*/ 41 h 124"/>
                  <a:gd name="T88" fmla="*/ 47 w 95"/>
                  <a:gd name="T89" fmla="*/ 42 h 124"/>
                  <a:gd name="T90" fmla="*/ 43 w 95"/>
                  <a:gd name="T91" fmla="*/ 42 h 124"/>
                  <a:gd name="T92" fmla="*/ 29 w 95"/>
                  <a:gd name="T93" fmla="*/ 49 h 124"/>
                  <a:gd name="T94" fmla="*/ 28 w 95"/>
                  <a:gd name="T95" fmla="*/ 48 h 124"/>
                  <a:gd name="T96" fmla="*/ 20 w 95"/>
                  <a:gd name="T97" fmla="*/ 40 h 124"/>
                  <a:gd name="T98" fmla="*/ 23 w 95"/>
                  <a:gd name="T99" fmla="*/ 27 h 124"/>
                  <a:gd name="T100" fmla="*/ 28 w 95"/>
                  <a:gd name="T101" fmla="*/ 22 h 124"/>
                  <a:gd name="T102" fmla="*/ 45 w 95"/>
                  <a:gd name="T103" fmla="*/ 22 h 124"/>
                  <a:gd name="T104" fmla="*/ 55 w 95"/>
                  <a:gd name="T105" fmla="*/ 22 h 124"/>
                  <a:gd name="T106" fmla="*/ 63 w 95"/>
                  <a:gd name="T107" fmla="*/ 23 h 124"/>
                  <a:gd name="T108" fmla="*/ 72 w 95"/>
                  <a:gd name="T109" fmla="*/ 2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5" h="124">
                    <a:moveTo>
                      <a:pt x="79" y="25"/>
                    </a:moveTo>
                    <a:lnTo>
                      <a:pt x="81" y="24"/>
                    </a:lnTo>
                    <a:lnTo>
                      <a:pt x="86" y="21"/>
                    </a:lnTo>
                    <a:lnTo>
                      <a:pt x="87" y="18"/>
                    </a:lnTo>
                    <a:lnTo>
                      <a:pt x="89" y="13"/>
                    </a:lnTo>
                    <a:lnTo>
                      <a:pt x="90" y="12"/>
                    </a:lnTo>
                    <a:lnTo>
                      <a:pt x="93" y="10"/>
                    </a:lnTo>
                    <a:lnTo>
                      <a:pt x="94" y="6"/>
                    </a:lnTo>
                    <a:lnTo>
                      <a:pt x="95" y="3"/>
                    </a:lnTo>
                    <a:lnTo>
                      <a:pt x="89" y="0"/>
                    </a:lnTo>
                    <a:lnTo>
                      <a:pt x="88" y="1"/>
                    </a:lnTo>
                    <a:lnTo>
                      <a:pt x="84" y="4"/>
                    </a:lnTo>
                    <a:lnTo>
                      <a:pt x="81" y="7"/>
                    </a:lnTo>
                    <a:lnTo>
                      <a:pt x="79" y="10"/>
                    </a:lnTo>
                    <a:lnTo>
                      <a:pt x="75" y="13"/>
                    </a:lnTo>
                    <a:lnTo>
                      <a:pt x="70" y="12"/>
                    </a:lnTo>
                    <a:lnTo>
                      <a:pt x="65" y="12"/>
                    </a:lnTo>
                    <a:lnTo>
                      <a:pt x="61" y="12"/>
                    </a:lnTo>
                    <a:lnTo>
                      <a:pt x="57" y="12"/>
                    </a:lnTo>
                    <a:lnTo>
                      <a:pt x="52" y="12"/>
                    </a:lnTo>
                    <a:lnTo>
                      <a:pt x="49" y="11"/>
                    </a:lnTo>
                    <a:lnTo>
                      <a:pt x="46" y="11"/>
                    </a:lnTo>
                    <a:lnTo>
                      <a:pt x="45" y="11"/>
                    </a:lnTo>
                    <a:lnTo>
                      <a:pt x="43" y="11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41" y="9"/>
                    </a:lnTo>
                    <a:lnTo>
                      <a:pt x="37" y="7"/>
                    </a:lnTo>
                    <a:lnTo>
                      <a:pt x="35" y="7"/>
                    </a:lnTo>
                    <a:lnTo>
                      <a:pt x="31" y="9"/>
                    </a:lnTo>
                    <a:lnTo>
                      <a:pt x="29" y="11"/>
                    </a:lnTo>
                    <a:lnTo>
                      <a:pt x="29" y="11"/>
                    </a:lnTo>
                    <a:lnTo>
                      <a:pt x="25" y="15"/>
                    </a:lnTo>
                    <a:lnTo>
                      <a:pt x="22" y="11"/>
                    </a:lnTo>
                    <a:lnTo>
                      <a:pt x="20" y="12"/>
                    </a:lnTo>
                    <a:lnTo>
                      <a:pt x="19" y="13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6" y="22"/>
                    </a:lnTo>
                    <a:lnTo>
                      <a:pt x="14" y="25"/>
                    </a:lnTo>
                    <a:lnTo>
                      <a:pt x="14" y="28"/>
                    </a:lnTo>
                    <a:lnTo>
                      <a:pt x="13" y="28"/>
                    </a:lnTo>
                    <a:lnTo>
                      <a:pt x="13" y="31"/>
                    </a:lnTo>
                    <a:lnTo>
                      <a:pt x="14" y="36"/>
                    </a:lnTo>
                    <a:lnTo>
                      <a:pt x="14" y="39"/>
                    </a:lnTo>
                    <a:lnTo>
                      <a:pt x="13" y="40"/>
                    </a:lnTo>
                    <a:lnTo>
                      <a:pt x="11" y="43"/>
                    </a:lnTo>
                    <a:lnTo>
                      <a:pt x="8" y="47"/>
                    </a:lnTo>
                    <a:lnTo>
                      <a:pt x="8" y="48"/>
                    </a:lnTo>
                    <a:lnTo>
                      <a:pt x="7" y="54"/>
                    </a:lnTo>
                    <a:lnTo>
                      <a:pt x="7" y="57"/>
                    </a:lnTo>
                    <a:lnTo>
                      <a:pt x="6" y="62"/>
                    </a:lnTo>
                    <a:lnTo>
                      <a:pt x="4" y="70"/>
                    </a:lnTo>
                    <a:lnTo>
                      <a:pt x="4" y="70"/>
                    </a:lnTo>
                    <a:lnTo>
                      <a:pt x="2" y="72"/>
                    </a:lnTo>
                    <a:lnTo>
                      <a:pt x="1" y="72"/>
                    </a:lnTo>
                    <a:lnTo>
                      <a:pt x="0" y="76"/>
                    </a:lnTo>
                    <a:lnTo>
                      <a:pt x="1" y="77"/>
                    </a:lnTo>
                    <a:lnTo>
                      <a:pt x="2" y="77"/>
                    </a:lnTo>
                    <a:lnTo>
                      <a:pt x="2" y="78"/>
                    </a:lnTo>
                    <a:lnTo>
                      <a:pt x="2" y="81"/>
                    </a:lnTo>
                    <a:lnTo>
                      <a:pt x="2" y="82"/>
                    </a:lnTo>
                    <a:lnTo>
                      <a:pt x="1" y="87"/>
                    </a:lnTo>
                    <a:lnTo>
                      <a:pt x="2" y="87"/>
                    </a:lnTo>
                    <a:lnTo>
                      <a:pt x="2" y="87"/>
                    </a:lnTo>
                    <a:lnTo>
                      <a:pt x="5" y="87"/>
                    </a:lnTo>
                    <a:lnTo>
                      <a:pt x="7" y="87"/>
                    </a:lnTo>
                    <a:lnTo>
                      <a:pt x="7" y="87"/>
                    </a:lnTo>
                    <a:lnTo>
                      <a:pt x="8" y="86"/>
                    </a:lnTo>
                    <a:lnTo>
                      <a:pt x="8" y="87"/>
                    </a:lnTo>
                    <a:lnTo>
                      <a:pt x="8" y="88"/>
                    </a:lnTo>
                    <a:lnTo>
                      <a:pt x="8" y="90"/>
                    </a:lnTo>
                    <a:lnTo>
                      <a:pt x="10" y="92"/>
                    </a:lnTo>
                    <a:lnTo>
                      <a:pt x="11" y="92"/>
                    </a:lnTo>
                    <a:lnTo>
                      <a:pt x="11" y="93"/>
                    </a:lnTo>
                    <a:lnTo>
                      <a:pt x="11" y="95"/>
                    </a:lnTo>
                    <a:lnTo>
                      <a:pt x="10" y="100"/>
                    </a:lnTo>
                    <a:lnTo>
                      <a:pt x="10" y="101"/>
                    </a:lnTo>
                    <a:lnTo>
                      <a:pt x="8" y="107"/>
                    </a:lnTo>
                    <a:lnTo>
                      <a:pt x="8" y="108"/>
                    </a:lnTo>
                    <a:lnTo>
                      <a:pt x="7" y="113"/>
                    </a:lnTo>
                    <a:lnTo>
                      <a:pt x="7" y="117"/>
                    </a:lnTo>
                    <a:lnTo>
                      <a:pt x="7" y="122"/>
                    </a:lnTo>
                    <a:lnTo>
                      <a:pt x="7" y="122"/>
                    </a:lnTo>
                    <a:lnTo>
                      <a:pt x="11" y="124"/>
                    </a:lnTo>
                    <a:lnTo>
                      <a:pt x="12" y="123"/>
                    </a:lnTo>
                    <a:lnTo>
                      <a:pt x="13" y="122"/>
                    </a:lnTo>
                    <a:lnTo>
                      <a:pt x="16" y="122"/>
                    </a:lnTo>
                    <a:lnTo>
                      <a:pt x="18" y="120"/>
                    </a:lnTo>
                    <a:lnTo>
                      <a:pt x="20" y="122"/>
                    </a:lnTo>
                    <a:lnTo>
                      <a:pt x="22" y="122"/>
                    </a:lnTo>
                    <a:lnTo>
                      <a:pt x="23" y="122"/>
                    </a:lnTo>
                    <a:lnTo>
                      <a:pt x="24" y="120"/>
                    </a:lnTo>
                    <a:lnTo>
                      <a:pt x="23" y="116"/>
                    </a:lnTo>
                    <a:lnTo>
                      <a:pt x="22" y="114"/>
                    </a:lnTo>
                    <a:lnTo>
                      <a:pt x="22" y="114"/>
                    </a:lnTo>
                    <a:lnTo>
                      <a:pt x="23" y="112"/>
                    </a:lnTo>
                    <a:lnTo>
                      <a:pt x="24" y="110"/>
                    </a:lnTo>
                    <a:lnTo>
                      <a:pt x="24" y="105"/>
                    </a:lnTo>
                    <a:lnTo>
                      <a:pt x="24" y="101"/>
                    </a:lnTo>
                    <a:lnTo>
                      <a:pt x="23" y="99"/>
                    </a:lnTo>
                    <a:lnTo>
                      <a:pt x="23" y="96"/>
                    </a:lnTo>
                    <a:lnTo>
                      <a:pt x="23" y="94"/>
                    </a:lnTo>
                    <a:lnTo>
                      <a:pt x="24" y="92"/>
                    </a:lnTo>
                    <a:lnTo>
                      <a:pt x="24" y="89"/>
                    </a:lnTo>
                    <a:lnTo>
                      <a:pt x="24" y="83"/>
                    </a:lnTo>
                    <a:lnTo>
                      <a:pt x="23" y="81"/>
                    </a:lnTo>
                    <a:lnTo>
                      <a:pt x="22" y="80"/>
                    </a:lnTo>
                    <a:lnTo>
                      <a:pt x="22" y="78"/>
                    </a:lnTo>
                    <a:lnTo>
                      <a:pt x="24" y="77"/>
                    </a:lnTo>
                    <a:lnTo>
                      <a:pt x="28" y="75"/>
                    </a:lnTo>
                    <a:lnTo>
                      <a:pt x="30" y="74"/>
                    </a:lnTo>
                    <a:lnTo>
                      <a:pt x="33" y="74"/>
                    </a:lnTo>
                    <a:lnTo>
                      <a:pt x="33" y="74"/>
                    </a:lnTo>
                    <a:lnTo>
                      <a:pt x="33" y="74"/>
                    </a:lnTo>
                    <a:lnTo>
                      <a:pt x="34" y="76"/>
                    </a:lnTo>
                    <a:lnTo>
                      <a:pt x="34" y="78"/>
                    </a:lnTo>
                    <a:lnTo>
                      <a:pt x="31" y="81"/>
                    </a:lnTo>
                    <a:lnTo>
                      <a:pt x="30" y="83"/>
                    </a:lnTo>
                    <a:lnTo>
                      <a:pt x="30" y="84"/>
                    </a:lnTo>
                    <a:lnTo>
                      <a:pt x="30" y="88"/>
                    </a:lnTo>
                    <a:lnTo>
                      <a:pt x="31" y="90"/>
                    </a:lnTo>
                    <a:lnTo>
                      <a:pt x="35" y="93"/>
                    </a:lnTo>
                    <a:lnTo>
                      <a:pt x="37" y="94"/>
                    </a:lnTo>
                    <a:lnTo>
                      <a:pt x="39" y="94"/>
                    </a:lnTo>
                    <a:lnTo>
                      <a:pt x="40" y="95"/>
                    </a:lnTo>
                    <a:lnTo>
                      <a:pt x="40" y="98"/>
                    </a:lnTo>
                    <a:lnTo>
                      <a:pt x="40" y="99"/>
                    </a:lnTo>
                    <a:lnTo>
                      <a:pt x="37" y="102"/>
                    </a:lnTo>
                    <a:lnTo>
                      <a:pt x="40" y="107"/>
                    </a:lnTo>
                    <a:lnTo>
                      <a:pt x="43" y="108"/>
                    </a:lnTo>
                    <a:lnTo>
                      <a:pt x="47" y="111"/>
                    </a:lnTo>
                    <a:lnTo>
                      <a:pt x="47" y="110"/>
                    </a:lnTo>
                    <a:lnTo>
                      <a:pt x="48" y="108"/>
                    </a:lnTo>
                    <a:lnTo>
                      <a:pt x="48" y="106"/>
                    </a:lnTo>
                    <a:lnTo>
                      <a:pt x="52" y="104"/>
                    </a:lnTo>
                    <a:lnTo>
                      <a:pt x="52" y="105"/>
                    </a:lnTo>
                    <a:lnTo>
                      <a:pt x="55" y="104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98"/>
                    </a:lnTo>
                    <a:lnTo>
                      <a:pt x="58" y="96"/>
                    </a:lnTo>
                    <a:lnTo>
                      <a:pt x="57" y="94"/>
                    </a:lnTo>
                    <a:lnTo>
                      <a:pt x="57" y="92"/>
                    </a:lnTo>
                    <a:lnTo>
                      <a:pt x="54" y="89"/>
                    </a:lnTo>
                    <a:lnTo>
                      <a:pt x="52" y="84"/>
                    </a:lnTo>
                    <a:lnTo>
                      <a:pt x="53" y="84"/>
                    </a:lnTo>
                    <a:lnTo>
                      <a:pt x="53" y="82"/>
                    </a:lnTo>
                    <a:lnTo>
                      <a:pt x="52" y="77"/>
                    </a:lnTo>
                    <a:lnTo>
                      <a:pt x="49" y="74"/>
                    </a:lnTo>
                    <a:lnTo>
                      <a:pt x="42" y="64"/>
                    </a:lnTo>
                    <a:lnTo>
                      <a:pt x="41" y="64"/>
                    </a:lnTo>
                    <a:lnTo>
                      <a:pt x="43" y="62"/>
                    </a:lnTo>
                    <a:lnTo>
                      <a:pt x="43" y="60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6" y="59"/>
                    </a:lnTo>
                    <a:lnTo>
                      <a:pt x="51" y="58"/>
                    </a:lnTo>
                    <a:lnTo>
                      <a:pt x="55" y="55"/>
                    </a:lnTo>
                    <a:lnTo>
                      <a:pt x="55" y="55"/>
                    </a:lnTo>
                    <a:lnTo>
                      <a:pt x="57" y="52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60" y="47"/>
                    </a:lnTo>
                    <a:lnTo>
                      <a:pt x="63" y="46"/>
                    </a:lnTo>
                    <a:lnTo>
                      <a:pt x="64" y="46"/>
                    </a:lnTo>
                    <a:lnTo>
                      <a:pt x="65" y="46"/>
                    </a:lnTo>
                    <a:lnTo>
                      <a:pt x="67" y="47"/>
                    </a:lnTo>
                    <a:lnTo>
                      <a:pt x="69" y="45"/>
                    </a:lnTo>
                    <a:lnTo>
                      <a:pt x="69" y="39"/>
                    </a:lnTo>
                    <a:lnTo>
                      <a:pt x="69" y="37"/>
                    </a:lnTo>
                    <a:lnTo>
                      <a:pt x="58" y="37"/>
                    </a:lnTo>
                    <a:lnTo>
                      <a:pt x="58" y="39"/>
                    </a:lnTo>
                    <a:lnTo>
                      <a:pt x="55" y="40"/>
                    </a:lnTo>
                    <a:lnTo>
                      <a:pt x="54" y="41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2"/>
                    </a:lnTo>
                    <a:lnTo>
                      <a:pt x="46" y="43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0" y="43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29" y="49"/>
                    </a:lnTo>
                    <a:lnTo>
                      <a:pt x="28" y="49"/>
                    </a:lnTo>
                    <a:lnTo>
                      <a:pt x="28" y="49"/>
                    </a:lnTo>
                    <a:lnTo>
                      <a:pt x="28" y="48"/>
                    </a:lnTo>
                    <a:lnTo>
                      <a:pt x="28" y="48"/>
                    </a:lnTo>
                    <a:lnTo>
                      <a:pt x="25" y="45"/>
                    </a:lnTo>
                    <a:lnTo>
                      <a:pt x="24" y="43"/>
                    </a:lnTo>
                    <a:lnTo>
                      <a:pt x="22" y="41"/>
                    </a:lnTo>
                    <a:lnTo>
                      <a:pt x="20" y="40"/>
                    </a:lnTo>
                    <a:lnTo>
                      <a:pt x="20" y="37"/>
                    </a:lnTo>
                    <a:lnTo>
                      <a:pt x="20" y="31"/>
                    </a:lnTo>
                    <a:lnTo>
                      <a:pt x="22" y="30"/>
                    </a:lnTo>
                    <a:lnTo>
                      <a:pt x="23" y="27"/>
                    </a:lnTo>
                    <a:lnTo>
                      <a:pt x="24" y="24"/>
                    </a:lnTo>
                    <a:lnTo>
                      <a:pt x="25" y="22"/>
                    </a:lnTo>
                    <a:lnTo>
                      <a:pt x="27" y="22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36" y="24"/>
                    </a:lnTo>
                    <a:lnTo>
                      <a:pt x="39" y="24"/>
                    </a:lnTo>
                    <a:lnTo>
                      <a:pt x="45" y="22"/>
                    </a:lnTo>
                    <a:lnTo>
                      <a:pt x="49" y="23"/>
                    </a:lnTo>
                    <a:lnTo>
                      <a:pt x="51" y="23"/>
                    </a:lnTo>
                    <a:lnTo>
                      <a:pt x="52" y="22"/>
                    </a:lnTo>
                    <a:lnTo>
                      <a:pt x="55" y="22"/>
                    </a:lnTo>
                    <a:lnTo>
                      <a:pt x="58" y="22"/>
                    </a:lnTo>
                    <a:lnTo>
                      <a:pt x="59" y="22"/>
                    </a:lnTo>
                    <a:lnTo>
                      <a:pt x="63" y="23"/>
                    </a:lnTo>
                    <a:lnTo>
                      <a:pt x="63" y="23"/>
                    </a:lnTo>
                    <a:lnTo>
                      <a:pt x="66" y="24"/>
                    </a:lnTo>
                    <a:lnTo>
                      <a:pt x="69" y="24"/>
                    </a:lnTo>
                    <a:lnTo>
                      <a:pt x="71" y="25"/>
                    </a:lnTo>
                    <a:lnTo>
                      <a:pt x="72" y="25"/>
                    </a:lnTo>
                    <a:lnTo>
                      <a:pt x="77" y="27"/>
                    </a:lnTo>
                    <a:lnTo>
                      <a:pt x="79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224">
                <a:extLst>
                  <a:ext uri="{FF2B5EF4-FFF2-40B4-BE49-F238E27FC236}">
                    <a16:creationId xmlns:a16="http://schemas.microsoft.com/office/drawing/2014/main" id="{80DA7BA4-F7FC-468B-92B1-211CF303DF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200" y="1262063"/>
                <a:ext cx="3175" cy="3175"/>
              </a:xfrm>
              <a:custGeom>
                <a:avLst/>
                <a:gdLst>
                  <a:gd name="T0" fmla="*/ 2 w 13"/>
                  <a:gd name="T1" fmla="*/ 8 h 10"/>
                  <a:gd name="T2" fmla="*/ 4 w 13"/>
                  <a:gd name="T3" fmla="*/ 8 h 10"/>
                  <a:gd name="T4" fmla="*/ 5 w 13"/>
                  <a:gd name="T5" fmla="*/ 8 h 10"/>
                  <a:gd name="T6" fmla="*/ 6 w 13"/>
                  <a:gd name="T7" fmla="*/ 10 h 10"/>
                  <a:gd name="T8" fmla="*/ 7 w 13"/>
                  <a:gd name="T9" fmla="*/ 8 h 10"/>
                  <a:gd name="T10" fmla="*/ 13 w 13"/>
                  <a:gd name="T11" fmla="*/ 6 h 10"/>
                  <a:gd name="T12" fmla="*/ 13 w 13"/>
                  <a:gd name="T13" fmla="*/ 5 h 10"/>
                  <a:gd name="T14" fmla="*/ 11 w 13"/>
                  <a:gd name="T15" fmla="*/ 2 h 10"/>
                  <a:gd name="T16" fmla="*/ 10 w 13"/>
                  <a:gd name="T17" fmla="*/ 2 h 10"/>
                  <a:gd name="T18" fmla="*/ 8 w 13"/>
                  <a:gd name="T19" fmla="*/ 2 h 10"/>
                  <a:gd name="T20" fmla="*/ 8 w 13"/>
                  <a:gd name="T21" fmla="*/ 2 h 10"/>
                  <a:gd name="T22" fmla="*/ 7 w 13"/>
                  <a:gd name="T23" fmla="*/ 2 h 10"/>
                  <a:gd name="T24" fmla="*/ 6 w 13"/>
                  <a:gd name="T25" fmla="*/ 1 h 10"/>
                  <a:gd name="T26" fmla="*/ 5 w 13"/>
                  <a:gd name="T27" fmla="*/ 0 h 10"/>
                  <a:gd name="T28" fmla="*/ 4 w 13"/>
                  <a:gd name="T29" fmla="*/ 1 h 10"/>
                  <a:gd name="T30" fmla="*/ 0 w 13"/>
                  <a:gd name="T31" fmla="*/ 5 h 10"/>
                  <a:gd name="T32" fmla="*/ 0 w 13"/>
                  <a:gd name="T33" fmla="*/ 6 h 10"/>
                  <a:gd name="T34" fmla="*/ 0 w 13"/>
                  <a:gd name="T35" fmla="*/ 7 h 10"/>
                  <a:gd name="T36" fmla="*/ 2 w 13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10">
                    <a:moveTo>
                      <a:pt x="2" y="8"/>
                    </a:moveTo>
                    <a:lnTo>
                      <a:pt x="4" y="8"/>
                    </a:lnTo>
                    <a:lnTo>
                      <a:pt x="5" y="8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225">
                <a:extLst>
                  <a:ext uri="{FF2B5EF4-FFF2-40B4-BE49-F238E27FC236}">
                    <a16:creationId xmlns:a16="http://schemas.microsoft.com/office/drawing/2014/main" id="{50A2370D-7928-47BB-AD4F-9BA8C41871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5550" y="1265238"/>
                <a:ext cx="4763" cy="3175"/>
              </a:xfrm>
              <a:custGeom>
                <a:avLst/>
                <a:gdLst>
                  <a:gd name="T0" fmla="*/ 12 w 17"/>
                  <a:gd name="T1" fmla="*/ 8 h 9"/>
                  <a:gd name="T2" fmla="*/ 14 w 17"/>
                  <a:gd name="T3" fmla="*/ 8 h 9"/>
                  <a:gd name="T4" fmla="*/ 17 w 17"/>
                  <a:gd name="T5" fmla="*/ 4 h 9"/>
                  <a:gd name="T6" fmla="*/ 14 w 17"/>
                  <a:gd name="T7" fmla="*/ 1 h 9"/>
                  <a:gd name="T8" fmla="*/ 11 w 17"/>
                  <a:gd name="T9" fmla="*/ 1 h 9"/>
                  <a:gd name="T10" fmla="*/ 8 w 17"/>
                  <a:gd name="T11" fmla="*/ 1 h 9"/>
                  <a:gd name="T12" fmla="*/ 7 w 17"/>
                  <a:gd name="T13" fmla="*/ 1 h 9"/>
                  <a:gd name="T14" fmla="*/ 3 w 17"/>
                  <a:gd name="T15" fmla="*/ 0 h 9"/>
                  <a:gd name="T16" fmla="*/ 0 w 17"/>
                  <a:gd name="T17" fmla="*/ 0 h 9"/>
                  <a:gd name="T18" fmla="*/ 0 w 17"/>
                  <a:gd name="T19" fmla="*/ 0 h 9"/>
                  <a:gd name="T20" fmla="*/ 0 w 17"/>
                  <a:gd name="T21" fmla="*/ 5 h 9"/>
                  <a:gd name="T22" fmla="*/ 0 w 17"/>
                  <a:gd name="T23" fmla="*/ 5 h 9"/>
                  <a:gd name="T24" fmla="*/ 3 w 17"/>
                  <a:gd name="T25" fmla="*/ 9 h 9"/>
                  <a:gd name="T26" fmla="*/ 5 w 17"/>
                  <a:gd name="T27" fmla="*/ 9 h 9"/>
                  <a:gd name="T28" fmla="*/ 9 w 17"/>
                  <a:gd name="T29" fmla="*/ 8 h 9"/>
                  <a:gd name="T30" fmla="*/ 12 w 17"/>
                  <a:gd name="T3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9">
                    <a:moveTo>
                      <a:pt x="12" y="8"/>
                    </a:moveTo>
                    <a:lnTo>
                      <a:pt x="14" y="8"/>
                    </a:lnTo>
                    <a:lnTo>
                      <a:pt x="17" y="4"/>
                    </a:lnTo>
                    <a:lnTo>
                      <a:pt x="14" y="1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9" y="8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 226">
                <a:extLst>
                  <a:ext uri="{FF2B5EF4-FFF2-40B4-BE49-F238E27FC236}">
                    <a16:creationId xmlns:a16="http://schemas.microsoft.com/office/drawing/2014/main" id="{AF601BF6-6183-4C19-B0C6-A372C25987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4438" y="1279525"/>
                <a:ext cx="6350" cy="7937"/>
              </a:xfrm>
              <a:custGeom>
                <a:avLst/>
                <a:gdLst>
                  <a:gd name="T0" fmla="*/ 5 w 16"/>
                  <a:gd name="T1" fmla="*/ 18 h 24"/>
                  <a:gd name="T2" fmla="*/ 5 w 16"/>
                  <a:gd name="T3" fmla="*/ 19 h 24"/>
                  <a:gd name="T4" fmla="*/ 5 w 16"/>
                  <a:gd name="T5" fmla="*/ 22 h 24"/>
                  <a:gd name="T6" fmla="*/ 6 w 16"/>
                  <a:gd name="T7" fmla="*/ 24 h 24"/>
                  <a:gd name="T8" fmla="*/ 7 w 16"/>
                  <a:gd name="T9" fmla="*/ 24 h 24"/>
                  <a:gd name="T10" fmla="*/ 9 w 16"/>
                  <a:gd name="T11" fmla="*/ 24 h 24"/>
                  <a:gd name="T12" fmla="*/ 10 w 16"/>
                  <a:gd name="T13" fmla="*/ 24 h 24"/>
                  <a:gd name="T14" fmla="*/ 11 w 16"/>
                  <a:gd name="T15" fmla="*/ 24 h 24"/>
                  <a:gd name="T16" fmla="*/ 11 w 16"/>
                  <a:gd name="T17" fmla="*/ 22 h 24"/>
                  <a:gd name="T18" fmla="*/ 12 w 16"/>
                  <a:gd name="T19" fmla="*/ 19 h 24"/>
                  <a:gd name="T20" fmla="*/ 12 w 16"/>
                  <a:gd name="T21" fmla="*/ 19 h 24"/>
                  <a:gd name="T22" fmla="*/ 15 w 16"/>
                  <a:gd name="T23" fmla="*/ 17 h 24"/>
                  <a:gd name="T24" fmla="*/ 16 w 16"/>
                  <a:gd name="T25" fmla="*/ 15 h 24"/>
                  <a:gd name="T26" fmla="*/ 16 w 16"/>
                  <a:gd name="T27" fmla="*/ 13 h 24"/>
                  <a:gd name="T28" fmla="*/ 15 w 16"/>
                  <a:gd name="T29" fmla="*/ 12 h 24"/>
                  <a:gd name="T30" fmla="*/ 12 w 16"/>
                  <a:gd name="T31" fmla="*/ 11 h 24"/>
                  <a:gd name="T32" fmla="*/ 12 w 16"/>
                  <a:gd name="T33" fmla="*/ 11 h 24"/>
                  <a:gd name="T34" fmla="*/ 11 w 16"/>
                  <a:gd name="T35" fmla="*/ 10 h 24"/>
                  <a:gd name="T36" fmla="*/ 13 w 16"/>
                  <a:gd name="T37" fmla="*/ 7 h 24"/>
                  <a:gd name="T38" fmla="*/ 16 w 16"/>
                  <a:gd name="T39" fmla="*/ 5 h 24"/>
                  <a:gd name="T40" fmla="*/ 16 w 16"/>
                  <a:gd name="T41" fmla="*/ 4 h 24"/>
                  <a:gd name="T42" fmla="*/ 16 w 16"/>
                  <a:gd name="T43" fmla="*/ 3 h 24"/>
                  <a:gd name="T44" fmla="*/ 13 w 16"/>
                  <a:gd name="T45" fmla="*/ 0 h 24"/>
                  <a:gd name="T46" fmla="*/ 13 w 16"/>
                  <a:gd name="T47" fmla="*/ 0 h 24"/>
                  <a:gd name="T48" fmla="*/ 11 w 16"/>
                  <a:gd name="T49" fmla="*/ 1 h 24"/>
                  <a:gd name="T50" fmla="*/ 10 w 16"/>
                  <a:gd name="T51" fmla="*/ 4 h 24"/>
                  <a:gd name="T52" fmla="*/ 6 w 16"/>
                  <a:gd name="T53" fmla="*/ 4 h 24"/>
                  <a:gd name="T54" fmla="*/ 3 w 16"/>
                  <a:gd name="T55" fmla="*/ 9 h 24"/>
                  <a:gd name="T56" fmla="*/ 1 w 16"/>
                  <a:gd name="T57" fmla="*/ 12 h 24"/>
                  <a:gd name="T58" fmla="*/ 1 w 16"/>
                  <a:gd name="T59" fmla="*/ 13 h 24"/>
                  <a:gd name="T60" fmla="*/ 0 w 16"/>
                  <a:gd name="T61" fmla="*/ 16 h 24"/>
                  <a:gd name="T62" fmla="*/ 0 w 16"/>
                  <a:gd name="T63" fmla="*/ 16 h 24"/>
                  <a:gd name="T64" fmla="*/ 0 w 16"/>
                  <a:gd name="T65" fmla="*/ 17 h 24"/>
                  <a:gd name="T66" fmla="*/ 0 w 16"/>
                  <a:gd name="T67" fmla="*/ 17 h 24"/>
                  <a:gd name="T68" fmla="*/ 0 w 16"/>
                  <a:gd name="T69" fmla="*/ 17 h 24"/>
                  <a:gd name="T70" fmla="*/ 0 w 16"/>
                  <a:gd name="T71" fmla="*/ 17 h 24"/>
                  <a:gd name="T72" fmla="*/ 0 w 16"/>
                  <a:gd name="T73" fmla="*/ 18 h 24"/>
                  <a:gd name="T74" fmla="*/ 1 w 16"/>
                  <a:gd name="T75" fmla="*/ 18 h 24"/>
                  <a:gd name="T76" fmla="*/ 1 w 16"/>
                  <a:gd name="T77" fmla="*/ 18 h 24"/>
                  <a:gd name="T78" fmla="*/ 1 w 16"/>
                  <a:gd name="T79" fmla="*/ 18 h 24"/>
                  <a:gd name="T80" fmla="*/ 4 w 16"/>
                  <a:gd name="T81" fmla="*/ 18 h 24"/>
                  <a:gd name="T82" fmla="*/ 5 w 16"/>
                  <a:gd name="T83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" h="24">
                    <a:moveTo>
                      <a:pt x="5" y="18"/>
                    </a:moveTo>
                    <a:lnTo>
                      <a:pt x="5" y="19"/>
                    </a:lnTo>
                    <a:lnTo>
                      <a:pt x="5" y="22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9" y="24"/>
                    </a:lnTo>
                    <a:lnTo>
                      <a:pt x="10" y="24"/>
                    </a:lnTo>
                    <a:lnTo>
                      <a:pt x="11" y="24"/>
                    </a:lnTo>
                    <a:lnTo>
                      <a:pt x="11" y="22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5" y="12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1" y="10"/>
                    </a:lnTo>
                    <a:lnTo>
                      <a:pt x="13" y="7"/>
                    </a:lnTo>
                    <a:lnTo>
                      <a:pt x="16" y="5"/>
                    </a:lnTo>
                    <a:lnTo>
                      <a:pt x="16" y="4"/>
                    </a:lnTo>
                    <a:lnTo>
                      <a:pt x="16" y="3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10" y="4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4" y="18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 227">
                <a:extLst>
                  <a:ext uri="{FF2B5EF4-FFF2-40B4-BE49-F238E27FC236}">
                    <a16:creationId xmlns:a16="http://schemas.microsoft.com/office/drawing/2014/main" id="{842B3B7C-A1EB-426D-A5A6-7399FC7C1E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282700"/>
                <a:ext cx="1588" cy="3175"/>
              </a:xfrm>
              <a:custGeom>
                <a:avLst/>
                <a:gdLst>
                  <a:gd name="T0" fmla="*/ 5 w 5"/>
                  <a:gd name="T1" fmla="*/ 1 h 8"/>
                  <a:gd name="T2" fmla="*/ 4 w 5"/>
                  <a:gd name="T3" fmla="*/ 0 h 8"/>
                  <a:gd name="T4" fmla="*/ 3 w 5"/>
                  <a:gd name="T5" fmla="*/ 0 h 8"/>
                  <a:gd name="T6" fmla="*/ 0 w 5"/>
                  <a:gd name="T7" fmla="*/ 0 h 8"/>
                  <a:gd name="T8" fmla="*/ 0 w 5"/>
                  <a:gd name="T9" fmla="*/ 1 h 8"/>
                  <a:gd name="T10" fmla="*/ 0 w 5"/>
                  <a:gd name="T11" fmla="*/ 6 h 8"/>
                  <a:gd name="T12" fmla="*/ 0 w 5"/>
                  <a:gd name="T13" fmla="*/ 6 h 8"/>
                  <a:gd name="T14" fmla="*/ 3 w 5"/>
                  <a:gd name="T15" fmla="*/ 8 h 8"/>
                  <a:gd name="T16" fmla="*/ 4 w 5"/>
                  <a:gd name="T17" fmla="*/ 7 h 8"/>
                  <a:gd name="T18" fmla="*/ 5 w 5"/>
                  <a:gd name="T19" fmla="*/ 4 h 8"/>
                  <a:gd name="T20" fmla="*/ 5 w 5"/>
                  <a:gd name="T21" fmla="*/ 1 h 8"/>
                  <a:gd name="T22" fmla="*/ 5 w 5"/>
                  <a:gd name="T2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8">
                    <a:moveTo>
                      <a:pt x="5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 228">
                <a:extLst>
                  <a:ext uri="{FF2B5EF4-FFF2-40B4-BE49-F238E27FC236}">
                    <a16:creationId xmlns:a16="http://schemas.microsoft.com/office/drawing/2014/main" id="{58776443-D616-40BE-8BA4-6C7FE65A4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9838" y="1263650"/>
                <a:ext cx="3175" cy="3175"/>
              </a:xfrm>
              <a:custGeom>
                <a:avLst/>
                <a:gdLst>
                  <a:gd name="T0" fmla="*/ 4 w 14"/>
                  <a:gd name="T1" fmla="*/ 7 h 9"/>
                  <a:gd name="T2" fmla="*/ 5 w 14"/>
                  <a:gd name="T3" fmla="*/ 7 h 9"/>
                  <a:gd name="T4" fmla="*/ 6 w 14"/>
                  <a:gd name="T5" fmla="*/ 7 h 9"/>
                  <a:gd name="T6" fmla="*/ 8 w 14"/>
                  <a:gd name="T7" fmla="*/ 6 h 9"/>
                  <a:gd name="T8" fmla="*/ 10 w 14"/>
                  <a:gd name="T9" fmla="*/ 6 h 9"/>
                  <a:gd name="T10" fmla="*/ 11 w 14"/>
                  <a:gd name="T11" fmla="*/ 6 h 9"/>
                  <a:gd name="T12" fmla="*/ 12 w 14"/>
                  <a:gd name="T13" fmla="*/ 8 h 9"/>
                  <a:gd name="T14" fmla="*/ 13 w 14"/>
                  <a:gd name="T15" fmla="*/ 9 h 9"/>
                  <a:gd name="T16" fmla="*/ 14 w 14"/>
                  <a:gd name="T17" fmla="*/ 8 h 9"/>
                  <a:gd name="T18" fmla="*/ 12 w 14"/>
                  <a:gd name="T19" fmla="*/ 2 h 9"/>
                  <a:gd name="T20" fmla="*/ 10 w 14"/>
                  <a:gd name="T21" fmla="*/ 1 h 9"/>
                  <a:gd name="T22" fmla="*/ 8 w 14"/>
                  <a:gd name="T23" fmla="*/ 0 h 9"/>
                  <a:gd name="T24" fmla="*/ 5 w 14"/>
                  <a:gd name="T25" fmla="*/ 0 h 9"/>
                  <a:gd name="T26" fmla="*/ 4 w 14"/>
                  <a:gd name="T27" fmla="*/ 0 h 9"/>
                  <a:gd name="T28" fmla="*/ 4 w 14"/>
                  <a:gd name="T29" fmla="*/ 0 h 9"/>
                  <a:gd name="T30" fmla="*/ 0 w 14"/>
                  <a:gd name="T31" fmla="*/ 4 h 9"/>
                  <a:gd name="T32" fmla="*/ 0 w 14"/>
                  <a:gd name="T33" fmla="*/ 4 h 9"/>
                  <a:gd name="T34" fmla="*/ 1 w 14"/>
                  <a:gd name="T35" fmla="*/ 4 h 9"/>
                  <a:gd name="T36" fmla="*/ 4 w 14"/>
                  <a:gd name="T3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9">
                    <a:moveTo>
                      <a:pt x="4" y="7"/>
                    </a:moveTo>
                    <a:lnTo>
                      <a:pt x="5" y="7"/>
                    </a:lnTo>
                    <a:lnTo>
                      <a:pt x="6" y="7"/>
                    </a:lnTo>
                    <a:lnTo>
                      <a:pt x="8" y="6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2" y="8"/>
                    </a:lnTo>
                    <a:lnTo>
                      <a:pt x="13" y="9"/>
                    </a:lnTo>
                    <a:lnTo>
                      <a:pt x="14" y="8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 229">
                <a:extLst>
                  <a:ext uri="{FF2B5EF4-FFF2-40B4-BE49-F238E27FC236}">
                    <a16:creationId xmlns:a16="http://schemas.microsoft.com/office/drawing/2014/main" id="{F7C2CFBD-EE05-4432-9F95-ADABD6C84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6663" y="1244600"/>
                <a:ext cx="9525" cy="17462"/>
              </a:xfrm>
              <a:custGeom>
                <a:avLst/>
                <a:gdLst>
                  <a:gd name="T0" fmla="*/ 7 w 30"/>
                  <a:gd name="T1" fmla="*/ 49 h 51"/>
                  <a:gd name="T2" fmla="*/ 11 w 30"/>
                  <a:gd name="T3" fmla="*/ 51 h 51"/>
                  <a:gd name="T4" fmla="*/ 14 w 30"/>
                  <a:gd name="T5" fmla="*/ 49 h 51"/>
                  <a:gd name="T6" fmla="*/ 12 w 30"/>
                  <a:gd name="T7" fmla="*/ 45 h 51"/>
                  <a:gd name="T8" fmla="*/ 13 w 30"/>
                  <a:gd name="T9" fmla="*/ 45 h 51"/>
                  <a:gd name="T10" fmla="*/ 14 w 30"/>
                  <a:gd name="T11" fmla="*/ 48 h 51"/>
                  <a:gd name="T12" fmla="*/ 19 w 30"/>
                  <a:gd name="T13" fmla="*/ 51 h 51"/>
                  <a:gd name="T14" fmla="*/ 23 w 30"/>
                  <a:gd name="T15" fmla="*/ 49 h 51"/>
                  <a:gd name="T16" fmla="*/ 20 w 30"/>
                  <a:gd name="T17" fmla="*/ 43 h 51"/>
                  <a:gd name="T18" fmla="*/ 17 w 30"/>
                  <a:gd name="T19" fmla="*/ 38 h 51"/>
                  <a:gd name="T20" fmla="*/ 16 w 30"/>
                  <a:gd name="T21" fmla="*/ 31 h 51"/>
                  <a:gd name="T22" fmla="*/ 20 w 30"/>
                  <a:gd name="T23" fmla="*/ 31 h 51"/>
                  <a:gd name="T24" fmla="*/ 25 w 30"/>
                  <a:gd name="T25" fmla="*/ 33 h 51"/>
                  <a:gd name="T26" fmla="*/ 29 w 30"/>
                  <a:gd name="T27" fmla="*/ 32 h 51"/>
                  <a:gd name="T28" fmla="*/ 29 w 30"/>
                  <a:gd name="T29" fmla="*/ 31 h 51"/>
                  <a:gd name="T30" fmla="*/ 23 w 30"/>
                  <a:gd name="T31" fmla="*/ 25 h 51"/>
                  <a:gd name="T32" fmla="*/ 27 w 30"/>
                  <a:gd name="T33" fmla="*/ 18 h 51"/>
                  <a:gd name="T34" fmla="*/ 27 w 30"/>
                  <a:gd name="T35" fmla="*/ 12 h 51"/>
                  <a:gd name="T36" fmla="*/ 23 w 30"/>
                  <a:gd name="T37" fmla="*/ 12 h 51"/>
                  <a:gd name="T38" fmla="*/ 19 w 30"/>
                  <a:gd name="T39" fmla="*/ 17 h 51"/>
                  <a:gd name="T40" fmla="*/ 19 w 30"/>
                  <a:gd name="T41" fmla="*/ 12 h 51"/>
                  <a:gd name="T42" fmla="*/ 17 w 30"/>
                  <a:gd name="T43" fmla="*/ 6 h 51"/>
                  <a:gd name="T44" fmla="*/ 18 w 30"/>
                  <a:gd name="T45" fmla="*/ 2 h 51"/>
                  <a:gd name="T46" fmla="*/ 18 w 30"/>
                  <a:gd name="T47" fmla="*/ 1 h 51"/>
                  <a:gd name="T48" fmla="*/ 13 w 30"/>
                  <a:gd name="T49" fmla="*/ 1 h 51"/>
                  <a:gd name="T50" fmla="*/ 11 w 30"/>
                  <a:gd name="T51" fmla="*/ 7 h 51"/>
                  <a:gd name="T52" fmla="*/ 7 w 30"/>
                  <a:gd name="T53" fmla="*/ 15 h 51"/>
                  <a:gd name="T54" fmla="*/ 6 w 30"/>
                  <a:gd name="T55" fmla="*/ 18 h 51"/>
                  <a:gd name="T56" fmla="*/ 8 w 30"/>
                  <a:gd name="T57" fmla="*/ 21 h 51"/>
                  <a:gd name="T58" fmla="*/ 10 w 30"/>
                  <a:gd name="T59" fmla="*/ 25 h 51"/>
                  <a:gd name="T60" fmla="*/ 10 w 30"/>
                  <a:gd name="T61" fmla="*/ 30 h 51"/>
                  <a:gd name="T62" fmla="*/ 11 w 30"/>
                  <a:gd name="T63" fmla="*/ 35 h 51"/>
                  <a:gd name="T64" fmla="*/ 11 w 30"/>
                  <a:gd name="T65" fmla="*/ 41 h 51"/>
                  <a:gd name="T66" fmla="*/ 11 w 30"/>
                  <a:gd name="T67" fmla="*/ 42 h 51"/>
                  <a:gd name="T68" fmla="*/ 6 w 30"/>
                  <a:gd name="T69" fmla="*/ 41 h 51"/>
                  <a:gd name="T70" fmla="*/ 1 w 30"/>
                  <a:gd name="T71" fmla="*/ 42 h 51"/>
                  <a:gd name="T72" fmla="*/ 5 w 30"/>
                  <a:gd name="T73" fmla="*/ 50 h 51"/>
                  <a:gd name="T74" fmla="*/ 6 w 30"/>
                  <a:gd name="T75" fmla="*/ 5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" h="51">
                    <a:moveTo>
                      <a:pt x="6" y="50"/>
                    </a:moveTo>
                    <a:lnTo>
                      <a:pt x="7" y="49"/>
                    </a:lnTo>
                    <a:lnTo>
                      <a:pt x="10" y="51"/>
                    </a:lnTo>
                    <a:lnTo>
                      <a:pt x="11" y="51"/>
                    </a:lnTo>
                    <a:lnTo>
                      <a:pt x="14" y="50"/>
                    </a:lnTo>
                    <a:lnTo>
                      <a:pt x="14" y="49"/>
                    </a:lnTo>
                    <a:lnTo>
                      <a:pt x="12" y="47"/>
                    </a:lnTo>
                    <a:lnTo>
                      <a:pt x="12" y="45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14" y="45"/>
                    </a:lnTo>
                    <a:lnTo>
                      <a:pt x="14" y="48"/>
                    </a:lnTo>
                    <a:lnTo>
                      <a:pt x="18" y="51"/>
                    </a:lnTo>
                    <a:lnTo>
                      <a:pt x="19" y="51"/>
                    </a:lnTo>
                    <a:lnTo>
                      <a:pt x="19" y="51"/>
                    </a:lnTo>
                    <a:lnTo>
                      <a:pt x="23" y="49"/>
                    </a:lnTo>
                    <a:lnTo>
                      <a:pt x="22" y="45"/>
                    </a:lnTo>
                    <a:lnTo>
                      <a:pt x="20" y="43"/>
                    </a:lnTo>
                    <a:lnTo>
                      <a:pt x="18" y="39"/>
                    </a:lnTo>
                    <a:lnTo>
                      <a:pt x="17" y="38"/>
                    </a:lnTo>
                    <a:lnTo>
                      <a:pt x="16" y="32"/>
                    </a:lnTo>
                    <a:lnTo>
                      <a:pt x="16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5" y="33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0" y="32"/>
                    </a:lnTo>
                    <a:lnTo>
                      <a:pt x="29" y="31"/>
                    </a:lnTo>
                    <a:lnTo>
                      <a:pt x="24" y="27"/>
                    </a:lnTo>
                    <a:lnTo>
                      <a:pt x="23" y="25"/>
                    </a:lnTo>
                    <a:lnTo>
                      <a:pt x="25" y="24"/>
                    </a:lnTo>
                    <a:lnTo>
                      <a:pt x="27" y="18"/>
                    </a:lnTo>
                    <a:lnTo>
                      <a:pt x="27" y="14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3" y="12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2"/>
                    </a:lnTo>
                    <a:lnTo>
                      <a:pt x="19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3" y="1"/>
                    </a:lnTo>
                    <a:lnTo>
                      <a:pt x="12" y="3"/>
                    </a:lnTo>
                    <a:lnTo>
                      <a:pt x="11" y="7"/>
                    </a:lnTo>
                    <a:lnTo>
                      <a:pt x="10" y="13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6" y="19"/>
                    </a:lnTo>
                    <a:lnTo>
                      <a:pt x="8" y="21"/>
                    </a:lnTo>
                    <a:lnTo>
                      <a:pt x="10" y="24"/>
                    </a:lnTo>
                    <a:lnTo>
                      <a:pt x="10" y="25"/>
                    </a:lnTo>
                    <a:lnTo>
                      <a:pt x="10" y="27"/>
                    </a:lnTo>
                    <a:lnTo>
                      <a:pt x="10" y="30"/>
                    </a:lnTo>
                    <a:lnTo>
                      <a:pt x="10" y="32"/>
                    </a:lnTo>
                    <a:lnTo>
                      <a:pt x="11" y="35"/>
                    </a:lnTo>
                    <a:lnTo>
                      <a:pt x="11" y="38"/>
                    </a:lnTo>
                    <a:lnTo>
                      <a:pt x="11" y="41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7" y="41"/>
                    </a:lnTo>
                    <a:lnTo>
                      <a:pt x="6" y="41"/>
                    </a:lnTo>
                    <a:lnTo>
                      <a:pt x="2" y="42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5" y="50"/>
                    </a:lnTo>
                    <a:lnTo>
                      <a:pt x="6" y="51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 230">
                <a:extLst>
                  <a:ext uri="{FF2B5EF4-FFF2-40B4-BE49-F238E27FC236}">
                    <a16:creationId xmlns:a16="http://schemas.microsoft.com/office/drawing/2014/main" id="{086D4B3D-7DA6-46D9-96AC-74A0F7544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13" y="1243013"/>
                <a:ext cx="3175" cy="3175"/>
              </a:xfrm>
              <a:custGeom>
                <a:avLst/>
                <a:gdLst>
                  <a:gd name="T0" fmla="*/ 10 w 10"/>
                  <a:gd name="T1" fmla="*/ 1 h 10"/>
                  <a:gd name="T2" fmla="*/ 7 w 10"/>
                  <a:gd name="T3" fmla="*/ 0 h 10"/>
                  <a:gd name="T4" fmla="*/ 6 w 10"/>
                  <a:gd name="T5" fmla="*/ 0 h 10"/>
                  <a:gd name="T6" fmla="*/ 5 w 10"/>
                  <a:gd name="T7" fmla="*/ 0 h 10"/>
                  <a:gd name="T8" fmla="*/ 3 w 10"/>
                  <a:gd name="T9" fmla="*/ 3 h 10"/>
                  <a:gd name="T10" fmla="*/ 0 w 10"/>
                  <a:gd name="T11" fmla="*/ 6 h 10"/>
                  <a:gd name="T12" fmla="*/ 2 w 10"/>
                  <a:gd name="T13" fmla="*/ 7 h 10"/>
                  <a:gd name="T14" fmla="*/ 2 w 10"/>
                  <a:gd name="T15" fmla="*/ 8 h 10"/>
                  <a:gd name="T16" fmla="*/ 2 w 10"/>
                  <a:gd name="T17" fmla="*/ 10 h 10"/>
                  <a:gd name="T18" fmla="*/ 3 w 10"/>
                  <a:gd name="T19" fmla="*/ 10 h 10"/>
                  <a:gd name="T20" fmla="*/ 5 w 10"/>
                  <a:gd name="T21" fmla="*/ 10 h 10"/>
                  <a:gd name="T22" fmla="*/ 8 w 10"/>
                  <a:gd name="T23" fmla="*/ 9 h 10"/>
                  <a:gd name="T24" fmla="*/ 8 w 10"/>
                  <a:gd name="T25" fmla="*/ 7 h 10"/>
                  <a:gd name="T26" fmla="*/ 8 w 10"/>
                  <a:gd name="T27" fmla="*/ 4 h 10"/>
                  <a:gd name="T28" fmla="*/ 10 w 10"/>
                  <a:gd name="T2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10" y="1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231">
                <a:extLst>
                  <a:ext uri="{FF2B5EF4-FFF2-40B4-BE49-F238E27FC236}">
                    <a16:creationId xmlns:a16="http://schemas.microsoft.com/office/drawing/2014/main" id="{54CAFCC8-3F40-427C-8F02-F7AC27E99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3488" y="1273175"/>
                <a:ext cx="6350" cy="4762"/>
              </a:xfrm>
              <a:custGeom>
                <a:avLst/>
                <a:gdLst>
                  <a:gd name="T0" fmla="*/ 19 w 19"/>
                  <a:gd name="T1" fmla="*/ 10 h 16"/>
                  <a:gd name="T2" fmla="*/ 18 w 19"/>
                  <a:gd name="T3" fmla="*/ 8 h 16"/>
                  <a:gd name="T4" fmla="*/ 18 w 19"/>
                  <a:gd name="T5" fmla="*/ 6 h 16"/>
                  <a:gd name="T6" fmla="*/ 18 w 19"/>
                  <a:gd name="T7" fmla="*/ 5 h 16"/>
                  <a:gd name="T8" fmla="*/ 15 w 19"/>
                  <a:gd name="T9" fmla="*/ 3 h 16"/>
                  <a:gd name="T10" fmla="*/ 13 w 19"/>
                  <a:gd name="T11" fmla="*/ 2 h 16"/>
                  <a:gd name="T12" fmla="*/ 12 w 19"/>
                  <a:gd name="T13" fmla="*/ 2 h 16"/>
                  <a:gd name="T14" fmla="*/ 9 w 19"/>
                  <a:gd name="T15" fmla="*/ 0 h 16"/>
                  <a:gd name="T16" fmla="*/ 7 w 19"/>
                  <a:gd name="T17" fmla="*/ 0 h 16"/>
                  <a:gd name="T18" fmla="*/ 3 w 19"/>
                  <a:gd name="T19" fmla="*/ 2 h 16"/>
                  <a:gd name="T20" fmla="*/ 2 w 19"/>
                  <a:gd name="T21" fmla="*/ 2 h 16"/>
                  <a:gd name="T22" fmla="*/ 0 w 19"/>
                  <a:gd name="T23" fmla="*/ 4 h 16"/>
                  <a:gd name="T24" fmla="*/ 0 w 19"/>
                  <a:gd name="T25" fmla="*/ 5 h 16"/>
                  <a:gd name="T26" fmla="*/ 0 w 19"/>
                  <a:gd name="T27" fmla="*/ 5 h 16"/>
                  <a:gd name="T28" fmla="*/ 0 w 19"/>
                  <a:gd name="T29" fmla="*/ 6 h 16"/>
                  <a:gd name="T30" fmla="*/ 2 w 19"/>
                  <a:gd name="T31" fmla="*/ 11 h 16"/>
                  <a:gd name="T32" fmla="*/ 6 w 19"/>
                  <a:gd name="T33" fmla="*/ 14 h 16"/>
                  <a:gd name="T34" fmla="*/ 6 w 19"/>
                  <a:gd name="T35" fmla="*/ 14 h 16"/>
                  <a:gd name="T36" fmla="*/ 8 w 19"/>
                  <a:gd name="T37" fmla="*/ 16 h 16"/>
                  <a:gd name="T38" fmla="*/ 9 w 19"/>
                  <a:gd name="T39" fmla="*/ 16 h 16"/>
                  <a:gd name="T40" fmla="*/ 9 w 19"/>
                  <a:gd name="T41" fmla="*/ 16 h 16"/>
                  <a:gd name="T42" fmla="*/ 14 w 19"/>
                  <a:gd name="T43" fmla="*/ 14 h 16"/>
                  <a:gd name="T44" fmla="*/ 19 w 19"/>
                  <a:gd name="T4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16">
                    <a:moveTo>
                      <a:pt x="19" y="10"/>
                    </a:moveTo>
                    <a:lnTo>
                      <a:pt x="18" y="8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5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11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8" y="16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14" y="14"/>
                    </a:lnTo>
                    <a:lnTo>
                      <a:pt x="1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232">
                <a:extLst>
                  <a:ext uri="{FF2B5EF4-FFF2-40B4-BE49-F238E27FC236}">
                    <a16:creationId xmlns:a16="http://schemas.microsoft.com/office/drawing/2014/main" id="{F00F30AE-4212-4F3E-8BAC-44F8355EC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13" y="1271588"/>
                <a:ext cx="12700" cy="6350"/>
              </a:xfrm>
              <a:custGeom>
                <a:avLst/>
                <a:gdLst>
                  <a:gd name="T0" fmla="*/ 4 w 39"/>
                  <a:gd name="T1" fmla="*/ 9 h 20"/>
                  <a:gd name="T2" fmla="*/ 4 w 39"/>
                  <a:gd name="T3" fmla="*/ 10 h 20"/>
                  <a:gd name="T4" fmla="*/ 5 w 39"/>
                  <a:gd name="T5" fmla="*/ 13 h 20"/>
                  <a:gd name="T6" fmla="*/ 7 w 39"/>
                  <a:gd name="T7" fmla="*/ 14 h 20"/>
                  <a:gd name="T8" fmla="*/ 10 w 39"/>
                  <a:gd name="T9" fmla="*/ 13 h 20"/>
                  <a:gd name="T10" fmla="*/ 11 w 39"/>
                  <a:gd name="T11" fmla="*/ 10 h 20"/>
                  <a:gd name="T12" fmla="*/ 12 w 39"/>
                  <a:gd name="T13" fmla="*/ 9 h 20"/>
                  <a:gd name="T14" fmla="*/ 12 w 39"/>
                  <a:gd name="T15" fmla="*/ 9 h 20"/>
                  <a:gd name="T16" fmla="*/ 15 w 39"/>
                  <a:gd name="T17" fmla="*/ 9 h 20"/>
                  <a:gd name="T18" fmla="*/ 15 w 39"/>
                  <a:gd name="T19" fmla="*/ 10 h 20"/>
                  <a:gd name="T20" fmla="*/ 17 w 39"/>
                  <a:gd name="T21" fmla="*/ 12 h 20"/>
                  <a:gd name="T22" fmla="*/ 19 w 39"/>
                  <a:gd name="T23" fmla="*/ 14 h 20"/>
                  <a:gd name="T24" fmla="*/ 22 w 39"/>
                  <a:gd name="T25" fmla="*/ 14 h 20"/>
                  <a:gd name="T26" fmla="*/ 27 w 39"/>
                  <a:gd name="T27" fmla="*/ 14 h 20"/>
                  <a:gd name="T28" fmla="*/ 28 w 39"/>
                  <a:gd name="T29" fmla="*/ 14 h 20"/>
                  <a:gd name="T30" fmla="*/ 30 w 39"/>
                  <a:gd name="T31" fmla="*/ 14 h 20"/>
                  <a:gd name="T32" fmla="*/ 33 w 39"/>
                  <a:gd name="T33" fmla="*/ 15 h 20"/>
                  <a:gd name="T34" fmla="*/ 33 w 39"/>
                  <a:gd name="T35" fmla="*/ 16 h 20"/>
                  <a:gd name="T36" fmla="*/ 34 w 39"/>
                  <a:gd name="T37" fmla="*/ 18 h 20"/>
                  <a:gd name="T38" fmla="*/ 36 w 39"/>
                  <a:gd name="T39" fmla="*/ 20 h 20"/>
                  <a:gd name="T40" fmla="*/ 39 w 39"/>
                  <a:gd name="T41" fmla="*/ 18 h 20"/>
                  <a:gd name="T42" fmla="*/ 39 w 39"/>
                  <a:gd name="T43" fmla="*/ 10 h 20"/>
                  <a:gd name="T44" fmla="*/ 39 w 39"/>
                  <a:gd name="T45" fmla="*/ 10 h 20"/>
                  <a:gd name="T46" fmla="*/ 37 w 39"/>
                  <a:gd name="T47" fmla="*/ 7 h 20"/>
                  <a:gd name="T48" fmla="*/ 33 w 39"/>
                  <a:gd name="T49" fmla="*/ 3 h 20"/>
                  <a:gd name="T50" fmla="*/ 30 w 39"/>
                  <a:gd name="T51" fmla="*/ 3 h 20"/>
                  <a:gd name="T52" fmla="*/ 28 w 39"/>
                  <a:gd name="T53" fmla="*/ 3 h 20"/>
                  <a:gd name="T54" fmla="*/ 25 w 39"/>
                  <a:gd name="T55" fmla="*/ 2 h 20"/>
                  <a:gd name="T56" fmla="*/ 22 w 39"/>
                  <a:gd name="T57" fmla="*/ 0 h 20"/>
                  <a:gd name="T58" fmla="*/ 16 w 39"/>
                  <a:gd name="T59" fmla="*/ 2 h 20"/>
                  <a:gd name="T60" fmla="*/ 15 w 39"/>
                  <a:gd name="T61" fmla="*/ 2 h 20"/>
                  <a:gd name="T62" fmla="*/ 13 w 39"/>
                  <a:gd name="T63" fmla="*/ 2 h 20"/>
                  <a:gd name="T64" fmla="*/ 6 w 39"/>
                  <a:gd name="T65" fmla="*/ 1 h 20"/>
                  <a:gd name="T66" fmla="*/ 5 w 39"/>
                  <a:gd name="T67" fmla="*/ 1 h 20"/>
                  <a:gd name="T68" fmla="*/ 0 w 39"/>
                  <a:gd name="T69" fmla="*/ 3 h 20"/>
                  <a:gd name="T70" fmla="*/ 0 w 39"/>
                  <a:gd name="T71" fmla="*/ 3 h 20"/>
                  <a:gd name="T72" fmla="*/ 0 w 39"/>
                  <a:gd name="T73" fmla="*/ 4 h 20"/>
                  <a:gd name="T74" fmla="*/ 4 w 39"/>
                  <a:gd name="T75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9" h="20">
                    <a:moveTo>
                      <a:pt x="4" y="9"/>
                    </a:moveTo>
                    <a:lnTo>
                      <a:pt x="4" y="10"/>
                    </a:lnTo>
                    <a:lnTo>
                      <a:pt x="5" y="13"/>
                    </a:lnTo>
                    <a:lnTo>
                      <a:pt x="7" y="14"/>
                    </a:lnTo>
                    <a:lnTo>
                      <a:pt x="10" y="13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5" y="9"/>
                    </a:lnTo>
                    <a:lnTo>
                      <a:pt x="15" y="10"/>
                    </a:lnTo>
                    <a:lnTo>
                      <a:pt x="17" y="12"/>
                    </a:lnTo>
                    <a:lnTo>
                      <a:pt x="19" y="14"/>
                    </a:lnTo>
                    <a:lnTo>
                      <a:pt x="22" y="14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30" y="14"/>
                    </a:lnTo>
                    <a:lnTo>
                      <a:pt x="33" y="15"/>
                    </a:lnTo>
                    <a:lnTo>
                      <a:pt x="33" y="16"/>
                    </a:lnTo>
                    <a:lnTo>
                      <a:pt x="34" y="18"/>
                    </a:lnTo>
                    <a:lnTo>
                      <a:pt x="36" y="20"/>
                    </a:lnTo>
                    <a:lnTo>
                      <a:pt x="39" y="18"/>
                    </a:lnTo>
                    <a:lnTo>
                      <a:pt x="39" y="10"/>
                    </a:lnTo>
                    <a:lnTo>
                      <a:pt x="39" y="10"/>
                    </a:lnTo>
                    <a:lnTo>
                      <a:pt x="37" y="7"/>
                    </a:lnTo>
                    <a:lnTo>
                      <a:pt x="33" y="3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 233">
                <a:extLst>
                  <a:ext uri="{FF2B5EF4-FFF2-40B4-BE49-F238E27FC236}">
                    <a16:creationId xmlns:a16="http://schemas.microsoft.com/office/drawing/2014/main" id="{8937558E-63D5-46B3-A928-D59C14AA5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0950" y="1265238"/>
                <a:ext cx="3175" cy="3175"/>
              </a:xfrm>
              <a:custGeom>
                <a:avLst/>
                <a:gdLst>
                  <a:gd name="T0" fmla="*/ 11 w 12"/>
                  <a:gd name="T1" fmla="*/ 0 h 7"/>
                  <a:gd name="T2" fmla="*/ 9 w 12"/>
                  <a:gd name="T3" fmla="*/ 0 h 7"/>
                  <a:gd name="T4" fmla="*/ 6 w 12"/>
                  <a:gd name="T5" fmla="*/ 0 h 7"/>
                  <a:gd name="T6" fmla="*/ 5 w 12"/>
                  <a:gd name="T7" fmla="*/ 0 h 7"/>
                  <a:gd name="T8" fmla="*/ 0 w 12"/>
                  <a:gd name="T9" fmla="*/ 2 h 7"/>
                  <a:gd name="T10" fmla="*/ 0 w 12"/>
                  <a:gd name="T11" fmla="*/ 2 h 7"/>
                  <a:gd name="T12" fmla="*/ 0 w 12"/>
                  <a:gd name="T13" fmla="*/ 3 h 7"/>
                  <a:gd name="T14" fmla="*/ 1 w 12"/>
                  <a:gd name="T15" fmla="*/ 3 h 7"/>
                  <a:gd name="T16" fmla="*/ 5 w 12"/>
                  <a:gd name="T17" fmla="*/ 6 h 7"/>
                  <a:gd name="T18" fmla="*/ 7 w 12"/>
                  <a:gd name="T19" fmla="*/ 6 h 7"/>
                  <a:gd name="T20" fmla="*/ 9 w 12"/>
                  <a:gd name="T21" fmla="*/ 7 h 7"/>
                  <a:gd name="T22" fmla="*/ 10 w 12"/>
                  <a:gd name="T23" fmla="*/ 6 h 7"/>
                  <a:gd name="T24" fmla="*/ 12 w 12"/>
                  <a:gd name="T25" fmla="*/ 1 h 7"/>
                  <a:gd name="T26" fmla="*/ 11 w 12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7">
                    <a:moveTo>
                      <a:pt x="11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2" y="1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 234">
                <a:extLst>
                  <a:ext uri="{FF2B5EF4-FFF2-40B4-BE49-F238E27FC236}">
                    <a16:creationId xmlns:a16="http://schemas.microsoft.com/office/drawing/2014/main" id="{20FAC740-64F3-496D-9059-AA8DE11FC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2538" y="1257300"/>
                <a:ext cx="6350" cy="3175"/>
              </a:xfrm>
              <a:custGeom>
                <a:avLst/>
                <a:gdLst>
                  <a:gd name="T0" fmla="*/ 6 w 17"/>
                  <a:gd name="T1" fmla="*/ 11 h 12"/>
                  <a:gd name="T2" fmla="*/ 9 w 17"/>
                  <a:gd name="T3" fmla="*/ 8 h 12"/>
                  <a:gd name="T4" fmla="*/ 10 w 17"/>
                  <a:gd name="T5" fmla="*/ 8 h 12"/>
                  <a:gd name="T6" fmla="*/ 11 w 17"/>
                  <a:gd name="T7" fmla="*/ 8 h 12"/>
                  <a:gd name="T8" fmla="*/ 15 w 17"/>
                  <a:gd name="T9" fmla="*/ 8 h 12"/>
                  <a:gd name="T10" fmla="*/ 17 w 17"/>
                  <a:gd name="T11" fmla="*/ 3 h 12"/>
                  <a:gd name="T12" fmla="*/ 17 w 17"/>
                  <a:gd name="T13" fmla="*/ 3 h 12"/>
                  <a:gd name="T14" fmla="*/ 17 w 17"/>
                  <a:gd name="T15" fmla="*/ 3 h 12"/>
                  <a:gd name="T16" fmla="*/ 14 w 17"/>
                  <a:gd name="T17" fmla="*/ 1 h 12"/>
                  <a:gd name="T18" fmla="*/ 11 w 17"/>
                  <a:gd name="T19" fmla="*/ 1 h 12"/>
                  <a:gd name="T20" fmla="*/ 8 w 17"/>
                  <a:gd name="T21" fmla="*/ 1 h 12"/>
                  <a:gd name="T22" fmla="*/ 5 w 17"/>
                  <a:gd name="T23" fmla="*/ 0 h 12"/>
                  <a:gd name="T24" fmla="*/ 3 w 17"/>
                  <a:gd name="T25" fmla="*/ 1 h 12"/>
                  <a:gd name="T26" fmla="*/ 3 w 17"/>
                  <a:gd name="T27" fmla="*/ 1 h 12"/>
                  <a:gd name="T28" fmla="*/ 0 w 17"/>
                  <a:gd name="T29" fmla="*/ 3 h 12"/>
                  <a:gd name="T30" fmla="*/ 0 w 17"/>
                  <a:gd name="T31" fmla="*/ 3 h 12"/>
                  <a:gd name="T32" fmla="*/ 2 w 17"/>
                  <a:gd name="T33" fmla="*/ 6 h 12"/>
                  <a:gd name="T34" fmla="*/ 4 w 17"/>
                  <a:gd name="T35" fmla="*/ 9 h 12"/>
                  <a:gd name="T36" fmla="*/ 3 w 17"/>
                  <a:gd name="T37" fmla="*/ 11 h 12"/>
                  <a:gd name="T38" fmla="*/ 3 w 17"/>
                  <a:gd name="T39" fmla="*/ 11 h 12"/>
                  <a:gd name="T40" fmla="*/ 3 w 17"/>
                  <a:gd name="T41" fmla="*/ 12 h 12"/>
                  <a:gd name="T42" fmla="*/ 4 w 17"/>
                  <a:gd name="T43" fmla="*/ 12 h 12"/>
                  <a:gd name="T44" fmla="*/ 5 w 17"/>
                  <a:gd name="T45" fmla="*/ 11 h 12"/>
                  <a:gd name="T46" fmla="*/ 6 w 17"/>
                  <a:gd name="T4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" h="12">
                    <a:moveTo>
                      <a:pt x="6" y="11"/>
                    </a:moveTo>
                    <a:lnTo>
                      <a:pt x="9" y="8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5" y="8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4" y="1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5" y="11"/>
                    </a:lnTo>
                    <a:lnTo>
                      <a:pt x="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 235">
                <a:extLst>
                  <a:ext uri="{FF2B5EF4-FFF2-40B4-BE49-F238E27FC236}">
                    <a16:creationId xmlns:a16="http://schemas.microsoft.com/office/drawing/2014/main" id="{F5FE9D94-29D0-4661-BB7D-4D333961A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4125" y="1258888"/>
                <a:ext cx="92075" cy="53975"/>
              </a:xfrm>
              <a:custGeom>
                <a:avLst/>
                <a:gdLst>
                  <a:gd name="T0" fmla="*/ 217 w 288"/>
                  <a:gd name="T1" fmla="*/ 79 h 172"/>
                  <a:gd name="T2" fmla="*/ 208 w 288"/>
                  <a:gd name="T3" fmla="*/ 63 h 172"/>
                  <a:gd name="T4" fmla="*/ 183 w 288"/>
                  <a:gd name="T5" fmla="*/ 48 h 172"/>
                  <a:gd name="T6" fmla="*/ 157 w 288"/>
                  <a:gd name="T7" fmla="*/ 35 h 172"/>
                  <a:gd name="T8" fmla="*/ 113 w 288"/>
                  <a:gd name="T9" fmla="*/ 19 h 172"/>
                  <a:gd name="T10" fmla="*/ 94 w 288"/>
                  <a:gd name="T11" fmla="*/ 27 h 172"/>
                  <a:gd name="T12" fmla="*/ 77 w 288"/>
                  <a:gd name="T13" fmla="*/ 41 h 172"/>
                  <a:gd name="T14" fmla="*/ 62 w 288"/>
                  <a:gd name="T15" fmla="*/ 43 h 172"/>
                  <a:gd name="T16" fmla="*/ 52 w 288"/>
                  <a:gd name="T17" fmla="*/ 23 h 172"/>
                  <a:gd name="T18" fmla="*/ 50 w 288"/>
                  <a:gd name="T19" fmla="*/ 6 h 172"/>
                  <a:gd name="T20" fmla="*/ 36 w 288"/>
                  <a:gd name="T21" fmla="*/ 0 h 172"/>
                  <a:gd name="T22" fmla="*/ 15 w 288"/>
                  <a:gd name="T23" fmla="*/ 5 h 172"/>
                  <a:gd name="T24" fmla="*/ 7 w 288"/>
                  <a:gd name="T25" fmla="*/ 12 h 172"/>
                  <a:gd name="T26" fmla="*/ 0 w 288"/>
                  <a:gd name="T27" fmla="*/ 10 h 172"/>
                  <a:gd name="T28" fmla="*/ 6 w 288"/>
                  <a:gd name="T29" fmla="*/ 17 h 172"/>
                  <a:gd name="T30" fmla="*/ 15 w 288"/>
                  <a:gd name="T31" fmla="*/ 19 h 172"/>
                  <a:gd name="T32" fmla="*/ 19 w 288"/>
                  <a:gd name="T33" fmla="*/ 23 h 172"/>
                  <a:gd name="T34" fmla="*/ 25 w 288"/>
                  <a:gd name="T35" fmla="*/ 33 h 172"/>
                  <a:gd name="T36" fmla="*/ 36 w 288"/>
                  <a:gd name="T37" fmla="*/ 30 h 172"/>
                  <a:gd name="T38" fmla="*/ 45 w 288"/>
                  <a:gd name="T39" fmla="*/ 34 h 172"/>
                  <a:gd name="T40" fmla="*/ 25 w 288"/>
                  <a:gd name="T41" fmla="*/ 37 h 172"/>
                  <a:gd name="T42" fmla="*/ 29 w 288"/>
                  <a:gd name="T43" fmla="*/ 52 h 172"/>
                  <a:gd name="T44" fmla="*/ 29 w 288"/>
                  <a:gd name="T45" fmla="*/ 54 h 172"/>
                  <a:gd name="T46" fmla="*/ 42 w 288"/>
                  <a:gd name="T47" fmla="*/ 54 h 172"/>
                  <a:gd name="T48" fmla="*/ 51 w 288"/>
                  <a:gd name="T49" fmla="*/ 58 h 172"/>
                  <a:gd name="T50" fmla="*/ 59 w 288"/>
                  <a:gd name="T51" fmla="*/ 61 h 172"/>
                  <a:gd name="T52" fmla="*/ 72 w 288"/>
                  <a:gd name="T53" fmla="*/ 69 h 172"/>
                  <a:gd name="T54" fmla="*/ 88 w 288"/>
                  <a:gd name="T55" fmla="*/ 75 h 172"/>
                  <a:gd name="T56" fmla="*/ 100 w 288"/>
                  <a:gd name="T57" fmla="*/ 81 h 172"/>
                  <a:gd name="T58" fmla="*/ 112 w 288"/>
                  <a:gd name="T59" fmla="*/ 101 h 172"/>
                  <a:gd name="T60" fmla="*/ 111 w 288"/>
                  <a:gd name="T61" fmla="*/ 113 h 172"/>
                  <a:gd name="T62" fmla="*/ 100 w 288"/>
                  <a:gd name="T63" fmla="*/ 131 h 172"/>
                  <a:gd name="T64" fmla="*/ 121 w 288"/>
                  <a:gd name="T65" fmla="*/ 129 h 172"/>
                  <a:gd name="T66" fmla="*/ 133 w 288"/>
                  <a:gd name="T67" fmla="*/ 130 h 172"/>
                  <a:gd name="T68" fmla="*/ 152 w 288"/>
                  <a:gd name="T69" fmla="*/ 147 h 172"/>
                  <a:gd name="T70" fmla="*/ 168 w 288"/>
                  <a:gd name="T71" fmla="*/ 148 h 172"/>
                  <a:gd name="T72" fmla="*/ 184 w 288"/>
                  <a:gd name="T73" fmla="*/ 132 h 172"/>
                  <a:gd name="T74" fmla="*/ 181 w 288"/>
                  <a:gd name="T75" fmla="*/ 129 h 172"/>
                  <a:gd name="T76" fmla="*/ 190 w 288"/>
                  <a:gd name="T77" fmla="*/ 123 h 172"/>
                  <a:gd name="T78" fmla="*/ 202 w 288"/>
                  <a:gd name="T79" fmla="*/ 122 h 172"/>
                  <a:gd name="T80" fmla="*/ 213 w 288"/>
                  <a:gd name="T81" fmla="*/ 125 h 172"/>
                  <a:gd name="T82" fmla="*/ 227 w 288"/>
                  <a:gd name="T83" fmla="*/ 142 h 172"/>
                  <a:gd name="T84" fmla="*/ 235 w 288"/>
                  <a:gd name="T85" fmla="*/ 153 h 172"/>
                  <a:gd name="T86" fmla="*/ 242 w 288"/>
                  <a:gd name="T87" fmla="*/ 161 h 172"/>
                  <a:gd name="T88" fmla="*/ 253 w 288"/>
                  <a:gd name="T89" fmla="*/ 164 h 172"/>
                  <a:gd name="T90" fmla="*/ 267 w 288"/>
                  <a:gd name="T91" fmla="*/ 166 h 172"/>
                  <a:gd name="T92" fmla="*/ 278 w 288"/>
                  <a:gd name="T93" fmla="*/ 172 h 172"/>
                  <a:gd name="T94" fmla="*/ 281 w 288"/>
                  <a:gd name="T95" fmla="*/ 160 h 172"/>
                  <a:gd name="T96" fmla="*/ 267 w 288"/>
                  <a:gd name="T97" fmla="*/ 149 h 172"/>
                  <a:gd name="T98" fmla="*/ 265 w 288"/>
                  <a:gd name="T99" fmla="*/ 143 h 172"/>
                  <a:gd name="T100" fmla="*/ 254 w 288"/>
                  <a:gd name="T101" fmla="*/ 137 h 172"/>
                  <a:gd name="T102" fmla="*/ 249 w 288"/>
                  <a:gd name="T103" fmla="*/ 124 h 172"/>
                  <a:gd name="T104" fmla="*/ 235 w 288"/>
                  <a:gd name="T105" fmla="*/ 106 h 172"/>
                  <a:gd name="T106" fmla="*/ 249 w 288"/>
                  <a:gd name="T107" fmla="*/ 107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88" h="172">
                    <a:moveTo>
                      <a:pt x="241" y="93"/>
                    </a:moveTo>
                    <a:lnTo>
                      <a:pt x="235" y="88"/>
                    </a:lnTo>
                    <a:lnTo>
                      <a:pt x="235" y="88"/>
                    </a:lnTo>
                    <a:lnTo>
                      <a:pt x="228" y="84"/>
                    </a:lnTo>
                    <a:lnTo>
                      <a:pt x="222" y="82"/>
                    </a:lnTo>
                    <a:lnTo>
                      <a:pt x="217" y="79"/>
                    </a:lnTo>
                    <a:lnTo>
                      <a:pt x="218" y="78"/>
                    </a:lnTo>
                    <a:lnTo>
                      <a:pt x="219" y="75"/>
                    </a:lnTo>
                    <a:lnTo>
                      <a:pt x="216" y="69"/>
                    </a:lnTo>
                    <a:lnTo>
                      <a:pt x="212" y="66"/>
                    </a:lnTo>
                    <a:lnTo>
                      <a:pt x="210" y="64"/>
                    </a:lnTo>
                    <a:lnTo>
                      <a:pt x="208" y="63"/>
                    </a:lnTo>
                    <a:lnTo>
                      <a:pt x="206" y="61"/>
                    </a:lnTo>
                    <a:lnTo>
                      <a:pt x="202" y="59"/>
                    </a:lnTo>
                    <a:lnTo>
                      <a:pt x="201" y="58"/>
                    </a:lnTo>
                    <a:lnTo>
                      <a:pt x="196" y="55"/>
                    </a:lnTo>
                    <a:lnTo>
                      <a:pt x="188" y="51"/>
                    </a:lnTo>
                    <a:lnTo>
                      <a:pt x="183" y="48"/>
                    </a:lnTo>
                    <a:lnTo>
                      <a:pt x="177" y="46"/>
                    </a:lnTo>
                    <a:lnTo>
                      <a:pt x="172" y="42"/>
                    </a:lnTo>
                    <a:lnTo>
                      <a:pt x="169" y="41"/>
                    </a:lnTo>
                    <a:lnTo>
                      <a:pt x="169" y="41"/>
                    </a:lnTo>
                    <a:lnTo>
                      <a:pt x="162" y="39"/>
                    </a:lnTo>
                    <a:lnTo>
                      <a:pt x="157" y="35"/>
                    </a:lnTo>
                    <a:lnTo>
                      <a:pt x="152" y="34"/>
                    </a:lnTo>
                    <a:lnTo>
                      <a:pt x="147" y="33"/>
                    </a:lnTo>
                    <a:lnTo>
                      <a:pt x="141" y="31"/>
                    </a:lnTo>
                    <a:lnTo>
                      <a:pt x="136" y="31"/>
                    </a:lnTo>
                    <a:lnTo>
                      <a:pt x="134" y="30"/>
                    </a:lnTo>
                    <a:lnTo>
                      <a:pt x="113" y="19"/>
                    </a:lnTo>
                    <a:lnTo>
                      <a:pt x="113" y="19"/>
                    </a:lnTo>
                    <a:lnTo>
                      <a:pt x="104" y="18"/>
                    </a:lnTo>
                    <a:lnTo>
                      <a:pt x="104" y="18"/>
                    </a:lnTo>
                    <a:lnTo>
                      <a:pt x="104" y="18"/>
                    </a:lnTo>
                    <a:lnTo>
                      <a:pt x="95" y="23"/>
                    </a:lnTo>
                    <a:lnTo>
                      <a:pt x="94" y="27"/>
                    </a:lnTo>
                    <a:lnTo>
                      <a:pt x="93" y="28"/>
                    </a:lnTo>
                    <a:lnTo>
                      <a:pt x="87" y="29"/>
                    </a:lnTo>
                    <a:lnTo>
                      <a:pt x="82" y="30"/>
                    </a:lnTo>
                    <a:lnTo>
                      <a:pt x="82" y="31"/>
                    </a:lnTo>
                    <a:lnTo>
                      <a:pt x="80" y="37"/>
                    </a:lnTo>
                    <a:lnTo>
                      <a:pt x="77" y="41"/>
                    </a:lnTo>
                    <a:lnTo>
                      <a:pt x="75" y="43"/>
                    </a:lnTo>
                    <a:lnTo>
                      <a:pt x="74" y="46"/>
                    </a:lnTo>
                    <a:lnTo>
                      <a:pt x="72" y="48"/>
                    </a:lnTo>
                    <a:lnTo>
                      <a:pt x="71" y="48"/>
                    </a:lnTo>
                    <a:lnTo>
                      <a:pt x="63" y="46"/>
                    </a:lnTo>
                    <a:lnTo>
                      <a:pt x="62" y="43"/>
                    </a:lnTo>
                    <a:lnTo>
                      <a:pt x="59" y="40"/>
                    </a:lnTo>
                    <a:lnTo>
                      <a:pt x="56" y="36"/>
                    </a:lnTo>
                    <a:lnTo>
                      <a:pt x="54" y="34"/>
                    </a:lnTo>
                    <a:lnTo>
                      <a:pt x="52" y="31"/>
                    </a:lnTo>
                    <a:lnTo>
                      <a:pt x="52" y="27"/>
                    </a:lnTo>
                    <a:lnTo>
                      <a:pt x="52" y="23"/>
                    </a:lnTo>
                    <a:lnTo>
                      <a:pt x="53" y="19"/>
                    </a:lnTo>
                    <a:lnTo>
                      <a:pt x="53" y="18"/>
                    </a:lnTo>
                    <a:lnTo>
                      <a:pt x="54" y="14"/>
                    </a:lnTo>
                    <a:lnTo>
                      <a:pt x="53" y="11"/>
                    </a:lnTo>
                    <a:lnTo>
                      <a:pt x="51" y="7"/>
                    </a:lnTo>
                    <a:lnTo>
                      <a:pt x="50" y="6"/>
                    </a:lnTo>
                    <a:lnTo>
                      <a:pt x="48" y="6"/>
                    </a:lnTo>
                    <a:lnTo>
                      <a:pt x="45" y="6"/>
                    </a:lnTo>
                    <a:lnTo>
                      <a:pt x="44" y="6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21" y="4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10" y="10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6" y="7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12" y="18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8" y="19"/>
                    </a:lnTo>
                    <a:lnTo>
                      <a:pt x="18" y="20"/>
                    </a:lnTo>
                    <a:lnTo>
                      <a:pt x="19" y="23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9" y="29"/>
                    </a:lnTo>
                    <a:lnTo>
                      <a:pt x="22" y="30"/>
                    </a:lnTo>
                    <a:lnTo>
                      <a:pt x="24" y="31"/>
                    </a:lnTo>
                    <a:lnTo>
                      <a:pt x="25" y="33"/>
                    </a:lnTo>
                    <a:lnTo>
                      <a:pt x="27" y="33"/>
                    </a:lnTo>
                    <a:lnTo>
                      <a:pt x="29" y="31"/>
                    </a:lnTo>
                    <a:lnTo>
                      <a:pt x="30" y="33"/>
                    </a:lnTo>
                    <a:lnTo>
                      <a:pt x="33" y="33"/>
                    </a:lnTo>
                    <a:lnTo>
                      <a:pt x="36" y="31"/>
                    </a:lnTo>
                    <a:lnTo>
                      <a:pt x="36" y="30"/>
                    </a:lnTo>
                    <a:lnTo>
                      <a:pt x="38" y="31"/>
                    </a:lnTo>
                    <a:lnTo>
                      <a:pt x="40" y="33"/>
                    </a:lnTo>
                    <a:lnTo>
                      <a:pt x="44" y="31"/>
                    </a:lnTo>
                    <a:lnTo>
                      <a:pt x="45" y="30"/>
                    </a:lnTo>
                    <a:lnTo>
                      <a:pt x="46" y="31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39" y="34"/>
                    </a:lnTo>
                    <a:lnTo>
                      <a:pt x="31" y="39"/>
                    </a:lnTo>
                    <a:lnTo>
                      <a:pt x="25" y="37"/>
                    </a:lnTo>
                    <a:lnTo>
                      <a:pt x="21" y="40"/>
                    </a:lnTo>
                    <a:lnTo>
                      <a:pt x="21" y="41"/>
                    </a:lnTo>
                    <a:lnTo>
                      <a:pt x="24" y="45"/>
                    </a:lnTo>
                    <a:lnTo>
                      <a:pt x="25" y="45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0" y="52"/>
                    </a:lnTo>
                    <a:lnTo>
                      <a:pt x="30" y="52"/>
                    </a:lnTo>
                    <a:lnTo>
                      <a:pt x="31" y="52"/>
                    </a:lnTo>
                    <a:lnTo>
                      <a:pt x="29" y="54"/>
                    </a:lnTo>
                    <a:lnTo>
                      <a:pt x="29" y="54"/>
                    </a:lnTo>
                    <a:lnTo>
                      <a:pt x="29" y="54"/>
                    </a:lnTo>
                    <a:lnTo>
                      <a:pt x="31" y="58"/>
                    </a:lnTo>
                    <a:lnTo>
                      <a:pt x="31" y="59"/>
                    </a:lnTo>
                    <a:lnTo>
                      <a:pt x="35" y="63"/>
                    </a:lnTo>
                    <a:lnTo>
                      <a:pt x="36" y="61"/>
                    </a:lnTo>
                    <a:lnTo>
                      <a:pt x="41" y="57"/>
                    </a:lnTo>
                    <a:lnTo>
                      <a:pt x="42" y="54"/>
                    </a:lnTo>
                    <a:lnTo>
                      <a:pt x="45" y="51"/>
                    </a:lnTo>
                    <a:lnTo>
                      <a:pt x="46" y="47"/>
                    </a:lnTo>
                    <a:lnTo>
                      <a:pt x="46" y="48"/>
                    </a:lnTo>
                    <a:lnTo>
                      <a:pt x="46" y="54"/>
                    </a:lnTo>
                    <a:lnTo>
                      <a:pt x="47" y="54"/>
                    </a:lnTo>
                    <a:lnTo>
                      <a:pt x="51" y="58"/>
                    </a:lnTo>
                    <a:lnTo>
                      <a:pt x="52" y="58"/>
                    </a:lnTo>
                    <a:lnTo>
                      <a:pt x="56" y="59"/>
                    </a:lnTo>
                    <a:lnTo>
                      <a:pt x="57" y="58"/>
                    </a:lnTo>
                    <a:lnTo>
                      <a:pt x="58" y="58"/>
                    </a:lnTo>
                    <a:lnTo>
                      <a:pt x="58" y="59"/>
                    </a:lnTo>
                    <a:lnTo>
                      <a:pt x="59" y="61"/>
                    </a:lnTo>
                    <a:lnTo>
                      <a:pt x="59" y="63"/>
                    </a:lnTo>
                    <a:lnTo>
                      <a:pt x="62" y="66"/>
                    </a:lnTo>
                    <a:lnTo>
                      <a:pt x="63" y="67"/>
                    </a:lnTo>
                    <a:lnTo>
                      <a:pt x="65" y="69"/>
                    </a:lnTo>
                    <a:lnTo>
                      <a:pt x="66" y="69"/>
                    </a:lnTo>
                    <a:lnTo>
                      <a:pt x="72" y="69"/>
                    </a:lnTo>
                    <a:lnTo>
                      <a:pt x="75" y="69"/>
                    </a:lnTo>
                    <a:lnTo>
                      <a:pt x="77" y="70"/>
                    </a:lnTo>
                    <a:lnTo>
                      <a:pt x="78" y="71"/>
                    </a:lnTo>
                    <a:lnTo>
                      <a:pt x="82" y="75"/>
                    </a:lnTo>
                    <a:lnTo>
                      <a:pt x="84" y="75"/>
                    </a:lnTo>
                    <a:lnTo>
                      <a:pt x="88" y="75"/>
                    </a:lnTo>
                    <a:lnTo>
                      <a:pt x="93" y="76"/>
                    </a:lnTo>
                    <a:lnTo>
                      <a:pt x="95" y="77"/>
                    </a:lnTo>
                    <a:lnTo>
                      <a:pt x="98" y="77"/>
                    </a:lnTo>
                    <a:lnTo>
                      <a:pt x="98" y="77"/>
                    </a:lnTo>
                    <a:lnTo>
                      <a:pt x="100" y="78"/>
                    </a:lnTo>
                    <a:lnTo>
                      <a:pt x="100" y="81"/>
                    </a:lnTo>
                    <a:lnTo>
                      <a:pt x="103" y="83"/>
                    </a:lnTo>
                    <a:lnTo>
                      <a:pt x="106" y="87"/>
                    </a:lnTo>
                    <a:lnTo>
                      <a:pt x="107" y="89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101"/>
                    </a:lnTo>
                    <a:lnTo>
                      <a:pt x="113" y="102"/>
                    </a:lnTo>
                    <a:lnTo>
                      <a:pt x="115" y="104"/>
                    </a:lnTo>
                    <a:lnTo>
                      <a:pt x="113" y="106"/>
                    </a:lnTo>
                    <a:lnTo>
                      <a:pt x="112" y="110"/>
                    </a:lnTo>
                    <a:lnTo>
                      <a:pt x="115" y="112"/>
                    </a:lnTo>
                    <a:lnTo>
                      <a:pt x="111" y="113"/>
                    </a:lnTo>
                    <a:lnTo>
                      <a:pt x="104" y="119"/>
                    </a:lnTo>
                    <a:lnTo>
                      <a:pt x="100" y="123"/>
                    </a:lnTo>
                    <a:lnTo>
                      <a:pt x="98" y="125"/>
                    </a:lnTo>
                    <a:lnTo>
                      <a:pt x="97" y="130"/>
                    </a:lnTo>
                    <a:lnTo>
                      <a:pt x="98" y="131"/>
                    </a:lnTo>
                    <a:lnTo>
                      <a:pt x="100" y="131"/>
                    </a:lnTo>
                    <a:lnTo>
                      <a:pt x="104" y="131"/>
                    </a:lnTo>
                    <a:lnTo>
                      <a:pt x="111" y="131"/>
                    </a:lnTo>
                    <a:lnTo>
                      <a:pt x="115" y="130"/>
                    </a:lnTo>
                    <a:lnTo>
                      <a:pt x="117" y="130"/>
                    </a:lnTo>
                    <a:lnTo>
                      <a:pt x="121" y="129"/>
                    </a:lnTo>
                    <a:lnTo>
                      <a:pt x="121" y="129"/>
                    </a:lnTo>
                    <a:lnTo>
                      <a:pt x="121" y="129"/>
                    </a:lnTo>
                    <a:lnTo>
                      <a:pt x="124" y="129"/>
                    </a:lnTo>
                    <a:lnTo>
                      <a:pt x="129" y="129"/>
                    </a:lnTo>
                    <a:lnTo>
                      <a:pt x="130" y="128"/>
                    </a:lnTo>
                    <a:lnTo>
                      <a:pt x="131" y="128"/>
                    </a:lnTo>
                    <a:lnTo>
                      <a:pt x="133" y="130"/>
                    </a:lnTo>
                    <a:lnTo>
                      <a:pt x="135" y="135"/>
                    </a:lnTo>
                    <a:lnTo>
                      <a:pt x="139" y="138"/>
                    </a:lnTo>
                    <a:lnTo>
                      <a:pt x="140" y="142"/>
                    </a:lnTo>
                    <a:lnTo>
                      <a:pt x="145" y="147"/>
                    </a:lnTo>
                    <a:lnTo>
                      <a:pt x="146" y="147"/>
                    </a:lnTo>
                    <a:lnTo>
                      <a:pt x="152" y="147"/>
                    </a:lnTo>
                    <a:lnTo>
                      <a:pt x="153" y="147"/>
                    </a:lnTo>
                    <a:lnTo>
                      <a:pt x="159" y="146"/>
                    </a:lnTo>
                    <a:lnTo>
                      <a:pt x="162" y="147"/>
                    </a:lnTo>
                    <a:lnTo>
                      <a:pt x="165" y="148"/>
                    </a:lnTo>
                    <a:lnTo>
                      <a:pt x="166" y="148"/>
                    </a:lnTo>
                    <a:lnTo>
                      <a:pt x="168" y="148"/>
                    </a:lnTo>
                    <a:lnTo>
                      <a:pt x="171" y="146"/>
                    </a:lnTo>
                    <a:lnTo>
                      <a:pt x="176" y="143"/>
                    </a:lnTo>
                    <a:lnTo>
                      <a:pt x="178" y="142"/>
                    </a:lnTo>
                    <a:lnTo>
                      <a:pt x="180" y="141"/>
                    </a:lnTo>
                    <a:lnTo>
                      <a:pt x="183" y="137"/>
                    </a:lnTo>
                    <a:lnTo>
                      <a:pt x="184" y="132"/>
                    </a:lnTo>
                    <a:lnTo>
                      <a:pt x="186" y="130"/>
                    </a:lnTo>
                    <a:lnTo>
                      <a:pt x="183" y="130"/>
                    </a:lnTo>
                    <a:lnTo>
                      <a:pt x="180" y="130"/>
                    </a:lnTo>
                    <a:lnTo>
                      <a:pt x="177" y="130"/>
                    </a:lnTo>
                    <a:lnTo>
                      <a:pt x="177" y="130"/>
                    </a:lnTo>
                    <a:lnTo>
                      <a:pt x="181" y="129"/>
                    </a:lnTo>
                    <a:lnTo>
                      <a:pt x="181" y="129"/>
                    </a:lnTo>
                    <a:lnTo>
                      <a:pt x="188" y="126"/>
                    </a:lnTo>
                    <a:lnTo>
                      <a:pt x="188" y="126"/>
                    </a:lnTo>
                    <a:lnTo>
                      <a:pt x="190" y="126"/>
                    </a:lnTo>
                    <a:lnTo>
                      <a:pt x="190" y="123"/>
                    </a:lnTo>
                    <a:lnTo>
                      <a:pt x="190" y="123"/>
                    </a:lnTo>
                    <a:lnTo>
                      <a:pt x="192" y="122"/>
                    </a:lnTo>
                    <a:lnTo>
                      <a:pt x="195" y="122"/>
                    </a:lnTo>
                    <a:lnTo>
                      <a:pt x="199" y="119"/>
                    </a:lnTo>
                    <a:lnTo>
                      <a:pt x="199" y="119"/>
                    </a:lnTo>
                    <a:lnTo>
                      <a:pt x="200" y="119"/>
                    </a:lnTo>
                    <a:lnTo>
                      <a:pt x="202" y="122"/>
                    </a:lnTo>
                    <a:lnTo>
                      <a:pt x="204" y="124"/>
                    </a:lnTo>
                    <a:lnTo>
                      <a:pt x="205" y="125"/>
                    </a:lnTo>
                    <a:lnTo>
                      <a:pt x="206" y="125"/>
                    </a:lnTo>
                    <a:lnTo>
                      <a:pt x="208" y="126"/>
                    </a:lnTo>
                    <a:lnTo>
                      <a:pt x="211" y="125"/>
                    </a:lnTo>
                    <a:lnTo>
                      <a:pt x="213" y="125"/>
                    </a:lnTo>
                    <a:lnTo>
                      <a:pt x="216" y="126"/>
                    </a:lnTo>
                    <a:lnTo>
                      <a:pt x="219" y="130"/>
                    </a:lnTo>
                    <a:lnTo>
                      <a:pt x="221" y="131"/>
                    </a:lnTo>
                    <a:lnTo>
                      <a:pt x="223" y="135"/>
                    </a:lnTo>
                    <a:lnTo>
                      <a:pt x="227" y="140"/>
                    </a:lnTo>
                    <a:lnTo>
                      <a:pt x="227" y="142"/>
                    </a:lnTo>
                    <a:lnTo>
                      <a:pt x="227" y="146"/>
                    </a:lnTo>
                    <a:lnTo>
                      <a:pt x="230" y="149"/>
                    </a:lnTo>
                    <a:lnTo>
                      <a:pt x="231" y="147"/>
                    </a:lnTo>
                    <a:lnTo>
                      <a:pt x="231" y="148"/>
                    </a:lnTo>
                    <a:lnTo>
                      <a:pt x="233" y="151"/>
                    </a:lnTo>
                    <a:lnTo>
                      <a:pt x="235" y="153"/>
                    </a:lnTo>
                    <a:lnTo>
                      <a:pt x="236" y="154"/>
                    </a:lnTo>
                    <a:lnTo>
                      <a:pt x="236" y="157"/>
                    </a:lnTo>
                    <a:lnTo>
                      <a:pt x="237" y="159"/>
                    </a:lnTo>
                    <a:lnTo>
                      <a:pt x="240" y="161"/>
                    </a:lnTo>
                    <a:lnTo>
                      <a:pt x="241" y="161"/>
                    </a:lnTo>
                    <a:lnTo>
                      <a:pt x="242" y="161"/>
                    </a:lnTo>
                    <a:lnTo>
                      <a:pt x="245" y="163"/>
                    </a:lnTo>
                    <a:lnTo>
                      <a:pt x="247" y="161"/>
                    </a:lnTo>
                    <a:lnTo>
                      <a:pt x="248" y="159"/>
                    </a:lnTo>
                    <a:lnTo>
                      <a:pt x="248" y="160"/>
                    </a:lnTo>
                    <a:lnTo>
                      <a:pt x="251" y="163"/>
                    </a:lnTo>
                    <a:lnTo>
                      <a:pt x="253" y="164"/>
                    </a:lnTo>
                    <a:lnTo>
                      <a:pt x="253" y="165"/>
                    </a:lnTo>
                    <a:lnTo>
                      <a:pt x="257" y="166"/>
                    </a:lnTo>
                    <a:lnTo>
                      <a:pt x="258" y="165"/>
                    </a:lnTo>
                    <a:lnTo>
                      <a:pt x="264" y="164"/>
                    </a:lnTo>
                    <a:lnTo>
                      <a:pt x="265" y="165"/>
                    </a:lnTo>
                    <a:lnTo>
                      <a:pt x="267" y="166"/>
                    </a:lnTo>
                    <a:lnTo>
                      <a:pt x="270" y="166"/>
                    </a:lnTo>
                    <a:lnTo>
                      <a:pt x="272" y="166"/>
                    </a:lnTo>
                    <a:lnTo>
                      <a:pt x="275" y="169"/>
                    </a:lnTo>
                    <a:lnTo>
                      <a:pt x="277" y="171"/>
                    </a:lnTo>
                    <a:lnTo>
                      <a:pt x="277" y="171"/>
                    </a:lnTo>
                    <a:lnTo>
                      <a:pt x="278" y="172"/>
                    </a:lnTo>
                    <a:lnTo>
                      <a:pt x="281" y="171"/>
                    </a:lnTo>
                    <a:lnTo>
                      <a:pt x="284" y="165"/>
                    </a:lnTo>
                    <a:lnTo>
                      <a:pt x="287" y="164"/>
                    </a:lnTo>
                    <a:lnTo>
                      <a:pt x="288" y="163"/>
                    </a:lnTo>
                    <a:lnTo>
                      <a:pt x="284" y="161"/>
                    </a:lnTo>
                    <a:lnTo>
                      <a:pt x="281" y="160"/>
                    </a:lnTo>
                    <a:lnTo>
                      <a:pt x="278" y="159"/>
                    </a:lnTo>
                    <a:lnTo>
                      <a:pt x="272" y="155"/>
                    </a:lnTo>
                    <a:lnTo>
                      <a:pt x="272" y="155"/>
                    </a:lnTo>
                    <a:lnTo>
                      <a:pt x="272" y="153"/>
                    </a:lnTo>
                    <a:lnTo>
                      <a:pt x="269" y="149"/>
                    </a:lnTo>
                    <a:lnTo>
                      <a:pt x="267" y="149"/>
                    </a:lnTo>
                    <a:lnTo>
                      <a:pt x="266" y="149"/>
                    </a:lnTo>
                    <a:lnTo>
                      <a:pt x="264" y="149"/>
                    </a:lnTo>
                    <a:lnTo>
                      <a:pt x="264" y="148"/>
                    </a:lnTo>
                    <a:lnTo>
                      <a:pt x="264" y="146"/>
                    </a:lnTo>
                    <a:lnTo>
                      <a:pt x="265" y="143"/>
                    </a:lnTo>
                    <a:lnTo>
                      <a:pt x="265" y="143"/>
                    </a:lnTo>
                    <a:lnTo>
                      <a:pt x="266" y="141"/>
                    </a:lnTo>
                    <a:lnTo>
                      <a:pt x="263" y="140"/>
                    </a:lnTo>
                    <a:lnTo>
                      <a:pt x="258" y="141"/>
                    </a:lnTo>
                    <a:lnTo>
                      <a:pt x="255" y="141"/>
                    </a:lnTo>
                    <a:lnTo>
                      <a:pt x="254" y="138"/>
                    </a:lnTo>
                    <a:lnTo>
                      <a:pt x="254" y="137"/>
                    </a:lnTo>
                    <a:lnTo>
                      <a:pt x="253" y="134"/>
                    </a:lnTo>
                    <a:lnTo>
                      <a:pt x="252" y="134"/>
                    </a:lnTo>
                    <a:lnTo>
                      <a:pt x="249" y="130"/>
                    </a:lnTo>
                    <a:lnTo>
                      <a:pt x="251" y="129"/>
                    </a:lnTo>
                    <a:lnTo>
                      <a:pt x="252" y="126"/>
                    </a:lnTo>
                    <a:lnTo>
                      <a:pt x="249" y="124"/>
                    </a:lnTo>
                    <a:lnTo>
                      <a:pt x="242" y="119"/>
                    </a:lnTo>
                    <a:lnTo>
                      <a:pt x="241" y="119"/>
                    </a:lnTo>
                    <a:lnTo>
                      <a:pt x="237" y="116"/>
                    </a:lnTo>
                    <a:lnTo>
                      <a:pt x="237" y="114"/>
                    </a:lnTo>
                    <a:lnTo>
                      <a:pt x="234" y="111"/>
                    </a:lnTo>
                    <a:lnTo>
                      <a:pt x="235" y="106"/>
                    </a:lnTo>
                    <a:lnTo>
                      <a:pt x="236" y="105"/>
                    </a:lnTo>
                    <a:lnTo>
                      <a:pt x="239" y="106"/>
                    </a:lnTo>
                    <a:lnTo>
                      <a:pt x="240" y="106"/>
                    </a:lnTo>
                    <a:lnTo>
                      <a:pt x="245" y="108"/>
                    </a:lnTo>
                    <a:lnTo>
                      <a:pt x="246" y="108"/>
                    </a:lnTo>
                    <a:lnTo>
                      <a:pt x="249" y="107"/>
                    </a:lnTo>
                    <a:lnTo>
                      <a:pt x="249" y="105"/>
                    </a:lnTo>
                    <a:lnTo>
                      <a:pt x="246" y="99"/>
                    </a:lnTo>
                    <a:lnTo>
                      <a:pt x="245" y="98"/>
                    </a:lnTo>
                    <a:lnTo>
                      <a:pt x="241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236">
                <a:extLst>
                  <a:ext uri="{FF2B5EF4-FFF2-40B4-BE49-F238E27FC236}">
                    <a16:creationId xmlns:a16="http://schemas.microsoft.com/office/drawing/2014/main" id="{B07D9727-A7A0-4864-8874-D3D62DE93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1265238"/>
                <a:ext cx="7938" cy="1587"/>
              </a:xfrm>
              <a:custGeom>
                <a:avLst/>
                <a:gdLst>
                  <a:gd name="T0" fmla="*/ 0 w 23"/>
                  <a:gd name="T1" fmla="*/ 0 h 6"/>
                  <a:gd name="T2" fmla="*/ 2 w 23"/>
                  <a:gd name="T3" fmla="*/ 4 h 6"/>
                  <a:gd name="T4" fmla="*/ 2 w 23"/>
                  <a:gd name="T5" fmla="*/ 4 h 6"/>
                  <a:gd name="T6" fmla="*/ 9 w 23"/>
                  <a:gd name="T7" fmla="*/ 5 h 6"/>
                  <a:gd name="T8" fmla="*/ 11 w 23"/>
                  <a:gd name="T9" fmla="*/ 5 h 6"/>
                  <a:gd name="T10" fmla="*/ 12 w 23"/>
                  <a:gd name="T11" fmla="*/ 6 h 6"/>
                  <a:gd name="T12" fmla="*/ 15 w 23"/>
                  <a:gd name="T13" fmla="*/ 6 h 6"/>
                  <a:gd name="T14" fmla="*/ 18 w 23"/>
                  <a:gd name="T15" fmla="*/ 6 h 6"/>
                  <a:gd name="T16" fmla="*/ 23 w 23"/>
                  <a:gd name="T17" fmla="*/ 5 h 6"/>
                  <a:gd name="T18" fmla="*/ 23 w 23"/>
                  <a:gd name="T19" fmla="*/ 4 h 6"/>
                  <a:gd name="T20" fmla="*/ 15 w 23"/>
                  <a:gd name="T21" fmla="*/ 0 h 6"/>
                  <a:gd name="T22" fmla="*/ 1 w 23"/>
                  <a:gd name="T23" fmla="*/ 0 h 6"/>
                  <a:gd name="T24" fmla="*/ 0 w 23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6">
                    <a:moveTo>
                      <a:pt x="0" y="0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6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23" y="5"/>
                    </a:lnTo>
                    <a:lnTo>
                      <a:pt x="23" y="4"/>
                    </a:lnTo>
                    <a:lnTo>
                      <a:pt x="15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237">
                <a:extLst>
                  <a:ext uri="{FF2B5EF4-FFF2-40B4-BE49-F238E27FC236}">
                    <a16:creationId xmlns:a16="http://schemas.microsoft.com/office/drawing/2014/main" id="{186F4DE6-CE9D-4BDB-9678-1EE61B7C1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8413" y="1285875"/>
                <a:ext cx="4763" cy="7937"/>
              </a:xfrm>
              <a:custGeom>
                <a:avLst/>
                <a:gdLst>
                  <a:gd name="T0" fmla="*/ 4 w 13"/>
                  <a:gd name="T1" fmla="*/ 10 h 27"/>
                  <a:gd name="T2" fmla="*/ 1 w 13"/>
                  <a:gd name="T3" fmla="*/ 13 h 27"/>
                  <a:gd name="T4" fmla="*/ 1 w 13"/>
                  <a:gd name="T5" fmla="*/ 16 h 27"/>
                  <a:gd name="T6" fmla="*/ 0 w 13"/>
                  <a:gd name="T7" fmla="*/ 18 h 27"/>
                  <a:gd name="T8" fmla="*/ 0 w 13"/>
                  <a:gd name="T9" fmla="*/ 19 h 27"/>
                  <a:gd name="T10" fmla="*/ 0 w 13"/>
                  <a:gd name="T11" fmla="*/ 25 h 27"/>
                  <a:gd name="T12" fmla="*/ 2 w 13"/>
                  <a:gd name="T13" fmla="*/ 27 h 27"/>
                  <a:gd name="T14" fmla="*/ 4 w 13"/>
                  <a:gd name="T15" fmla="*/ 27 h 27"/>
                  <a:gd name="T16" fmla="*/ 6 w 13"/>
                  <a:gd name="T17" fmla="*/ 25 h 27"/>
                  <a:gd name="T18" fmla="*/ 8 w 13"/>
                  <a:gd name="T19" fmla="*/ 22 h 27"/>
                  <a:gd name="T20" fmla="*/ 10 w 13"/>
                  <a:gd name="T21" fmla="*/ 21 h 27"/>
                  <a:gd name="T22" fmla="*/ 11 w 13"/>
                  <a:gd name="T23" fmla="*/ 17 h 27"/>
                  <a:gd name="T24" fmla="*/ 11 w 13"/>
                  <a:gd name="T25" fmla="*/ 16 h 27"/>
                  <a:gd name="T26" fmla="*/ 13 w 13"/>
                  <a:gd name="T27" fmla="*/ 11 h 27"/>
                  <a:gd name="T28" fmla="*/ 12 w 13"/>
                  <a:gd name="T29" fmla="*/ 7 h 27"/>
                  <a:gd name="T30" fmla="*/ 12 w 13"/>
                  <a:gd name="T31" fmla="*/ 6 h 27"/>
                  <a:gd name="T32" fmla="*/ 12 w 13"/>
                  <a:gd name="T33" fmla="*/ 2 h 27"/>
                  <a:gd name="T34" fmla="*/ 11 w 13"/>
                  <a:gd name="T35" fmla="*/ 0 h 27"/>
                  <a:gd name="T36" fmla="*/ 10 w 13"/>
                  <a:gd name="T37" fmla="*/ 0 h 27"/>
                  <a:gd name="T38" fmla="*/ 7 w 13"/>
                  <a:gd name="T39" fmla="*/ 0 h 27"/>
                  <a:gd name="T40" fmla="*/ 5 w 13"/>
                  <a:gd name="T41" fmla="*/ 1 h 27"/>
                  <a:gd name="T42" fmla="*/ 4 w 13"/>
                  <a:gd name="T43" fmla="*/ 4 h 27"/>
                  <a:gd name="T44" fmla="*/ 4 w 13"/>
                  <a:gd name="T45" fmla="*/ 4 h 27"/>
                  <a:gd name="T46" fmla="*/ 4 w 13"/>
                  <a:gd name="T47" fmla="*/ 7 h 27"/>
                  <a:gd name="T48" fmla="*/ 5 w 13"/>
                  <a:gd name="T49" fmla="*/ 9 h 27"/>
                  <a:gd name="T50" fmla="*/ 4 w 13"/>
                  <a:gd name="T51" fmla="*/ 10 h 27"/>
                  <a:gd name="T52" fmla="*/ 4 w 13"/>
                  <a:gd name="T53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" h="27">
                    <a:moveTo>
                      <a:pt x="4" y="10"/>
                    </a:moveTo>
                    <a:lnTo>
                      <a:pt x="1" y="13"/>
                    </a:lnTo>
                    <a:lnTo>
                      <a:pt x="1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2" y="27"/>
                    </a:lnTo>
                    <a:lnTo>
                      <a:pt x="4" y="27"/>
                    </a:lnTo>
                    <a:lnTo>
                      <a:pt x="6" y="25"/>
                    </a:lnTo>
                    <a:lnTo>
                      <a:pt x="8" y="22"/>
                    </a:lnTo>
                    <a:lnTo>
                      <a:pt x="10" y="21"/>
                    </a:lnTo>
                    <a:lnTo>
                      <a:pt x="11" y="17"/>
                    </a:lnTo>
                    <a:lnTo>
                      <a:pt x="11" y="16"/>
                    </a:lnTo>
                    <a:lnTo>
                      <a:pt x="13" y="11"/>
                    </a:lnTo>
                    <a:lnTo>
                      <a:pt x="12" y="7"/>
                    </a:lnTo>
                    <a:lnTo>
                      <a:pt x="12" y="6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 238">
                <a:extLst>
                  <a:ext uri="{FF2B5EF4-FFF2-40B4-BE49-F238E27FC236}">
                    <a16:creationId xmlns:a16="http://schemas.microsoft.com/office/drawing/2014/main" id="{FDE6613D-2A4F-4D3A-AC61-B2D6C968C6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4125" y="1293813"/>
                <a:ext cx="6350" cy="7937"/>
              </a:xfrm>
              <a:custGeom>
                <a:avLst/>
                <a:gdLst>
                  <a:gd name="T0" fmla="*/ 17 w 18"/>
                  <a:gd name="T1" fmla="*/ 3 h 26"/>
                  <a:gd name="T2" fmla="*/ 18 w 18"/>
                  <a:gd name="T3" fmla="*/ 2 h 26"/>
                  <a:gd name="T4" fmla="*/ 18 w 18"/>
                  <a:gd name="T5" fmla="*/ 1 h 26"/>
                  <a:gd name="T6" fmla="*/ 14 w 18"/>
                  <a:gd name="T7" fmla="*/ 0 h 26"/>
                  <a:gd name="T8" fmla="*/ 11 w 18"/>
                  <a:gd name="T9" fmla="*/ 1 h 26"/>
                  <a:gd name="T10" fmla="*/ 5 w 18"/>
                  <a:gd name="T11" fmla="*/ 6 h 26"/>
                  <a:gd name="T12" fmla="*/ 4 w 18"/>
                  <a:gd name="T13" fmla="*/ 7 h 26"/>
                  <a:gd name="T14" fmla="*/ 4 w 18"/>
                  <a:gd name="T15" fmla="*/ 10 h 26"/>
                  <a:gd name="T16" fmla="*/ 2 w 18"/>
                  <a:gd name="T17" fmla="*/ 16 h 26"/>
                  <a:gd name="T18" fmla="*/ 2 w 18"/>
                  <a:gd name="T19" fmla="*/ 20 h 26"/>
                  <a:gd name="T20" fmla="*/ 0 w 18"/>
                  <a:gd name="T21" fmla="*/ 22 h 26"/>
                  <a:gd name="T22" fmla="*/ 0 w 18"/>
                  <a:gd name="T23" fmla="*/ 22 h 26"/>
                  <a:gd name="T24" fmla="*/ 0 w 18"/>
                  <a:gd name="T25" fmla="*/ 26 h 26"/>
                  <a:gd name="T26" fmla="*/ 0 w 18"/>
                  <a:gd name="T27" fmla="*/ 26 h 26"/>
                  <a:gd name="T28" fmla="*/ 0 w 18"/>
                  <a:gd name="T29" fmla="*/ 26 h 26"/>
                  <a:gd name="T30" fmla="*/ 2 w 18"/>
                  <a:gd name="T31" fmla="*/ 24 h 26"/>
                  <a:gd name="T32" fmla="*/ 5 w 18"/>
                  <a:gd name="T33" fmla="*/ 18 h 26"/>
                  <a:gd name="T34" fmla="*/ 7 w 18"/>
                  <a:gd name="T35" fmla="*/ 14 h 26"/>
                  <a:gd name="T36" fmla="*/ 12 w 18"/>
                  <a:gd name="T37" fmla="*/ 9 h 26"/>
                  <a:gd name="T38" fmla="*/ 14 w 18"/>
                  <a:gd name="T39" fmla="*/ 6 h 26"/>
                  <a:gd name="T40" fmla="*/ 14 w 18"/>
                  <a:gd name="T41" fmla="*/ 4 h 26"/>
                  <a:gd name="T42" fmla="*/ 17 w 18"/>
                  <a:gd name="T43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26">
                    <a:moveTo>
                      <a:pt x="17" y="3"/>
                    </a:moveTo>
                    <a:lnTo>
                      <a:pt x="18" y="2"/>
                    </a:lnTo>
                    <a:lnTo>
                      <a:pt x="18" y="1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5" y="6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2" y="16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5" y="18"/>
                    </a:lnTo>
                    <a:lnTo>
                      <a:pt x="7" y="14"/>
                    </a:lnTo>
                    <a:lnTo>
                      <a:pt x="12" y="9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 239">
                <a:extLst>
                  <a:ext uri="{FF2B5EF4-FFF2-40B4-BE49-F238E27FC236}">
                    <a16:creationId xmlns:a16="http://schemas.microsoft.com/office/drawing/2014/main" id="{DDD30EB2-C381-4E68-AA9E-21BF5F056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7775" y="1296988"/>
                <a:ext cx="1588" cy="3175"/>
              </a:xfrm>
              <a:custGeom>
                <a:avLst/>
                <a:gdLst>
                  <a:gd name="T0" fmla="*/ 2 w 6"/>
                  <a:gd name="T1" fmla="*/ 8 h 8"/>
                  <a:gd name="T2" fmla="*/ 3 w 6"/>
                  <a:gd name="T3" fmla="*/ 6 h 8"/>
                  <a:gd name="T4" fmla="*/ 5 w 6"/>
                  <a:gd name="T5" fmla="*/ 6 h 8"/>
                  <a:gd name="T6" fmla="*/ 6 w 6"/>
                  <a:gd name="T7" fmla="*/ 4 h 8"/>
                  <a:gd name="T8" fmla="*/ 3 w 6"/>
                  <a:gd name="T9" fmla="*/ 0 h 8"/>
                  <a:gd name="T10" fmla="*/ 3 w 6"/>
                  <a:gd name="T11" fmla="*/ 0 h 8"/>
                  <a:gd name="T12" fmla="*/ 0 w 6"/>
                  <a:gd name="T13" fmla="*/ 0 h 8"/>
                  <a:gd name="T14" fmla="*/ 0 w 6"/>
                  <a:gd name="T15" fmla="*/ 4 h 8"/>
                  <a:gd name="T16" fmla="*/ 2 w 6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8">
                    <a:moveTo>
                      <a:pt x="2" y="8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240">
                <a:extLst>
                  <a:ext uri="{FF2B5EF4-FFF2-40B4-BE49-F238E27FC236}">
                    <a16:creationId xmlns:a16="http://schemas.microsoft.com/office/drawing/2014/main" id="{0D4F847C-A083-429C-AB93-1C78CF1B8B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3963" y="1298575"/>
                <a:ext cx="4763" cy="3175"/>
              </a:xfrm>
              <a:custGeom>
                <a:avLst/>
                <a:gdLst>
                  <a:gd name="T0" fmla="*/ 2 w 14"/>
                  <a:gd name="T1" fmla="*/ 11 h 11"/>
                  <a:gd name="T2" fmla="*/ 2 w 14"/>
                  <a:gd name="T3" fmla="*/ 11 h 11"/>
                  <a:gd name="T4" fmla="*/ 2 w 14"/>
                  <a:gd name="T5" fmla="*/ 11 h 11"/>
                  <a:gd name="T6" fmla="*/ 7 w 14"/>
                  <a:gd name="T7" fmla="*/ 9 h 11"/>
                  <a:gd name="T8" fmla="*/ 10 w 14"/>
                  <a:gd name="T9" fmla="*/ 7 h 11"/>
                  <a:gd name="T10" fmla="*/ 13 w 14"/>
                  <a:gd name="T11" fmla="*/ 6 h 11"/>
                  <a:gd name="T12" fmla="*/ 14 w 14"/>
                  <a:gd name="T13" fmla="*/ 4 h 11"/>
                  <a:gd name="T14" fmla="*/ 11 w 14"/>
                  <a:gd name="T15" fmla="*/ 3 h 11"/>
                  <a:gd name="T16" fmla="*/ 11 w 14"/>
                  <a:gd name="T17" fmla="*/ 3 h 11"/>
                  <a:gd name="T18" fmla="*/ 10 w 14"/>
                  <a:gd name="T19" fmla="*/ 3 h 11"/>
                  <a:gd name="T20" fmla="*/ 8 w 14"/>
                  <a:gd name="T21" fmla="*/ 0 h 11"/>
                  <a:gd name="T22" fmla="*/ 6 w 14"/>
                  <a:gd name="T23" fmla="*/ 0 h 11"/>
                  <a:gd name="T24" fmla="*/ 2 w 14"/>
                  <a:gd name="T25" fmla="*/ 3 h 11"/>
                  <a:gd name="T26" fmla="*/ 2 w 14"/>
                  <a:gd name="T27" fmla="*/ 3 h 11"/>
                  <a:gd name="T28" fmla="*/ 1 w 14"/>
                  <a:gd name="T29" fmla="*/ 4 h 11"/>
                  <a:gd name="T30" fmla="*/ 0 w 14"/>
                  <a:gd name="T31" fmla="*/ 7 h 11"/>
                  <a:gd name="T32" fmla="*/ 2 w 14"/>
                  <a:gd name="T3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11">
                    <a:moveTo>
                      <a:pt x="2" y="11"/>
                    </a:moveTo>
                    <a:lnTo>
                      <a:pt x="2" y="11"/>
                    </a:lnTo>
                    <a:lnTo>
                      <a:pt x="2" y="11"/>
                    </a:lnTo>
                    <a:lnTo>
                      <a:pt x="7" y="9"/>
                    </a:lnTo>
                    <a:lnTo>
                      <a:pt x="10" y="7"/>
                    </a:lnTo>
                    <a:lnTo>
                      <a:pt x="13" y="6"/>
                    </a:lnTo>
                    <a:lnTo>
                      <a:pt x="14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241">
                <a:extLst>
                  <a:ext uri="{FF2B5EF4-FFF2-40B4-BE49-F238E27FC236}">
                    <a16:creationId xmlns:a16="http://schemas.microsoft.com/office/drawing/2014/main" id="{347944BC-2EF4-4559-8DC8-1EE87EEE3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025" y="1300163"/>
                <a:ext cx="7938" cy="1587"/>
              </a:xfrm>
              <a:custGeom>
                <a:avLst/>
                <a:gdLst>
                  <a:gd name="T0" fmla="*/ 4 w 27"/>
                  <a:gd name="T1" fmla="*/ 8 h 9"/>
                  <a:gd name="T2" fmla="*/ 5 w 27"/>
                  <a:gd name="T3" fmla="*/ 3 h 9"/>
                  <a:gd name="T4" fmla="*/ 6 w 27"/>
                  <a:gd name="T5" fmla="*/ 6 h 9"/>
                  <a:gd name="T6" fmla="*/ 8 w 27"/>
                  <a:gd name="T7" fmla="*/ 7 h 9"/>
                  <a:gd name="T8" fmla="*/ 9 w 27"/>
                  <a:gd name="T9" fmla="*/ 7 h 9"/>
                  <a:gd name="T10" fmla="*/ 10 w 27"/>
                  <a:gd name="T11" fmla="*/ 6 h 9"/>
                  <a:gd name="T12" fmla="*/ 12 w 27"/>
                  <a:gd name="T13" fmla="*/ 4 h 9"/>
                  <a:gd name="T14" fmla="*/ 12 w 27"/>
                  <a:gd name="T15" fmla="*/ 4 h 9"/>
                  <a:gd name="T16" fmla="*/ 14 w 27"/>
                  <a:gd name="T17" fmla="*/ 6 h 9"/>
                  <a:gd name="T18" fmla="*/ 15 w 27"/>
                  <a:gd name="T19" fmla="*/ 7 h 9"/>
                  <a:gd name="T20" fmla="*/ 17 w 27"/>
                  <a:gd name="T21" fmla="*/ 6 h 9"/>
                  <a:gd name="T22" fmla="*/ 17 w 27"/>
                  <a:gd name="T23" fmla="*/ 4 h 9"/>
                  <a:gd name="T24" fmla="*/ 20 w 27"/>
                  <a:gd name="T25" fmla="*/ 3 h 9"/>
                  <a:gd name="T26" fmla="*/ 20 w 27"/>
                  <a:gd name="T27" fmla="*/ 3 h 9"/>
                  <a:gd name="T28" fmla="*/ 24 w 27"/>
                  <a:gd name="T29" fmla="*/ 6 h 9"/>
                  <a:gd name="T30" fmla="*/ 27 w 27"/>
                  <a:gd name="T31" fmla="*/ 6 h 9"/>
                  <a:gd name="T32" fmla="*/ 24 w 27"/>
                  <a:gd name="T33" fmla="*/ 2 h 9"/>
                  <a:gd name="T34" fmla="*/ 23 w 27"/>
                  <a:gd name="T35" fmla="*/ 1 h 9"/>
                  <a:gd name="T36" fmla="*/ 22 w 27"/>
                  <a:gd name="T37" fmla="*/ 0 h 9"/>
                  <a:gd name="T38" fmla="*/ 22 w 27"/>
                  <a:gd name="T39" fmla="*/ 0 h 9"/>
                  <a:gd name="T40" fmla="*/ 20 w 27"/>
                  <a:gd name="T41" fmla="*/ 0 h 9"/>
                  <a:gd name="T42" fmla="*/ 16 w 27"/>
                  <a:gd name="T43" fmla="*/ 0 h 9"/>
                  <a:gd name="T44" fmla="*/ 15 w 27"/>
                  <a:gd name="T45" fmla="*/ 0 h 9"/>
                  <a:gd name="T46" fmla="*/ 12 w 27"/>
                  <a:gd name="T47" fmla="*/ 1 h 9"/>
                  <a:gd name="T48" fmla="*/ 10 w 27"/>
                  <a:gd name="T49" fmla="*/ 2 h 9"/>
                  <a:gd name="T50" fmla="*/ 8 w 27"/>
                  <a:gd name="T51" fmla="*/ 1 h 9"/>
                  <a:gd name="T52" fmla="*/ 6 w 27"/>
                  <a:gd name="T53" fmla="*/ 0 h 9"/>
                  <a:gd name="T54" fmla="*/ 5 w 27"/>
                  <a:gd name="T55" fmla="*/ 0 h 9"/>
                  <a:gd name="T56" fmla="*/ 4 w 27"/>
                  <a:gd name="T57" fmla="*/ 0 h 9"/>
                  <a:gd name="T58" fmla="*/ 4 w 27"/>
                  <a:gd name="T59" fmla="*/ 0 h 9"/>
                  <a:gd name="T60" fmla="*/ 3 w 27"/>
                  <a:gd name="T61" fmla="*/ 1 h 9"/>
                  <a:gd name="T62" fmla="*/ 3 w 27"/>
                  <a:gd name="T63" fmla="*/ 2 h 9"/>
                  <a:gd name="T64" fmla="*/ 2 w 27"/>
                  <a:gd name="T65" fmla="*/ 4 h 9"/>
                  <a:gd name="T66" fmla="*/ 0 w 27"/>
                  <a:gd name="T67" fmla="*/ 6 h 9"/>
                  <a:gd name="T68" fmla="*/ 4 w 27"/>
                  <a:gd name="T69" fmla="*/ 9 h 9"/>
                  <a:gd name="T70" fmla="*/ 4 w 27"/>
                  <a:gd name="T7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9">
                    <a:moveTo>
                      <a:pt x="4" y="8"/>
                    </a:moveTo>
                    <a:lnTo>
                      <a:pt x="5" y="3"/>
                    </a:lnTo>
                    <a:lnTo>
                      <a:pt x="6" y="6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4" y="6"/>
                    </a:lnTo>
                    <a:lnTo>
                      <a:pt x="15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4" y="6"/>
                    </a:lnTo>
                    <a:lnTo>
                      <a:pt x="27" y="6"/>
                    </a:lnTo>
                    <a:lnTo>
                      <a:pt x="24" y="2"/>
                    </a:lnTo>
                    <a:lnTo>
                      <a:pt x="23" y="1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4" y="9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242">
                <a:extLst>
                  <a:ext uri="{FF2B5EF4-FFF2-40B4-BE49-F238E27FC236}">
                    <a16:creationId xmlns:a16="http://schemas.microsoft.com/office/drawing/2014/main" id="{5B81302F-7400-44B7-9E59-30DED1773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675" y="1277938"/>
                <a:ext cx="19050" cy="12700"/>
              </a:xfrm>
              <a:custGeom>
                <a:avLst/>
                <a:gdLst>
                  <a:gd name="T0" fmla="*/ 4 w 60"/>
                  <a:gd name="T1" fmla="*/ 34 h 41"/>
                  <a:gd name="T2" fmla="*/ 12 w 60"/>
                  <a:gd name="T3" fmla="*/ 35 h 41"/>
                  <a:gd name="T4" fmla="*/ 15 w 60"/>
                  <a:gd name="T5" fmla="*/ 37 h 41"/>
                  <a:gd name="T6" fmla="*/ 19 w 60"/>
                  <a:gd name="T7" fmla="*/ 40 h 41"/>
                  <a:gd name="T8" fmla="*/ 23 w 60"/>
                  <a:gd name="T9" fmla="*/ 41 h 41"/>
                  <a:gd name="T10" fmla="*/ 27 w 60"/>
                  <a:gd name="T11" fmla="*/ 40 h 41"/>
                  <a:gd name="T12" fmla="*/ 32 w 60"/>
                  <a:gd name="T13" fmla="*/ 39 h 41"/>
                  <a:gd name="T14" fmla="*/ 35 w 60"/>
                  <a:gd name="T15" fmla="*/ 37 h 41"/>
                  <a:gd name="T16" fmla="*/ 42 w 60"/>
                  <a:gd name="T17" fmla="*/ 34 h 41"/>
                  <a:gd name="T18" fmla="*/ 43 w 60"/>
                  <a:gd name="T19" fmla="*/ 31 h 41"/>
                  <a:gd name="T20" fmla="*/ 48 w 60"/>
                  <a:gd name="T21" fmla="*/ 25 h 41"/>
                  <a:gd name="T22" fmla="*/ 50 w 60"/>
                  <a:gd name="T23" fmla="*/ 28 h 41"/>
                  <a:gd name="T24" fmla="*/ 55 w 60"/>
                  <a:gd name="T25" fmla="*/ 24 h 41"/>
                  <a:gd name="T26" fmla="*/ 56 w 60"/>
                  <a:gd name="T27" fmla="*/ 20 h 41"/>
                  <a:gd name="T28" fmla="*/ 56 w 60"/>
                  <a:gd name="T29" fmla="*/ 16 h 41"/>
                  <a:gd name="T30" fmla="*/ 60 w 60"/>
                  <a:gd name="T31" fmla="*/ 11 h 41"/>
                  <a:gd name="T32" fmla="*/ 60 w 60"/>
                  <a:gd name="T33" fmla="*/ 7 h 41"/>
                  <a:gd name="T34" fmla="*/ 56 w 60"/>
                  <a:gd name="T35" fmla="*/ 1 h 41"/>
                  <a:gd name="T36" fmla="*/ 54 w 60"/>
                  <a:gd name="T37" fmla="*/ 4 h 41"/>
                  <a:gd name="T38" fmla="*/ 48 w 60"/>
                  <a:gd name="T39" fmla="*/ 0 h 41"/>
                  <a:gd name="T40" fmla="*/ 45 w 60"/>
                  <a:gd name="T41" fmla="*/ 4 h 41"/>
                  <a:gd name="T42" fmla="*/ 47 w 60"/>
                  <a:gd name="T43" fmla="*/ 10 h 41"/>
                  <a:gd name="T44" fmla="*/ 48 w 60"/>
                  <a:gd name="T45" fmla="*/ 14 h 41"/>
                  <a:gd name="T46" fmla="*/ 47 w 60"/>
                  <a:gd name="T47" fmla="*/ 14 h 41"/>
                  <a:gd name="T48" fmla="*/ 43 w 60"/>
                  <a:gd name="T49" fmla="*/ 16 h 41"/>
                  <a:gd name="T50" fmla="*/ 39 w 60"/>
                  <a:gd name="T51" fmla="*/ 19 h 41"/>
                  <a:gd name="T52" fmla="*/ 37 w 60"/>
                  <a:gd name="T53" fmla="*/ 23 h 41"/>
                  <a:gd name="T54" fmla="*/ 35 w 60"/>
                  <a:gd name="T55" fmla="*/ 23 h 41"/>
                  <a:gd name="T56" fmla="*/ 32 w 60"/>
                  <a:gd name="T57" fmla="*/ 23 h 41"/>
                  <a:gd name="T58" fmla="*/ 30 w 60"/>
                  <a:gd name="T59" fmla="*/ 23 h 41"/>
                  <a:gd name="T60" fmla="*/ 25 w 60"/>
                  <a:gd name="T61" fmla="*/ 19 h 41"/>
                  <a:gd name="T62" fmla="*/ 21 w 60"/>
                  <a:gd name="T63" fmla="*/ 22 h 41"/>
                  <a:gd name="T64" fmla="*/ 20 w 60"/>
                  <a:gd name="T65" fmla="*/ 25 h 41"/>
                  <a:gd name="T66" fmla="*/ 19 w 60"/>
                  <a:gd name="T67" fmla="*/ 26 h 41"/>
                  <a:gd name="T68" fmla="*/ 14 w 60"/>
                  <a:gd name="T69" fmla="*/ 25 h 41"/>
                  <a:gd name="T70" fmla="*/ 8 w 60"/>
                  <a:gd name="T71" fmla="*/ 24 h 41"/>
                  <a:gd name="T72" fmla="*/ 4 w 60"/>
                  <a:gd name="T73" fmla="*/ 24 h 41"/>
                  <a:gd name="T74" fmla="*/ 0 w 60"/>
                  <a:gd name="T75" fmla="*/ 24 h 41"/>
                  <a:gd name="T76" fmla="*/ 0 w 60"/>
                  <a:gd name="T77" fmla="*/ 25 h 41"/>
                  <a:gd name="T78" fmla="*/ 1 w 60"/>
                  <a:gd name="T79" fmla="*/ 3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" h="41">
                    <a:moveTo>
                      <a:pt x="1" y="31"/>
                    </a:moveTo>
                    <a:lnTo>
                      <a:pt x="4" y="34"/>
                    </a:lnTo>
                    <a:lnTo>
                      <a:pt x="6" y="35"/>
                    </a:lnTo>
                    <a:lnTo>
                      <a:pt x="12" y="35"/>
                    </a:lnTo>
                    <a:lnTo>
                      <a:pt x="14" y="36"/>
                    </a:lnTo>
                    <a:lnTo>
                      <a:pt x="15" y="37"/>
                    </a:lnTo>
                    <a:lnTo>
                      <a:pt x="17" y="37"/>
                    </a:lnTo>
                    <a:lnTo>
                      <a:pt x="19" y="40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5" y="40"/>
                    </a:lnTo>
                    <a:lnTo>
                      <a:pt x="27" y="40"/>
                    </a:lnTo>
                    <a:lnTo>
                      <a:pt x="30" y="40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5" y="37"/>
                    </a:lnTo>
                    <a:lnTo>
                      <a:pt x="38" y="36"/>
                    </a:lnTo>
                    <a:lnTo>
                      <a:pt x="42" y="34"/>
                    </a:lnTo>
                    <a:lnTo>
                      <a:pt x="42" y="33"/>
                    </a:lnTo>
                    <a:lnTo>
                      <a:pt x="43" y="31"/>
                    </a:lnTo>
                    <a:lnTo>
                      <a:pt x="47" y="28"/>
                    </a:lnTo>
                    <a:lnTo>
                      <a:pt x="48" y="25"/>
                    </a:lnTo>
                    <a:lnTo>
                      <a:pt x="48" y="26"/>
                    </a:lnTo>
                    <a:lnTo>
                      <a:pt x="50" y="28"/>
                    </a:lnTo>
                    <a:lnTo>
                      <a:pt x="54" y="25"/>
                    </a:lnTo>
                    <a:lnTo>
                      <a:pt x="55" y="24"/>
                    </a:lnTo>
                    <a:lnTo>
                      <a:pt x="56" y="23"/>
                    </a:lnTo>
                    <a:lnTo>
                      <a:pt x="56" y="20"/>
                    </a:lnTo>
                    <a:lnTo>
                      <a:pt x="55" y="18"/>
                    </a:lnTo>
                    <a:lnTo>
                      <a:pt x="56" y="16"/>
                    </a:lnTo>
                    <a:lnTo>
                      <a:pt x="59" y="14"/>
                    </a:lnTo>
                    <a:lnTo>
                      <a:pt x="60" y="11"/>
                    </a:lnTo>
                    <a:lnTo>
                      <a:pt x="60" y="7"/>
                    </a:lnTo>
                    <a:lnTo>
                      <a:pt x="60" y="7"/>
                    </a:lnTo>
                    <a:lnTo>
                      <a:pt x="57" y="2"/>
                    </a:lnTo>
                    <a:lnTo>
                      <a:pt x="56" y="1"/>
                    </a:lnTo>
                    <a:lnTo>
                      <a:pt x="55" y="2"/>
                    </a:lnTo>
                    <a:lnTo>
                      <a:pt x="54" y="4"/>
                    </a:lnTo>
                    <a:lnTo>
                      <a:pt x="50" y="1"/>
                    </a:lnTo>
                    <a:lnTo>
                      <a:pt x="48" y="0"/>
                    </a:lnTo>
                    <a:lnTo>
                      <a:pt x="45" y="1"/>
                    </a:lnTo>
                    <a:lnTo>
                      <a:pt x="45" y="4"/>
                    </a:lnTo>
                    <a:lnTo>
                      <a:pt x="45" y="6"/>
                    </a:lnTo>
                    <a:lnTo>
                      <a:pt x="47" y="10"/>
                    </a:lnTo>
                    <a:lnTo>
                      <a:pt x="48" y="12"/>
                    </a:lnTo>
                    <a:lnTo>
                      <a:pt x="48" y="14"/>
                    </a:lnTo>
                    <a:lnTo>
                      <a:pt x="47" y="14"/>
                    </a:lnTo>
                    <a:lnTo>
                      <a:pt x="47" y="14"/>
                    </a:lnTo>
                    <a:lnTo>
                      <a:pt x="47" y="14"/>
                    </a:lnTo>
                    <a:lnTo>
                      <a:pt x="43" y="16"/>
                    </a:lnTo>
                    <a:lnTo>
                      <a:pt x="41" y="18"/>
                    </a:lnTo>
                    <a:lnTo>
                      <a:pt x="39" y="19"/>
                    </a:lnTo>
                    <a:lnTo>
                      <a:pt x="39" y="20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5" y="23"/>
                    </a:lnTo>
                    <a:lnTo>
                      <a:pt x="32" y="22"/>
                    </a:lnTo>
                    <a:lnTo>
                      <a:pt x="32" y="23"/>
                    </a:lnTo>
                    <a:lnTo>
                      <a:pt x="31" y="22"/>
                    </a:lnTo>
                    <a:lnTo>
                      <a:pt x="30" y="23"/>
                    </a:lnTo>
                    <a:lnTo>
                      <a:pt x="27" y="23"/>
                    </a:lnTo>
                    <a:lnTo>
                      <a:pt x="25" y="19"/>
                    </a:lnTo>
                    <a:lnTo>
                      <a:pt x="25" y="18"/>
                    </a:lnTo>
                    <a:lnTo>
                      <a:pt x="21" y="22"/>
                    </a:lnTo>
                    <a:lnTo>
                      <a:pt x="21" y="23"/>
                    </a:lnTo>
                    <a:lnTo>
                      <a:pt x="20" y="25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17" y="26"/>
                    </a:lnTo>
                    <a:lnTo>
                      <a:pt x="14" y="25"/>
                    </a:lnTo>
                    <a:lnTo>
                      <a:pt x="10" y="24"/>
                    </a:lnTo>
                    <a:lnTo>
                      <a:pt x="8" y="24"/>
                    </a:lnTo>
                    <a:lnTo>
                      <a:pt x="7" y="24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30"/>
                    </a:lnTo>
                    <a:lnTo>
                      <a:pt x="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243">
                <a:extLst>
                  <a:ext uri="{FF2B5EF4-FFF2-40B4-BE49-F238E27FC236}">
                    <a16:creationId xmlns:a16="http://schemas.microsoft.com/office/drawing/2014/main" id="{4E5771B1-762D-4D94-B2FE-0E5BCEC779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3500" y="1285875"/>
                <a:ext cx="1588" cy="1587"/>
              </a:xfrm>
              <a:custGeom>
                <a:avLst/>
                <a:gdLst>
                  <a:gd name="T0" fmla="*/ 1 w 6"/>
                  <a:gd name="T1" fmla="*/ 7 h 7"/>
                  <a:gd name="T2" fmla="*/ 1 w 6"/>
                  <a:gd name="T3" fmla="*/ 7 h 7"/>
                  <a:gd name="T4" fmla="*/ 5 w 6"/>
                  <a:gd name="T5" fmla="*/ 5 h 7"/>
                  <a:gd name="T6" fmla="*/ 6 w 6"/>
                  <a:gd name="T7" fmla="*/ 4 h 7"/>
                  <a:gd name="T8" fmla="*/ 5 w 6"/>
                  <a:gd name="T9" fmla="*/ 2 h 7"/>
                  <a:gd name="T10" fmla="*/ 5 w 6"/>
                  <a:gd name="T11" fmla="*/ 1 h 7"/>
                  <a:gd name="T12" fmla="*/ 2 w 6"/>
                  <a:gd name="T13" fmla="*/ 0 h 7"/>
                  <a:gd name="T14" fmla="*/ 0 w 6"/>
                  <a:gd name="T15" fmla="*/ 2 h 7"/>
                  <a:gd name="T16" fmla="*/ 0 w 6"/>
                  <a:gd name="T17" fmla="*/ 2 h 7"/>
                  <a:gd name="T18" fmla="*/ 0 w 6"/>
                  <a:gd name="T19" fmla="*/ 4 h 7"/>
                  <a:gd name="T20" fmla="*/ 1 w 6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1" y="7"/>
                    </a:moveTo>
                    <a:lnTo>
                      <a:pt x="1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244">
                <a:extLst>
                  <a:ext uri="{FF2B5EF4-FFF2-40B4-BE49-F238E27FC236}">
                    <a16:creationId xmlns:a16="http://schemas.microsoft.com/office/drawing/2014/main" id="{2E2ECE33-5792-47EE-8671-0EC1D6145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8738" y="1266825"/>
                <a:ext cx="3175" cy="3175"/>
              </a:xfrm>
              <a:custGeom>
                <a:avLst/>
                <a:gdLst>
                  <a:gd name="T0" fmla="*/ 0 w 13"/>
                  <a:gd name="T1" fmla="*/ 5 h 11"/>
                  <a:gd name="T2" fmla="*/ 0 w 13"/>
                  <a:gd name="T3" fmla="*/ 8 h 11"/>
                  <a:gd name="T4" fmla="*/ 0 w 13"/>
                  <a:gd name="T5" fmla="*/ 11 h 11"/>
                  <a:gd name="T6" fmla="*/ 1 w 13"/>
                  <a:gd name="T7" fmla="*/ 10 h 11"/>
                  <a:gd name="T8" fmla="*/ 3 w 13"/>
                  <a:gd name="T9" fmla="*/ 7 h 11"/>
                  <a:gd name="T10" fmla="*/ 3 w 13"/>
                  <a:gd name="T11" fmla="*/ 7 h 11"/>
                  <a:gd name="T12" fmla="*/ 4 w 13"/>
                  <a:gd name="T13" fmla="*/ 7 h 11"/>
                  <a:gd name="T14" fmla="*/ 10 w 13"/>
                  <a:gd name="T15" fmla="*/ 7 h 11"/>
                  <a:gd name="T16" fmla="*/ 12 w 13"/>
                  <a:gd name="T17" fmla="*/ 7 h 11"/>
                  <a:gd name="T18" fmla="*/ 13 w 13"/>
                  <a:gd name="T19" fmla="*/ 5 h 11"/>
                  <a:gd name="T20" fmla="*/ 12 w 13"/>
                  <a:gd name="T21" fmla="*/ 4 h 11"/>
                  <a:gd name="T22" fmla="*/ 6 w 13"/>
                  <a:gd name="T23" fmla="*/ 2 h 11"/>
                  <a:gd name="T24" fmla="*/ 3 w 13"/>
                  <a:gd name="T25" fmla="*/ 2 h 11"/>
                  <a:gd name="T26" fmla="*/ 0 w 13"/>
                  <a:gd name="T27" fmla="*/ 0 h 11"/>
                  <a:gd name="T28" fmla="*/ 0 w 13"/>
                  <a:gd name="T2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1">
                    <a:moveTo>
                      <a:pt x="0" y="5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245">
                <a:extLst>
                  <a:ext uri="{FF2B5EF4-FFF2-40B4-BE49-F238E27FC236}">
                    <a16:creationId xmlns:a16="http://schemas.microsoft.com/office/drawing/2014/main" id="{583FB3D3-E210-4702-AFE0-8D1FF498D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268413"/>
                <a:ext cx="3175" cy="3175"/>
              </a:xfrm>
              <a:custGeom>
                <a:avLst/>
                <a:gdLst>
                  <a:gd name="T0" fmla="*/ 4 w 10"/>
                  <a:gd name="T1" fmla="*/ 8 h 9"/>
                  <a:gd name="T2" fmla="*/ 6 w 10"/>
                  <a:gd name="T3" fmla="*/ 9 h 9"/>
                  <a:gd name="T4" fmla="*/ 8 w 10"/>
                  <a:gd name="T5" fmla="*/ 8 h 9"/>
                  <a:gd name="T6" fmla="*/ 8 w 10"/>
                  <a:gd name="T7" fmla="*/ 5 h 9"/>
                  <a:gd name="T8" fmla="*/ 10 w 10"/>
                  <a:gd name="T9" fmla="*/ 3 h 9"/>
                  <a:gd name="T10" fmla="*/ 7 w 10"/>
                  <a:gd name="T11" fmla="*/ 0 h 9"/>
                  <a:gd name="T12" fmla="*/ 5 w 10"/>
                  <a:gd name="T13" fmla="*/ 0 h 9"/>
                  <a:gd name="T14" fmla="*/ 2 w 10"/>
                  <a:gd name="T15" fmla="*/ 0 h 9"/>
                  <a:gd name="T16" fmla="*/ 2 w 10"/>
                  <a:gd name="T17" fmla="*/ 0 h 9"/>
                  <a:gd name="T18" fmla="*/ 1 w 10"/>
                  <a:gd name="T19" fmla="*/ 2 h 9"/>
                  <a:gd name="T20" fmla="*/ 0 w 10"/>
                  <a:gd name="T21" fmla="*/ 3 h 9"/>
                  <a:gd name="T22" fmla="*/ 4 w 10"/>
                  <a:gd name="T2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9">
                    <a:moveTo>
                      <a:pt x="4" y="8"/>
                    </a:moveTo>
                    <a:lnTo>
                      <a:pt x="6" y="9"/>
                    </a:lnTo>
                    <a:lnTo>
                      <a:pt x="8" y="8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 246">
                <a:extLst>
                  <a:ext uri="{FF2B5EF4-FFF2-40B4-BE49-F238E27FC236}">
                    <a16:creationId xmlns:a16="http://schemas.microsoft.com/office/drawing/2014/main" id="{DC384C5A-C3A5-4FFF-9BDB-607B2CD66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7788" y="1270000"/>
                <a:ext cx="9525" cy="12700"/>
              </a:xfrm>
              <a:custGeom>
                <a:avLst/>
                <a:gdLst>
                  <a:gd name="T0" fmla="*/ 4 w 32"/>
                  <a:gd name="T1" fmla="*/ 8 h 41"/>
                  <a:gd name="T2" fmla="*/ 5 w 32"/>
                  <a:gd name="T3" fmla="*/ 9 h 41"/>
                  <a:gd name="T4" fmla="*/ 7 w 32"/>
                  <a:gd name="T5" fmla="*/ 11 h 41"/>
                  <a:gd name="T6" fmla="*/ 8 w 32"/>
                  <a:gd name="T7" fmla="*/ 12 h 41"/>
                  <a:gd name="T8" fmla="*/ 12 w 32"/>
                  <a:gd name="T9" fmla="*/ 14 h 41"/>
                  <a:gd name="T10" fmla="*/ 14 w 32"/>
                  <a:gd name="T11" fmla="*/ 15 h 41"/>
                  <a:gd name="T12" fmla="*/ 18 w 32"/>
                  <a:gd name="T13" fmla="*/ 18 h 41"/>
                  <a:gd name="T14" fmla="*/ 22 w 32"/>
                  <a:gd name="T15" fmla="*/ 20 h 41"/>
                  <a:gd name="T16" fmla="*/ 24 w 32"/>
                  <a:gd name="T17" fmla="*/ 26 h 41"/>
                  <a:gd name="T18" fmla="*/ 25 w 32"/>
                  <a:gd name="T19" fmla="*/ 31 h 41"/>
                  <a:gd name="T20" fmla="*/ 28 w 32"/>
                  <a:gd name="T21" fmla="*/ 38 h 41"/>
                  <a:gd name="T22" fmla="*/ 28 w 32"/>
                  <a:gd name="T23" fmla="*/ 39 h 41"/>
                  <a:gd name="T24" fmla="*/ 30 w 32"/>
                  <a:gd name="T25" fmla="*/ 41 h 41"/>
                  <a:gd name="T26" fmla="*/ 31 w 32"/>
                  <a:gd name="T27" fmla="*/ 38 h 41"/>
                  <a:gd name="T28" fmla="*/ 32 w 32"/>
                  <a:gd name="T29" fmla="*/ 36 h 41"/>
                  <a:gd name="T30" fmla="*/ 32 w 32"/>
                  <a:gd name="T31" fmla="*/ 31 h 41"/>
                  <a:gd name="T32" fmla="*/ 32 w 32"/>
                  <a:gd name="T33" fmla="*/ 26 h 41"/>
                  <a:gd name="T34" fmla="*/ 31 w 32"/>
                  <a:gd name="T35" fmla="*/ 25 h 41"/>
                  <a:gd name="T36" fmla="*/ 30 w 32"/>
                  <a:gd name="T37" fmla="*/ 24 h 41"/>
                  <a:gd name="T38" fmla="*/ 28 w 32"/>
                  <a:gd name="T39" fmla="*/ 21 h 41"/>
                  <a:gd name="T40" fmla="*/ 28 w 32"/>
                  <a:gd name="T41" fmla="*/ 20 h 41"/>
                  <a:gd name="T42" fmla="*/ 25 w 32"/>
                  <a:gd name="T43" fmla="*/ 19 h 41"/>
                  <a:gd name="T44" fmla="*/ 25 w 32"/>
                  <a:gd name="T45" fmla="*/ 17 h 41"/>
                  <a:gd name="T46" fmla="*/ 23 w 32"/>
                  <a:gd name="T47" fmla="*/ 14 h 41"/>
                  <a:gd name="T48" fmla="*/ 20 w 32"/>
                  <a:gd name="T49" fmla="*/ 13 h 41"/>
                  <a:gd name="T50" fmla="*/ 18 w 32"/>
                  <a:gd name="T51" fmla="*/ 12 h 41"/>
                  <a:gd name="T52" fmla="*/ 17 w 32"/>
                  <a:gd name="T53" fmla="*/ 12 h 41"/>
                  <a:gd name="T54" fmla="*/ 14 w 32"/>
                  <a:gd name="T55" fmla="*/ 11 h 41"/>
                  <a:gd name="T56" fmla="*/ 10 w 32"/>
                  <a:gd name="T57" fmla="*/ 7 h 41"/>
                  <a:gd name="T58" fmla="*/ 6 w 32"/>
                  <a:gd name="T59" fmla="*/ 3 h 41"/>
                  <a:gd name="T60" fmla="*/ 4 w 32"/>
                  <a:gd name="T61" fmla="*/ 1 h 41"/>
                  <a:gd name="T62" fmla="*/ 2 w 32"/>
                  <a:gd name="T63" fmla="*/ 0 h 41"/>
                  <a:gd name="T64" fmla="*/ 0 w 32"/>
                  <a:gd name="T65" fmla="*/ 3 h 41"/>
                  <a:gd name="T66" fmla="*/ 0 w 32"/>
                  <a:gd name="T67" fmla="*/ 3 h 41"/>
                  <a:gd name="T68" fmla="*/ 4 w 32"/>
                  <a:gd name="T69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1">
                    <a:moveTo>
                      <a:pt x="4" y="8"/>
                    </a:moveTo>
                    <a:lnTo>
                      <a:pt x="5" y="9"/>
                    </a:lnTo>
                    <a:lnTo>
                      <a:pt x="7" y="11"/>
                    </a:lnTo>
                    <a:lnTo>
                      <a:pt x="8" y="12"/>
                    </a:lnTo>
                    <a:lnTo>
                      <a:pt x="12" y="14"/>
                    </a:lnTo>
                    <a:lnTo>
                      <a:pt x="14" y="15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4" y="26"/>
                    </a:lnTo>
                    <a:lnTo>
                      <a:pt x="25" y="31"/>
                    </a:lnTo>
                    <a:lnTo>
                      <a:pt x="28" y="38"/>
                    </a:lnTo>
                    <a:lnTo>
                      <a:pt x="28" y="39"/>
                    </a:lnTo>
                    <a:lnTo>
                      <a:pt x="30" y="41"/>
                    </a:lnTo>
                    <a:lnTo>
                      <a:pt x="31" y="38"/>
                    </a:lnTo>
                    <a:lnTo>
                      <a:pt x="32" y="36"/>
                    </a:lnTo>
                    <a:lnTo>
                      <a:pt x="32" y="31"/>
                    </a:lnTo>
                    <a:lnTo>
                      <a:pt x="32" y="26"/>
                    </a:lnTo>
                    <a:lnTo>
                      <a:pt x="31" y="25"/>
                    </a:lnTo>
                    <a:lnTo>
                      <a:pt x="30" y="24"/>
                    </a:lnTo>
                    <a:lnTo>
                      <a:pt x="28" y="21"/>
                    </a:lnTo>
                    <a:lnTo>
                      <a:pt x="28" y="20"/>
                    </a:lnTo>
                    <a:lnTo>
                      <a:pt x="25" y="19"/>
                    </a:lnTo>
                    <a:lnTo>
                      <a:pt x="25" y="17"/>
                    </a:lnTo>
                    <a:lnTo>
                      <a:pt x="23" y="14"/>
                    </a:lnTo>
                    <a:lnTo>
                      <a:pt x="20" y="13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4" y="11"/>
                    </a:lnTo>
                    <a:lnTo>
                      <a:pt x="10" y="7"/>
                    </a:lnTo>
                    <a:lnTo>
                      <a:pt x="6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247">
                <a:extLst>
                  <a:ext uri="{FF2B5EF4-FFF2-40B4-BE49-F238E27FC236}">
                    <a16:creationId xmlns:a16="http://schemas.microsoft.com/office/drawing/2014/main" id="{C4C4F378-625B-49E1-8494-B9742000F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3663" y="1282700"/>
                <a:ext cx="6350" cy="11112"/>
              </a:xfrm>
              <a:custGeom>
                <a:avLst/>
                <a:gdLst>
                  <a:gd name="T0" fmla="*/ 1 w 19"/>
                  <a:gd name="T1" fmla="*/ 14 h 32"/>
                  <a:gd name="T2" fmla="*/ 1 w 19"/>
                  <a:gd name="T3" fmla="*/ 16 h 32"/>
                  <a:gd name="T4" fmla="*/ 0 w 19"/>
                  <a:gd name="T5" fmla="*/ 17 h 32"/>
                  <a:gd name="T6" fmla="*/ 1 w 19"/>
                  <a:gd name="T7" fmla="*/ 18 h 32"/>
                  <a:gd name="T8" fmla="*/ 2 w 19"/>
                  <a:gd name="T9" fmla="*/ 19 h 32"/>
                  <a:gd name="T10" fmla="*/ 6 w 19"/>
                  <a:gd name="T11" fmla="*/ 20 h 32"/>
                  <a:gd name="T12" fmla="*/ 7 w 19"/>
                  <a:gd name="T13" fmla="*/ 22 h 32"/>
                  <a:gd name="T14" fmla="*/ 9 w 19"/>
                  <a:gd name="T15" fmla="*/ 23 h 32"/>
                  <a:gd name="T16" fmla="*/ 9 w 19"/>
                  <a:gd name="T17" fmla="*/ 23 h 32"/>
                  <a:gd name="T18" fmla="*/ 9 w 19"/>
                  <a:gd name="T19" fmla="*/ 23 h 32"/>
                  <a:gd name="T20" fmla="*/ 9 w 19"/>
                  <a:gd name="T21" fmla="*/ 26 h 32"/>
                  <a:gd name="T22" fmla="*/ 9 w 19"/>
                  <a:gd name="T23" fmla="*/ 28 h 32"/>
                  <a:gd name="T24" fmla="*/ 11 w 19"/>
                  <a:gd name="T25" fmla="*/ 31 h 32"/>
                  <a:gd name="T26" fmla="*/ 13 w 19"/>
                  <a:gd name="T27" fmla="*/ 32 h 32"/>
                  <a:gd name="T28" fmla="*/ 19 w 19"/>
                  <a:gd name="T29" fmla="*/ 30 h 32"/>
                  <a:gd name="T30" fmla="*/ 19 w 19"/>
                  <a:gd name="T31" fmla="*/ 26 h 32"/>
                  <a:gd name="T32" fmla="*/ 17 w 19"/>
                  <a:gd name="T33" fmla="*/ 20 h 32"/>
                  <a:gd name="T34" fmla="*/ 17 w 19"/>
                  <a:gd name="T35" fmla="*/ 20 h 32"/>
                  <a:gd name="T36" fmla="*/ 14 w 19"/>
                  <a:gd name="T37" fmla="*/ 17 h 32"/>
                  <a:gd name="T38" fmla="*/ 13 w 19"/>
                  <a:gd name="T39" fmla="*/ 17 h 32"/>
                  <a:gd name="T40" fmla="*/ 11 w 19"/>
                  <a:gd name="T41" fmla="*/ 14 h 32"/>
                  <a:gd name="T42" fmla="*/ 9 w 19"/>
                  <a:gd name="T43" fmla="*/ 12 h 32"/>
                  <a:gd name="T44" fmla="*/ 9 w 19"/>
                  <a:gd name="T45" fmla="*/ 11 h 32"/>
                  <a:gd name="T46" fmla="*/ 9 w 19"/>
                  <a:gd name="T47" fmla="*/ 9 h 32"/>
                  <a:gd name="T48" fmla="*/ 7 w 19"/>
                  <a:gd name="T49" fmla="*/ 7 h 32"/>
                  <a:gd name="T50" fmla="*/ 6 w 19"/>
                  <a:gd name="T51" fmla="*/ 7 h 32"/>
                  <a:gd name="T52" fmla="*/ 5 w 19"/>
                  <a:gd name="T53" fmla="*/ 6 h 32"/>
                  <a:gd name="T54" fmla="*/ 2 w 19"/>
                  <a:gd name="T55" fmla="*/ 1 h 32"/>
                  <a:gd name="T56" fmla="*/ 2 w 19"/>
                  <a:gd name="T57" fmla="*/ 0 h 32"/>
                  <a:gd name="T58" fmla="*/ 1 w 19"/>
                  <a:gd name="T59" fmla="*/ 1 h 32"/>
                  <a:gd name="T60" fmla="*/ 1 w 19"/>
                  <a:gd name="T61" fmla="*/ 6 h 32"/>
                  <a:gd name="T62" fmla="*/ 1 w 19"/>
                  <a:gd name="T63" fmla="*/ 7 h 32"/>
                  <a:gd name="T64" fmla="*/ 2 w 19"/>
                  <a:gd name="T65" fmla="*/ 8 h 32"/>
                  <a:gd name="T66" fmla="*/ 2 w 19"/>
                  <a:gd name="T67" fmla="*/ 9 h 32"/>
                  <a:gd name="T68" fmla="*/ 1 w 19"/>
                  <a:gd name="T69" fmla="*/ 13 h 32"/>
                  <a:gd name="T70" fmla="*/ 1 w 19"/>
                  <a:gd name="T71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32">
                    <a:moveTo>
                      <a:pt x="1" y="14"/>
                    </a:moveTo>
                    <a:lnTo>
                      <a:pt x="1" y="16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11" y="31"/>
                    </a:lnTo>
                    <a:lnTo>
                      <a:pt x="13" y="32"/>
                    </a:lnTo>
                    <a:lnTo>
                      <a:pt x="19" y="30"/>
                    </a:lnTo>
                    <a:lnTo>
                      <a:pt x="19" y="26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4" y="17"/>
                    </a:lnTo>
                    <a:lnTo>
                      <a:pt x="13" y="17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6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1" y="13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248">
                <a:extLst>
                  <a:ext uri="{FF2B5EF4-FFF2-40B4-BE49-F238E27FC236}">
                    <a16:creationId xmlns:a16="http://schemas.microsoft.com/office/drawing/2014/main" id="{AA6FAA6D-A3EC-43D6-86D7-6F8583F99E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1600" y="1290638"/>
                <a:ext cx="6350" cy="6350"/>
              </a:xfrm>
              <a:custGeom>
                <a:avLst/>
                <a:gdLst>
                  <a:gd name="T0" fmla="*/ 4 w 17"/>
                  <a:gd name="T1" fmla="*/ 10 h 18"/>
                  <a:gd name="T2" fmla="*/ 5 w 17"/>
                  <a:gd name="T3" fmla="*/ 11 h 18"/>
                  <a:gd name="T4" fmla="*/ 7 w 17"/>
                  <a:gd name="T5" fmla="*/ 13 h 18"/>
                  <a:gd name="T6" fmla="*/ 8 w 17"/>
                  <a:gd name="T7" fmla="*/ 14 h 18"/>
                  <a:gd name="T8" fmla="*/ 11 w 17"/>
                  <a:gd name="T9" fmla="*/ 17 h 18"/>
                  <a:gd name="T10" fmla="*/ 12 w 17"/>
                  <a:gd name="T11" fmla="*/ 18 h 18"/>
                  <a:gd name="T12" fmla="*/ 14 w 17"/>
                  <a:gd name="T13" fmla="*/ 18 h 18"/>
                  <a:gd name="T14" fmla="*/ 14 w 17"/>
                  <a:gd name="T15" fmla="*/ 18 h 18"/>
                  <a:gd name="T16" fmla="*/ 17 w 17"/>
                  <a:gd name="T17" fmla="*/ 14 h 18"/>
                  <a:gd name="T18" fmla="*/ 14 w 17"/>
                  <a:gd name="T19" fmla="*/ 11 h 18"/>
                  <a:gd name="T20" fmla="*/ 12 w 17"/>
                  <a:gd name="T21" fmla="*/ 10 h 18"/>
                  <a:gd name="T22" fmla="*/ 12 w 17"/>
                  <a:gd name="T23" fmla="*/ 10 h 18"/>
                  <a:gd name="T24" fmla="*/ 12 w 17"/>
                  <a:gd name="T25" fmla="*/ 7 h 18"/>
                  <a:gd name="T26" fmla="*/ 8 w 17"/>
                  <a:gd name="T27" fmla="*/ 5 h 18"/>
                  <a:gd name="T28" fmla="*/ 8 w 17"/>
                  <a:gd name="T29" fmla="*/ 4 h 18"/>
                  <a:gd name="T30" fmla="*/ 6 w 17"/>
                  <a:gd name="T31" fmla="*/ 2 h 18"/>
                  <a:gd name="T32" fmla="*/ 4 w 17"/>
                  <a:gd name="T33" fmla="*/ 1 h 18"/>
                  <a:gd name="T34" fmla="*/ 1 w 17"/>
                  <a:gd name="T35" fmla="*/ 0 h 18"/>
                  <a:gd name="T36" fmla="*/ 0 w 17"/>
                  <a:gd name="T37" fmla="*/ 5 h 18"/>
                  <a:gd name="T38" fmla="*/ 0 w 17"/>
                  <a:gd name="T39" fmla="*/ 5 h 18"/>
                  <a:gd name="T40" fmla="*/ 4 w 17"/>
                  <a:gd name="T41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4" y="10"/>
                    </a:moveTo>
                    <a:lnTo>
                      <a:pt x="5" y="11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7" y="14"/>
                    </a:lnTo>
                    <a:lnTo>
                      <a:pt x="14" y="11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249">
                <a:extLst>
                  <a:ext uri="{FF2B5EF4-FFF2-40B4-BE49-F238E27FC236}">
                    <a16:creationId xmlns:a16="http://schemas.microsoft.com/office/drawing/2014/main" id="{1FCCA4BF-866C-493F-A59F-40CF2DE20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1600" y="1296988"/>
                <a:ext cx="3175" cy="1587"/>
              </a:xfrm>
              <a:custGeom>
                <a:avLst/>
                <a:gdLst>
                  <a:gd name="T0" fmla="*/ 0 w 6"/>
                  <a:gd name="T1" fmla="*/ 6 h 7"/>
                  <a:gd name="T2" fmla="*/ 2 w 6"/>
                  <a:gd name="T3" fmla="*/ 7 h 7"/>
                  <a:gd name="T4" fmla="*/ 5 w 6"/>
                  <a:gd name="T5" fmla="*/ 6 h 7"/>
                  <a:gd name="T6" fmla="*/ 6 w 6"/>
                  <a:gd name="T7" fmla="*/ 2 h 7"/>
                  <a:gd name="T8" fmla="*/ 6 w 6"/>
                  <a:gd name="T9" fmla="*/ 1 h 7"/>
                  <a:gd name="T10" fmla="*/ 4 w 6"/>
                  <a:gd name="T11" fmla="*/ 0 h 7"/>
                  <a:gd name="T12" fmla="*/ 1 w 6"/>
                  <a:gd name="T13" fmla="*/ 0 h 7"/>
                  <a:gd name="T14" fmla="*/ 0 w 6"/>
                  <a:gd name="T15" fmla="*/ 0 h 7"/>
                  <a:gd name="T16" fmla="*/ 0 w 6"/>
                  <a:gd name="T17" fmla="*/ 1 h 7"/>
                  <a:gd name="T18" fmla="*/ 0 w 6"/>
                  <a:gd name="T19" fmla="*/ 1 h 7"/>
                  <a:gd name="T20" fmla="*/ 0 w 6"/>
                  <a:gd name="T2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0" y="6"/>
                    </a:moveTo>
                    <a:lnTo>
                      <a:pt x="2" y="7"/>
                    </a:lnTo>
                    <a:lnTo>
                      <a:pt x="5" y="6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250">
                <a:extLst>
                  <a:ext uri="{FF2B5EF4-FFF2-40B4-BE49-F238E27FC236}">
                    <a16:creationId xmlns:a16="http://schemas.microsoft.com/office/drawing/2014/main" id="{6D2391E5-D0FF-4801-AACA-1329553D62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4775" y="1298575"/>
                <a:ext cx="4763" cy="4762"/>
              </a:xfrm>
              <a:custGeom>
                <a:avLst/>
                <a:gdLst>
                  <a:gd name="T0" fmla="*/ 10 w 17"/>
                  <a:gd name="T1" fmla="*/ 0 h 17"/>
                  <a:gd name="T2" fmla="*/ 7 w 17"/>
                  <a:gd name="T3" fmla="*/ 1 h 17"/>
                  <a:gd name="T4" fmla="*/ 7 w 17"/>
                  <a:gd name="T5" fmla="*/ 1 h 17"/>
                  <a:gd name="T6" fmla="*/ 5 w 17"/>
                  <a:gd name="T7" fmla="*/ 0 h 17"/>
                  <a:gd name="T8" fmla="*/ 0 w 17"/>
                  <a:gd name="T9" fmla="*/ 0 h 17"/>
                  <a:gd name="T10" fmla="*/ 0 w 17"/>
                  <a:gd name="T11" fmla="*/ 1 h 17"/>
                  <a:gd name="T12" fmla="*/ 2 w 17"/>
                  <a:gd name="T13" fmla="*/ 6 h 17"/>
                  <a:gd name="T14" fmla="*/ 2 w 17"/>
                  <a:gd name="T15" fmla="*/ 6 h 17"/>
                  <a:gd name="T16" fmla="*/ 4 w 17"/>
                  <a:gd name="T17" fmla="*/ 5 h 17"/>
                  <a:gd name="T18" fmla="*/ 5 w 17"/>
                  <a:gd name="T19" fmla="*/ 3 h 17"/>
                  <a:gd name="T20" fmla="*/ 6 w 17"/>
                  <a:gd name="T21" fmla="*/ 6 h 17"/>
                  <a:gd name="T22" fmla="*/ 6 w 17"/>
                  <a:gd name="T23" fmla="*/ 9 h 17"/>
                  <a:gd name="T24" fmla="*/ 5 w 17"/>
                  <a:gd name="T25" fmla="*/ 13 h 17"/>
                  <a:gd name="T26" fmla="*/ 10 w 17"/>
                  <a:gd name="T27" fmla="*/ 15 h 17"/>
                  <a:gd name="T28" fmla="*/ 10 w 17"/>
                  <a:gd name="T29" fmla="*/ 15 h 17"/>
                  <a:gd name="T30" fmla="*/ 10 w 17"/>
                  <a:gd name="T31" fmla="*/ 17 h 17"/>
                  <a:gd name="T32" fmla="*/ 10 w 17"/>
                  <a:gd name="T33" fmla="*/ 17 h 17"/>
                  <a:gd name="T34" fmla="*/ 11 w 17"/>
                  <a:gd name="T35" fmla="*/ 15 h 17"/>
                  <a:gd name="T36" fmla="*/ 12 w 17"/>
                  <a:gd name="T37" fmla="*/ 13 h 17"/>
                  <a:gd name="T38" fmla="*/ 14 w 17"/>
                  <a:gd name="T39" fmla="*/ 14 h 17"/>
                  <a:gd name="T40" fmla="*/ 16 w 17"/>
                  <a:gd name="T41" fmla="*/ 14 h 17"/>
                  <a:gd name="T42" fmla="*/ 17 w 17"/>
                  <a:gd name="T43" fmla="*/ 11 h 17"/>
                  <a:gd name="T44" fmla="*/ 14 w 17"/>
                  <a:gd name="T45" fmla="*/ 9 h 17"/>
                  <a:gd name="T46" fmla="*/ 12 w 17"/>
                  <a:gd name="T47" fmla="*/ 8 h 17"/>
                  <a:gd name="T48" fmla="*/ 11 w 17"/>
                  <a:gd name="T49" fmla="*/ 3 h 17"/>
                  <a:gd name="T50" fmla="*/ 10 w 17"/>
                  <a:gd name="T5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7">
                    <a:moveTo>
                      <a:pt x="10" y="0"/>
                    </a:moveTo>
                    <a:lnTo>
                      <a:pt x="7" y="1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5" y="13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1" y="15"/>
                    </a:lnTo>
                    <a:lnTo>
                      <a:pt x="12" y="13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7" y="11"/>
                    </a:lnTo>
                    <a:lnTo>
                      <a:pt x="14" y="9"/>
                    </a:lnTo>
                    <a:lnTo>
                      <a:pt x="12" y="8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251">
                <a:extLst>
                  <a:ext uri="{FF2B5EF4-FFF2-40B4-BE49-F238E27FC236}">
                    <a16:creationId xmlns:a16="http://schemas.microsoft.com/office/drawing/2014/main" id="{8306DD51-B5B2-4163-940E-03CA5DB93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1125" y="1295400"/>
                <a:ext cx="6350" cy="6350"/>
              </a:xfrm>
              <a:custGeom>
                <a:avLst/>
                <a:gdLst>
                  <a:gd name="T0" fmla="*/ 3 w 21"/>
                  <a:gd name="T1" fmla="*/ 8 h 20"/>
                  <a:gd name="T2" fmla="*/ 4 w 21"/>
                  <a:gd name="T3" fmla="*/ 9 h 20"/>
                  <a:gd name="T4" fmla="*/ 7 w 21"/>
                  <a:gd name="T5" fmla="*/ 10 h 20"/>
                  <a:gd name="T6" fmla="*/ 8 w 21"/>
                  <a:gd name="T7" fmla="*/ 12 h 20"/>
                  <a:gd name="T8" fmla="*/ 10 w 21"/>
                  <a:gd name="T9" fmla="*/ 15 h 20"/>
                  <a:gd name="T10" fmla="*/ 13 w 21"/>
                  <a:gd name="T11" fmla="*/ 15 h 20"/>
                  <a:gd name="T12" fmla="*/ 13 w 21"/>
                  <a:gd name="T13" fmla="*/ 15 h 20"/>
                  <a:gd name="T14" fmla="*/ 14 w 21"/>
                  <a:gd name="T15" fmla="*/ 15 h 20"/>
                  <a:gd name="T16" fmla="*/ 15 w 21"/>
                  <a:gd name="T17" fmla="*/ 17 h 20"/>
                  <a:gd name="T18" fmla="*/ 16 w 21"/>
                  <a:gd name="T19" fmla="*/ 17 h 20"/>
                  <a:gd name="T20" fmla="*/ 20 w 21"/>
                  <a:gd name="T21" fmla="*/ 20 h 20"/>
                  <a:gd name="T22" fmla="*/ 20 w 21"/>
                  <a:gd name="T23" fmla="*/ 20 h 20"/>
                  <a:gd name="T24" fmla="*/ 21 w 21"/>
                  <a:gd name="T25" fmla="*/ 18 h 20"/>
                  <a:gd name="T26" fmla="*/ 19 w 21"/>
                  <a:gd name="T27" fmla="*/ 11 h 20"/>
                  <a:gd name="T28" fmla="*/ 15 w 21"/>
                  <a:gd name="T29" fmla="*/ 9 h 20"/>
                  <a:gd name="T30" fmla="*/ 12 w 21"/>
                  <a:gd name="T31" fmla="*/ 8 h 20"/>
                  <a:gd name="T32" fmla="*/ 8 w 21"/>
                  <a:gd name="T33" fmla="*/ 5 h 20"/>
                  <a:gd name="T34" fmla="*/ 7 w 21"/>
                  <a:gd name="T35" fmla="*/ 3 h 20"/>
                  <a:gd name="T36" fmla="*/ 2 w 21"/>
                  <a:gd name="T37" fmla="*/ 0 h 20"/>
                  <a:gd name="T38" fmla="*/ 0 w 21"/>
                  <a:gd name="T39" fmla="*/ 5 h 20"/>
                  <a:gd name="T40" fmla="*/ 0 w 21"/>
                  <a:gd name="T41" fmla="*/ 5 h 20"/>
                  <a:gd name="T42" fmla="*/ 3 w 21"/>
                  <a:gd name="T4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20">
                    <a:moveTo>
                      <a:pt x="3" y="8"/>
                    </a:moveTo>
                    <a:lnTo>
                      <a:pt x="4" y="9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10" y="15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4" y="15"/>
                    </a:lnTo>
                    <a:lnTo>
                      <a:pt x="15" y="17"/>
                    </a:lnTo>
                    <a:lnTo>
                      <a:pt x="16" y="17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1" y="18"/>
                    </a:lnTo>
                    <a:lnTo>
                      <a:pt x="19" y="11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2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252">
                <a:extLst>
                  <a:ext uri="{FF2B5EF4-FFF2-40B4-BE49-F238E27FC236}">
                    <a16:creationId xmlns:a16="http://schemas.microsoft.com/office/drawing/2014/main" id="{10CD5259-F2E1-4514-A3EF-6DB369743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5888" y="1304925"/>
                <a:ext cx="6350" cy="4762"/>
              </a:xfrm>
              <a:custGeom>
                <a:avLst/>
                <a:gdLst>
                  <a:gd name="T0" fmla="*/ 3 w 18"/>
                  <a:gd name="T1" fmla="*/ 1 h 12"/>
                  <a:gd name="T2" fmla="*/ 0 w 18"/>
                  <a:gd name="T3" fmla="*/ 3 h 12"/>
                  <a:gd name="T4" fmla="*/ 0 w 18"/>
                  <a:gd name="T5" fmla="*/ 5 h 12"/>
                  <a:gd name="T6" fmla="*/ 3 w 18"/>
                  <a:gd name="T7" fmla="*/ 8 h 12"/>
                  <a:gd name="T8" fmla="*/ 4 w 18"/>
                  <a:gd name="T9" fmla="*/ 9 h 12"/>
                  <a:gd name="T10" fmla="*/ 9 w 18"/>
                  <a:gd name="T11" fmla="*/ 9 h 12"/>
                  <a:gd name="T12" fmla="*/ 12 w 18"/>
                  <a:gd name="T13" fmla="*/ 12 h 12"/>
                  <a:gd name="T14" fmla="*/ 15 w 18"/>
                  <a:gd name="T15" fmla="*/ 12 h 12"/>
                  <a:gd name="T16" fmla="*/ 17 w 18"/>
                  <a:gd name="T17" fmla="*/ 12 h 12"/>
                  <a:gd name="T18" fmla="*/ 18 w 18"/>
                  <a:gd name="T19" fmla="*/ 8 h 12"/>
                  <a:gd name="T20" fmla="*/ 17 w 18"/>
                  <a:gd name="T21" fmla="*/ 7 h 12"/>
                  <a:gd name="T22" fmla="*/ 14 w 18"/>
                  <a:gd name="T23" fmla="*/ 5 h 12"/>
                  <a:gd name="T24" fmla="*/ 14 w 18"/>
                  <a:gd name="T25" fmla="*/ 3 h 12"/>
                  <a:gd name="T26" fmla="*/ 10 w 18"/>
                  <a:gd name="T27" fmla="*/ 0 h 12"/>
                  <a:gd name="T28" fmla="*/ 4 w 18"/>
                  <a:gd name="T29" fmla="*/ 1 h 12"/>
                  <a:gd name="T30" fmla="*/ 3 w 18"/>
                  <a:gd name="T3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12">
                    <a:moveTo>
                      <a:pt x="3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4" y="9"/>
                    </a:lnTo>
                    <a:lnTo>
                      <a:pt x="9" y="9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18" y="8"/>
                    </a:lnTo>
                    <a:lnTo>
                      <a:pt x="17" y="7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0" y="0"/>
                    </a:lnTo>
                    <a:lnTo>
                      <a:pt x="4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 253">
                <a:extLst>
                  <a:ext uri="{FF2B5EF4-FFF2-40B4-BE49-F238E27FC236}">
                    <a16:creationId xmlns:a16="http://schemas.microsoft.com/office/drawing/2014/main" id="{A7E0CC79-1B7A-4A55-BAA9-798578084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0650" y="1300163"/>
                <a:ext cx="4763" cy="7937"/>
              </a:xfrm>
              <a:custGeom>
                <a:avLst/>
                <a:gdLst>
                  <a:gd name="T0" fmla="*/ 2 w 16"/>
                  <a:gd name="T1" fmla="*/ 8 h 25"/>
                  <a:gd name="T2" fmla="*/ 4 w 16"/>
                  <a:gd name="T3" fmla="*/ 14 h 25"/>
                  <a:gd name="T4" fmla="*/ 9 w 16"/>
                  <a:gd name="T5" fmla="*/ 19 h 25"/>
                  <a:gd name="T6" fmla="*/ 9 w 16"/>
                  <a:gd name="T7" fmla="*/ 22 h 25"/>
                  <a:gd name="T8" fmla="*/ 12 w 16"/>
                  <a:gd name="T9" fmla="*/ 25 h 25"/>
                  <a:gd name="T10" fmla="*/ 13 w 16"/>
                  <a:gd name="T11" fmla="*/ 25 h 25"/>
                  <a:gd name="T12" fmla="*/ 15 w 16"/>
                  <a:gd name="T13" fmla="*/ 25 h 25"/>
                  <a:gd name="T14" fmla="*/ 16 w 16"/>
                  <a:gd name="T15" fmla="*/ 25 h 25"/>
                  <a:gd name="T16" fmla="*/ 13 w 16"/>
                  <a:gd name="T17" fmla="*/ 18 h 25"/>
                  <a:gd name="T18" fmla="*/ 10 w 16"/>
                  <a:gd name="T19" fmla="*/ 13 h 25"/>
                  <a:gd name="T20" fmla="*/ 8 w 16"/>
                  <a:gd name="T21" fmla="*/ 8 h 25"/>
                  <a:gd name="T22" fmla="*/ 6 w 16"/>
                  <a:gd name="T23" fmla="*/ 6 h 25"/>
                  <a:gd name="T24" fmla="*/ 8 w 16"/>
                  <a:gd name="T25" fmla="*/ 2 h 25"/>
                  <a:gd name="T26" fmla="*/ 3 w 16"/>
                  <a:gd name="T27" fmla="*/ 0 h 25"/>
                  <a:gd name="T28" fmla="*/ 2 w 16"/>
                  <a:gd name="T29" fmla="*/ 0 h 25"/>
                  <a:gd name="T30" fmla="*/ 0 w 16"/>
                  <a:gd name="T31" fmla="*/ 0 h 25"/>
                  <a:gd name="T32" fmla="*/ 1 w 16"/>
                  <a:gd name="T33" fmla="*/ 1 h 25"/>
                  <a:gd name="T34" fmla="*/ 2 w 16"/>
                  <a:gd name="T3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25">
                    <a:moveTo>
                      <a:pt x="2" y="8"/>
                    </a:moveTo>
                    <a:lnTo>
                      <a:pt x="4" y="14"/>
                    </a:lnTo>
                    <a:lnTo>
                      <a:pt x="9" y="19"/>
                    </a:lnTo>
                    <a:lnTo>
                      <a:pt x="9" y="22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6" y="25"/>
                    </a:lnTo>
                    <a:lnTo>
                      <a:pt x="13" y="18"/>
                    </a:lnTo>
                    <a:lnTo>
                      <a:pt x="10" y="13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8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 254">
                <a:extLst>
                  <a:ext uri="{FF2B5EF4-FFF2-40B4-BE49-F238E27FC236}">
                    <a16:creationId xmlns:a16="http://schemas.microsoft.com/office/drawing/2014/main" id="{92F5F865-4271-4A0E-BB37-B11983E12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2238" y="1309688"/>
                <a:ext cx="6350" cy="4762"/>
              </a:xfrm>
              <a:custGeom>
                <a:avLst/>
                <a:gdLst>
                  <a:gd name="T0" fmla="*/ 5 w 19"/>
                  <a:gd name="T1" fmla="*/ 0 h 16"/>
                  <a:gd name="T2" fmla="*/ 5 w 19"/>
                  <a:gd name="T3" fmla="*/ 0 h 16"/>
                  <a:gd name="T4" fmla="*/ 0 w 19"/>
                  <a:gd name="T5" fmla="*/ 0 h 16"/>
                  <a:gd name="T6" fmla="*/ 0 w 19"/>
                  <a:gd name="T7" fmla="*/ 3 h 16"/>
                  <a:gd name="T8" fmla="*/ 1 w 19"/>
                  <a:gd name="T9" fmla="*/ 3 h 16"/>
                  <a:gd name="T10" fmla="*/ 3 w 19"/>
                  <a:gd name="T11" fmla="*/ 6 h 16"/>
                  <a:gd name="T12" fmla="*/ 5 w 19"/>
                  <a:gd name="T13" fmla="*/ 9 h 16"/>
                  <a:gd name="T14" fmla="*/ 7 w 19"/>
                  <a:gd name="T15" fmla="*/ 12 h 16"/>
                  <a:gd name="T16" fmla="*/ 8 w 19"/>
                  <a:gd name="T17" fmla="*/ 12 h 16"/>
                  <a:gd name="T18" fmla="*/ 12 w 19"/>
                  <a:gd name="T19" fmla="*/ 12 h 16"/>
                  <a:gd name="T20" fmla="*/ 17 w 19"/>
                  <a:gd name="T21" fmla="*/ 15 h 16"/>
                  <a:gd name="T22" fmla="*/ 19 w 19"/>
                  <a:gd name="T23" fmla="*/ 16 h 16"/>
                  <a:gd name="T24" fmla="*/ 15 w 19"/>
                  <a:gd name="T25" fmla="*/ 7 h 16"/>
                  <a:gd name="T26" fmla="*/ 13 w 19"/>
                  <a:gd name="T27" fmla="*/ 5 h 16"/>
                  <a:gd name="T28" fmla="*/ 11 w 19"/>
                  <a:gd name="T29" fmla="*/ 4 h 16"/>
                  <a:gd name="T30" fmla="*/ 8 w 19"/>
                  <a:gd name="T31" fmla="*/ 3 h 16"/>
                  <a:gd name="T32" fmla="*/ 5 w 19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16">
                    <a:moveTo>
                      <a:pt x="5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7" y="12"/>
                    </a:lnTo>
                    <a:lnTo>
                      <a:pt x="8" y="12"/>
                    </a:lnTo>
                    <a:lnTo>
                      <a:pt x="12" y="12"/>
                    </a:lnTo>
                    <a:lnTo>
                      <a:pt x="17" y="15"/>
                    </a:lnTo>
                    <a:lnTo>
                      <a:pt x="19" y="16"/>
                    </a:lnTo>
                    <a:lnTo>
                      <a:pt x="15" y="7"/>
                    </a:lnTo>
                    <a:lnTo>
                      <a:pt x="13" y="5"/>
                    </a:lnTo>
                    <a:lnTo>
                      <a:pt x="11" y="4"/>
                    </a:lnTo>
                    <a:lnTo>
                      <a:pt x="8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 255">
                <a:extLst>
                  <a:ext uri="{FF2B5EF4-FFF2-40B4-BE49-F238E27FC236}">
                    <a16:creationId xmlns:a16="http://schemas.microsoft.com/office/drawing/2014/main" id="{13F5CB46-78A0-4743-A3B6-4A62A4B04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2875" y="1333500"/>
                <a:ext cx="4763" cy="9525"/>
              </a:xfrm>
              <a:custGeom>
                <a:avLst/>
                <a:gdLst>
                  <a:gd name="T0" fmla="*/ 13 w 13"/>
                  <a:gd name="T1" fmla="*/ 32 h 32"/>
                  <a:gd name="T2" fmla="*/ 13 w 13"/>
                  <a:gd name="T3" fmla="*/ 24 h 32"/>
                  <a:gd name="T4" fmla="*/ 13 w 13"/>
                  <a:gd name="T5" fmla="*/ 23 h 32"/>
                  <a:gd name="T6" fmla="*/ 11 w 13"/>
                  <a:gd name="T7" fmla="*/ 17 h 32"/>
                  <a:gd name="T8" fmla="*/ 9 w 13"/>
                  <a:gd name="T9" fmla="*/ 14 h 32"/>
                  <a:gd name="T10" fmla="*/ 9 w 13"/>
                  <a:gd name="T11" fmla="*/ 12 h 32"/>
                  <a:gd name="T12" fmla="*/ 9 w 13"/>
                  <a:gd name="T13" fmla="*/ 9 h 32"/>
                  <a:gd name="T14" fmla="*/ 8 w 13"/>
                  <a:gd name="T15" fmla="*/ 6 h 32"/>
                  <a:gd name="T16" fmla="*/ 7 w 13"/>
                  <a:gd name="T17" fmla="*/ 5 h 32"/>
                  <a:gd name="T18" fmla="*/ 6 w 13"/>
                  <a:gd name="T19" fmla="*/ 3 h 32"/>
                  <a:gd name="T20" fmla="*/ 6 w 13"/>
                  <a:gd name="T21" fmla="*/ 2 h 32"/>
                  <a:gd name="T22" fmla="*/ 3 w 13"/>
                  <a:gd name="T23" fmla="*/ 0 h 32"/>
                  <a:gd name="T24" fmla="*/ 2 w 13"/>
                  <a:gd name="T25" fmla="*/ 0 h 32"/>
                  <a:gd name="T26" fmla="*/ 1 w 13"/>
                  <a:gd name="T27" fmla="*/ 1 h 32"/>
                  <a:gd name="T28" fmla="*/ 0 w 13"/>
                  <a:gd name="T29" fmla="*/ 2 h 32"/>
                  <a:gd name="T30" fmla="*/ 0 w 13"/>
                  <a:gd name="T31" fmla="*/ 6 h 32"/>
                  <a:gd name="T32" fmla="*/ 0 w 13"/>
                  <a:gd name="T33" fmla="*/ 6 h 32"/>
                  <a:gd name="T34" fmla="*/ 0 w 13"/>
                  <a:gd name="T35" fmla="*/ 15 h 32"/>
                  <a:gd name="T36" fmla="*/ 5 w 13"/>
                  <a:gd name="T37" fmla="*/ 17 h 32"/>
                  <a:gd name="T38" fmla="*/ 8 w 13"/>
                  <a:gd name="T39" fmla="*/ 18 h 32"/>
                  <a:gd name="T40" fmla="*/ 7 w 13"/>
                  <a:gd name="T41" fmla="*/ 19 h 32"/>
                  <a:gd name="T42" fmla="*/ 7 w 13"/>
                  <a:gd name="T43" fmla="*/ 20 h 32"/>
                  <a:gd name="T44" fmla="*/ 6 w 13"/>
                  <a:gd name="T45" fmla="*/ 21 h 32"/>
                  <a:gd name="T46" fmla="*/ 7 w 13"/>
                  <a:gd name="T47" fmla="*/ 25 h 32"/>
                  <a:gd name="T48" fmla="*/ 7 w 13"/>
                  <a:gd name="T49" fmla="*/ 26 h 32"/>
                  <a:gd name="T50" fmla="*/ 8 w 13"/>
                  <a:gd name="T51" fmla="*/ 27 h 32"/>
                  <a:gd name="T52" fmla="*/ 7 w 13"/>
                  <a:gd name="T53" fmla="*/ 27 h 32"/>
                  <a:gd name="T54" fmla="*/ 9 w 13"/>
                  <a:gd name="T55" fmla="*/ 32 h 32"/>
                  <a:gd name="T56" fmla="*/ 9 w 13"/>
                  <a:gd name="T57" fmla="*/ 32 h 32"/>
                  <a:gd name="T58" fmla="*/ 13 w 13"/>
                  <a:gd name="T5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" h="32">
                    <a:moveTo>
                      <a:pt x="13" y="32"/>
                    </a:moveTo>
                    <a:lnTo>
                      <a:pt x="13" y="24"/>
                    </a:lnTo>
                    <a:lnTo>
                      <a:pt x="13" y="23"/>
                    </a:lnTo>
                    <a:lnTo>
                      <a:pt x="11" y="17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8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5"/>
                    </a:lnTo>
                    <a:lnTo>
                      <a:pt x="5" y="17"/>
                    </a:lnTo>
                    <a:lnTo>
                      <a:pt x="8" y="18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6" y="21"/>
                    </a:lnTo>
                    <a:lnTo>
                      <a:pt x="7" y="25"/>
                    </a:lnTo>
                    <a:lnTo>
                      <a:pt x="7" y="26"/>
                    </a:lnTo>
                    <a:lnTo>
                      <a:pt x="8" y="27"/>
                    </a:lnTo>
                    <a:lnTo>
                      <a:pt x="7" y="27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13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 256">
                <a:extLst>
                  <a:ext uri="{FF2B5EF4-FFF2-40B4-BE49-F238E27FC236}">
                    <a16:creationId xmlns:a16="http://schemas.microsoft.com/office/drawing/2014/main" id="{EDA88C04-027C-46D5-B7CE-8AEBF02A9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4300" y="1303338"/>
                <a:ext cx="1588" cy="3175"/>
              </a:xfrm>
              <a:custGeom>
                <a:avLst/>
                <a:gdLst>
                  <a:gd name="T0" fmla="*/ 4 w 6"/>
                  <a:gd name="T1" fmla="*/ 0 h 7"/>
                  <a:gd name="T2" fmla="*/ 0 w 6"/>
                  <a:gd name="T3" fmla="*/ 3 h 7"/>
                  <a:gd name="T4" fmla="*/ 4 w 6"/>
                  <a:gd name="T5" fmla="*/ 7 h 7"/>
                  <a:gd name="T6" fmla="*/ 6 w 6"/>
                  <a:gd name="T7" fmla="*/ 3 h 7"/>
                  <a:gd name="T8" fmla="*/ 4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4" y="0"/>
                    </a:moveTo>
                    <a:lnTo>
                      <a:pt x="0" y="3"/>
                    </a:lnTo>
                    <a:lnTo>
                      <a:pt x="4" y="7"/>
                    </a:lnTo>
                    <a:lnTo>
                      <a:pt x="6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 257">
                <a:extLst>
                  <a:ext uri="{FF2B5EF4-FFF2-40B4-BE49-F238E27FC236}">
                    <a16:creationId xmlns:a16="http://schemas.microsoft.com/office/drawing/2014/main" id="{66B11717-B742-49AE-90D5-2D278ECD7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1438" y="1300163"/>
                <a:ext cx="3175" cy="3175"/>
              </a:xfrm>
              <a:custGeom>
                <a:avLst/>
                <a:gdLst>
                  <a:gd name="T0" fmla="*/ 5 w 8"/>
                  <a:gd name="T1" fmla="*/ 0 h 7"/>
                  <a:gd name="T2" fmla="*/ 0 w 8"/>
                  <a:gd name="T3" fmla="*/ 4 h 7"/>
                  <a:gd name="T4" fmla="*/ 5 w 8"/>
                  <a:gd name="T5" fmla="*/ 7 h 7"/>
                  <a:gd name="T6" fmla="*/ 8 w 8"/>
                  <a:gd name="T7" fmla="*/ 4 h 7"/>
                  <a:gd name="T8" fmla="*/ 5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lnTo>
                      <a:pt x="0" y="4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258">
                <a:extLst>
                  <a:ext uri="{FF2B5EF4-FFF2-40B4-BE49-F238E27FC236}">
                    <a16:creationId xmlns:a16="http://schemas.microsoft.com/office/drawing/2014/main" id="{AB28E297-C2B3-4519-B27B-D5B3CB2274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4138" y="1304925"/>
                <a:ext cx="3175" cy="0"/>
              </a:xfrm>
              <a:custGeom>
                <a:avLst/>
                <a:gdLst>
                  <a:gd name="T0" fmla="*/ 11 w 11"/>
                  <a:gd name="T1" fmla="*/ 0 h 3"/>
                  <a:gd name="T2" fmla="*/ 0 w 11"/>
                  <a:gd name="T3" fmla="*/ 0 h 3"/>
                  <a:gd name="T4" fmla="*/ 6 w 11"/>
                  <a:gd name="T5" fmla="*/ 3 h 3"/>
                  <a:gd name="T6" fmla="*/ 11 w 1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">
                    <a:moveTo>
                      <a:pt x="11" y="0"/>
                    </a:moveTo>
                    <a:lnTo>
                      <a:pt x="0" y="0"/>
                    </a:lnTo>
                    <a:lnTo>
                      <a:pt x="6" y="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 259">
                <a:extLst>
                  <a:ext uri="{FF2B5EF4-FFF2-40B4-BE49-F238E27FC236}">
                    <a16:creationId xmlns:a16="http://schemas.microsoft.com/office/drawing/2014/main" id="{4EBD3494-6DED-4187-9D43-BA1C0F027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308100"/>
                <a:ext cx="3175" cy="3175"/>
              </a:xfrm>
              <a:custGeom>
                <a:avLst/>
                <a:gdLst>
                  <a:gd name="T0" fmla="*/ 3 w 9"/>
                  <a:gd name="T1" fmla="*/ 5 h 8"/>
                  <a:gd name="T2" fmla="*/ 4 w 9"/>
                  <a:gd name="T3" fmla="*/ 5 h 8"/>
                  <a:gd name="T4" fmla="*/ 6 w 9"/>
                  <a:gd name="T5" fmla="*/ 8 h 8"/>
                  <a:gd name="T6" fmla="*/ 9 w 9"/>
                  <a:gd name="T7" fmla="*/ 5 h 8"/>
                  <a:gd name="T8" fmla="*/ 9 w 9"/>
                  <a:gd name="T9" fmla="*/ 5 h 8"/>
                  <a:gd name="T10" fmla="*/ 6 w 9"/>
                  <a:gd name="T11" fmla="*/ 2 h 8"/>
                  <a:gd name="T12" fmla="*/ 5 w 9"/>
                  <a:gd name="T13" fmla="*/ 2 h 8"/>
                  <a:gd name="T14" fmla="*/ 3 w 9"/>
                  <a:gd name="T15" fmla="*/ 0 h 8"/>
                  <a:gd name="T16" fmla="*/ 0 w 9"/>
                  <a:gd name="T17" fmla="*/ 3 h 8"/>
                  <a:gd name="T18" fmla="*/ 3 w 9"/>
                  <a:gd name="T1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8">
                    <a:moveTo>
                      <a:pt x="3" y="5"/>
                    </a:moveTo>
                    <a:lnTo>
                      <a:pt x="4" y="5"/>
                    </a:lnTo>
                    <a:lnTo>
                      <a:pt x="6" y="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 260">
                <a:extLst>
                  <a:ext uri="{FF2B5EF4-FFF2-40B4-BE49-F238E27FC236}">
                    <a16:creationId xmlns:a16="http://schemas.microsoft.com/office/drawing/2014/main" id="{A4FFF5F5-7791-463B-BB19-8E100DA7EB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1438" y="1304925"/>
                <a:ext cx="4763" cy="3175"/>
              </a:xfrm>
              <a:custGeom>
                <a:avLst/>
                <a:gdLst>
                  <a:gd name="T0" fmla="*/ 8 w 13"/>
                  <a:gd name="T1" fmla="*/ 7 h 7"/>
                  <a:gd name="T2" fmla="*/ 10 w 13"/>
                  <a:gd name="T3" fmla="*/ 7 h 7"/>
                  <a:gd name="T4" fmla="*/ 13 w 13"/>
                  <a:gd name="T5" fmla="*/ 5 h 7"/>
                  <a:gd name="T6" fmla="*/ 11 w 13"/>
                  <a:gd name="T7" fmla="*/ 3 h 7"/>
                  <a:gd name="T8" fmla="*/ 7 w 13"/>
                  <a:gd name="T9" fmla="*/ 1 h 7"/>
                  <a:gd name="T10" fmla="*/ 6 w 13"/>
                  <a:gd name="T11" fmla="*/ 1 h 7"/>
                  <a:gd name="T12" fmla="*/ 4 w 13"/>
                  <a:gd name="T13" fmla="*/ 0 h 7"/>
                  <a:gd name="T14" fmla="*/ 0 w 13"/>
                  <a:gd name="T15" fmla="*/ 2 h 7"/>
                  <a:gd name="T16" fmla="*/ 4 w 13"/>
                  <a:gd name="T17" fmla="*/ 3 h 7"/>
                  <a:gd name="T18" fmla="*/ 5 w 13"/>
                  <a:gd name="T19" fmla="*/ 3 h 7"/>
                  <a:gd name="T20" fmla="*/ 5 w 13"/>
                  <a:gd name="T21" fmla="*/ 3 h 7"/>
                  <a:gd name="T22" fmla="*/ 8 w 13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7">
                    <a:moveTo>
                      <a:pt x="8" y="7"/>
                    </a:moveTo>
                    <a:lnTo>
                      <a:pt x="10" y="7"/>
                    </a:lnTo>
                    <a:lnTo>
                      <a:pt x="13" y="5"/>
                    </a:lnTo>
                    <a:lnTo>
                      <a:pt x="11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 261">
                <a:extLst>
                  <a:ext uri="{FF2B5EF4-FFF2-40B4-BE49-F238E27FC236}">
                    <a16:creationId xmlns:a16="http://schemas.microsoft.com/office/drawing/2014/main" id="{7A7CD959-0337-43A2-A675-1A1456020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3025" y="1303338"/>
                <a:ext cx="3175" cy="1587"/>
              </a:xfrm>
              <a:custGeom>
                <a:avLst/>
                <a:gdLst>
                  <a:gd name="T0" fmla="*/ 0 w 6"/>
                  <a:gd name="T1" fmla="*/ 1 h 3"/>
                  <a:gd name="T2" fmla="*/ 2 w 6"/>
                  <a:gd name="T3" fmla="*/ 3 h 3"/>
                  <a:gd name="T4" fmla="*/ 6 w 6"/>
                  <a:gd name="T5" fmla="*/ 1 h 3"/>
                  <a:gd name="T6" fmla="*/ 2 w 6"/>
                  <a:gd name="T7" fmla="*/ 0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lnTo>
                      <a:pt x="2" y="3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 262">
                <a:extLst>
                  <a:ext uri="{FF2B5EF4-FFF2-40B4-BE49-F238E27FC236}">
                    <a16:creationId xmlns:a16="http://schemas.microsoft.com/office/drawing/2014/main" id="{978FE71A-E799-41BA-B36A-0C2ADA778C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6200" y="1301750"/>
                <a:ext cx="1588" cy="1587"/>
              </a:xfrm>
              <a:custGeom>
                <a:avLst/>
                <a:gdLst>
                  <a:gd name="T0" fmla="*/ 7 w 7"/>
                  <a:gd name="T1" fmla="*/ 3 h 6"/>
                  <a:gd name="T2" fmla="*/ 3 w 7"/>
                  <a:gd name="T3" fmla="*/ 0 h 6"/>
                  <a:gd name="T4" fmla="*/ 0 w 7"/>
                  <a:gd name="T5" fmla="*/ 3 h 6"/>
                  <a:gd name="T6" fmla="*/ 3 w 7"/>
                  <a:gd name="T7" fmla="*/ 6 h 6"/>
                  <a:gd name="T8" fmla="*/ 7 w 7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7" y="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 263">
                <a:extLst>
                  <a:ext uri="{FF2B5EF4-FFF2-40B4-BE49-F238E27FC236}">
                    <a16:creationId xmlns:a16="http://schemas.microsoft.com/office/drawing/2014/main" id="{04E556A4-2210-4B65-8121-B4D262978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3825" y="1352550"/>
                <a:ext cx="14288" cy="25400"/>
              </a:xfrm>
              <a:custGeom>
                <a:avLst/>
                <a:gdLst>
                  <a:gd name="T0" fmla="*/ 15 w 46"/>
                  <a:gd name="T1" fmla="*/ 28 h 80"/>
                  <a:gd name="T2" fmla="*/ 11 w 46"/>
                  <a:gd name="T3" fmla="*/ 21 h 80"/>
                  <a:gd name="T4" fmla="*/ 11 w 46"/>
                  <a:gd name="T5" fmla="*/ 18 h 80"/>
                  <a:gd name="T6" fmla="*/ 9 w 46"/>
                  <a:gd name="T7" fmla="*/ 13 h 80"/>
                  <a:gd name="T8" fmla="*/ 5 w 46"/>
                  <a:gd name="T9" fmla="*/ 9 h 80"/>
                  <a:gd name="T10" fmla="*/ 6 w 46"/>
                  <a:gd name="T11" fmla="*/ 6 h 80"/>
                  <a:gd name="T12" fmla="*/ 9 w 46"/>
                  <a:gd name="T13" fmla="*/ 2 h 80"/>
                  <a:gd name="T14" fmla="*/ 9 w 46"/>
                  <a:gd name="T15" fmla="*/ 0 h 80"/>
                  <a:gd name="T16" fmla="*/ 1 w 46"/>
                  <a:gd name="T17" fmla="*/ 1 h 80"/>
                  <a:gd name="T18" fmla="*/ 0 w 46"/>
                  <a:gd name="T19" fmla="*/ 4 h 80"/>
                  <a:gd name="T20" fmla="*/ 3 w 46"/>
                  <a:gd name="T21" fmla="*/ 6 h 80"/>
                  <a:gd name="T22" fmla="*/ 4 w 46"/>
                  <a:gd name="T23" fmla="*/ 7 h 80"/>
                  <a:gd name="T24" fmla="*/ 3 w 46"/>
                  <a:gd name="T25" fmla="*/ 12 h 80"/>
                  <a:gd name="T26" fmla="*/ 0 w 46"/>
                  <a:gd name="T27" fmla="*/ 14 h 80"/>
                  <a:gd name="T28" fmla="*/ 3 w 46"/>
                  <a:gd name="T29" fmla="*/ 21 h 80"/>
                  <a:gd name="T30" fmla="*/ 6 w 46"/>
                  <a:gd name="T31" fmla="*/ 28 h 80"/>
                  <a:gd name="T32" fmla="*/ 6 w 46"/>
                  <a:gd name="T33" fmla="*/ 35 h 80"/>
                  <a:gd name="T34" fmla="*/ 6 w 46"/>
                  <a:gd name="T35" fmla="*/ 39 h 80"/>
                  <a:gd name="T36" fmla="*/ 10 w 46"/>
                  <a:gd name="T37" fmla="*/ 41 h 80"/>
                  <a:gd name="T38" fmla="*/ 11 w 46"/>
                  <a:gd name="T39" fmla="*/ 45 h 80"/>
                  <a:gd name="T40" fmla="*/ 16 w 46"/>
                  <a:gd name="T41" fmla="*/ 50 h 80"/>
                  <a:gd name="T42" fmla="*/ 21 w 46"/>
                  <a:gd name="T43" fmla="*/ 55 h 80"/>
                  <a:gd name="T44" fmla="*/ 24 w 46"/>
                  <a:gd name="T45" fmla="*/ 60 h 80"/>
                  <a:gd name="T46" fmla="*/ 30 w 46"/>
                  <a:gd name="T47" fmla="*/ 66 h 80"/>
                  <a:gd name="T48" fmla="*/ 34 w 46"/>
                  <a:gd name="T49" fmla="*/ 72 h 80"/>
                  <a:gd name="T50" fmla="*/ 40 w 46"/>
                  <a:gd name="T51" fmla="*/ 78 h 80"/>
                  <a:gd name="T52" fmla="*/ 44 w 46"/>
                  <a:gd name="T53" fmla="*/ 78 h 80"/>
                  <a:gd name="T54" fmla="*/ 42 w 46"/>
                  <a:gd name="T55" fmla="*/ 72 h 80"/>
                  <a:gd name="T56" fmla="*/ 42 w 46"/>
                  <a:gd name="T57" fmla="*/ 61 h 80"/>
                  <a:gd name="T58" fmla="*/ 36 w 46"/>
                  <a:gd name="T59" fmla="*/ 55 h 80"/>
                  <a:gd name="T60" fmla="*/ 30 w 46"/>
                  <a:gd name="T61" fmla="*/ 51 h 80"/>
                  <a:gd name="T62" fmla="*/ 28 w 46"/>
                  <a:gd name="T63" fmla="*/ 45 h 80"/>
                  <a:gd name="T64" fmla="*/ 22 w 46"/>
                  <a:gd name="T65" fmla="*/ 41 h 80"/>
                  <a:gd name="T66" fmla="*/ 16 w 46"/>
                  <a:gd name="T67" fmla="*/ 3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6" h="80">
                    <a:moveTo>
                      <a:pt x="15" y="30"/>
                    </a:moveTo>
                    <a:lnTo>
                      <a:pt x="15" y="28"/>
                    </a:lnTo>
                    <a:lnTo>
                      <a:pt x="12" y="22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1" y="18"/>
                    </a:lnTo>
                    <a:lnTo>
                      <a:pt x="10" y="14"/>
                    </a:lnTo>
                    <a:lnTo>
                      <a:pt x="9" y="13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21"/>
                    </a:lnTo>
                    <a:lnTo>
                      <a:pt x="5" y="25"/>
                    </a:lnTo>
                    <a:lnTo>
                      <a:pt x="6" y="28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6" y="37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10" y="41"/>
                    </a:lnTo>
                    <a:lnTo>
                      <a:pt x="10" y="42"/>
                    </a:lnTo>
                    <a:lnTo>
                      <a:pt x="11" y="45"/>
                    </a:lnTo>
                    <a:lnTo>
                      <a:pt x="11" y="45"/>
                    </a:lnTo>
                    <a:lnTo>
                      <a:pt x="16" y="50"/>
                    </a:lnTo>
                    <a:lnTo>
                      <a:pt x="18" y="51"/>
                    </a:lnTo>
                    <a:lnTo>
                      <a:pt x="21" y="55"/>
                    </a:lnTo>
                    <a:lnTo>
                      <a:pt x="21" y="56"/>
                    </a:lnTo>
                    <a:lnTo>
                      <a:pt x="24" y="60"/>
                    </a:lnTo>
                    <a:lnTo>
                      <a:pt x="28" y="62"/>
                    </a:lnTo>
                    <a:lnTo>
                      <a:pt x="30" y="66"/>
                    </a:lnTo>
                    <a:lnTo>
                      <a:pt x="33" y="68"/>
                    </a:lnTo>
                    <a:lnTo>
                      <a:pt x="34" y="72"/>
                    </a:lnTo>
                    <a:lnTo>
                      <a:pt x="38" y="75"/>
                    </a:lnTo>
                    <a:lnTo>
                      <a:pt x="40" y="78"/>
                    </a:lnTo>
                    <a:lnTo>
                      <a:pt x="42" y="80"/>
                    </a:lnTo>
                    <a:lnTo>
                      <a:pt x="44" y="78"/>
                    </a:lnTo>
                    <a:lnTo>
                      <a:pt x="42" y="73"/>
                    </a:lnTo>
                    <a:lnTo>
                      <a:pt x="42" y="72"/>
                    </a:lnTo>
                    <a:lnTo>
                      <a:pt x="46" y="66"/>
                    </a:lnTo>
                    <a:lnTo>
                      <a:pt x="42" y="61"/>
                    </a:lnTo>
                    <a:lnTo>
                      <a:pt x="40" y="59"/>
                    </a:lnTo>
                    <a:lnTo>
                      <a:pt x="36" y="55"/>
                    </a:lnTo>
                    <a:lnTo>
                      <a:pt x="33" y="54"/>
                    </a:lnTo>
                    <a:lnTo>
                      <a:pt x="30" y="51"/>
                    </a:lnTo>
                    <a:lnTo>
                      <a:pt x="29" y="49"/>
                    </a:lnTo>
                    <a:lnTo>
                      <a:pt x="28" y="45"/>
                    </a:lnTo>
                    <a:lnTo>
                      <a:pt x="24" y="43"/>
                    </a:lnTo>
                    <a:lnTo>
                      <a:pt x="22" y="41"/>
                    </a:lnTo>
                    <a:lnTo>
                      <a:pt x="20" y="39"/>
                    </a:lnTo>
                    <a:lnTo>
                      <a:pt x="16" y="35"/>
                    </a:lnTo>
                    <a:lnTo>
                      <a:pt x="15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 264">
                <a:extLst>
                  <a:ext uri="{FF2B5EF4-FFF2-40B4-BE49-F238E27FC236}">
                    <a16:creationId xmlns:a16="http://schemas.microsoft.com/office/drawing/2014/main" id="{77D3CB1D-72BA-402A-9008-A554AC95C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4113" y="1217613"/>
                <a:ext cx="47625" cy="61912"/>
              </a:xfrm>
              <a:custGeom>
                <a:avLst/>
                <a:gdLst>
                  <a:gd name="T0" fmla="*/ 94 w 150"/>
                  <a:gd name="T1" fmla="*/ 187 h 193"/>
                  <a:gd name="T2" fmla="*/ 103 w 150"/>
                  <a:gd name="T3" fmla="*/ 190 h 193"/>
                  <a:gd name="T4" fmla="*/ 111 w 150"/>
                  <a:gd name="T5" fmla="*/ 181 h 193"/>
                  <a:gd name="T6" fmla="*/ 108 w 150"/>
                  <a:gd name="T7" fmla="*/ 172 h 193"/>
                  <a:gd name="T8" fmla="*/ 114 w 150"/>
                  <a:gd name="T9" fmla="*/ 160 h 193"/>
                  <a:gd name="T10" fmla="*/ 118 w 150"/>
                  <a:gd name="T11" fmla="*/ 145 h 193"/>
                  <a:gd name="T12" fmla="*/ 126 w 150"/>
                  <a:gd name="T13" fmla="*/ 137 h 193"/>
                  <a:gd name="T14" fmla="*/ 126 w 150"/>
                  <a:gd name="T15" fmla="*/ 128 h 193"/>
                  <a:gd name="T16" fmla="*/ 127 w 150"/>
                  <a:gd name="T17" fmla="*/ 115 h 193"/>
                  <a:gd name="T18" fmla="*/ 135 w 150"/>
                  <a:gd name="T19" fmla="*/ 110 h 193"/>
                  <a:gd name="T20" fmla="*/ 144 w 150"/>
                  <a:gd name="T21" fmla="*/ 110 h 193"/>
                  <a:gd name="T22" fmla="*/ 142 w 150"/>
                  <a:gd name="T23" fmla="*/ 100 h 193"/>
                  <a:gd name="T24" fmla="*/ 131 w 150"/>
                  <a:gd name="T25" fmla="*/ 90 h 193"/>
                  <a:gd name="T26" fmla="*/ 133 w 150"/>
                  <a:gd name="T27" fmla="*/ 81 h 193"/>
                  <a:gd name="T28" fmla="*/ 127 w 150"/>
                  <a:gd name="T29" fmla="*/ 69 h 193"/>
                  <a:gd name="T30" fmla="*/ 125 w 150"/>
                  <a:gd name="T31" fmla="*/ 64 h 193"/>
                  <a:gd name="T32" fmla="*/ 126 w 150"/>
                  <a:gd name="T33" fmla="*/ 56 h 193"/>
                  <a:gd name="T34" fmla="*/ 137 w 150"/>
                  <a:gd name="T35" fmla="*/ 52 h 193"/>
                  <a:gd name="T36" fmla="*/ 136 w 150"/>
                  <a:gd name="T37" fmla="*/ 44 h 193"/>
                  <a:gd name="T38" fmla="*/ 144 w 150"/>
                  <a:gd name="T39" fmla="*/ 41 h 193"/>
                  <a:gd name="T40" fmla="*/ 145 w 150"/>
                  <a:gd name="T41" fmla="*/ 33 h 193"/>
                  <a:gd name="T42" fmla="*/ 131 w 150"/>
                  <a:gd name="T43" fmla="*/ 25 h 193"/>
                  <a:gd name="T44" fmla="*/ 125 w 150"/>
                  <a:gd name="T45" fmla="*/ 23 h 193"/>
                  <a:gd name="T46" fmla="*/ 126 w 150"/>
                  <a:gd name="T47" fmla="*/ 18 h 193"/>
                  <a:gd name="T48" fmla="*/ 118 w 150"/>
                  <a:gd name="T49" fmla="*/ 7 h 193"/>
                  <a:gd name="T50" fmla="*/ 114 w 150"/>
                  <a:gd name="T51" fmla="*/ 5 h 193"/>
                  <a:gd name="T52" fmla="*/ 111 w 150"/>
                  <a:gd name="T53" fmla="*/ 6 h 193"/>
                  <a:gd name="T54" fmla="*/ 103 w 150"/>
                  <a:gd name="T55" fmla="*/ 17 h 193"/>
                  <a:gd name="T56" fmla="*/ 95 w 150"/>
                  <a:gd name="T57" fmla="*/ 30 h 193"/>
                  <a:gd name="T58" fmla="*/ 90 w 150"/>
                  <a:gd name="T59" fmla="*/ 39 h 193"/>
                  <a:gd name="T60" fmla="*/ 73 w 150"/>
                  <a:gd name="T61" fmla="*/ 46 h 193"/>
                  <a:gd name="T62" fmla="*/ 65 w 150"/>
                  <a:gd name="T63" fmla="*/ 60 h 193"/>
                  <a:gd name="T64" fmla="*/ 50 w 150"/>
                  <a:gd name="T65" fmla="*/ 72 h 193"/>
                  <a:gd name="T66" fmla="*/ 33 w 150"/>
                  <a:gd name="T67" fmla="*/ 82 h 193"/>
                  <a:gd name="T68" fmla="*/ 25 w 150"/>
                  <a:gd name="T69" fmla="*/ 94 h 193"/>
                  <a:gd name="T70" fmla="*/ 13 w 150"/>
                  <a:gd name="T71" fmla="*/ 90 h 193"/>
                  <a:gd name="T72" fmla="*/ 9 w 150"/>
                  <a:gd name="T73" fmla="*/ 87 h 193"/>
                  <a:gd name="T74" fmla="*/ 0 w 150"/>
                  <a:gd name="T75" fmla="*/ 106 h 193"/>
                  <a:gd name="T76" fmla="*/ 2 w 150"/>
                  <a:gd name="T77" fmla="*/ 118 h 193"/>
                  <a:gd name="T78" fmla="*/ 2 w 150"/>
                  <a:gd name="T79" fmla="*/ 130 h 193"/>
                  <a:gd name="T80" fmla="*/ 6 w 150"/>
                  <a:gd name="T81" fmla="*/ 141 h 193"/>
                  <a:gd name="T82" fmla="*/ 8 w 150"/>
                  <a:gd name="T83" fmla="*/ 147 h 193"/>
                  <a:gd name="T84" fmla="*/ 14 w 150"/>
                  <a:gd name="T85" fmla="*/ 147 h 193"/>
                  <a:gd name="T86" fmla="*/ 14 w 150"/>
                  <a:gd name="T87" fmla="*/ 154 h 193"/>
                  <a:gd name="T88" fmla="*/ 17 w 150"/>
                  <a:gd name="T89" fmla="*/ 165 h 193"/>
                  <a:gd name="T90" fmla="*/ 17 w 150"/>
                  <a:gd name="T91" fmla="*/ 174 h 193"/>
                  <a:gd name="T92" fmla="*/ 23 w 150"/>
                  <a:gd name="T93" fmla="*/ 174 h 193"/>
                  <a:gd name="T94" fmla="*/ 36 w 150"/>
                  <a:gd name="T95" fmla="*/ 171 h 193"/>
                  <a:gd name="T96" fmla="*/ 41 w 150"/>
                  <a:gd name="T97" fmla="*/ 172 h 193"/>
                  <a:gd name="T98" fmla="*/ 42 w 150"/>
                  <a:gd name="T99" fmla="*/ 184 h 193"/>
                  <a:gd name="T100" fmla="*/ 48 w 150"/>
                  <a:gd name="T101" fmla="*/ 178 h 193"/>
                  <a:gd name="T102" fmla="*/ 56 w 150"/>
                  <a:gd name="T103" fmla="*/ 180 h 193"/>
                  <a:gd name="T104" fmla="*/ 62 w 150"/>
                  <a:gd name="T105" fmla="*/ 176 h 193"/>
                  <a:gd name="T106" fmla="*/ 67 w 150"/>
                  <a:gd name="T107" fmla="*/ 177 h 193"/>
                  <a:gd name="T108" fmla="*/ 74 w 150"/>
                  <a:gd name="T109" fmla="*/ 18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0" h="193">
                    <a:moveTo>
                      <a:pt x="80" y="186"/>
                    </a:moveTo>
                    <a:lnTo>
                      <a:pt x="80" y="187"/>
                    </a:lnTo>
                    <a:lnTo>
                      <a:pt x="82" y="192"/>
                    </a:lnTo>
                    <a:lnTo>
                      <a:pt x="83" y="193"/>
                    </a:lnTo>
                    <a:lnTo>
                      <a:pt x="83" y="192"/>
                    </a:lnTo>
                    <a:lnTo>
                      <a:pt x="94" y="187"/>
                    </a:lnTo>
                    <a:lnTo>
                      <a:pt x="97" y="187"/>
                    </a:lnTo>
                    <a:lnTo>
                      <a:pt x="101" y="186"/>
                    </a:lnTo>
                    <a:lnTo>
                      <a:pt x="102" y="184"/>
                    </a:lnTo>
                    <a:lnTo>
                      <a:pt x="102" y="188"/>
                    </a:lnTo>
                    <a:lnTo>
                      <a:pt x="102" y="190"/>
                    </a:lnTo>
                    <a:lnTo>
                      <a:pt x="103" y="190"/>
                    </a:lnTo>
                    <a:lnTo>
                      <a:pt x="104" y="192"/>
                    </a:lnTo>
                    <a:lnTo>
                      <a:pt x="106" y="190"/>
                    </a:lnTo>
                    <a:lnTo>
                      <a:pt x="107" y="189"/>
                    </a:lnTo>
                    <a:lnTo>
                      <a:pt x="109" y="186"/>
                    </a:lnTo>
                    <a:lnTo>
                      <a:pt x="109" y="183"/>
                    </a:lnTo>
                    <a:lnTo>
                      <a:pt x="111" y="181"/>
                    </a:lnTo>
                    <a:lnTo>
                      <a:pt x="111" y="180"/>
                    </a:lnTo>
                    <a:lnTo>
                      <a:pt x="109" y="176"/>
                    </a:lnTo>
                    <a:lnTo>
                      <a:pt x="108" y="174"/>
                    </a:lnTo>
                    <a:lnTo>
                      <a:pt x="107" y="172"/>
                    </a:lnTo>
                    <a:lnTo>
                      <a:pt x="108" y="172"/>
                    </a:lnTo>
                    <a:lnTo>
                      <a:pt x="108" y="172"/>
                    </a:lnTo>
                    <a:lnTo>
                      <a:pt x="108" y="172"/>
                    </a:lnTo>
                    <a:lnTo>
                      <a:pt x="109" y="170"/>
                    </a:lnTo>
                    <a:lnTo>
                      <a:pt x="111" y="168"/>
                    </a:lnTo>
                    <a:lnTo>
                      <a:pt x="113" y="164"/>
                    </a:lnTo>
                    <a:lnTo>
                      <a:pt x="114" y="163"/>
                    </a:lnTo>
                    <a:lnTo>
                      <a:pt x="114" y="160"/>
                    </a:lnTo>
                    <a:lnTo>
                      <a:pt x="112" y="157"/>
                    </a:lnTo>
                    <a:lnTo>
                      <a:pt x="111" y="154"/>
                    </a:lnTo>
                    <a:lnTo>
                      <a:pt x="112" y="148"/>
                    </a:lnTo>
                    <a:lnTo>
                      <a:pt x="114" y="147"/>
                    </a:lnTo>
                    <a:lnTo>
                      <a:pt x="117" y="146"/>
                    </a:lnTo>
                    <a:lnTo>
                      <a:pt x="118" y="145"/>
                    </a:lnTo>
                    <a:lnTo>
                      <a:pt x="120" y="143"/>
                    </a:lnTo>
                    <a:lnTo>
                      <a:pt x="121" y="142"/>
                    </a:lnTo>
                    <a:lnTo>
                      <a:pt x="124" y="140"/>
                    </a:lnTo>
                    <a:lnTo>
                      <a:pt x="124" y="139"/>
                    </a:lnTo>
                    <a:lnTo>
                      <a:pt x="125" y="137"/>
                    </a:lnTo>
                    <a:lnTo>
                      <a:pt x="126" y="137"/>
                    </a:lnTo>
                    <a:lnTo>
                      <a:pt x="129" y="136"/>
                    </a:lnTo>
                    <a:lnTo>
                      <a:pt x="127" y="136"/>
                    </a:lnTo>
                    <a:lnTo>
                      <a:pt x="129" y="130"/>
                    </a:lnTo>
                    <a:lnTo>
                      <a:pt x="129" y="130"/>
                    </a:lnTo>
                    <a:lnTo>
                      <a:pt x="129" y="130"/>
                    </a:lnTo>
                    <a:lnTo>
                      <a:pt x="126" y="128"/>
                    </a:lnTo>
                    <a:lnTo>
                      <a:pt x="126" y="127"/>
                    </a:lnTo>
                    <a:lnTo>
                      <a:pt x="126" y="125"/>
                    </a:lnTo>
                    <a:lnTo>
                      <a:pt x="126" y="124"/>
                    </a:lnTo>
                    <a:lnTo>
                      <a:pt x="127" y="121"/>
                    </a:lnTo>
                    <a:lnTo>
                      <a:pt x="127" y="119"/>
                    </a:lnTo>
                    <a:lnTo>
                      <a:pt x="127" y="115"/>
                    </a:lnTo>
                    <a:lnTo>
                      <a:pt x="129" y="115"/>
                    </a:lnTo>
                    <a:lnTo>
                      <a:pt x="130" y="113"/>
                    </a:lnTo>
                    <a:lnTo>
                      <a:pt x="131" y="113"/>
                    </a:lnTo>
                    <a:lnTo>
                      <a:pt x="132" y="111"/>
                    </a:lnTo>
                    <a:lnTo>
                      <a:pt x="133" y="110"/>
                    </a:lnTo>
                    <a:lnTo>
                      <a:pt x="135" y="110"/>
                    </a:lnTo>
                    <a:lnTo>
                      <a:pt x="136" y="110"/>
                    </a:lnTo>
                    <a:lnTo>
                      <a:pt x="138" y="111"/>
                    </a:lnTo>
                    <a:lnTo>
                      <a:pt x="139" y="111"/>
                    </a:lnTo>
                    <a:lnTo>
                      <a:pt x="141" y="111"/>
                    </a:lnTo>
                    <a:lnTo>
                      <a:pt x="142" y="111"/>
                    </a:lnTo>
                    <a:lnTo>
                      <a:pt x="144" y="110"/>
                    </a:lnTo>
                    <a:lnTo>
                      <a:pt x="148" y="109"/>
                    </a:lnTo>
                    <a:lnTo>
                      <a:pt x="148" y="107"/>
                    </a:lnTo>
                    <a:lnTo>
                      <a:pt x="148" y="105"/>
                    </a:lnTo>
                    <a:lnTo>
                      <a:pt x="148" y="105"/>
                    </a:lnTo>
                    <a:lnTo>
                      <a:pt x="144" y="103"/>
                    </a:lnTo>
                    <a:lnTo>
                      <a:pt x="142" y="100"/>
                    </a:lnTo>
                    <a:lnTo>
                      <a:pt x="141" y="98"/>
                    </a:lnTo>
                    <a:lnTo>
                      <a:pt x="139" y="97"/>
                    </a:lnTo>
                    <a:lnTo>
                      <a:pt x="136" y="93"/>
                    </a:lnTo>
                    <a:lnTo>
                      <a:pt x="133" y="92"/>
                    </a:lnTo>
                    <a:lnTo>
                      <a:pt x="131" y="90"/>
                    </a:lnTo>
                    <a:lnTo>
                      <a:pt x="131" y="90"/>
                    </a:lnTo>
                    <a:lnTo>
                      <a:pt x="131" y="89"/>
                    </a:lnTo>
                    <a:lnTo>
                      <a:pt x="132" y="88"/>
                    </a:lnTo>
                    <a:lnTo>
                      <a:pt x="132" y="88"/>
                    </a:lnTo>
                    <a:lnTo>
                      <a:pt x="135" y="84"/>
                    </a:lnTo>
                    <a:lnTo>
                      <a:pt x="135" y="84"/>
                    </a:lnTo>
                    <a:lnTo>
                      <a:pt x="133" y="81"/>
                    </a:lnTo>
                    <a:lnTo>
                      <a:pt x="130" y="78"/>
                    </a:lnTo>
                    <a:lnTo>
                      <a:pt x="127" y="76"/>
                    </a:lnTo>
                    <a:lnTo>
                      <a:pt x="125" y="70"/>
                    </a:lnTo>
                    <a:lnTo>
                      <a:pt x="123" y="69"/>
                    </a:lnTo>
                    <a:lnTo>
                      <a:pt x="124" y="69"/>
                    </a:lnTo>
                    <a:lnTo>
                      <a:pt x="127" y="69"/>
                    </a:lnTo>
                    <a:lnTo>
                      <a:pt x="129" y="69"/>
                    </a:lnTo>
                    <a:lnTo>
                      <a:pt x="130" y="69"/>
                    </a:lnTo>
                    <a:lnTo>
                      <a:pt x="129" y="66"/>
                    </a:lnTo>
                    <a:lnTo>
                      <a:pt x="126" y="65"/>
                    </a:lnTo>
                    <a:lnTo>
                      <a:pt x="125" y="64"/>
                    </a:lnTo>
                    <a:lnTo>
                      <a:pt x="125" y="64"/>
                    </a:lnTo>
                    <a:lnTo>
                      <a:pt x="126" y="64"/>
                    </a:lnTo>
                    <a:lnTo>
                      <a:pt x="129" y="64"/>
                    </a:lnTo>
                    <a:lnTo>
                      <a:pt x="130" y="60"/>
                    </a:lnTo>
                    <a:lnTo>
                      <a:pt x="127" y="57"/>
                    </a:lnTo>
                    <a:lnTo>
                      <a:pt x="126" y="56"/>
                    </a:lnTo>
                    <a:lnTo>
                      <a:pt x="126" y="56"/>
                    </a:lnTo>
                    <a:lnTo>
                      <a:pt x="126" y="56"/>
                    </a:lnTo>
                    <a:lnTo>
                      <a:pt x="129" y="56"/>
                    </a:lnTo>
                    <a:lnTo>
                      <a:pt x="132" y="56"/>
                    </a:lnTo>
                    <a:lnTo>
                      <a:pt x="133" y="56"/>
                    </a:lnTo>
                    <a:lnTo>
                      <a:pt x="135" y="54"/>
                    </a:lnTo>
                    <a:lnTo>
                      <a:pt x="137" y="52"/>
                    </a:lnTo>
                    <a:lnTo>
                      <a:pt x="139" y="52"/>
                    </a:lnTo>
                    <a:lnTo>
                      <a:pt x="142" y="51"/>
                    </a:lnTo>
                    <a:lnTo>
                      <a:pt x="141" y="48"/>
                    </a:lnTo>
                    <a:lnTo>
                      <a:pt x="139" y="47"/>
                    </a:lnTo>
                    <a:lnTo>
                      <a:pt x="137" y="45"/>
                    </a:lnTo>
                    <a:lnTo>
                      <a:pt x="136" y="44"/>
                    </a:lnTo>
                    <a:lnTo>
                      <a:pt x="133" y="41"/>
                    </a:lnTo>
                    <a:lnTo>
                      <a:pt x="133" y="41"/>
                    </a:lnTo>
                    <a:lnTo>
                      <a:pt x="133" y="41"/>
                    </a:lnTo>
                    <a:lnTo>
                      <a:pt x="137" y="41"/>
                    </a:lnTo>
                    <a:lnTo>
                      <a:pt x="142" y="41"/>
                    </a:lnTo>
                    <a:lnTo>
                      <a:pt x="144" y="41"/>
                    </a:lnTo>
                    <a:lnTo>
                      <a:pt x="147" y="42"/>
                    </a:lnTo>
                    <a:lnTo>
                      <a:pt x="149" y="41"/>
                    </a:lnTo>
                    <a:lnTo>
                      <a:pt x="149" y="40"/>
                    </a:lnTo>
                    <a:lnTo>
                      <a:pt x="150" y="36"/>
                    </a:lnTo>
                    <a:lnTo>
                      <a:pt x="149" y="34"/>
                    </a:lnTo>
                    <a:lnTo>
                      <a:pt x="145" y="33"/>
                    </a:lnTo>
                    <a:lnTo>
                      <a:pt x="144" y="31"/>
                    </a:lnTo>
                    <a:lnTo>
                      <a:pt x="141" y="30"/>
                    </a:lnTo>
                    <a:lnTo>
                      <a:pt x="139" y="30"/>
                    </a:lnTo>
                    <a:lnTo>
                      <a:pt x="135" y="25"/>
                    </a:lnTo>
                    <a:lnTo>
                      <a:pt x="132" y="25"/>
                    </a:lnTo>
                    <a:lnTo>
                      <a:pt x="131" y="25"/>
                    </a:lnTo>
                    <a:lnTo>
                      <a:pt x="131" y="25"/>
                    </a:lnTo>
                    <a:lnTo>
                      <a:pt x="131" y="24"/>
                    </a:lnTo>
                    <a:lnTo>
                      <a:pt x="129" y="22"/>
                    </a:lnTo>
                    <a:lnTo>
                      <a:pt x="127" y="23"/>
                    </a:lnTo>
                    <a:lnTo>
                      <a:pt x="125" y="23"/>
                    </a:lnTo>
                    <a:lnTo>
                      <a:pt x="125" y="23"/>
                    </a:lnTo>
                    <a:lnTo>
                      <a:pt x="124" y="24"/>
                    </a:lnTo>
                    <a:lnTo>
                      <a:pt x="124" y="23"/>
                    </a:lnTo>
                    <a:lnTo>
                      <a:pt x="125" y="19"/>
                    </a:lnTo>
                    <a:lnTo>
                      <a:pt x="125" y="19"/>
                    </a:lnTo>
                    <a:lnTo>
                      <a:pt x="125" y="19"/>
                    </a:lnTo>
                    <a:lnTo>
                      <a:pt x="126" y="18"/>
                    </a:lnTo>
                    <a:lnTo>
                      <a:pt x="126" y="16"/>
                    </a:lnTo>
                    <a:lnTo>
                      <a:pt x="125" y="15"/>
                    </a:lnTo>
                    <a:lnTo>
                      <a:pt x="124" y="13"/>
                    </a:lnTo>
                    <a:lnTo>
                      <a:pt x="121" y="12"/>
                    </a:lnTo>
                    <a:lnTo>
                      <a:pt x="119" y="9"/>
                    </a:lnTo>
                    <a:lnTo>
                      <a:pt x="118" y="7"/>
                    </a:lnTo>
                    <a:lnTo>
                      <a:pt x="118" y="5"/>
                    </a:lnTo>
                    <a:lnTo>
                      <a:pt x="118" y="1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13" y="1"/>
                    </a:lnTo>
                    <a:lnTo>
                      <a:pt x="114" y="5"/>
                    </a:lnTo>
                    <a:lnTo>
                      <a:pt x="114" y="7"/>
                    </a:lnTo>
                    <a:lnTo>
                      <a:pt x="112" y="11"/>
                    </a:lnTo>
                    <a:lnTo>
                      <a:pt x="111" y="11"/>
                    </a:lnTo>
                    <a:lnTo>
                      <a:pt x="111" y="10"/>
                    </a:lnTo>
                    <a:lnTo>
                      <a:pt x="111" y="7"/>
                    </a:lnTo>
                    <a:lnTo>
                      <a:pt x="111" y="6"/>
                    </a:lnTo>
                    <a:lnTo>
                      <a:pt x="111" y="6"/>
                    </a:lnTo>
                    <a:lnTo>
                      <a:pt x="109" y="6"/>
                    </a:lnTo>
                    <a:lnTo>
                      <a:pt x="108" y="7"/>
                    </a:lnTo>
                    <a:lnTo>
                      <a:pt x="107" y="11"/>
                    </a:lnTo>
                    <a:lnTo>
                      <a:pt x="106" y="12"/>
                    </a:lnTo>
                    <a:lnTo>
                      <a:pt x="103" y="17"/>
                    </a:lnTo>
                    <a:lnTo>
                      <a:pt x="103" y="19"/>
                    </a:lnTo>
                    <a:lnTo>
                      <a:pt x="101" y="22"/>
                    </a:lnTo>
                    <a:lnTo>
                      <a:pt x="100" y="25"/>
                    </a:lnTo>
                    <a:lnTo>
                      <a:pt x="100" y="27"/>
                    </a:lnTo>
                    <a:lnTo>
                      <a:pt x="96" y="30"/>
                    </a:lnTo>
                    <a:lnTo>
                      <a:pt x="95" y="30"/>
                    </a:lnTo>
                    <a:lnTo>
                      <a:pt x="92" y="29"/>
                    </a:lnTo>
                    <a:lnTo>
                      <a:pt x="91" y="31"/>
                    </a:lnTo>
                    <a:lnTo>
                      <a:pt x="92" y="38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0" y="39"/>
                    </a:lnTo>
                    <a:lnTo>
                      <a:pt x="85" y="39"/>
                    </a:lnTo>
                    <a:lnTo>
                      <a:pt x="84" y="40"/>
                    </a:lnTo>
                    <a:lnTo>
                      <a:pt x="82" y="41"/>
                    </a:lnTo>
                    <a:lnTo>
                      <a:pt x="77" y="46"/>
                    </a:lnTo>
                    <a:lnTo>
                      <a:pt x="76" y="46"/>
                    </a:lnTo>
                    <a:lnTo>
                      <a:pt x="73" y="46"/>
                    </a:lnTo>
                    <a:lnTo>
                      <a:pt x="71" y="48"/>
                    </a:lnTo>
                    <a:lnTo>
                      <a:pt x="71" y="51"/>
                    </a:lnTo>
                    <a:lnTo>
                      <a:pt x="70" y="52"/>
                    </a:lnTo>
                    <a:lnTo>
                      <a:pt x="68" y="56"/>
                    </a:lnTo>
                    <a:lnTo>
                      <a:pt x="67" y="58"/>
                    </a:lnTo>
                    <a:lnTo>
                      <a:pt x="65" y="60"/>
                    </a:lnTo>
                    <a:lnTo>
                      <a:pt x="64" y="62"/>
                    </a:lnTo>
                    <a:lnTo>
                      <a:pt x="61" y="64"/>
                    </a:lnTo>
                    <a:lnTo>
                      <a:pt x="60" y="66"/>
                    </a:lnTo>
                    <a:lnTo>
                      <a:pt x="59" y="68"/>
                    </a:lnTo>
                    <a:lnTo>
                      <a:pt x="58" y="70"/>
                    </a:lnTo>
                    <a:lnTo>
                      <a:pt x="50" y="72"/>
                    </a:lnTo>
                    <a:lnTo>
                      <a:pt x="47" y="74"/>
                    </a:lnTo>
                    <a:lnTo>
                      <a:pt x="43" y="75"/>
                    </a:lnTo>
                    <a:lnTo>
                      <a:pt x="39" y="74"/>
                    </a:lnTo>
                    <a:lnTo>
                      <a:pt x="37" y="74"/>
                    </a:lnTo>
                    <a:lnTo>
                      <a:pt x="36" y="75"/>
                    </a:lnTo>
                    <a:lnTo>
                      <a:pt x="33" y="82"/>
                    </a:lnTo>
                    <a:lnTo>
                      <a:pt x="32" y="88"/>
                    </a:lnTo>
                    <a:lnTo>
                      <a:pt x="32" y="90"/>
                    </a:lnTo>
                    <a:lnTo>
                      <a:pt x="32" y="93"/>
                    </a:lnTo>
                    <a:lnTo>
                      <a:pt x="29" y="97"/>
                    </a:lnTo>
                    <a:lnTo>
                      <a:pt x="26" y="94"/>
                    </a:lnTo>
                    <a:lnTo>
                      <a:pt x="25" y="94"/>
                    </a:lnTo>
                    <a:lnTo>
                      <a:pt x="24" y="94"/>
                    </a:lnTo>
                    <a:lnTo>
                      <a:pt x="21" y="93"/>
                    </a:lnTo>
                    <a:lnTo>
                      <a:pt x="20" y="94"/>
                    </a:lnTo>
                    <a:lnTo>
                      <a:pt x="18" y="94"/>
                    </a:lnTo>
                    <a:lnTo>
                      <a:pt x="14" y="93"/>
                    </a:lnTo>
                    <a:lnTo>
                      <a:pt x="13" y="90"/>
                    </a:lnTo>
                    <a:lnTo>
                      <a:pt x="12" y="88"/>
                    </a:lnTo>
                    <a:lnTo>
                      <a:pt x="12" y="87"/>
                    </a:lnTo>
                    <a:lnTo>
                      <a:pt x="12" y="86"/>
                    </a:lnTo>
                    <a:lnTo>
                      <a:pt x="12" y="86"/>
                    </a:lnTo>
                    <a:lnTo>
                      <a:pt x="11" y="86"/>
                    </a:lnTo>
                    <a:lnTo>
                      <a:pt x="9" y="87"/>
                    </a:lnTo>
                    <a:lnTo>
                      <a:pt x="3" y="95"/>
                    </a:lnTo>
                    <a:lnTo>
                      <a:pt x="2" y="95"/>
                    </a:lnTo>
                    <a:lnTo>
                      <a:pt x="1" y="98"/>
                    </a:lnTo>
                    <a:lnTo>
                      <a:pt x="1" y="101"/>
                    </a:lnTo>
                    <a:lnTo>
                      <a:pt x="1" y="104"/>
                    </a:lnTo>
                    <a:lnTo>
                      <a:pt x="0" y="106"/>
                    </a:lnTo>
                    <a:lnTo>
                      <a:pt x="0" y="107"/>
                    </a:lnTo>
                    <a:lnTo>
                      <a:pt x="0" y="109"/>
                    </a:lnTo>
                    <a:lnTo>
                      <a:pt x="0" y="111"/>
                    </a:lnTo>
                    <a:lnTo>
                      <a:pt x="1" y="113"/>
                    </a:lnTo>
                    <a:lnTo>
                      <a:pt x="2" y="116"/>
                    </a:lnTo>
                    <a:lnTo>
                      <a:pt x="2" y="118"/>
                    </a:lnTo>
                    <a:lnTo>
                      <a:pt x="3" y="121"/>
                    </a:lnTo>
                    <a:lnTo>
                      <a:pt x="5" y="122"/>
                    </a:lnTo>
                    <a:lnTo>
                      <a:pt x="3" y="124"/>
                    </a:lnTo>
                    <a:lnTo>
                      <a:pt x="2" y="128"/>
                    </a:lnTo>
                    <a:lnTo>
                      <a:pt x="2" y="128"/>
                    </a:lnTo>
                    <a:lnTo>
                      <a:pt x="2" y="130"/>
                    </a:lnTo>
                    <a:lnTo>
                      <a:pt x="5" y="134"/>
                    </a:lnTo>
                    <a:lnTo>
                      <a:pt x="5" y="134"/>
                    </a:lnTo>
                    <a:lnTo>
                      <a:pt x="6" y="134"/>
                    </a:lnTo>
                    <a:lnTo>
                      <a:pt x="6" y="136"/>
                    </a:lnTo>
                    <a:lnTo>
                      <a:pt x="6" y="136"/>
                    </a:lnTo>
                    <a:lnTo>
                      <a:pt x="6" y="141"/>
                    </a:lnTo>
                    <a:lnTo>
                      <a:pt x="7" y="141"/>
                    </a:lnTo>
                    <a:lnTo>
                      <a:pt x="8" y="141"/>
                    </a:lnTo>
                    <a:lnTo>
                      <a:pt x="8" y="143"/>
                    </a:lnTo>
                    <a:lnTo>
                      <a:pt x="7" y="145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12" y="145"/>
                    </a:lnTo>
                    <a:lnTo>
                      <a:pt x="13" y="145"/>
                    </a:lnTo>
                    <a:lnTo>
                      <a:pt x="13" y="143"/>
                    </a:lnTo>
                    <a:lnTo>
                      <a:pt x="14" y="145"/>
                    </a:lnTo>
                    <a:lnTo>
                      <a:pt x="14" y="147"/>
                    </a:lnTo>
                    <a:lnTo>
                      <a:pt x="14" y="147"/>
                    </a:lnTo>
                    <a:lnTo>
                      <a:pt x="14" y="149"/>
                    </a:lnTo>
                    <a:lnTo>
                      <a:pt x="14" y="149"/>
                    </a:lnTo>
                    <a:lnTo>
                      <a:pt x="13" y="151"/>
                    </a:lnTo>
                    <a:lnTo>
                      <a:pt x="13" y="152"/>
                    </a:lnTo>
                    <a:lnTo>
                      <a:pt x="13" y="152"/>
                    </a:lnTo>
                    <a:lnTo>
                      <a:pt x="14" y="154"/>
                    </a:lnTo>
                    <a:lnTo>
                      <a:pt x="15" y="156"/>
                    </a:lnTo>
                    <a:lnTo>
                      <a:pt x="15" y="157"/>
                    </a:lnTo>
                    <a:lnTo>
                      <a:pt x="15" y="158"/>
                    </a:lnTo>
                    <a:lnTo>
                      <a:pt x="15" y="160"/>
                    </a:lnTo>
                    <a:lnTo>
                      <a:pt x="15" y="162"/>
                    </a:lnTo>
                    <a:lnTo>
                      <a:pt x="17" y="165"/>
                    </a:lnTo>
                    <a:lnTo>
                      <a:pt x="17" y="165"/>
                    </a:lnTo>
                    <a:lnTo>
                      <a:pt x="18" y="168"/>
                    </a:lnTo>
                    <a:lnTo>
                      <a:pt x="18" y="169"/>
                    </a:lnTo>
                    <a:lnTo>
                      <a:pt x="18" y="171"/>
                    </a:lnTo>
                    <a:lnTo>
                      <a:pt x="18" y="172"/>
                    </a:lnTo>
                    <a:lnTo>
                      <a:pt x="17" y="174"/>
                    </a:lnTo>
                    <a:lnTo>
                      <a:pt x="19" y="175"/>
                    </a:lnTo>
                    <a:lnTo>
                      <a:pt x="20" y="174"/>
                    </a:lnTo>
                    <a:lnTo>
                      <a:pt x="23" y="172"/>
                    </a:lnTo>
                    <a:lnTo>
                      <a:pt x="24" y="174"/>
                    </a:lnTo>
                    <a:lnTo>
                      <a:pt x="24" y="174"/>
                    </a:lnTo>
                    <a:lnTo>
                      <a:pt x="23" y="174"/>
                    </a:lnTo>
                    <a:lnTo>
                      <a:pt x="23" y="175"/>
                    </a:lnTo>
                    <a:lnTo>
                      <a:pt x="24" y="175"/>
                    </a:lnTo>
                    <a:lnTo>
                      <a:pt x="24" y="175"/>
                    </a:lnTo>
                    <a:lnTo>
                      <a:pt x="25" y="175"/>
                    </a:lnTo>
                    <a:lnTo>
                      <a:pt x="31" y="174"/>
                    </a:lnTo>
                    <a:lnTo>
                      <a:pt x="36" y="171"/>
                    </a:lnTo>
                    <a:lnTo>
                      <a:pt x="36" y="171"/>
                    </a:lnTo>
                    <a:lnTo>
                      <a:pt x="37" y="169"/>
                    </a:lnTo>
                    <a:lnTo>
                      <a:pt x="37" y="170"/>
                    </a:lnTo>
                    <a:lnTo>
                      <a:pt x="38" y="174"/>
                    </a:lnTo>
                    <a:lnTo>
                      <a:pt x="39" y="174"/>
                    </a:lnTo>
                    <a:lnTo>
                      <a:pt x="41" y="172"/>
                    </a:lnTo>
                    <a:lnTo>
                      <a:pt x="41" y="172"/>
                    </a:lnTo>
                    <a:lnTo>
                      <a:pt x="39" y="176"/>
                    </a:lnTo>
                    <a:lnTo>
                      <a:pt x="39" y="178"/>
                    </a:lnTo>
                    <a:lnTo>
                      <a:pt x="41" y="181"/>
                    </a:lnTo>
                    <a:lnTo>
                      <a:pt x="41" y="182"/>
                    </a:lnTo>
                    <a:lnTo>
                      <a:pt x="42" y="184"/>
                    </a:lnTo>
                    <a:lnTo>
                      <a:pt x="43" y="183"/>
                    </a:lnTo>
                    <a:lnTo>
                      <a:pt x="45" y="181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8" y="178"/>
                    </a:lnTo>
                    <a:lnTo>
                      <a:pt x="48" y="178"/>
                    </a:lnTo>
                    <a:lnTo>
                      <a:pt x="48" y="180"/>
                    </a:lnTo>
                    <a:lnTo>
                      <a:pt x="50" y="181"/>
                    </a:lnTo>
                    <a:lnTo>
                      <a:pt x="52" y="181"/>
                    </a:lnTo>
                    <a:lnTo>
                      <a:pt x="53" y="181"/>
                    </a:lnTo>
                    <a:lnTo>
                      <a:pt x="54" y="181"/>
                    </a:lnTo>
                    <a:lnTo>
                      <a:pt x="56" y="180"/>
                    </a:lnTo>
                    <a:lnTo>
                      <a:pt x="58" y="178"/>
                    </a:lnTo>
                    <a:lnTo>
                      <a:pt x="60" y="176"/>
                    </a:lnTo>
                    <a:lnTo>
                      <a:pt x="60" y="175"/>
                    </a:lnTo>
                    <a:lnTo>
                      <a:pt x="60" y="174"/>
                    </a:lnTo>
                    <a:lnTo>
                      <a:pt x="61" y="175"/>
                    </a:lnTo>
                    <a:lnTo>
                      <a:pt x="62" y="176"/>
                    </a:lnTo>
                    <a:lnTo>
                      <a:pt x="62" y="177"/>
                    </a:lnTo>
                    <a:lnTo>
                      <a:pt x="64" y="178"/>
                    </a:lnTo>
                    <a:lnTo>
                      <a:pt x="65" y="177"/>
                    </a:lnTo>
                    <a:lnTo>
                      <a:pt x="66" y="177"/>
                    </a:lnTo>
                    <a:lnTo>
                      <a:pt x="67" y="176"/>
                    </a:lnTo>
                    <a:lnTo>
                      <a:pt x="67" y="177"/>
                    </a:lnTo>
                    <a:lnTo>
                      <a:pt x="67" y="180"/>
                    </a:lnTo>
                    <a:lnTo>
                      <a:pt x="67" y="181"/>
                    </a:lnTo>
                    <a:lnTo>
                      <a:pt x="70" y="183"/>
                    </a:lnTo>
                    <a:lnTo>
                      <a:pt x="71" y="182"/>
                    </a:lnTo>
                    <a:lnTo>
                      <a:pt x="72" y="181"/>
                    </a:lnTo>
                    <a:lnTo>
                      <a:pt x="74" y="180"/>
                    </a:lnTo>
                    <a:lnTo>
                      <a:pt x="76" y="178"/>
                    </a:lnTo>
                    <a:lnTo>
                      <a:pt x="76" y="180"/>
                    </a:lnTo>
                    <a:lnTo>
                      <a:pt x="79" y="181"/>
                    </a:lnTo>
                    <a:lnTo>
                      <a:pt x="80" y="181"/>
                    </a:lnTo>
                    <a:lnTo>
                      <a:pt x="80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 265">
                <a:extLst>
                  <a:ext uri="{FF2B5EF4-FFF2-40B4-BE49-F238E27FC236}">
                    <a16:creationId xmlns:a16="http://schemas.microsoft.com/office/drawing/2014/main" id="{0C9917C8-DA15-402B-A4E9-AB58D6EB96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3800" y="1219200"/>
                <a:ext cx="1588" cy="1587"/>
              </a:xfrm>
              <a:custGeom>
                <a:avLst/>
                <a:gdLst>
                  <a:gd name="T0" fmla="*/ 0 w 7"/>
                  <a:gd name="T1" fmla="*/ 2 h 6"/>
                  <a:gd name="T2" fmla="*/ 0 w 7"/>
                  <a:gd name="T3" fmla="*/ 4 h 6"/>
                  <a:gd name="T4" fmla="*/ 0 w 7"/>
                  <a:gd name="T5" fmla="*/ 5 h 6"/>
                  <a:gd name="T6" fmla="*/ 2 w 7"/>
                  <a:gd name="T7" fmla="*/ 6 h 6"/>
                  <a:gd name="T8" fmla="*/ 3 w 7"/>
                  <a:gd name="T9" fmla="*/ 6 h 6"/>
                  <a:gd name="T10" fmla="*/ 7 w 7"/>
                  <a:gd name="T11" fmla="*/ 5 h 6"/>
                  <a:gd name="T12" fmla="*/ 7 w 7"/>
                  <a:gd name="T13" fmla="*/ 4 h 6"/>
                  <a:gd name="T14" fmla="*/ 5 w 7"/>
                  <a:gd name="T15" fmla="*/ 1 h 6"/>
                  <a:gd name="T16" fmla="*/ 3 w 7"/>
                  <a:gd name="T17" fmla="*/ 1 h 6"/>
                  <a:gd name="T18" fmla="*/ 2 w 7"/>
                  <a:gd name="T19" fmla="*/ 0 h 6"/>
                  <a:gd name="T20" fmla="*/ 0 w 7"/>
                  <a:gd name="T21" fmla="*/ 1 h 6"/>
                  <a:gd name="T22" fmla="*/ 0 w 7"/>
                  <a:gd name="T23" fmla="*/ 1 h 6"/>
                  <a:gd name="T24" fmla="*/ 0 w 7"/>
                  <a:gd name="T25" fmla="*/ 2 h 6"/>
                  <a:gd name="T26" fmla="*/ 0 w 7"/>
                  <a:gd name="T2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2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 266">
                <a:extLst>
                  <a:ext uri="{FF2B5EF4-FFF2-40B4-BE49-F238E27FC236}">
                    <a16:creationId xmlns:a16="http://schemas.microsoft.com/office/drawing/2014/main" id="{F11CA2B8-0284-4A10-BE2B-C98C0194A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6975" y="1219200"/>
                <a:ext cx="1588" cy="1587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1 h 5"/>
                  <a:gd name="T4" fmla="*/ 0 w 3"/>
                  <a:gd name="T5" fmla="*/ 2 h 5"/>
                  <a:gd name="T6" fmla="*/ 0 w 3"/>
                  <a:gd name="T7" fmla="*/ 2 h 5"/>
                  <a:gd name="T8" fmla="*/ 0 w 3"/>
                  <a:gd name="T9" fmla="*/ 5 h 5"/>
                  <a:gd name="T10" fmla="*/ 0 w 3"/>
                  <a:gd name="T11" fmla="*/ 5 h 5"/>
                  <a:gd name="T12" fmla="*/ 1 w 3"/>
                  <a:gd name="T13" fmla="*/ 5 h 5"/>
                  <a:gd name="T14" fmla="*/ 1 w 3"/>
                  <a:gd name="T15" fmla="*/ 5 h 5"/>
                  <a:gd name="T16" fmla="*/ 2 w 3"/>
                  <a:gd name="T17" fmla="*/ 5 h 5"/>
                  <a:gd name="T18" fmla="*/ 3 w 3"/>
                  <a:gd name="T19" fmla="*/ 2 h 5"/>
                  <a:gd name="T20" fmla="*/ 2 w 3"/>
                  <a:gd name="T21" fmla="*/ 0 h 5"/>
                  <a:gd name="T22" fmla="*/ 1 w 3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 267">
                <a:extLst>
                  <a:ext uri="{FF2B5EF4-FFF2-40B4-BE49-F238E27FC236}">
                    <a16:creationId xmlns:a16="http://schemas.microsoft.com/office/drawing/2014/main" id="{6080EDDF-3893-43C5-923E-562AD3FBD0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625" y="1196975"/>
                <a:ext cx="11113" cy="15875"/>
              </a:xfrm>
              <a:custGeom>
                <a:avLst/>
                <a:gdLst>
                  <a:gd name="T0" fmla="*/ 5 w 37"/>
                  <a:gd name="T1" fmla="*/ 40 h 51"/>
                  <a:gd name="T2" fmla="*/ 1 w 37"/>
                  <a:gd name="T3" fmla="*/ 46 h 51"/>
                  <a:gd name="T4" fmla="*/ 0 w 37"/>
                  <a:gd name="T5" fmla="*/ 50 h 51"/>
                  <a:gd name="T6" fmla="*/ 1 w 37"/>
                  <a:gd name="T7" fmla="*/ 50 h 51"/>
                  <a:gd name="T8" fmla="*/ 5 w 37"/>
                  <a:gd name="T9" fmla="*/ 50 h 51"/>
                  <a:gd name="T10" fmla="*/ 7 w 37"/>
                  <a:gd name="T11" fmla="*/ 47 h 51"/>
                  <a:gd name="T12" fmla="*/ 11 w 37"/>
                  <a:gd name="T13" fmla="*/ 45 h 51"/>
                  <a:gd name="T14" fmla="*/ 15 w 37"/>
                  <a:gd name="T15" fmla="*/ 41 h 51"/>
                  <a:gd name="T16" fmla="*/ 21 w 37"/>
                  <a:gd name="T17" fmla="*/ 36 h 51"/>
                  <a:gd name="T18" fmla="*/ 23 w 37"/>
                  <a:gd name="T19" fmla="*/ 33 h 51"/>
                  <a:gd name="T20" fmla="*/ 23 w 37"/>
                  <a:gd name="T21" fmla="*/ 30 h 51"/>
                  <a:gd name="T22" fmla="*/ 24 w 37"/>
                  <a:gd name="T23" fmla="*/ 24 h 51"/>
                  <a:gd name="T24" fmla="*/ 25 w 37"/>
                  <a:gd name="T25" fmla="*/ 24 h 51"/>
                  <a:gd name="T26" fmla="*/ 27 w 37"/>
                  <a:gd name="T27" fmla="*/ 24 h 51"/>
                  <a:gd name="T28" fmla="*/ 29 w 37"/>
                  <a:gd name="T29" fmla="*/ 23 h 51"/>
                  <a:gd name="T30" fmla="*/ 33 w 37"/>
                  <a:gd name="T31" fmla="*/ 18 h 51"/>
                  <a:gd name="T32" fmla="*/ 36 w 37"/>
                  <a:gd name="T33" fmla="*/ 16 h 51"/>
                  <a:gd name="T34" fmla="*/ 37 w 37"/>
                  <a:gd name="T35" fmla="*/ 13 h 51"/>
                  <a:gd name="T36" fmla="*/ 34 w 37"/>
                  <a:gd name="T37" fmla="*/ 11 h 51"/>
                  <a:gd name="T38" fmla="*/ 31 w 37"/>
                  <a:gd name="T39" fmla="*/ 9 h 51"/>
                  <a:gd name="T40" fmla="*/ 31 w 37"/>
                  <a:gd name="T41" fmla="*/ 4 h 51"/>
                  <a:gd name="T42" fmla="*/ 31 w 37"/>
                  <a:gd name="T43" fmla="*/ 0 h 51"/>
                  <a:gd name="T44" fmla="*/ 29 w 37"/>
                  <a:gd name="T45" fmla="*/ 1 h 51"/>
                  <a:gd name="T46" fmla="*/ 27 w 37"/>
                  <a:gd name="T47" fmla="*/ 10 h 51"/>
                  <a:gd name="T48" fmla="*/ 28 w 37"/>
                  <a:gd name="T49" fmla="*/ 13 h 51"/>
                  <a:gd name="T50" fmla="*/ 25 w 37"/>
                  <a:gd name="T51" fmla="*/ 16 h 51"/>
                  <a:gd name="T52" fmla="*/ 24 w 37"/>
                  <a:gd name="T53" fmla="*/ 16 h 51"/>
                  <a:gd name="T54" fmla="*/ 23 w 37"/>
                  <a:gd name="T55" fmla="*/ 18 h 51"/>
                  <a:gd name="T56" fmla="*/ 23 w 37"/>
                  <a:gd name="T57" fmla="*/ 19 h 51"/>
                  <a:gd name="T58" fmla="*/ 16 w 37"/>
                  <a:gd name="T59" fmla="*/ 27 h 51"/>
                  <a:gd name="T60" fmla="*/ 12 w 37"/>
                  <a:gd name="T61" fmla="*/ 30 h 51"/>
                  <a:gd name="T62" fmla="*/ 10 w 37"/>
                  <a:gd name="T63" fmla="*/ 34 h 51"/>
                  <a:gd name="T64" fmla="*/ 7 w 37"/>
                  <a:gd name="T6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7" h="51">
                    <a:moveTo>
                      <a:pt x="7" y="37"/>
                    </a:moveTo>
                    <a:lnTo>
                      <a:pt x="5" y="40"/>
                    </a:lnTo>
                    <a:lnTo>
                      <a:pt x="4" y="41"/>
                    </a:lnTo>
                    <a:lnTo>
                      <a:pt x="1" y="46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" y="50"/>
                    </a:lnTo>
                    <a:lnTo>
                      <a:pt x="1" y="50"/>
                    </a:lnTo>
                    <a:lnTo>
                      <a:pt x="3" y="51"/>
                    </a:lnTo>
                    <a:lnTo>
                      <a:pt x="5" y="50"/>
                    </a:lnTo>
                    <a:lnTo>
                      <a:pt x="6" y="48"/>
                    </a:lnTo>
                    <a:lnTo>
                      <a:pt x="7" y="47"/>
                    </a:lnTo>
                    <a:lnTo>
                      <a:pt x="9" y="46"/>
                    </a:lnTo>
                    <a:lnTo>
                      <a:pt x="11" y="45"/>
                    </a:lnTo>
                    <a:lnTo>
                      <a:pt x="12" y="44"/>
                    </a:lnTo>
                    <a:lnTo>
                      <a:pt x="15" y="41"/>
                    </a:lnTo>
                    <a:lnTo>
                      <a:pt x="16" y="39"/>
                    </a:lnTo>
                    <a:lnTo>
                      <a:pt x="21" y="36"/>
                    </a:lnTo>
                    <a:lnTo>
                      <a:pt x="22" y="35"/>
                    </a:lnTo>
                    <a:lnTo>
                      <a:pt x="23" y="33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4" y="28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7" y="24"/>
                    </a:lnTo>
                    <a:lnTo>
                      <a:pt x="28" y="24"/>
                    </a:lnTo>
                    <a:lnTo>
                      <a:pt x="29" y="23"/>
                    </a:lnTo>
                    <a:lnTo>
                      <a:pt x="30" y="22"/>
                    </a:lnTo>
                    <a:lnTo>
                      <a:pt x="33" y="18"/>
                    </a:lnTo>
                    <a:lnTo>
                      <a:pt x="34" y="18"/>
                    </a:lnTo>
                    <a:lnTo>
                      <a:pt x="36" y="16"/>
                    </a:lnTo>
                    <a:lnTo>
                      <a:pt x="36" y="15"/>
                    </a:lnTo>
                    <a:lnTo>
                      <a:pt x="37" y="13"/>
                    </a:lnTo>
                    <a:lnTo>
                      <a:pt x="36" y="12"/>
                    </a:lnTo>
                    <a:lnTo>
                      <a:pt x="34" y="11"/>
                    </a:lnTo>
                    <a:lnTo>
                      <a:pt x="34" y="10"/>
                    </a:lnTo>
                    <a:lnTo>
                      <a:pt x="31" y="9"/>
                    </a:lnTo>
                    <a:lnTo>
                      <a:pt x="31" y="6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7" y="4"/>
                    </a:lnTo>
                    <a:lnTo>
                      <a:pt x="27" y="10"/>
                    </a:lnTo>
                    <a:lnTo>
                      <a:pt x="28" y="11"/>
                    </a:lnTo>
                    <a:lnTo>
                      <a:pt x="28" y="13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2" y="17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3" y="19"/>
                    </a:lnTo>
                    <a:lnTo>
                      <a:pt x="17" y="25"/>
                    </a:lnTo>
                    <a:lnTo>
                      <a:pt x="16" y="27"/>
                    </a:lnTo>
                    <a:lnTo>
                      <a:pt x="15" y="28"/>
                    </a:lnTo>
                    <a:lnTo>
                      <a:pt x="12" y="30"/>
                    </a:lnTo>
                    <a:lnTo>
                      <a:pt x="11" y="33"/>
                    </a:lnTo>
                    <a:lnTo>
                      <a:pt x="10" y="34"/>
                    </a:lnTo>
                    <a:lnTo>
                      <a:pt x="9" y="35"/>
                    </a:lnTo>
                    <a:lnTo>
                      <a:pt x="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 268">
                <a:extLst>
                  <a:ext uri="{FF2B5EF4-FFF2-40B4-BE49-F238E27FC236}">
                    <a16:creationId xmlns:a16="http://schemas.microsoft.com/office/drawing/2014/main" id="{5C7827C5-8729-4674-97B8-F8F9BAB608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8" y="1192213"/>
                <a:ext cx="3175" cy="4762"/>
              </a:xfrm>
              <a:custGeom>
                <a:avLst/>
                <a:gdLst>
                  <a:gd name="T0" fmla="*/ 0 w 11"/>
                  <a:gd name="T1" fmla="*/ 18 h 18"/>
                  <a:gd name="T2" fmla="*/ 0 w 11"/>
                  <a:gd name="T3" fmla="*/ 18 h 18"/>
                  <a:gd name="T4" fmla="*/ 1 w 11"/>
                  <a:gd name="T5" fmla="*/ 18 h 18"/>
                  <a:gd name="T6" fmla="*/ 1 w 11"/>
                  <a:gd name="T7" fmla="*/ 18 h 18"/>
                  <a:gd name="T8" fmla="*/ 3 w 11"/>
                  <a:gd name="T9" fmla="*/ 15 h 18"/>
                  <a:gd name="T10" fmla="*/ 2 w 11"/>
                  <a:gd name="T11" fmla="*/ 15 h 18"/>
                  <a:gd name="T12" fmla="*/ 2 w 11"/>
                  <a:gd name="T13" fmla="*/ 12 h 18"/>
                  <a:gd name="T14" fmla="*/ 6 w 11"/>
                  <a:gd name="T15" fmla="*/ 12 h 18"/>
                  <a:gd name="T16" fmla="*/ 7 w 11"/>
                  <a:gd name="T17" fmla="*/ 11 h 18"/>
                  <a:gd name="T18" fmla="*/ 9 w 11"/>
                  <a:gd name="T19" fmla="*/ 8 h 18"/>
                  <a:gd name="T20" fmla="*/ 11 w 11"/>
                  <a:gd name="T21" fmla="*/ 6 h 18"/>
                  <a:gd name="T22" fmla="*/ 11 w 11"/>
                  <a:gd name="T23" fmla="*/ 4 h 18"/>
                  <a:gd name="T24" fmla="*/ 8 w 11"/>
                  <a:gd name="T25" fmla="*/ 3 h 18"/>
                  <a:gd name="T26" fmla="*/ 5 w 11"/>
                  <a:gd name="T27" fmla="*/ 2 h 18"/>
                  <a:gd name="T28" fmla="*/ 2 w 11"/>
                  <a:gd name="T29" fmla="*/ 2 h 18"/>
                  <a:gd name="T30" fmla="*/ 2 w 11"/>
                  <a:gd name="T31" fmla="*/ 0 h 18"/>
                  <a:gd name="T32" fmla="*/ 1 w 11"/>
                  <a:gd name="T33" fmla="*/ 0 h 18"/>
                  <a:gd name="T34" fmla="*/ 0 w 11"/>
                  <a:gd name="T35" fmla="*/ 2 h 18"/>
                  <a:gd name="T36" fmla="*/ 0 w 11"/>
                  <a:gd name="T37" fmla="*/ 8 h 18"/>
                  <a:gd name="T38" fmla="*/ 0 w 11"/>
                  <a:gd name="T39" fmla="*/ 10 h 18"/>
                  <a:gd name="T40" fmla="*/ 0 w 11"/>
                  <a:gd name="T41" fmla="*/ 12 h 18"/>
                  <a:gd name="T42" fmla="*/ 0 w 11"/>
                  <a:gd name="T43" fmla="*/ 15 h 18"/>
                  <a:gd name="T44" fmla="*/ 0 w 11"/>
                  <a:gd name="T45" fmla="*/ 16 h 18"/>
                  <a:gd name="T46" fmla="*/ 0 w 11"/>
                  <a:gd name="T4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18">
                    <a:moveTo>
                      <a:pt x="0" y="18"/>
                    </a:moveTo>
                    <a:lnTo>
                      <a:pt x="0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7" y="11"/>
                    </a:lnTo>
                    <a:lnTo>
                      <a:pt x="9" y="8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 269">
                <a:extLst>
                  <a:ext uri="{FF2B5EF4-FFF2-40B4-BE49-F238E27FC236}">
                    <a16:creationId xmlns:a16="http://schemas.microsoft.com/office/drawing/2014/main" id="{06C825D6-3ED7-452C-ADFD-EEF93CF24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8" y="1185863"/>
                <a:ext cx="6350" cy="7937"/>
              </a:xfrm>
              <a:custGeom>
                <a:avLst/>
                <a:gdLst>
                  <a:gd name="T0" fmla="*/ 20 w 20"/>
                  <a:gd name="T1" fmla="*/ 7 h 24"/>
                  <a:gd name="T2" fmla="*/ 16 w 20"/>
                  <a:gd name="T3" fmla="*/ 4 h 24"/>
                  <a:gd name="T4" fmla="*/ 14 w 20"/>
                  <a:gd name="T5" fmla="*/ 2 h 24"/>
                  <a:gd name="T6" fmla="*/ 11 w 20"/>
                  <a:gd name="T7" fmla="*/ 2 h 24"/>
                  <a:gd name="T8" fmla="*/ 8 w 20"/>
                  <a:gd name="T9" fmla="*/ 1 h 24"/>
                  <a:gd name="T10" fmla="*/ 5 w 20"/>
                  <a:gd name="T11" fmla="*/ 1 h 24"/>
                  <a:gd name="T12" fmla="*/ 3 w 20"/>
                  <a:gd name="T13" fmla="*/ 0 h 24"/>
                  <a:gd name="T14" fmla="*/ 0 w 20"/>
                  <a:gd name="T15" fmla="*/ 0 h 24"/>
                  <a:gd name="T16" fmla="*/ 3 w 20"/>
                  <a:gd name="T17" fmla="*/ 5 h 24"/>
                  <a:gd name="T18" fmla="*/ 4 w 20"/>
                  <a:gd name="T19" fmla="*/ 6 h 24"/>
                  <a:gd name="T20" fmla="*/ 6 w 20"/>
                  <a:gd name="T21" fmla="*/ 10 h 24"/>
                  <a:gd name="T22" fmla="*/ 8 w 20"/>
                  <a:gd name="T23" fmla="*/ 10 h 24"/>
                  <a:gd name="T24" fmla="*/ 9 w 20"/>
                  <a:gd name="T25" fmla="*/ 11 h 24"/>
                  <a:gd name="T26" fmla="*/ 11 w 20"/>
                  <a:gd name="T27" fmla="*/ 17 h 24"/>
                  <a:gd name="T28" fmla="*/ 11 w 20"/>
                  <a:gd name="T29" fmla="*/ 18 h 24"/>
                  <a:gd name="T30" fmla="*/ 12 w 20"/>
                  <a:gd name="T31" fmla="*/ 23 h 24"/>
                  <a:gd name="T32" fmla="*/ 16 w 20"/>
                  <a:gd name="T33" fmla="*/ 24 h 24"/>
                  <a:gd name="T34" fmla="*/ 17 w 20"/>
                  <a:gd name="T35" fmla="*/ 24 h 24"/>
                  <a:gd name="T36" fmla="*/ 17 w 20"/>
                  <a:gd name="T37" fmla="*/ 24 h 24"/>
                  <a:gd name="T38" fmla="*/ 20 w 20"/>
                  <a:gd name="T39" fmla="*/ 22 h 24"/>
                  <a:gd name="T40" fmla="*/ 20 w 20"/>
                  <a:gd name="T41" fmla="*/ 19 h 24"/>
                  <a:gd name="T42" fmla="*/ 20 w 20"/>
                  <a:gd name="T43" fmla="*/ 18 h 24"/>
                  <a:gd name="T44" fmla="*/ 20 w 20"/>
                  <a:gd name="T45" fmla="*/ 16 h 24"/>
                  <a:gd name="T46" fmla="*/ 20 w 20"/>
                  <a:gd name="T47" fmla="*/ 13 h 24"/>
                  <a:gd name="T48" fmla="*/ 20 w 20"/>
                  <a:gd name="T49" fmla="*/ 13 h 24"/>
                  <a:gd name="T50" fmla="*/ 20 w 20"/>
                  <a:gd name="T51" fmla="*/ 8 h 24"/>
                  <a:gd name="T52" fmla="*/ 20 w 20"/>
                  <a:gd name="T53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" h="24">
                    <a:moveTo>
                      <a:pt x="20" y="7"/>
                    </a:moveTo>
                    <a:lnTo>
                      <a:pt x="16" y="4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11" y="17"/>
                    </a:lnTo>
                    <a:lnTo>
                      <a:pt x="11" y="18"/>
                    </a:lnTo>
                    <a:lnTo>
                      <a:pt x="12" y="23"/>
                    </a:lnTo>
                    <a:lnTo>
                      <a:pt x="16" y="24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20" y="22"/>
                    </a:lnTo>
                    <a:lnTo>
                      <a:pt x="20" y="19"/>
                    </a:lnTo>
                    <a:lnTo>
                      <a:pt x="20" y="18"/>
                    </a:lnTo>
                    <a:lnTo>
                      <a:pt x="20" y="16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0" y="8"/>
                    </a:lnTo>
                    <a:lnTo>
                      <a:pt x="2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 270">
                <a:extLst>
                  <a:ext uri="{FF2B5EF4-FFF2-40B4-BE49-F238E27FC236}">
                    <a16:creationId xmlns:a16="http://schemas.microsoft.com/office/drawing/2014/main" id="{9F37079E-02C2-454A-B386-F213E4FF1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1263" y="1193800"/>
                <a:ext cx="11113" cy="15875"/>
              </a:xfrm>
              <a:custGeom>
                <a:avLst/>
                <a:gdLst>
                  <a:gd name="T0" fmla="*/ 4 w 34"/>
                  <a:gd name="T1" fmla="*/ 0 h 49"/>
                  <a:gd name="T2" fmla="*/ 0 w 34"/>
                  <a:gd name="T3" fmla="*/ 2 h 49"/>
                  <a:gd name="T4" fmla="*/ 1 w 34"/>
                  <a:gd name="T5" fmla="*/ 3 h 49"/>
                  <a:gd name="T6" fmla="*/ 3 w 34"/>
                  <a:gd name="T7" fmla="*/ 6 h 49"/>
                  <a:gd name="T8" fmla="*/ 3 w 34"/>
                  <a:gd name="T9" fmla="*/ 14 h 49"/>
                  <a:gd name="T10" fmla="*/ 3 w 34"/>
                  <a:gd name="T11" fmla="*/ 18 h 49"/>
                  <a:gd name="T12" fmla="*/ 1 w 34"/>
                  <a:gd name="T13" fmla="*/ 25 h 49"/>
                  <a:gd name="T14" fmla="*/ 5 w 34"/>
                  <a:gd name="T15" fmla="*/ 26 h 49"/>
                  <a:gd name="T16" fmla="*/ 10 w 34"/>
                  <a:gd name="T17" fmla="*/ 21 h 49"/>
                  <a:gd name="T18" fmla="*/ 10 w 34"/>
                  <a:gd name="T19" fmla="*/ 21 h 49"/>
                  <a:gd name="T20" fmla="*/ 10 w 34"/>
                  <a:gd name="T21" fmla="*/ 25 h 49"/>
                  <a:gd name="T22" fmla="*/ 12 w 34"/>
                  <a:gd name="T23" fmla="*/ 26 h 49"/>
                  <a:gd name="T24" fmla="*/ 15 w 34"/>
                  <a:gd name="T25" fmla="*/ 20 h 49"/>
                  <a:gd name="T26" fmla="*/ 17 w 34"/>
                  <a:gd name="T27" fmla="*/ 15 h 49"/>
                  <a:gd name="T28" fmla="*/ 18 w 34"/>
                  <a:gd name="T29" fmla="*/ 15 h 49"/>
                  <a:gd name="T30" fmla="*/ 18 w 34"/>
                  <a:gd name="T31" fmla="*/ 15 h 49"/>
                  <a:gd name="T32" fmla="*/ 17 w 34"/>
                  <a:gd name="T33" fmla="*/ 21 h 49"/>
                  <a:gd name="T34" fmla="*/ 15 w 34"/>
                  <a:gd name="T35" fmla="*/ 28 h 49"/>
                  <a:gd name="T36" fmla="*/ 12 w 34"/>
                  <a:gd name="T37" fmla="*/ 32 h 49"/>
                  <a:gd name="T38" fmla="*/ 10 w 34"/>
                  <a:gd name="T39" fmla="*/ 31 h 49"/>
                  <a:gd name="T40" fmla="*/ 11 w 34"/>
                  <a:gd name="T41" fmla="*/ 38 h 49"/>
                  <a:gd name="T42" fmla="*/ 12 w 34"/>
                  <a:gd name="T43" fmla="*/ 42 h 49"/>
                  <a:gd name="T44" fmla="*/ 13 w 34"/>
                  <a:gd name="T45" fmla="*/ 44 h 49"/>
                  <a:gd name="T46" fmla="*/ 17 w 34"/>
                  <a:gd name="T47" fmla="*/ 44 h 49"/>
                  <a:gd name="T48" fmla="*/ 17 w 34"/>
                  <a:gd name="T49" fmla="*/ 45 h 49"/>
                  <a:gd name="T50" fmla="*/ 24 w 34"/>
                  <a:gd name="T51" fmla="*/ 46 h 49"/>
                  <a:gd name="T52" fmla="*/ 25 w 34"/>
                  <a:gd name="T53" fmla="*/ 42 h 49"/>
                  <a:gd name="T54" fmla="*/ 27 w 34"/>
                  <a:gd name="T55" fmla="*/ 39 h 49"/>
                  <a:gd name="T56" fmla="*/ 29 w 34"/>
                  <a:gd name="T57" fmla="*/ 34 h 49"/>
                  <a:gd name="T58" fmla="*/ 31 w 34"/>
                  <a:gd name="T59" fmla="*/ 27 h 49"/>
                  <a:gd name="T60" fmla="*/ 34 w 34"/>
                  <a:gd name="T61" fmla="*/ 24 h 49"/>
                  <a:gd name="T62" fmla="*/ 34 w 34"/>
                  <a:gd name="T63" fmla="*/ 19 h 49"/>
                  <a:gd name="T64" fmla="*/ 34 w 34"/>
                  <a:gd name="T65" fmla="*/ 13 h 49"/>
                  <a:gd name="T66" fmla="*/ 33 w 34"/>
                  <a:gd name="T67" fmla="*/ 12 h 49"/>
                  <a:gd name="T68" fmla="*/ 31 w 34"/>
                  <a:gd name="T69" fmla="*/ 13 h 49"/>
                  <a:gd name="T70" fmla="*/ 27 w 34"/>
                  <a:gd name="T71" fmla="*/ 21 h 49"/>
                  <a:gd name="T72" fmla="*/ 27 w 34"/>
                  <a:gd name="T73" fmla="*/ 19 h 49"/>
                  <a:gd name="T74" fmla="*/ 25 w 34"/>
                  <a:gd name="T75" fmla="*/ 16 h 49"/>
                  <a:gd name="T76" fmla="*/ 21 w 34"/>
                  <a:gd name="T77" fmla="*/ 15 h 49"/>
                  <a:gd name="T78" fmla="*/ 19 w 34"/>
                  <a:gd name="T79" fmla="*/ 14 h 49"/>
                  <a:gd name="T80" fmla="*/ 19 w 34"/>
                  <a:gd name="T81" fmla="*/ 8 h 49"/>
                  <a:gd name="T82" fmla="*/ 17 w 34"/>
                  <a:gd name="T83" fmla="*/ 4 h 49"/>
                  <a:gd name="T84" fmla="*/ 15 w 34"/>
                  <a:gd name="T85" fmla="*/ 4 h 49"/>
                  <a:gd name="T86" fmla="*/ 9 w 34"/>
                  <a:gd name="T87" fmla="*/ 4 h 49"/>
                  <a:gd name="T88" fmla="*/ 6 w 34"/>
                  <a:gd name="T89" fmla="*/ 3 h 49"/>
                  <a:gd name="T90" fmla="*/ 5 w 34"/>
                  <a:gd name="T9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" h="49">
                    <a:moveTo>
                      <a:pt x="5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1" y="12"/>
                    </a:lnTo>
                    <a:lnTo>
                      <a:pt x="3" y="14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3" y="26"/>
                    </a:lnTo>
                    <a:lnTo>
                      <a:pt x="5" y="26"/>
                    </a:lnTo>
                    <a:lnTo>
                      <a:pt x="7" y="24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2" y="26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7" y="15"/>
                    </a:lnTo>
                    <a:lnTo>
                      <a:pt x="17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7" y="20"/>
                    </a:lnTo>
                    <a:lnTo>
                      <a:pt x="17" y="21"/>
                    </a:lnTo>
                    <a:lnTo>
                      <a:pt x="16" y="25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2" y="32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3"/>
                    </a:lnTo>
                    <a:lnTo>
                      <a:pt x="11" y="38"/>
                    </a:lnTo>
                    <a:lnTo>
                      <a:pt x="12" y="39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6" y="44"/>
                    </a:lnTo>
                    <a:lnTo>
                      <a:pt x="17" y="44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9" y="49"/>
                    </a:lnTo>
                    <a:lnTo>
                      <a:pt x="24" y="46"/>
                    </a:lnTo>
                    <a:lnTo>
                      <a:pt x="25" y="43"/>
                    </a:lnTo>
                    <a:lnTo>
                      <a:pt x="25" y="42"/>
                    </a:lnTo>
                    <a:lnTo>
                      <a:pt x="25" y="40"/>
                    </a:lnTo>
                    <a:lnTo>
                      <a:pt x="27" y="39"/>
                    </a:lnTo>
                    <a:lnTo>
                      <a:pt x="29" y="37"/>
                    </a:lnTo>
                    <a:lnTo>
                      <a:pt x="29" y="34"/>
                    </a:lnTo>
                    <a:lnTo>
                      <a:pt x="29" y="31"/>
                    </a:lnTo>
                    <a:lnTo>
                      <a:pt x="31" y="27"/>
                    </a:lnTo>
                    <a:lnTo>
                      <a:pt x="33" y="27"/>
                    </a:lnTo>
                    <a:lnTo>
                      <a:pt x="34" y="24"/>
                    </a:lnTo>
                    <a:lnTo>
                      <a:pt x="34" y="22"/>
                    </a:lnTo>
                    <a:lnTo>
                      <a:pt x="34" y="19"/>
                    </a:lnTo>
                    <a:lnTo>
                      <a:pt x="34" y="16"/>
                    </a:lnTo>
                    <a:lnTo>
                      <a:pt x="34" y="13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3" y="13"/>
                    </a:lnTo>
                    <a:lnTo>
                      <a:pt x="31" y="13"/>
                    </a:lnTo>
                    <a:lnTo>
                      <a:pt x="29" y="18"/>
                    </a:lnTo>
                    <a:lnTo>
                      <a:pt x="27" y="21"/>
                    </a:lnTo>
                    <a:lnTo>
                      <a:pt x="27" y="20"/>
                    </a:lnTo>
                    <a:lnTo>
                      <a:pt x="27" y="19"/>
                    </a:lnTo>
                    <a:lnTo>
                      <a:pt x="27" y="18"/>
                    </a:lnTo>
                    <a:lnTo>
                      <a:pt x="25" y="16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9" y="13"/>
                    </a:lnTo>
                    <a:lnTo>
                      <a:pt x="19" y="8"/>
                    </a:lnTo>
                    <a:lnTo>
                      <a:pt x="19" y="7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 271">
                <a:extLst>
                  <a:ext uri="{FF2B5EF4-FFF2-40B4-BE49-F238E27FC236}">
                    <a16:creationId xmlns:a16="http://schemas.microsoft.com/office/drawing/2014/main" id="{20627B8E-89C5-422F-84FB-7A123E27A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788" y="1203325"/>
                <a:ext cx="3175" cy="3175"/>
              </a:xfrm>
              <a:custGeom>
                <a:avLst/>
                <a:gdLst>
                  <a:gd name="T0" fmla="*/ 10 w 13"/>
                  <a:gd name="T1" fmla="*/ 1 h 13"/>
                  <a:gd name="T2" fmla="*/ 10 w 13"/>
                  <a:gd name="T3" fmla="*/ 1 h 13"/>
                  <a:gd name="T4" fmla="*/ 10 w 13"/>
                  <a:gd name="T5" fmla="*/ 0 h 13"/>
                  <a:gd name="T6" fmla="*/ 8 w 13"/>
                  <a:gd name="T7" fmla="*/ 0 h 13"/>
                  <a:gd name="T8" fmla="*/ 6 w 13"/>
                  <a:gd name="T9" fmla="*/ 1 h 13"/>
                  <a:gd name="T10" fmla="*/ 2 w 13"/>
                  <a:gd name="T11" fmla="*/ 4 h 13"/>
                  <a:gd name="T12" fmla="*/ 1 w 13"/>
                  <a:gd name="T13" fmla="*/ 5 h 13"/>
                  <a:gd name="T14" fmla="*/ 1 w 13"/>
                  <a:gd name="T15" fmla="*/ 9 h 13"/>
                  <a:gd name="T16" fmla="*/ 1 w 13"/>
                  <a:gd name="T17" fmla="*/ 10 h 13"/>
                  <a:gd name="T18" fmla="*/ 0 w 13"/>
                  <a:gd name="T19" fmla="*/ 12 h 13"/>
                  <a:gd name="T20" fmla="*/ 0 w 13"/>
                  <a:gd name="T21" fmla="*/ 13 h 13"/>
                  <a:gd name="T22" fmla="*/ 0 w 13"/>
                  <a:gd name="T23" fmla="*/ 13 h 13"/>
                  <a:gd name="T24" fmla="*/ 1 w 13"/>
                  <a:gd name="T25" fmla="*/ 13 h 13"/>
                  <a:gd name="T26" fmla="*/ 1 w 13"/>
                  <a:gd name="T27" fmla="*/ 12 h 13"/>
                  <a:gd name="T28" fmla="*/ 2 w 13"/>
                  <a:gd name="T29" fmla="*/ 12 h 13"/>
                  <a:gd name="T30" fmla="*/ 6 w 13"/>
                  <a:gd name="T31" fmla="*/ 11 h 13"/>
                  <a:gd name="T32" fmla="*/ 6 w 13"/>
                  <a:gd name="T33" fmla="*/ 11 h 13"/>
                  <a:gd name="T34" fmla="*/ 7 w 13"/>
                  <a:gd name="T35" fmla="*/ 12 h 13"/>
                  <a:gd name="T36" fmla="*/ 11 w 13"/>
                  <a:gd name="T37" fmla="*/ 11 h 13"/>
                  <a:gd name="T38" fmla="*/ 13 w 13"/>
                  <a:gd name="T39" fmla="*/ 3 h 13"/>
                  <a:gd name="T40" fmla="*/ 10 w 13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3">
                    <a:moveTo>
                      <a:pt x="10" y="1"/>
                    </a:moveTo>
                    <a:lnTo>
                      <a:pt x="10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13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11" y="11"/>
                    </a:lnTo>
                    <a:lnTo>
                      <a:pt x="13" y="3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 272">
                <a:extLst>
                  <a:ext uri="{FF2B5EF4-FFF2-40B4-BE49-F238E27FC236}">
                    <a16:creationId xmlns:a16="http://schemas.microsoft.com/office/drawing/2014/main" id="{D8F6351A-A3FA-46A9-A751-B650D2497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201738"/>
                <a:ext cx="22225" cy="26987"/>
              </a:xfrm>
              <a:custGeom>
                <a:avLst/>
                <a:gdLst>
                  <a:gd name="T0" fmla="*/ 64 w 69"/>
                  <a:gd name="T1" fmla="*/ 67 h 83"/>
                  <a:gd name="T2" fmla="*/ 64 w 69"/>
                  <a:gd name="T3" fmla="*/ 58 h 83"/>
                  <a:gd name="T4" fmla="*/ 66 w 69"/>
                  <a:gd name="T5" fmla="*/ 55 h 83"/>
                  <a:gd name="T6" fmla="*/ 65 w 69"/>
                  <a:gd name="T7" fmla="*/ 40 h 83"/>
                  <a:gd name="T8" fmla="*/ 63 w 69"/>
                  <a:gd name="T9" fmla="*/ 29 h 83"/>
                  <a:gd name="T10" fmla="*/ 63 w 69"/>
                  <a:gd name="T11" fmla="*/ 21 h 83"/>
                  <a:gd name="T12" fmla="*/ 60 w 69"/>
                  <a:gd name="T13" fmla="*/ 19 h 83"/>
                  <a:gd name="T14" fmla="*/ 57 w 69"/>
                  <a:gd name="T15" fmla="*/ 17 h 83"/>
                  <a:gd name="T16" fmla="*/ 57 w 69"/>
                  <a:gd name="T17" fmla="*/ 14 h 83"/>
                  <a:gd name="T18" fmla="*/ 58 w 69"/>
                  <a:gd name="T19" fmla="*/ 12 h 83"/>
                  <a:gd name="T20" fmla="*/ 60 w 69"/>
                  <a:gd name="T21" fmla="*/ 8 h 83"/>
                  <a:gd name="T22" fmla="*/ 54 w 69"/>
                  <a:gd name="T23" fmla="*/ 11 h 83"/>
                  <a:gd name="T24" fmla="*/ 52 w 69"/>
                  <a:gd name="T25" fmla="*/ 9 h 83"/>
                  <a:gd name="T26" fmla="*/ 52 w 69"/>
                  <a:gd name="T27" fmla="*/ 0 h 83"/>
                  <a:gd name="T28" fmla="*/ 48 w 69"/>
                  <a:gd name="T29" fmla="*/ 0 h 83"/>
                  <a:gd name="T30" fmla="*/ 47 w 69"/>
                  <a:gd name="T31" fmla="*/ 13 h 83"/>
                  <a:gd name="T32" fmla="*/ 48 w 69"/>
                  <a:gd name="T33" fmla="*/ 20 h 83"/>
                  <a:gd name="T34" fmla="*/ 48 w 69"/>
                  <a:gd name="T35" fmla="*/ 24 h 83"/>
                  <a:gd name="T36" fmla="*/ 44 w 69"/>
                  <a:gd name="T37" fmla="*/ 23 h 83"/>
                  <a:gd name="T38" fmla="*/ 45 w 69"/>
                  <a:gd name="T39" fmla="*/ 25 h 83"/>
                  <a:gd name="T40" fmla="*/ 39 w 69"/>
                  <a:gd name="T41" fmla="*/ 24 h 83"/>
                  <a:gd name="T42" fmla="*/ 37 w 69"/>
                  <a:gd name="T43" fmla="*/ 30 h 83"/>
                  <a:gd name="T44" fmla="*/ 35 w 69"/>
                  <a:gd name="T45" fmla="*/ 28 h 83"/>
                  <a:gd name="T46" fmla="*/ 31 w 69"/>
                  <a:gd name="T47" fmla="*/ 32 h 83"/>
                  <a:gd name="T48" fmla="*/ 28 w 69"/>
                  <a:gd name="T49" fmla="*/ 37 h 83"/>
                  <a:gd name="T50" fmla="*/ 27 w 69"/>
                  <a:gd name="T51" fmla="*/ 31 h 83"/>
                  <a:gd name="T52" fmla="*/ 27 w 69"/>
                  <a:gd name="T53" fmla="*/ 31 h 83"/>
                  <a:gd name="T54" fmla="*/ 22 w 69"/>
                  <a:gd name="T55" fmla="*/ 28 h 83"/>
                  <a:gd name="T56" fmla="*/ 13 w 69"/>
                  <a:gd name="T57" fmla="*/ 32 h 83"/>
                  <a:gd name="T58" fmla="*/ 10 w 69"/>
                  <a:gd name="T59" fmla="*/ 37 h 83"/>
                  <a:gd name="T60" fmla="*/ 5 w 69"/>
                  <a:gd name="T61" fmla="*/ 38 h 83"/>
                  <a:gd name="T62" fmla="*/ 1 w 69"/>
                  <a:gd name="T63" fmla="*/ 43 h 83"/>
                  <a:gd name="T64" fmla="*/ 0 w 69"/>
                  <a:gd name="T65" fmla="*/ 52 h 83"/>
                  <a:gd name="T66" fmla="*/ 3 w 69"/>
                  <a:gd name="T67" fmla="*/ 60 h 83"/>
                  <a:gd name="T68" fmla="*/ 7 w 69"/>
                  <a:gd name="T69" fmla="*/ 54 h 83"/>
                  <a:gd name="T70" fmla="*/ 11 w 69"/>
                  <a:gd name="T71" fmla="*/ 46 h 83"/>
                  <a:gd name="T72" fmla="*/ 12 w 69"/>
                  <a:gd name="T73" fmla="*/ 47 h 83"/>
                  <a:gd name="T74" fmla="*/ 15 w 69"/>
                  <a:gd name="T75" fmla="*/ 54 h 83"/>
                  <a:gd name="T76" fmla="*/ 17 w 69"/>
                  <a:gd name="T77" fmla="*/ 47 h 83"/>
                  <a:gd name="T78" fmla="*/ 22 w 69"/>
                  <a:gd name="T79" fmla="*/ 52 h 83"/>
                  <a:gd name="T80" fmla="*/ 24 w 69"/>
                  <a:gd name="T81" fmla="*/ 50 h 83"/>
                  <a:gd name="T82" fmla="*/ 24 w 69"/>
                  <a:gd name="T83" fmla="*/ 43 h 83"/>
                  <a:gd name="T84" fmla="*/ 31 w 69"/>
                  <a:gd name="T85" fmla="*/ 50 h 83"/>
                  <a:gd name="T86" fmla="*/ 31 w 69"/>
                  <a:gd name="T87" fmla="*/ 54 h 83"/>
                  <a:gd name="T88" fmla="*/ 29 w 69"/>
                  <a:gd name="T89" fmla="*/ 56 h 83"/>
                  <a:gd name="T90" fmla="*/ 30 w 69"/>
                  <a:gd name="T91" fmla="*/ 62 h 83"/>
                  <a:gd name="T92" fmla="*/ 31 w 69"/>
                  <a:gd name="T93" fmla="*/ 72 h 83"/>
                  <a:gd name="T94" fmla="*/ 37 w 69"/>
                  <a:gd name="T95" fmla="*/ 71 h 83"/>
                  <a:gd name="T96" fmla="*/ 41 w 69"/>
                  <a:gd name="T97" fmla="*/ 74 h 83"/>
                  <a:gd name="T98" fmla="*/ 47 w 69"/>
                  <a:gd name="T99" fmla="*/ 78 h 83"/>
                  <a:gd name="T100" fmla="*/ 48 w 69"/>
                  <a:gd name="T101" fmla="*/ 76 h 83"/>
                  <a:gd name="T102" fmla="*/ 53 w 69"/>
                  <a:gd name="T103" fmla="*/ 83 h 83"/>
                  <a:gd name="T104" fmla="*/ 58 w 69"/>
                  <a:gd name="T105" fmla="*/ 74 h 83"/>
                  <a:gd name="T106" fmla="*/ 56 w 69"/>
                  <a:gd name="T107" fmla="*/ 64 h 83"/>
                  <a:gd name="T108" fmla="*/ 51 w 69"/>
                  <a:gd name="T109" fmla="*/ 60 h 83"/>
                  <a:gd name="T110" fmla="*/ 56 w 69"/>
                  <a:gd name="T111" fmla="*/ 52 h 83"/>
                  <a:gd name="T112" fmla="*/ 59 w 69"/>
                  <a:gd name="T113" fmla="*/ 59 h 83"/>
                  <a:gd name="T114" fmla="*/ 62 w 69"/>
                  <a:gd name="T115" fmla="*/ 7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9" h="83">
                    <a:moveTo>
                      <a:pt x="62" y="70"/>
                    </a:moveTo>
                    <a:lnTo>
                      <a:pt x="63" y="70"/>
                    </a:lnTo>
                    <a:lnTo>
                      <a:pt x="64" y="67"/>
                    </a:lnTo>
                    <a:lnTo>
                      <a:pt x="64" y="65"/>
                    </a:lnTo>
                    <a:lnTo>
                      <a:pt x="64" y="59"/>
                    </a:lnTo>
                    <a:lnTo>
                      <a:pt x="64" y="58"/>
                    </a:lnTo>
                    <a:lnTo>
                      <a:pt x="65" y="55"/>
                    </a:lnTo>
                    <a:lnTo>
                      <a:pt x="65" y="55"/>
                    </a:lnTo>
                    <a:lnTo>
                      <a:pt x="66" y="55"/>
                    </a:lnTo>
                    <a:lnTo>
                      <a:pt x="69" y="53"/>
                    </a:lnTo>
                    <a:lnTo>
                      <a:pt x="68" y="43"/>
                    </a:lnTo>
                    <a:lnTo>
                      <a:pt x="65" y="40"/>
                    </a:lnTo>
                    <a:lnTo>
                      <a:pt x="65" y="38"/>
                    </a:lnTo>
                    <a:lnTo>
                      <a:pt x="64" y="35"/>
                    </a:lnTo>
                    <a:lnTo>
                      <a:pt x="63" y="29"/>
                    </a:lnTo>
                    <a:lnTo>
                      <a:pt x="63" y="26"/>
                    </a:lnTo>
                    <a:lnTo>
                      <a:pt x="63" y="26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60" y="20"/>
                    </a:lnTo>
                    <a:lnTo>
                      <a:pt x="60" y="19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57" y="17"/>
                    </a:lnTo>
                    <a:lnTo>
                      <a:pt x="57" y="17"/>
                    </a:lnTo>
                    <a:lnTo>
                      <a:pt x="57" y="15"/>
                    </a:lnTo>
                    <a:lnTo>
                      <a:pt x="57" y="14"/>
                    </a:lnTo>
                    <a:lnTo>
                      <a:pt x="57" y="13"/>
                    </a:lnTo>
                    <a:lnTo>
                      <a:pt x="57" y="13"/>
                    </a:lnTo>
                    <a:lnTo>
                      <a:pt x="58" y="12"/>
                    </a:lnTo>
                    <a:lnTo>
                      <a:pt x="60" y="9"/>
                    </a:lnTo>
                    <a:lnTo>
                      <a:pt x="60" y="9"/>
                    </a:lnTo>
                    <a:lnTo>
                      <a:pt x="60" y="8"/>
                    </a:lnTo>
                    <a:lnTo>
                      <a:pt x="58" y="7"/>
                    </a:lnTo>
                    <a:lnTo>
                      <a:pt x="54" y="9"/>
                    </a:lnTo>
                    <a:lnTo>
                      <a:pt x="54" y="11"/>
                    </a:lnTo>
                    <a:lnTo>
                      <a:pt x="52" y="11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3" y="6"/>
                    </a:lnTo>
                    <a:lnTo>
                      <a:pt x="53" y="5"/>
                    </a:lnTo>
                    <a:lnTo>
                      <a:pt x="52" y="0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47" y="9"/>
                    </a:lnTo>
                    <a:lnTo>
                      <a:pt x="47" y="13"/>
                    </a:lnTo>
                    <a:lnTo>
                      <a:pt x="47" y="15"/>
                    </a:lnTo>
                    <a:lnTo>
                      <a:pt x="48" y="18"/>
                    </a:lnTo>
                    <a:lnTo>
                      <a:pt x="48" y="20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4" y="23"/>
                    </a:lnTo>
                    <a:lnTo>
                      <a:pt x="44" y="23"/>
                    </a:lnTo>
                    <a:lnTo>
                      <a:pt x="45" y="24"/>
                    </a:lnTo>
                    <a:lnTo>
                      <a:pt x="45" y="25"/>
                    </a:lnTo>
                    <a:lnTo>
                      <a:pt x="42" y="23"/>
                    </a:lnTo>
                    <a:lnTo>
                      <a:pt x="41" y="21"/>
                    </a:lnTo>
                    <a:lnTo>
                      <a:pt x="39" y="24"/>
                    </a:lnTo>
                    <a:lnTo>
                      <a:pt x="39" y="26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6" y="29"/>
                    </a:lnTo>
                    <a:lnTo>
                      <a:pt x="36" y="29"/>
                    </a:lnTo>
                    <a:lnTo>
                      <a:pt x="35" y="28"/>
                    </a:lnTo>
                    <a:lnTo>
                      <a:pt x="33" y="30"/>
                    </a:lnTo>
                    <a:lnTo>
                      <a:pt x="33" y="32"/>
                    </a:lnTo>
                    <a:lnTo>
                      <a:pt x="31" y="32"/>
                    </a:lnTo>
                    <a:lnTo>
                      <a:pt x="31" y="34"/>
                    </a:lnTo>
                    <a:lnTo>
                      <a:pt x="29" y="37"/>
                    </a:lnTo>
                    <a:lnTo>
                      <a:pt x="28" y="37"/>
                    </a:lnTo>
                    <a:lnTo>
                      <a:pt x="28" y="36"/>
                    </a:lnTo>
                    <a:lnTo>
                      <a:pt x="27" y="34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5" y="30"/>
                    </a:lnTo>
                    <a:lnTo>
                      <a:pt x="23" y="29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18" y="29"/>
                    </a:lnTo>
                    <a:lnTo>
                      <a:pt x="13" y="32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0" y="37"/>
                    </a:lnTo>
                    <a:lnTo>
                      <a:pt x="9" y="37"/>
                    </a:lnTo>
                    <a:lnTo>
                      <a:pt x="7" y="37"/>
                    </a:lnTo>
                    <a:lnTo>
                      <a:pt x="5" y="38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7"/>
                    </a:lnTo>
                    <a:lnTo>
                      <a:pt x="1" y="50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59"/>
                    </a:lnTo>
                    <a:lnTo>
                      <a:pt x="3" y="60"/>
                    </a:lnTo>
                    <a:lnTo>
                      <a:pt x="5" y="59"/>
                    </a:lnTo>
                    <a:lnTo>
                      <a:pt x="6" y="56"/>
                    </a:lnTo>
                    <a:lnTo>
                      <a:pt x="7" y="54"/>
                    </a:lnTo>
                    <a:lnTo>
                      <a:pt x="9" y="50"/>
                    </a:lnTo>
                    <a:lnTo>
                      <a:pt x="9" y="47"/>
                    </a:lnTo>
                    <a:lnTo>
                      <a:pt x="11" y="46"/>
                    </a:lnTo>
                    <a:lnTo>
                      <a:pt x="12" y="46"/>
                    </a:lnTo>
                    <a:lnTo>
                      <a:pt x="12" y="46"/>
                    </a:lnTo>
                    <a:lnTo>
                      <a:pt x="12" y="47"/>
                    </a:lnTo>
                    <a:lnTo>
                      <a:pt x="12" y="52"/>
                    </a:lnTo>
                    <a:lnTo>
                      <a:pt x="13" y="52"/>
                    </a:lnTo>
                    <a:lnTo>
                      <a:pt x="15" y="54"/>
                    </a:lnTo>
                    <a:lnTo>
                      <a:pt x="16" y="52"/>
                    </a:lnTo>
                    <a:lnTo>
                      <a:pt x="16" y="49"/>
                    </a:lnTo>
                    <a:lnTo>
                      <a:pt x="17" y="47"/>
                    </a:lnTo>
                    <a:lnTo>
                      <a:pt x="18" y="49"/>
                    </a:lnTo>
                    <a:lnTo>
                      <a:pt x="21" y="50"/>
                    </a:lnTo>
                    <a:lnTo>
                      <a:pt x="22" y="52"/>
                    </a:lnTo>
                    <a:lnTo>
                      <a:pt x="23" y="53"/>
                    </a:lnTo>
                    <a:lnTo>
                      <a:pt x="23" y="53"/>
                    </a:lnTo>
                    <a:lnTo>
                      <a:pt x="24" y="50"/>
                    </a:lnTo>
                    <a:lnTo>
                      <a:pt x="24" y="47"/>
                    </a:lnTo>
                    <a:lnTo>
                      <a:pt x="23" y="44"/>
                    </a:lnTo>
                    <a:lnTo>
                      <a:pt x="24" y="43"/>
                    </a:lnTo>
                    <a:lnTo>
                      <a:pt x="25" y="44"/>
                    </a:lnTo>
                    <a:lnTo>
                      <a:pt x="30" y="49"/>
                    </a:lnTo>
                    <a:lnTo>
                      <a:pt x="31" y="50"/>
                    </a:lnTo>
                    <a:lnTo>
                      <a:pt x="31" y="50"/>
                    </a:lnTo>
                    <a:lnTo>
                      <a:pt x="31" y="52"/>
                    </a:lnTo>
                    <a:lnTo>
                      <a:pt x="31" y="54"/>
                    </a:lnTo>
                    <a:lnTo>
                      <a:pt x="30" y="54"/>
                    </a:lnTo>
                    <a:lnTo>
                      <a:pt x="29" y="55"/>
                    </a:lnTo>
                    <a:lnTo>
                      <a:pt x="29" y="56"/>
                    </a:lnTo>
                    <a:lnTo>
                      <a:pt x="29" y="56"/>
                    </a:lnTo>
                    <a:lnTo>
                      <a:pt x="29" y="60"/>
                    </a:lnTo>
                    <a:lnTo>
                      <a:pt x="30" y="62"/>
                    </a:lnTo>
                    <a:lnTo>
                      <a:pt x="33" y="67"/>
                    </a:lnTo>
                    <a:lnTo>
                      <a:pt x="31" y="70"/>
                    </a:lnTo>
                    <a:lnTo>
                      <a:pt x="31" y="72"/>
                    </a:lnTo>
                    <a:lnTo>
                      <a:pt x="34" y="72"/>
                    </a:lnTo>
                    <a:lnTo>
                      <a:pt x="35" y="72"/>
                    </a:lnTo>
                    <a:lnTo>
                      <a:pt x="37" y="71"/>
                    </a:lnTo>
                    <a:lnTo>
                      <a:pt x="40" y="73"/>
                    </a:lnTo>
                    <a:lnTo>
                      <a:pt x="40" y="74"/>
                    </a:lnTo>
                    <a:lnTo>
                      <a:pt x="41" y="74"/>
                    </a:lnTo>
                    <a:lnTo>
                      <a:pt x="45" y="77"/>
                    </a:lnTo>
                    <a:lnTo>
                      <a:pt x="46" y="77"/>
                    </a:lnTo>
                    <a:lnTo>
                      <a:pt x="47" y="78"/>
                    </a:lnTo>
                    <a:lnTo>
                      <a:pt x="48" y="76"/>
                    </a:lnTo>
                    <a:lnTo>
                      <a:pt x="48" y="74"/>
                    </a:lnTo>
                    <a:lnTo>
                      <a:pt x="48" y="76"/>
                    </a:lnTo>
                    <a:lnTo>
                      <a:pt x="51" y="80"/>
                    </a:lnTo>
                    <a:lnTo>
                      <a:pt x="51" y="82"/>
                    </a:lnTo>
                    <a:lnTo>
                      <a:pt x="53" y="83"/>
                    </a:lnTo>
                    <a:lnTo>
                      <a:pt x="56" y="80"/>
                    </a:lnTo>
                    <a:lnTo>
                      <a:pt x="57" y="78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58" y="67"/>
                    </a:lnTo>
                    <a:lnTo>
                      <a:pt x="56" y="64"/>
                    </a:lnTo>
                    <a:lnTo>
                      <a:pt x="53" y="62"/>
                    </a:lnTo>
                    <a:lnTo>
                      <a:pt x="52" y="61"/>
                    </a:lnTo>
                    <a:lnTo>
                      <a:pt x="51" y="60"/>
                    </a:lnTo>
                    <a:lnTo>
                      <a:pt x="52" y="58"/>
                    </a:lnTo>
                    <a:lnTo>
                      <a:pt x="54" y="55"/>
                    </a:lnTo>
                    <a:lnTo>
                      <a:pt x="56" y="52"/>
                    </a:lnTo>
                    <a:lnTo>
                      <a:pt x="57" y="53"/>
                    </a:lnTo>
                    <a:lnTo>
                      <a:pt x="59" y="55"/>
                    </a:lnTo>
                    <a:lnTo>
                      <a:pt x="59" y="59"/>
                    </a:lnTo>
                    <a:lnTo>
                      <a:pt x="59" y="64"/>
                    </a:lnTo>
                    <a:lnTo>
                      <a:pt x="59" y="66"/>
                    </a:lnTo>
                    <a:lnTo>
                      <a:pt x="62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 273">
                <a:extLst>
                  <a:ext uri="{FF2B5EF4-FFF2-40B4-BE49-F238E27FC236}">
                    <a16:creationId xmlns:a16="http://schemas.microsoft.com/office/drawing/2014/main" id="{BB475389-289D-493B-9C37-15AFA14B3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375" y="1196975"/>
                <a:ext cx="4763" cy="7937"/>
              </a:xfrm>
              <a:custGeom>
                <a:avLst/>
                <a:gdLst>
                  <a:gd name="T0" fmla="*/ 11 w 16"/>
                  <a:gd name="T1" fmla="*/ 24 h 24"/>
                  <a:gd name="T2" fmla="*/ 12 w 16"/>
                  <a:gd name="T3" fmla="*/ 23 h 24"/>
                  <a:gd name="T4" fmla="*/ 13 w 16"/>
                  <a:gd name="T5" fmla="*/ 22 h 24"/>
                  <a:gd name="T6" fmla="*/ 16 w 16"/>
                  <a:gd name="T7" fmla="*/ 20 h 24"/>
                  <a:gd name="T8" fmla="*/ 16 w 16"/>
                  <a:gd name="T9" fmla="*/ 19 h 24"/>
                  <a:gd name="T10" fmla="*/ 16 w 16"/>
                  <a:gd name="T11" fmla="*/ 17 h 24"/>
                  <a:gd name="T12" fmla="*/ 13 w 16"/>
                  <a:gd name="T13" fmla="*/ 11 h 24"/>
                  <a:gd name="T14" fmla="*/ 12 w 16"/>
                  <a:gd name="T15" fmla="*/ 11 h 24"/>
                  <a:gd name="T16" fmla="*/ 11 w 16"/>
                  <a:gd name="T17" fmla="*/ 8 h 24"/>
                  <a:gd name="T18" fmla="*/ 11 w 16"/>
                  <a:gd name="T19" fmla="*/ 8 h 24"/>
                  <a:gd name="T20" fmla="*/ 11 w 16"/>
                  <a:gd name="T21" fmla="*/ 5 h 24"/>
                  <a:gd name="T22" fmla="*/ 10 w 16"/>
                  <a:gd name="T23" fmla="*/ 4 h 24"/>
                  <a:gd name="T24" fmla="*/ 8 w 16"/>
                  <a:gd name="T25" fmla="*/ 1 h 24"/>
                  <a:gd name="T26" fmla="*/ 8 w 16"/>
                  <a:gd name="T27" fmla="*/ 1 h 24"/>
                  <a:gd name="T28" fmla="*/ 6 w 16"/>
                  <a:gd name="T29" fmla="*/ 0 h 24"/>
                  <a:gd name="T30" fmla="*/ 2 w 16"/>
                  <a:gd name="T31" fmla="*/ 0 h 24"/>
                  <a:gd name="T32" fmla="*/ 0 w 16"/>
                  <a:gd name="T33" fmla="*/ 0 h 24"/>
                  <a:gd name="T34" fmla="*/ 0 w 16"/>
                  <a:gd name="T35" fmla="*/ 0 h 24"/>
                  <a:gd name="T36" fmla="*/ 0 w 16"/>
                  <a:gd name="T37" fmla="*/ 2 h 24"/>
                  <a:gd name="T38" fmla="*/ 1 w 16"/>
                  <a:gd name="T39" fmla="*/ 6 h 24"/>
                  <a:gd name="T40" fmla="*/ 0 w 16"/>
                  <a:gd name="T41" fmla="*/ 8 h 24"/>
                  <a:gd name="T42" fmla="*/ 0 w 16"/>
                  <a:gd name="T43" fmla="*/ 11 h 24"/>
                  <a:gd name="T44" fmla="*/ 1 w 16"/>
                  <a:gd name="T45" fmla="*/ 11 h 24"/>
                  <a:gd name="T46" fmla="*/ 5 w 16"/>
                  <a:gd name="T47" fmla="*/ 10 h 24"/>
                  <a:gd name="T48" fmla="*/ 6 w 16"/>
                  <a:gd name="T49" fmla="*/ 10 h 24"/>
                  <a:gd name="T50" fmla="*/ 6 w 16"/>
                  <a:gd name="T51" fmla="*/ 10 h 24"/>
                  <a:gd name="T52" fmla="*/ 6 w 16"/>
                  <a:gd name="T53" fmla="*/ 12 h 24"/>
                  <a:gd name="T54" fmla="*/ 6 w 16"/>
                  <a:gd name="T55" fmla="*/ 16 h 24"/>
                  <a:gd name="T56" fmla="*/ 6 w 16"/>
                  <a:gd name="T57" fmla="*/ 16 h 24"/>
                  <a:gd name="T58" fmla="*/ 7 w 16"/>
                  <a:gd name="T59" fmla="*/ 20 h 24"/>
                  <a:gd name="T60" fmla="*/ 11 w 16"/>
                  <a:gd name="T6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24">
                    <a:moveTo>
                      <a:pt x="11" y="24"/>
                    </a:moveTo>
                    <a:lnTo>
                      <a:pt x="12" y="23"/>
                    </a:lnTo>
                    <a:lnTo>
                      <a:pt x="13" y="22"/>
                    </a:lnTo>
                    <a:lnTo>
                      <a:pt x="16" y="20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3" y="11"/>
                    </a:lnTo>
                    <a:lnTo>
                      <a:pt x="12" y="11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7" y="20"/>
                    </a:lnTo>
                    <a:lnTo>
                      <a:pt x="1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 274">
                <a:extLst>
                  <a:ext uri="{FF2B5EF4-FFF2-40B4-BE49-F238E27FC236}">
                    <a16:creationId xmlns:a16="http://schemas.microsoft.com/office/drawing/2014/main" id="{BE2CEE91-0730-45BC-B193-B0B93BFC3A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375" y="1190625"/>
                <a:ext cx="7938" cy="9525"/>
              </a:xfrm>
              <a:custGeom>
                <a:avLst/>
                <a:gdLst>
                  <a:gd name="T0" fmla="*/ 0 w 26"/>
                  <a:gd name="T1" fmla="*/ 8 h 31"/>
                  <a:gd name="T2" fmla="*/ 1 w 26"/>
                  <a:gd name="T3" fmla="*/ 9 h 31"/>
                  <a:gd name="T4" fmla="*/ 4 w 26"/>
                  <a:gd name="T5" fmla="*/ 11 h 31"/>
                  <a:gd name="T6" fmla="*/ 8 w 26"/>
                  <a:gd name="T7" fmla="*/ 14 h 31"/>
                  <a:gd name="T8" fmla="*/ 9 w 26"/>
                  <a:gd name="T9" fmla="*/ 15 h 31"/>
                  <a:gd name="T10" fmla="*/ 10 w 26"/>
                  <a:gd name="T11" fmla="*/ 16 h 31"/>
                  <a:gd name="T12" fmla="*/ 12 w 26"/>
                  <a:gd name="T13" fmla="*/ 19 h 31"/>
                  <a:gd name="T14" fmla="*/ 12 w 26"/>
                  <a:gd name="T15" fmla="*/ 20 h 31"/>
                  <a:gd name="T16" fmla="*/ 13 w 26"/>
                  <a:gd name="T17" fmla="*/ 23 h 31"/>
                  <a:gd name="T18" fmla="*/ 13 w 26"/>
                  <a:gd name="T19" fmla="*/ 23 h 31"/>
                  <a:gd name="T20" fmla="*/ 15 w 26"/>
                  <a:gd name="T21" fmla="*/ 26 h 31"/>
                  <a:gd name="T22" fmla="*/ 17 w 26"/>
                  <a:gd name="T23" fmla="*/ 28 h 31"/>
                  <a:gd name="T24" fmla="*/ 20 w 26"/>
                  <a:gd name="T25" fmla="*/ 29 h 31"/>
                  <a:gd name="T26" fmla="*/ 25 w 26"/>
                  <a:gd name="T27" fmla="*/ 31 h 31"/>
                  <a:gd name="T28" fmla="*/ 26 w 26"/>
                  <a:gd name="T29" fmla="*/ 31 h 31"/>
                  <a:gd name="T30" fmla="*/ 26 w 26"/>
                  <a:gd name="T31" fmla="*/ 29 h 31"/>
                  <a:gd name="T32" fmla="*/ 23 w 26"/>
                  <a:gd name="T33" fmla="*/ 22 h 31"/>
                  <a:gd name="T34" fmla="*/ 20 w 26"/>
                  <a:gd name="T35" fmla="*/ 21 h 31"/>
                  <a:gd name="T36" fmla="*/ 18 w 26"/>
                  <a:gd name="T37" fmla="*/ 19 h 31"/>
                  <a:gd name="T38" fmla="*/ 18 w 26"/>
                  <a:gd name="T39" fmla="*/ 16 h 31"/>
                  <a:gd name="T40" fmla="*/ 18 w 26"/>
                  <a:gd name="T41" fmla="*/ 15 h 31"/>
                  <a:gd name="T42" fmla="*/ 19 w 26"/>
                  <a:gd name="T43" fmla="*/ 14 h 31"/>
                  <a:gd name="T44" fmla="*/ 20 w 26"/>
                  <a:gd name="T45" fmla="*/ 10 h 31"/>
                  <a:gd name="T46" fmla="*/ 19 w 26"/>
                  <a:gd name="T47" fmla="*/ 7 h 31"/>
                  <a:gd name="T48" fmla="*/ 18 w 26"/>
                  <a:gd name="T49" fmla="*/ 5 h 31"/>
                  <a:gd name="T50" fmla="*/ 18 w 26"/>
                  <a:gd name="T51" fmla="*/ 5 h 31"/>
                  <a:gd name="T52" fmla="*/ 18 w 26"/>
                  <a:gd name="T53" fmla="*/ 4 h 31"/>
                  <a:gd name="T54" fmla="*/ 17 w 26"/>
                  <a:gd name="T55" fmla="*/ 3 h 31"/>
                  <a:gd name="T56" fmla="*/ 13 w 26"/>
                  <a:gd name="T57" fmla="*/ 2 h 31"/>
                  <a:gd name="T58" fmla="*/ 12 w 26"/>
                  <a:gd name="T59" fmla="*/ 2 h 31"/>
                  <a:gd name="T60" fmla="*/ 12 w 26"/>
                  <a:gd name="T61" fmla="*/ 0 h 31"/>
                  <a:gd name="T62" fmla="*/ 10 w 26"/>
                  <a:gd name="T63" fmla="*/ 0 h 31"/>
                  <a:gd name="T64" fmla="*/ 9 w 26"/>
                  <a:gd name="T65" fmla="*/ 2 h 31"/>
                  <a:gd name="T66" fmla="*/ 6 w 26"/>
                  <a:gd name="T67" fmla="*/ 2 h 31"/>
                  <a:gd name="T68" fmla="*/ 3 w 26"/>
                  <a:gd name="T69" fmla="*/ 2 h 31"/>
                  <a:gd name="T70" fmla="*/ 2 w 26"/>
                  <a:gd name="T71" fmla="*/ 2 h 31"/>
                  <a:gd name="T72" fmla="*/ 2 w 26"/>
                  <a:gd name="T73" fmla="*/ 0 h 31"/>
                  <a:gd name="T74" fmla="*/ 1 w 26"/>
                  <a:gd name="T75" fmla="*/ 0 h 31"/>
                  <a:gd name="T76" fmla="*/ 0 w 26"/>
                  <a:gd name="T77" fmla="*/ 2 h 31"/>
                  <a:gd name="T78" fmla="*/ 0 w 26"/>
                  <a:gd name="T79" fmla="*/ 3 h 31"/>
                  <a:gd name="T80" fmla="*/ 0 w 26"/>
                  <a:gd name="T81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" h="31">
                    <a:moveTo>
                      <a:pt x="0" y="8"/>
                    </a:moveTo>
                    <a:lnTo>
                      <a:pt x="1" y="9"/>
                    </a:lnTo>
                    <a:lnTo>
                      <a:pt x="4" y="11"/>
                    </a:lnTo>
                    <a:lnTo>
                      <a:pt x="8" y="14"/>
                    </a:lnTo>
                    <a:lnTo>
                      <a:pt x="9" y="15"/>
                    </a:lnTo>
                    <a:lnTo>
                      <a:pt x="10" y="16"/>
                    </a:lnTo>
                    <a:lnTo>
                      <a:pt x="12" y="19"/>
                    </a:lnTo>
                    <a:lnTo>
                      <a:pt x="12" y="20"/>
                    </a:lnTo>
                    <a:lnTo>
                      <a:pt x="13" y="23"/>
                    </a:lnTo>
                    <a:lnTo>
                      <a:pt x="13" y="23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20" y="29"/>
                    </a:lnTo>
                    <a:lnTo>
                      <a:pt x="25" y="31"/>
                    </a:lnTo>
                    <a:lnTo>
                      <a:pt x="26" y="31"/>
                    </a:lnTo>
                    <a:lnTo>
                      <a:pt x="26" y="29"/>
                    </a:lnTo>
                    <a:lnTo>
                      <a:pt x="23" y="22"/>
                    </a:lnTo>
                    <a:lnTo>
                      <a:pt x="20" y="21"/>
                    </a:lnTo>
                    <a:lnTo>
                      <a:pt x="18" y="19"/>
                    </a:lnTo>
                    <a:lnTo>
                      <a:pt x="18" y="16"/>
                    </a:lnTo>
                    <a:lnTo>
                      <a:pt x="18" y="15"/>
                    </a:lnTo>
                    <a:lnTo>
                      <a:pt x="19" y="14"/>
                    </a:lnTo>
                    <a:lnTo>
                      <a:pt x="20" y="10"/>
                    </a:lnTo>
                    <a:lnTo>
                      <a:pt x="19" y="7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 275">
                <a:extLst>
                  <a:ext uri="{FF2B5EF4-FFF2-40B4-BE49-F238E27FC236}">
                    <a16:creationId xmlns:a16="http://schemas.microsoft.com/office/drawing/2014/main" id="{C0258435-C34A-4E34-801F-7487A0CEBE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563" y="1158875"/>
                <a:ext cx="22225" cy="36512"/>
              </a:xfrm>
              <a:custGeom>
                <a:avLst/>
                <a:gdLst>
                  <a:gd name="T0" fmla="*/ 28 w 72"/>
                  <a:gd name="T1" fmla="*/ 5 h 114"/>
                  <a:gd name="T2" fmla="*/ 21 w 72"/>
                  <a:gd name="T3" fmla="*/ 2 h 114"/>
                  <a:gd name="T4" fmla="*/ 12 w 72"/>
                  <a:gd name="T5" fmla="*/ 0 h 114"/>
                  <a:gd name="T6" fmla="*/ 6 w 72"/>
                  <a:gd name="T7" fmla="*/ 12 h 114"/>
                  <a:gd name="T8" fmla="*/ 9 w 72"/>
                  <a:gd name="T9" fmla="*/ 23 h 114"/>
                  <a:gd name="T10" fmla="*/ 9 w 72"/>
                  <a:gd name="T11" fmla="*/ 36 h 114"/>
                  <a:gd name="T12" fmla="*/ 5 w 72"/>
                  <a:gd name="T13" fmla="*/ 38 h 114"/>
                  <a:gd name="T14" fmla="*/ 0 w 72"/>
                  <a:gd name="T15" fmla="*/ 41 h 114"/>
                  <a:gd name="T16" fmla="*/ 5 w 72"/>
                  <a:gd name="T17" fmla="*/ 55 h 114"/>
                  <a:gd name="T18" fmla="*/ 11 w 72"/>
                  <a:gd name="T19" fmla="*/ 66 h 114"/>
                  <a:gd name="T20" fmla="*/ 15 w 72"/>
                  <a:gd name="T21" fmla="*/ 72 h 114"/>
                  <a:gd name="T22" fmla="*/ 18 w 72"/>
                  <a:gd name="T23" fmla="*/ 72 h 114"/>
                  <a:gd name="T24" fmla="*/ 17 w 72"/>
                  <a:gd name="T25" fmla="*/ 78 h 114"/>
                  <a:gd name="T26" fmla="*/ 22 w 72"/>
                  <a:gd name="T27" fmla="*/ 82 h 114"/>
                  <a:gd name="T28" fmla="*/ 28 w 72"/>
                  <a:gd name="T29" fmla="*/ 85 h 114"/>
                  <a:gd name="T30" fmla="*/ 34 w 72"/>
                  <a:gd name="T31" fmla="*/ 78 h 114"/>
                  <a:gd name="T32" fmla="*/ 39 w 72"/>
                  <a:gd name="T33" fmla="*/ 83 h 114"/>
                  <a:gd name="T34" fmla="*/ 44 w 72"/>
                  <a:gd name="T35" fmla="*/ 85 h 114"/>
                  <a:gd name="T36" fmla="*/ 51 w 72"/>
                  <a:gd name="T37" fmla="*/ 91 h 114"/>
                  <a:gd name="T38" fmla="*/ 50 w 72"/>
                  <a:gd name="T39" fmla="*/ 83 h 114"/>
                  <a:gd name="T40" fmla="*/ 48 w 72"/>
                  <a:gd name="T41" fmla="*/ 80 h 114"/>
                  <a:gd name="T42" fmla="*/ 58 w 72"/>
                  <a:gd name="T43" fmla="*/ 86 h 114"/>
                  <a:gd name="T44" fmla="*/ 68 w 72"/>
                  <a:gd name="T45" fmla="*/ 97 h 114"/>
                  <a:gd name="T46" fmla="*/ 65 w 72"/>
                  <a:gd name="T47" fmla="*/ 100 h 114"/>
                  <a:gd name="T48" fmla="*/ 58 w 72"/>
                  <a:gd name="T49" fmla="*/ 102 h 114"/>
                  <a:gd name="T50" fmla="*/ 59 w 72"/>
                  <a:gd name="T51" fmla="*/ 113 h 114"/>
                  <a:gd name="T52" fmla="*/ 64 w 72"/>
                  <a:gd name="T53" fmla="*/ 108 h 114"/>
                  <a:gd name="T54" fmla="*/ 69 w 72"/>
                  <a:gd name="T55" fmla="*/ 113 h 114"/>
                  <a:gd name="T56" fmla="*/ 72 w 72"/>
                  <a:gd name="T57" fmla="*/ 111 h 114"/>
                  <a:gd name="T58" fmla="*/ 69 w 72"/>
                  <a:gd name="T59" fmla="*/ 103 h 114"/>
                  <a:gd name="T60" fmla="*/ 70 w 72"/>
                  <a:gd name="T61" fmla="*/ 101 h 114"/>
                  <a:gd name="T62" fmla="*/ 72 w 72"/>
                  <a:gd name="T63" fmla="*/ 96 h 114"/>
                  <a:gd name="T64" fmla="*/ 72 w 72"/>
                  <a:gd name="T65" fmla="*/ 90 h 114"/>
                  <a:gd name="T66" fmla="*/ 66 w 72"/>
                  <a:gd name="T67" fmla="*/ 88 h 114"/>
                  <a:gd name="T68" fmla="*/ 63 w 72"/>
                  <a:gd name="T69" fmla="*/ 84 h 114"/>
                  <a:gd name="T70" fmla="*/ 68 w 72"/>
                  <a:gd name="T71" fmla="*/ 80 h 114"/>
                  <a:gd name="T72" fmla="*/ 59 w 72"/>
                  <a:gd name="T73" fmla="*/ 76 h 114"/>
                  <a:gd name="T74" fmla="*/ 56 w 72"/>
                  <a:gd name="T75" fmla="*/ 78 h 114"/>
                  <a:gd name="T76" fmla="*/ 53 w 72"/>
                  <a:gd name="T77" fmla="*/ 74 h 114"/>
                  <a:gd name="T78" fmla="*/ 40 w 72"/>
                  <a:gd name="T79" fmla="*/ 73 h 114"/>
                  <a:gd name="T80" fmla="*/ 33 w 72"/>
                  <a:gd name="T81" fmla="*/ 67 h 114"/>
                  <a:gd name="T82" fmla="*/ 27 w 72"/>
                  <a:gd name="T83" fmla="*/ 59 h 114"/>
                  <a:gd name="T84" fmla="*/ 30 w 72"/>
                  <a:gd name="T85" fmla="*/ 52 h 114"/>
                  <a:gd name="T86" fmla="*/ 28 w 72"/>
                  <a:gd name="T87" fmla="*/ 47 h 114"/>
                  <a:gd name="T88" fmla="*/ 38 w 72"/>
                  <a:gd name="T89" fmla="*/ 42 h 114"/>
                  <a:gd name="T90" fmla="*/ 40 w 72"/>
                  <a:gd name="T91" fmla="*/ 24 h 114"/>
                  <a:gd name="T92" fmla="*/ 34 w 72"/>
                  <a:gd name="T93" fmla="*/ 19 h 114"/>
                  <a:gd name="T94" fmla="*/ 33 w 72"/>
                  <a:gd name="T95" fmla="*/ 9 h 114"/>
                  <a:gd name="T96" fmla="*/ 30 w 72"/>
                  <a:gd name="T97" fmla="*/ 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2" h="114">
                    <a:moveTo>
                      <a:pt x="30" y="2"/>
                    </a:moveTo>
                    <a:lnTo>
                      <a:pt x="28" y="3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2" y="0"/>
                    </a:lnTo>
                    <a:lnTo>
                      <a:pt x="9" y="2"/>
                    </a:lnTo>
                    <a:lnTo>
                      <a:pt x="6" y="6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9" y="36"/>
                    </a:lnTo>
                    <a:lnTo>
                      <a:pt x="10" y="41"/>
                    </a:lnTo>
                    <a:lnTo>
                      <a:pt x="9" y="41"/>
                    </a:lnTo>
                    <a:lnTo>
                      <a:pt x="7" y="41"/>
                    </a:lnTo>
                    <a:lnTo>
                      <a:pt x="5" y="38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1" y="46"/>
                    </a:lnTo>
                    <a:lnTo>
                      <a:pt x="5" y="50"/>
                    </a:lnTo>
                    <a:lnTo>
                      <a:pt x="5" y="54"/>
                    </a:lnTo>
                    <a:lnTo>
                      <a:pt x="5" y="55"/>
                    </a:lnTo>
                    <a:lnTo>
                      <a:pt x="6" y="59"/>
                    </a:lnTo>
                    <a:lnTo>
                      <a:pt x="10" y="62"/>
                    </a:lnTo>
                    <a:lnTo>
                      <a:pt x="9" y="65"/>
                    </a:lnTo>
                    <a:lnTo>
                      <a:pt x="11" y="66"/>
                    </a:lnTo>
                    <a:lnTo>
                      <a:pt x="12" y="67"/>
                    </a:lnTo>
                    <a:lnTo>
                      <a:pt x="12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8" y="67"/>
                    </a:lnTo>
                    <a:lnTo>
                      <a:pt x="19" y="68"/>
                    </a:lnTo>
                    <a:lnTo>
                      <a:pt x="19" y="70"/>
                    </a:lnTo>
                    <a:lnTo>
                      <a:pt x="18" y="72"/>
                    </a:lnTo>
                    <a:lnTo>
                      <a:pt x="17" y="73"/>
                    </a:lnTo>
                    <a:lnTo>
                      <a:pt x="17" y="73"/>
                    </a:lnTo>
                    <a:lnTo>
                      <a:pt x="17" y="77"/>
                    </a:lnTo>
                    <a:lnTo>
                      <a:pt x="17" y="78"/>
                    </a:lnTo>
                    <a:lnTo>
                      <a:pt x="19" y="82"/>
                    </a:lnTo>
                    <a:lnTo>
                      <a:pt x="21" y="83"/>
                    </a:lnTo>
                    <a:lnTo>
                      <a:pt x="22" y="83"/>
                    </a:lnTo>
                    <a:lnTo>
                      <a:pt x="22" y="82"/>
                    </a:lnTo>
                    <a:lnTo>
                      <a:pt x="23" y="83"/>
                    </a:lnTo>
                    <a:lnTo>
                      <a:pt x="24" y="84"/>
                    </a:lnTo>
                    <a:lnTo>
                      <a:pt x="28" y="85"/>
                    </a:lnTo>
                    <a:lnTo>
                      <a:pt x="28" y="85"/>
                    </a:lnTo>
                    <a:lnTo>
                      <a:pt x="32" y="84"/>
                    </a:lnTo>
                    <a:lnTo>
                      <a:pt x="32" y="83"/>
                    </a:lnTo>
                    <a:lnTo>
                      <a:pt x="33" y="79"/>
                    </a:lnTo>
                    <a:lnTo>
                      <a:pt x="34" y="78"/>
                    </a:lnTo>
                    <a:lnTo>
                      <a:pt x="34" y="78"/>
                    </a:lnTo>
                    <a:lnTo>
                      <a:pt x="35" y="79"/>
                    </a:lnTo>
                    <a:lnTo>
                      <a:pt x="38" y="82"/>
                    </a:lnTo>
                    <a:lnTo>
                      <a:pt x="39" y="83"/>
                    </a:lnTo>
                    <a:lnTo>
                      <a:pt x="41" y="84"/>
                    </a:lnTo>
                    <a:lnTo>
                      <a:pt x="44" y="84"/>
                    </a:lnTo>
                    <a:lnTo>
                      <a:pt x="44" y="84"/>
                    </a:lnTo>
                    <a:lnTo>
                      <a:pt x="44" y="85"/>
                    </a:lnTo>
                    <a:lnTo>
                      <a:pt x="47" y="90"/>
                    </a:lnTo>
                    <a:lnTo>
                      <a:pt x="48" y="91"/>
                    </a:lnTo>
                    <a:lnTo>
                      <a:pt x="50" y="92"/>
                    </a:lnTo>
                    <a:lnTo>
                      <a:pt x="51" y="91"/>
                    </a:lnTo>
                    <a:lnTo>
                      <a:pt x="51" y="91"/>
                    </a:lnTo>
                    <a:lnTo>
                      <a:pt x="53" y="90"/>
                    </a:lnTo>
                    <a:lnTo>
                      <a:pt x="52" y="86"/>
                    </a:lnTo>
                    <a:lnTo>
                      <a:pt x="50" y="83"/>
                    </a:lnTo>
                    <a:lnTo>
                      <a:pt x="47" y="80"/>
                    </a:lnTo>
                    <a:lnTo>
                      <a:pt x="47" y="79"/>
                    </a:lnTo>
                    <a:lnTo>
                      <a:pt x="47" y="79"/>
                    </a:lnTo>
                    <a:lnTo>
                      <a:pt x="48" y="80"/>
                    </a:lnTo>
                    <a:lnTo>
                      <a:pt x="52" y="83"/>
                    </a:lnTo>
                    <a:lnTo>
                      <a:pt x="54" y="84"/>
                    </a:lnTo>
                    <a:lnTo>
                      <a:pt x="56" y="85"/>
                    </a:lnTo>
                    <a:lnTo>
                      <a:pt x="58" y="86"/>
                    </a:lnTo>
                    <a:lnTo>
                      <a:pt x="58" y="91"/>
                    </a:lnTo>
                    <a:lnTo>
                      <a:pt x="58" y="92"/>
                    </a:lnTo>
                    <a:lnTo>
                      <a:pt x="60" y="95"/>
                    </a:lnTo>
                    <a:lnTo>
                      <a:pt x="68" y="97"/>
                    </a:lnTo>
                    <a:lnTo>
                      <a:pt x="68" y="97"/>
                    </a:lnTo>
                    <a:lnTo>
                      <a:pt x="69" y="101"/>
                    </a:lnTo>
                    <a:lnTo>
                      <a:pt x="66" y="100"/>
                    </a:lnTo>
                    <a:lnTo>
                      <a:pt x="65" y="100"/>
                    </a:lnTo>
                    <a:lnTo>
                      <a:pt x="62" y="101"/>
                    </a:lnTo>
                    <a:lnTo>
                      <a:pt x="58" y="101"/>
                    </a:lnTo>
                    <a:lnTo>
                      <a:pt x="58" y="101"/>
                    </a:lnTo>
                    <a:lnTo>
                      <a:pt x="58" y="102"/>
                    </a:lnTo>
                    <a:lnTo>
                      <a:pt x="58" y="109"/>
                    </a:lnTo>
                    <a:lnTo>
                      <a:pt x="58" y="113"/>
                    </a:lnTo>
                    <a:lnTo>
                      <a:pt x="58" y="114"/>
                    </a:lnTo>
                    <a:lnTo>
                      <a:pt x="59" y="113"/>
                    </a:lnTo>
                    <a:lnTo>
                      <a:pt x="63" y="108"/>
                    </a:lnTo>
                    <a:lnTo>
                      <a:pt x="63" y="108"/>
                    </a:lnTo>
                    <a:lnTo>
                      <a:pt x="64" y="107"/>
                    </a:lnTo>
                    <a:lnTo>
                      <a:pt x="64" y="108"/>
                    </a:lnTo>
                    <a:lnTo>
                      <a:pt x="64" y="109"/>
                    </a:lnTo>
                    <a:lnTo>
                      <a:pt x="65" y="112"/>
                    </a:lnTo>
                    <a:lnTo>
                      <a:pt x="66" y="112"/>
                    </a:lnTo>
                    <a:lnTo>
                      <a:pt x="69" y="113"/>
                    </a:lnTo>
                    <a:lnTo>
                      <a:pt x="69" y="114"/>
                    </a:lnTo>
                    <a:lnTo>
                      <a:pt x="72" y="114"/>
                    </a:lnTo>
                    <a:lnTo>
                      <a:pt x="72" y="112"/>
                    </a:lnTo>
                    <a:lnTo>
                      <a:pt x="72" y="111"/>
                    </a:lnTo>
                    <a:lnTo>
                      <a:pt x="71" y="108"/>
                    </a:lnTo>
                    <a:lnTo>
                      <a:pt x="71" y="107"/>
                    </a:lnTo>
                    <a:lnTo>
                      <a:pt x="69" y="105"/>
                    </a:lnTo>
                    <a:lnTo>
                      <a:pt x="69" y="103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70" y="101"/>
                    </a:lnTo>
                    <a:lnTo>
                      <a:pt x="71" y="102"/>
                    </a:lnTo>
                    <a:lnTo>
                      <a:pt x="72" y="101"/>
                    </a:lnTo>
                    <a:lnTo>
                      <a:pt x="72" y="97"/>
                    </a:lnTo>
                    <a:lnTo>
                      <a:pt x="72" y="96"/>
                    </a:lnTo>
                    <a:lnTo>
                      <a:pt x="72" y="94"/>
                    </a:lnTo>
                    <a:lnTo>
                      <a:pt x="72" y="92"/>
                    </a:lnTo>
                    <a:lnTo>
                      <a:pt x="72" y="92"/>
                    </a:lnTo>
                    <a:lnTo>
                      <a:pt x="72" y="90"/>
                    </a:lnTo>
                    <a:lnTo>
                      <a:pt x="72" y="89"/>
                    </a:lnTo>
                    <a:lnTo>
                      <a:pt x="70" y="89"/>
                    </a:lnTo>
                    <a:lnTo>
                      <a:pt x="69" y="89"/>
                    </a:lnTo>
                    <a:lnTo>
                      <a:pt x="66" y="88"/>
                    </a:lnTo>
                    <a:lnTo>
                      <a:pt x="65" y="86"/>
                    </a:lnTo>
                    <a:lnTo>
                      <a:pt x="63" y="84"/>
                    </a:lnTo>
                    <a:lnTo>
                      <a:pt x="63" y="84"/>
                    </a:lnTo>
                    <a:lnTo>
                      <a:pt x="63" y="84"/>
                    </a:lnTo>
                    <a:lnTo>
                      <a:pt x="65" y="84"/>
                    </a:lnTo>
                    <a:lnTo>
                      <a:pt x="66" y="83"/>
                    </a:lnTo>
                    <a:lnTo>
                      <a:pt x="68" y="82"/>
                    </a:lnTo>
                    <a:lnTo>
                      <a:pt x="68" y="80"/>
                    </a:lnTo>
                    <a:lnTo>
                      <a:pt x="68" y="80"/>
                    </a:lnTo>
                    <a:lnTo>
                      <a:pt x="64" y="78"/>
                    </a:lnTo>
                    <a:lnTo>
                      <a:pt x="59" y="77"/>
                    </a:lnTo>
                    <a:lnTo>
                      <a:pt x="59" y="76"/>
                    </a:lnTo>
                    <a:lnTo>
                      <a:pt x="57" y="74"/>
                    </a:lnTo>
                    <a:lnTo>
                      <a:pt x="56" y="76"/>
                    </a:lnTo>
                    <a:lnTo>
                      <a:pt x="56" y="77"/>
                    </a:lnTo>
                    <a:lnTo>
                      <a:pt x="56" y="78"/>
                    </a:lnTo>
                    <a:lnTo>
                      <a:pt x="54" y="77"/>
                    </a:lnTo>
                    <a:lnTo>
                      <a:pt x="54" y="77"/>
                    </a:lnTo>
                    <a:lnTo>
                      <a:pt x="54" y="77"/>
                    </a:lnTo>
                    <a:lnTo>
                      <a:pt x="53" y="74"/>
                    </a:lnTo>
                    <a:lnTo>
                      <a:pt x="48" y="70"/>
                    </a:lnTo>
                    <a:lnTo>
                      <a:pt x="47" y="70"/>
                    </a:lnTo>
                    <a:lnTo>
                      <a:pt x="42" y="71"/>
                    </a:lnTo>
                    <a:lnTo>
                      <a:pt x="40" y="73"/>
                    </a:lnTo>
                    <a:lnTo>
                      <a:pt x="36" y="73"/>
                    </a:lnTo>
                    <a:lnTo>
                      <a:pt x="33" y="72"/>
                    </a:lnTo>
                    <a:lnTo>
                      <a:pt x="33" y="71"/>
                    </a:lnTo>
                    <a:lnTo>
                      <a:pt x="33" y="67"/>
                    </a:lnTo>
                    <a:lnTo>
                      <a:pt x="33" y="66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7" y="59"/>
                    </a:lnTo>
                    <a:lnTo>
                      <a:pt x="27" y="56"/>
                    </a:lnTo>
                    <a:lnTo>
                      <a:pt x="28" y="55"/>
                    </a:lnTo>
                    <a:lnTo>
                      <a:pt x="28" y="54"/>
                    </a:lnTo>
                    <a:lnTo>
                      <a:pt x="30" y="52"/>
                    </a:lnTo>
                    <a:lnTo>
                      <a:pt x="29" y="48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28" y="47"/>
                    </a:lnTo>
                    <a:lnTo>
                      <a:pt x="28" y="47"/>
                    </a:lnTo>
                    <a:lnTo>
                      <a:pt x="29" y="47"/>
                    </a:lnTo>
                    <a:lnTo>
                      <a:pt x="33" y="44"/>
                    </a:lnTo>
                    <a:lnTo>
                      <a:pt x="38" y="42"/>
                    </a:lnTo>
                    <a:lnTo>
                      <a:pt x="38" y="37"/>
                    </a:lnTo>
                    <a:lnTo>
                      <a:pt x="39" y="32"/>
                    </a:lnTo>
                    <a:lnTo>
                      <a:pt x="41" y="24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39" y="24"/>
                    </a:lnTo>
                    <a:lnTo>
                      <a:pt x="36" y="23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3" y="15"/>
                    </a:lnTo>
                    <a:lnTo>
                      <a:pt x="33" y="12"/>
                    </a:lnTo>
                    <a:lnTo>
                      <a:pt x="33" y="9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 276">
                <a:extLst>
                  <a:ext uri="{FF2B5EF4-FFF2-40B4-BE49-F238E27FC236}">
                    <a16:creationId xmlns:a16="http://schemas.microsoft.com/office/drawing/2014/main" id="{42D7FB14-4701-4C0D-A933-A6C5831765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9675" y="1185863"/>
                <a:ext cx="1588" cy="1587"/>
              </a:xfrm>
              <a:custGeom>
                <a:avLst/>
                <a:gdLst>
                  <a:gd name="T0" fmla="*/ 6 w 6"/>
                  <a:gd name="T1" fmla="*/ 0 h 7"/>
                  <a:gd name="T2" fmla="*/ 4 w 6"/>
                  <a:gd name="T3" fmla="*/ 0 h 7"/>
                  <a:gd name="T4" fmla="*/ 3 w 6"/>
                  <a:gd name="T5" fmla="*/ 0 h 7"/>
                  <a:gd name="T6" fmla="*/ 0 w 6"/>
                  <a:gd name="T7" fmla="*/ 2 h 7"/>
                  <a:gd name="T8" fmla="*/ 0 w 6"/>
                  <a:gd name="T9" fmla="*/ 6 h 7"/>
                  <a:gd name="T10" fmla="*/ 2 w 6"/>
                  <a:gd name="T11" fmla="*/ 7 h 7"/>
                  <a:gd name="T12" fmla="*/ 3 w 6"/>
                  <a:gd name="T13" fmla="*/ 7 h 7"/>
                  <a:gd name="T14" fmla="*/ 4 w 6"/>
                  <a:gd name="T15" fmla="*/ 7 h 7"/>
                  <a:gd name="T16" fmla="*/ 6 w 6"/>
                  <a:gd name="T17" fmla="*/ 6 h 7"/>
                  <a:gd name="T18" fmla="*/ 6 w 6"/>
                  <a:gd name="T19" fmla="*/ 4 h 7"/>
                  <a:gd name="T20" fmla="*/ 6 w 6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 277">
                <a:extLst>
                  <a:ext uri="{FF2B5EF4-FFF2-40B4-BE49-F238E27FC236}">
                    <a16:creationId xmlns:a16="http://schemas.microsoft.com/office/drawing/2014/main" id="{0F331E38-AD76-460C-9A36-E8AFE7D06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200" y="1182688"/>
                <a:ext cx="3175" cy="3175"/>
              </a:xfrm>
              <a:custGeom>
                <a:avLst/>
                <a:gdLst>
                  <a:gd name="T0" fmla="*/ 7 w 7"/>
                  <a:gd name="T1" fmla="*/ 6 h 10"/>
                  <a:gd name="T2" fmla="*/ 6 w 7"/>
                  <a:gd name="T3" fmla="*/ 1 h 10"/>
                  <a:gd name="T4" fmla="*/ 2 w 7"/>
                  <a:gd name="T5" fmla="*/ 0 h 10"/>
                  <a:gd name="T6" fmla="*/ 2 w 7"/>
                  <a:gd name="T7" fmla="*/ 0 h 10"/>
                  <a:gd name="T8" fmla="*/ 1 w 7"/>
                  <a:gd name="T9" fmla="*/ 2 h 10"/>
                  <a:gd name="T10" fmla="*/ 1 w 7"/>
                  <a:gd name="T11" fmla="*/ 2 h 10"/>
                  <a:gd name="T12" fmla="*/ 0 w 7"/>
                  <a:gd name="T13" fmla="*/ 4 h 10"/>
                  <a:gd name="T14" fmla="*/ 1 w 7"/>
                  <a:gd name="T15" fmla="*/ 9 h 10"/>
                  <a:gd name="T16" fmla="*/ 1 w 7"/>
                  <a:gd name="T17" fmla="*/ 10 h 10"/>
                  <a:gd name="T18" fmla="*/ 2 w 7"/>
                  <a:gd name="T19" fmla="*/ 10 h 10"/>
                  <a:gd name="T20" fmla="*/ 4 w 7"/>
                  <a:gd name="T21" fmla="*/ 10 h 10"/>
                  <a:gd name="T22" fmla="*/ 7 w 7"/>
                  <a:gd name="T2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lnTo>
                      <a:pt x="6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 278">
                <a:extLst>
                  <a:ext uri="{FF2B5EF4-FFF2-40B4-BE49-F238E27FC236}">
                    <a16:creationId xmlns:a16="http://schemas.microsoft.com/office/drawing/2014/main" id="{448258DE-E821-46B3-B0E4-EB5BA4DA61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192213"/>
                <a:ext cx="1588" cy="1587"/>
              </a:xfrm>
              <a:custGeom>
                <a:avLst/>
                <a:gdLst>
                  <a:gd name="T0" fmla="*/ 3 w 6"/>
                  <a:gd name="T1" fmla="*/ 5 h 5"/>
                  <a:gd name="T2" fmla="*/ 6 w 6"/>
                  <a:gd name="T3" fmla="*/ 3 h 5"/>
                  <a:gd name="T4" fmla="*/ 3 w 6"/>
                  <a:gd name="T5" fmla="*/ 0 h 5"/>
                  <a:gd name="T6" fmla="*/ 0 w 6"/>
                  <a:gd name="T7" fmla="*/ 3 h 5"/>
                  <a:gd name="T8" fmla="*/ 3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3" y="5"/>
                    </a:moveTo>
                    <a:lnTo>
                      <a:pt x="6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 279">
                <a:extLst>
                  <a:ext uri="{FF2B5EF4-FFF2-40B4-BE49-F238E27FC236}">
                    <a16:creationId xmlns:a16="http://schemas.microsoft.com/office/drawing/2014/main" id="{D45B2809-6A6C-438B-9433-3145C78301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1263" y="1190625"/>
                <a:ext cx="1588" cy="3175"/>
              </a:xfrm>
              <a:custGeom>
                <a:avLst/>
                <a:gdLst>
                  <a:gd name="T0" fmla="*/ 2 w 5"/>
                  <a:gd name="T1" fmla="*/ 0 h 11"/>
                  <a:gd name="T2" fmla="*/ 0 w 5"/>
                  <a:gd name="T3" fmla="*/ 5 h 11"/>
                  <a:gd name="T4" fmla="*/ 2 w 5"/>
                  <a:gd name="T5" fmla="*/ 11 h 11"/>
                  <a:gd name="T6" fmla="*/ 5 w 5"/>
                  <a:gd name="T7" fmla="*/ 5 h 11"/>
                  <a:gd name="T8" fmla="*/ 2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2" y="0"/>
                    </a:moveTo>
                    <a:lnTo>
                      <a:pt x="0" y="5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 280">
                <a:extLst>
                  <a:ext uri="{FF2B5EF4-FFF2-40B4-BE49-F238E27FC236}">
                    <a16:creationId xmlns:a16="http://schemas.microsoft.com/office/drawing/2014/main" id="{99FE7AF6-E853-4C61-89FD-9FDB270A2E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9038" y="1214438"/>
                <a:ext cx="1588" cy="317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2 w 4"/>
                  <a:gd name="T7" fmla="*/ 0 h 6"/>
                  <a:gd name="T8" fmla="*/ 0 w 4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 281">
                <a:extLst>
                  <a:ext uri="{FF2B5EF4-FFF2-40B4-BE49-F238E27FC236}">
                    <a16:creationId xmlns:a16="http://schemas.microsoft.com/office/drawing/2014/main" id="{1E0727E5-6C94-4FFF-91D4-4750498FF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222375"/>
                <a:ext cx="1588" cy="1587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4 h 6"/>
                  <a:gd name="T4" fmla="*/ 4 w 7"/>
                  <a:gd name="T5" fmla="*/ 0 h 6"/>
                  <a:gd name="T6" fmla="*/ 0 w 7"/>
                  <a:gd name="T7" fmla="*/ 4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lnTo>
                      <a:pt x="7" y="4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 282">
                <a:extLst>
                  <a:ext uri="{FF2B5EF4-FFF2-40B4-BE49-F238E27FC236}">
                    <a16:creationId xmlns:a16="http://schemas.microsoft.com/office/drawing/2014/main" id="{5B63B8D8-E714-4D35-BE67-43ED154E3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9675" y="1225550"/>
                <a:ext cx="1588" cy="1587"/>
              </a:xfrm>
              <a:custGeom>
                <a:avLst/>
                <a:gdLst>
                  <a:gd name="T0" fmla="*/ 0 w 6"/>
                  <a:gd name="T1" fmla="*/ 2 h 5"/>
                  <a:gd name="T2" fmla="*/ 2 w 6"/>
                  <a:gd name="T3" fmla="*/ 5 h 5"/>
                  <a:gd name="T4" fmla="*/ 6 w 6"/>
                  <a:gd name="T5" fmla="*/ 2 h 5"/>
                  <a:gd name="T6" fmla="*/ 2 w 6"/>
                  <a:gd name="T7" fmla="*/ 0 h 5"/>
                  <a:gd name="T8" fmla="*/ 0 w 6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2"/>
                    </a:moveTo>
                    <a:lnTo>
                      <a:pt x="2" y="5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 283">
                <a:extLst>
                  <a:ext uri="{FF2B5EF4-FFF2-40B4-BE49-F238E27FC236}">
                    <a16:creationId xmlns:a16="http://schemas.microsoft.com/office/drawing/2014/main" id="{F2B45526-CBE5-48BF-9EFE-36F62B074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225550"/>
                <a:ext cx="1588" cy="1587"/>
              </a:xfrm>
              <a:custGeom>
                <a:avLst/>
                <a:gdLst>
                  <a:gd name="T0" fmla="*/ 0 w 6"/>
                  <a:gd name="T1" fmla="*/ 2 h 4"/>
                  <a:gd name="T2" fmla="*/ 2 w 6"/>
                  <a:gd name="T3" fmla="*/ 4 h 4"/>
                  <a:gd name="T4" fmla="*/ 6 w 6"/>
                  <a:gd name="T5" fmla="*/ 2 h 4"/>
                  <a:gd name="T6" fmla="*/ 2 w 6"/>
                  <a:gd name="T7" fmla="*/ 0 h 4"/>
                  <a:gd name="T8" fmla="*/ 0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2" y="4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 284">
                <a:extLst>
                  <a:ext uri="{FF2B5EF4-FFF2-40B4-BE49-F238E27FC236}">
                    <a16:creationId xmlns:a16="http://schemas.microsoft.com/office/drawing/2014/main" id="{9CBE9B11-DD0C-45A3-987B-BEC3A5071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8088" y="1227138"/>
                <a:ext cx="1588" cy="1587"/>
              </a:xfrm>
              <a:custGeom>
                <a:avLst/>
                <a:gdLst>
                  <a:gd name="T0" fmla="*/ 0 w 5"/>
                  <a:gd name="T1" fmla="*/ 2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0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lnTo>
                      <a:pt x="3" y="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 285">
                <a:extLst>
                  <a:ext uri="{FF2B5EF4-FFF2-40B4-BE49-F238E27FC236}">
                    <a16:creationId xmlns:a16="http://schemas.microsoft.com/office/drawing/2014/main" id="{A3C7657E-AAA3-4DFE-AF5B-E5C7FE6C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4913" y="1228725"/>
                <a:ext cx="1588" cy="3175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4 h 8"/>
                  <a:gd name="T4" fmla="*/ 3 w 6"/>
                  <a:gd name="T5" fmla="*/ 8 h 8"/>
                  <a:gd name="T6" fmla="*/ 6 w 6"/>
                  <a:gd name="T7" fmla="*/ 4 h 8"/>
                  <a:gd name="T8" fmla="*/ 3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lnTo>
                      <a:pt x="0" y="4"/>
                    </a:lnTo>
                    <a:lnTo>
                      <a:pt x="3" y="8"/>
                    </a:lnTo>
                    <a:lnTo>
                      <a:pt x="6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 286">
                <a:extLst>
                  <a:ext uri="{FF2B5EF4-FFF2-40B4-BE49-F238E27FC236}">
                    <a16:creationId xmlns:a16="http://schemas.microsoft.com/office/drawing/2014/main" id="{DE6BD749-E56B-4986-A994-77CCF4DF6E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8" y="1231900"/>
                <a:ext cx="1588" cy="1587"/>
              </a:xfrm>
              <a:custGeom>
                <a:avLst/>
                <a:gdLst>
                  <a:gd name="T0" fmla="*/ 0 w 5"/>
                  <a:gd name="T1" fmla="*/ 3 h 7"/>
                  <a:gd name="T2" fmla="*/ 2 w 5"/>
                  <a:gd name="T3" fmla="*/ 7 h 7"/>
                  <a:gd name="T4" fmla="*/ 5 w 5"/>
                  <a:gd name="T5" fmla="*/ 3 h 7"/>
                  <a:gd name="T6" fmla="*/ 2 w 5"/>
                  <a:gd name="T7" fmla="*/ 0 h 7"/>
                  <a:gd name="T8" fmla="*/ 0 w 5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3"/>
                    </a:moveTo>
                    <a:lnTo>
                      <a:pt x="2" y="7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 287">
                <a:extLst>
                  <a:ext uri="{FF2B5EF4-FFF2-40B4-BE49-F238E27FC236}">
                    <a16:creationId xmlns:a16="http://schemas.microsoft.com/office/drawing/2014/main" id="{9B76E80A-47BE-4C24-BE53-826B0FB95F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6500" y="1222375"/>
                <a:ext cx="1588" cy="3175"/>
              </a:xfrm>
              <a:custGeom>
                <a:avLst/>
                <a:gdLst>
                  <a:gd name="T0" fmla="*/ 5 w 5"/>
                  <a:gd name="T1" fmla="*/ 3 h 6"/>
                  <a:gd name="T2" fmla="*/ 3 w 5"/>
                  <a:gd name="T3" fmla="*/ 0 h 6"/>
                  <a:gd name="T4" fmla="*/ 0 w 5"/>
                  <a:gd name="T5" fmla="*/ 3 h 6"/>
                  <a:gd name="T6" fmla="*/ 3 w 5"/>
                  <a:gd name="T7" fmla="*/ 6 h 6"/>
                  <a:gd name="T8" fmla="*/ 5 w 5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 288">
                <a:extLst>
                  <a:ext uri="{FF2B5EF4-FFF2-40B4-BE49-F238E27FC236}">
                    <a16:creationId xmlns:a16="http://schemas.microsoft.com/office/drawing/2014/main" id="{83605A94-E27A-4E3A-978B-93DEF89AF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5" y="1233488"/>
                <a:ext cx="1588" cy="3175"/>
              </a:xfrm>
              <a:custGeom>
                <a:avLst/>
                <a:gdLst>
                  <a:gd name="T0" fmla="*/ 1 w 4"/>
                  <a:gd name="T1" fmla="*/ 0 h 9"/>
                  <a:gd name="T2" fmla="*/ 0 w 4"/>
                  <a:gd name="T3" fmla="*/ 5 h 9"/>
                  <a:gd name="T4" fmla="*/ 1 w 4"/>
                  <a:gd name="T5" fmla="*/ 9 h 9"/>
                  <a:gd name="T6" fmla="*/ 4 w 4"/>
                  <a:gd name="T7" fmla="*/ 5 h 9"/>
                  <a:gd name="T8" fmla="*/ 1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1" y="0"/>
                    </a:moveTo>
                    <a:lnTo>
                      <a:pt x="0" y="5"/>
                    </a:lnTo>
                    <a:lnTo>
                      <a:pt x="1" y="9"/>
                    </a:lnTo>
                    <a:lnTo>
                      <a:pt x="4" y="5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 289">
                <a:extLst>
                  <a:ext uri="{FF2B5EF4-FFF2-40B4-BE49-F238E27FC236}">
                    <a16:creationId xmlns:a16="http://schemas.microsoft.com/office/drawing/2014/main" id="{9B9054FB-DF0E-4467-B0BB-D98A66977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3488" y="1225550"/>
                <a:ext cx="1588" cy="1587"/>
              </a:xfrm>
              <a:custGeom>
                <a:avLst/>
                <a:gdLst>
                  <a:gd name="T0" fmla="*/ 2 w 5"/>
                  <a:gd name="T1" fmla="*/ 5 h 5"/>
                  <a:gd name="T2" fmla="*/ 5 w 5"/>
                  <a:gd name="T3" fmla="*/ 3 h 5"/>
                  <a:gd name="T4" fmla="*/ 2 w 5"/>
                  <a:gd name="T5" fmla="*/ 0 h 5"/>
                  <a:gd name="T6" fmla="*/ 0 w 5"/>
                  <a:gd name="T7" fmla="*/ 3 h 5"/>
                  <a:gd name="T8" fmla="*/ 2 w 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lnTo>
                      <a:pt x="5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 290">
                <a:extLst>
                  <a:ext uri="{FF2B5EF4-FFF2-40B4-BE49-F238E27FC236}">
                    <a16:creationId xmlns:a16="http://schemas.microsoft.com/office/drawing/2014/main" id="{93696D9F-A8FE-4236-8444-EC86CD290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8725" y="1230313"/>
                <a:ext cx="1588" cy="1587"/>
              </a:xfrm>
              <a:custGeom>
                <a:avLst/>
                <a:gdLst>
                  <a:gd name="T0" fmla="*/ 4 w 4"/>
                  <a:gd name="T1" fmla="*/ 2 h 5"/>
                  <a:gd name="T2" fmla="*/ 2 w 4"/>
                  <a:gd name="T3" fmla="*/ 0 h 5"/>
                  <a:gd name="T4" fmla="*/ 0 w 4"/>
                  <a:gd name="T5" fmla="*/ 2 h 5"/>
                  <a:gd name="T6" fmla="*/ 2 w 4"/>
                  <a:gd name="T7" fmla="*/ 5 h 5"/>
                  <a:gd name="T8" fmla="*/ 4 w 4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 291">
                <a:extLst>
                  <a:ext uri="{FF2B5EF4-FFF2-40B4-BE49-F238E27FC236}">
                    <a16:creationId xmlns:a16="http://schemas.microsoft.com/office/drawing/2014/main" id="{E606323F-2798-46D3-8AA1-817385F88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8725" y="1231900"/>
                <a:ext cx="1588" cy="3175"/>
              </a:xfrm>
              <a:custGeom>
                <a:avLst/>
                <a:gdLst>
                  <a:gd name="T0" fmla="*/ 3 w 5"/>
                  <a:gd name="T1" fmla="*/ 6 h 6"/>
                  <a:gd name="T2" fmla="*/ 5 w 5"/>
                  <a:gd name="T3" fmla="*/ 2 h 6"/>
                  <a:gd name="T4" fmla="*/ 3 w 5"/>
                  <a:gd name="T5" fmla="*/ 0 h 6"/>
                  <a:gd name="T6" fmla="*/ 0 w 5"/>
                  <a:gd name="T7" fmla="*/ 2 h 6"/>
                  <a:gd name="T8" fmla="*/ 3 w 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 292">
                <a:extLst>
                  <a:ext uri="{FF2B5EF4-FFF2-40B4-BE49-F238E27FC236}">
                    <a16:creationId xmlns:a16="http://schemas.microsoft.com/office/drawing/2014/main" id="{618F51A9-69FE-4B07-A750-56FE524A9B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313" y="1238250"/>
                <a:ext cx="1588" cy="1587"/>
              </a:xfrm>
              <a:custGeom>
                <a:avLst/>
                <a:gdLst>
                  <a:gd name="T0" fmla="*/ 6 w 6"/>
                  <a:gd name="T1" fmla="*/ 4 h 7"/>
                  <a:gd name="T2" fmla="*/ 4 w 6"/>
                  <a:gd name="T3" fmla="*/ 0 h 7"/>
                  <a:gd name="T4" fmla="*/ 0 w 6"/>
                  <a:gd name="T5" fmla="*/ 4 h 7"/>
                  <a:gd name="T6" fmla="*/ 4 w 6"/>
                  <a:gd name="T7" fmla="*/ 7 h 7"/>
                  <a:gd name="T8" fmla="*/ 6 w 6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4" y="7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 293">
                <a:extLst>
                  <a:ext uri="{FF2B5EF4-FFF2-40B4-BE49-F238E27FC236}">
                    <a16:creationId xmlns:a16="http://schemas.microsoft.com/office/drawing/2014/main" id="{4C1A80A4-12A7-49D6-9384-595C1AE05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2063" y="1074738"/>
                <a:ext cx="0" cy="1587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 294">
                <a:extLst>
                  <a:ext uri="{FF2B5EF4-FFF2-40B4-BE49-F238E27FC236}">
                    <a16:creationId xmlns:a16="http://schemas.microsoft.com/office/drawing/2014/main" id="{FE8BE9A4-BFB7-4F05-AACF-5E6313BA74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313" y="1096963"/>
                <a:ext cx="1588" cy="1587"/>
              </a:xfrm>
              <a:custGeom>
                <a:avLst/>
                <a:gdLst>
                  <a:gd name="T0" fmla="*/ 3 w 6"/>
                  <a:gd name="T1" fmla="*/ 6 h 6"/>
                  <a:gd name="T2" fmla="*/ 6 w 6"/>
                  <a:gd name="T3" fmla="*/ 2 h 6"/>
                  <a:gd name="T4" fmla="*/ 3 w 6"/>
                  <a:gd name="T5" fmla="*/ 0 h 6"/>
                  <a:gd name="T6" fmla="*/ 0 w 6"/>
                  <a:gd name="T7" fmla="*/ 2 h 6"/>
                  <a:gd name="T8" fmla="*/ 3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lnTo>
                      <a:pt x="6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 295">
                <a:extLst>
                  <a:ext uri="{FF2B5EF4-FFF2-40B4-BE49-F238E27FC236}">
                    <a16:creationId xmlns:a16="http://schemas.microsoft.com/office/drawing/2014/main" id="{225B9B4E-B294-4028-83BE-CDECF4FBFF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1100" y="1147763"/>
                <a:ext cx="1588" cy="1587"/>
              </a:xfrm>
              <a:custGeom>
                <a:avLst/>
                <a:gdLst>
                  <a:gd name="T0" fmla="*/ 3 w 5"/>
                  <a:gd name="T1" fmla="*/ 3 h 3"/>
                  <a:gd name="T2" fmla="*/ 5 w 5"/>
                  <a:gd name="T3" fmla="*/ 2 h 3"/>
                  <a:gd name="T4" fmla="*/ 3 w 5"/>
                  <a:gd name="T5" fmla="*/ 0 h 3"/>
                  <a:gd name="T6" fmla="*/ 0 w 5"/>
                  <a:gd name="T7" fmla="*/ 2 h 3"/>
                  <a:gd name="T8" fmla="*/ 3 w 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 296">
                <a:extLst>
                  <a:ext uri="{FF2B5EF4-FFF2-40B4-BE49-F238E27FC236}">
                    <a16:creationId xmlns:a16="http://schemas.microsoft.com/office/drawing/2014/main" id="{5B4BF9A1-1FC5-4171-8FA6-BE04445337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3800" y="1123950"/>
                <a:ext cx="7938" cy="19050"/>
              </a:xfrm>
              <a:custGeom>
                <a:avLst/>
                <a:gdLst>
                  <a:gd name="T0" fmla="*/ 0 w 24"/>
                  <a:gd name="T1" fmla="*/ 34 h 58"/>
                  <a:gd name="T2" fmla="*/ 1 w 24"/>
                  <a:gd name="T3" fmla="*/ 38 h 58"/>
                  <a:gd name="T4" fmla="*/ 2 w 24"/>
                  <a:gd name="T5" fmla="*/ 41 h 58"/>
                  <a:gd name="T6" fmla="*/ 3 w 24"/>
                  <a:gd name="T7" fmla="*/ 44 h 58"/>
                  <a:gd name="T8" fmla="*/ 3 w 24"/>
                  <a:gd name="T9" fmla="*/ 45 h 58"/>
                  <a:gd name="T10" fmla="*/ 5 w 24"/>
                  <a:gd name="T11" fmla="*/ 48 h 58"/>
                  <a:gd name="T12" fmla="*/ 7 w 24"/>
                  <a:gd name="T13" fmla="*/ 48 h 58"/>
                  <a:gd name="T14" fmla="*/ 8 w 24"/>
                  <a:gd name="T15" fmla="*/ 50 h 58"/>
                  <a:gd name="T16" fmla="*/ 11 w 24"/>
                  <a:gd name="T17" fmla="*/ 53 h 58"/>
                  <a:gd name="T18" fmla="*/ 11 w 24"/>
                  <a:gd name="T19" fmla="*/ 54 h 58"/>
                  <a:gd name="T20" fmla="*/ 11 w 24"/>
                  <a:gd name="T21" fmla="*/ 56 h 58"/>
                  <a:gd name="T22" fmla="*/ 13 w 24"/>
                  <a:gd name="T23" fmla="*/ 58 h 58"/>
                  <a:gd name="T24" fmla="*/ 13 w 24"/>
                  <a:gd name="T25" fmla="*/ 58 h 58"/>
                  <a:gd name="T26" fmla="*/ 17 w 24"/>
                  <a:gd name="T27" fmla="*/ 54 h 58"/>
                  <a:gd name="T28" fmla="*/ 17 w 24"/>
                  <a:gd name="T29" fmla="*/ 48 h 58"/>
                  <a:gd name="T30" fmla="*/ 17 w 24"/>
                  <a:gd name="T31" fmla="*/ 47 h 58"/>
                  <a:gd name="T32" fmla="*/ 17 w 24"/>
                  <a:gd name="T33" fmla="*/ 46 h 58"/>
                  <a:gd name="T34" fmla="*/ 20 w 24"/>
                  <a:gd name="T35" fmla="*/ 42 h 58"/>
                  <a:gd name="T36" fmla="*/ 21 w 24"/>
                  <a:gd name="T37" fmla="*/ 38 h 58"/>
                  <a:gd name="T38" fmla="*/ 21 w 24"/>
                  <a:gd name="T39" fmla="*/ 36 h 58"/>
                  <a:gd name="T40" fmla="*/ 21 w 24"/>
                  <a:gd name="T41" fmla="*/ 33 h 58"/>
                  <a:gd name="T42" fmla="*/ 21 w 24"/>
                  <a:gd name="T43" fmla="*/ 30 h 58"/>
                  <a:gd name="T44" fmla="*/ 21 w 24"/>
                  <a:gd name="T45" fmla="*/ 29 h 58"/>
                  <a:gd name="T46" fmla="*/ 21 w 24"/>
                  <a:gd name="T47" fmla="*/ 24 h 58"/>
                  <a:gd name="T48" fmla="*/ 21 w 24"/>
                  <a:gd name="T49" fmla="*/ 22 h 58"/>
                  <a:gd name="T50" fmla="*/ 21 w 24"/>
                  <a:gd name="T51" fmla="*/ 19 h 58"/>
                  <a:gd name="T52" fmla="*/ 23 w 24"/>
                  <a:gd name="T53" fmla="*/ 18 h 58"/>
                  <a:gd name="T54" fmla="*/ 24 w 24"/>
                  <a:gd name="T55" fmla="*/ 13 h 58"/>
                  <a:gd name="T56" fmla="*/ 24 w 24"/>
                  <a:gd name="T57" fmla="*/ 12 h 58"/>
                  <a:gd name="T58" fmla="*/ 24 w 24"/>
                  <a:gd name="T59" fmla="*/ 10 h 58"/>
                  <a:gd name="T60" fmla="*/ 23 w 24"/>
                  <a:gd name="T61" fmla="*/ 10 h 58"/>
                  <a:gd name="T62" fmla="*/ 21 w 24"/>
                  <a:gd name="T63" fmla="*/ 10 h 58"/>
                  <a:gd name="T64" fmla="*/ 23 w 24"/>
                  <a:gd name="T65" fmla="*/ 10 h 58"/>
                  <a:gd name="T66" fmla="*/ 23 w 24"/>
                  <a:gd name="T67" fmla="*/ 7 h 58"/>
                  <a:gd name="T68" fmla="*/ 23 w 24"/>
                  <a:gd name="T69" fmla="*/ 5 h 58"/>
                  <a:gd name="T70" fmla="*/ 20 w 24"/>
                  <a:gd name="T71" fmla="*/ 4 h 58"/>
                  <a:gd name="T72" fmla="*/ 20 w 24"/>
                  <a:gd name="T73" fmla="*/ 4 h 58"/>
                  <a:gd name="T74" fmla="*/ 19 w 24"/>
                  <a:gd name="T75" fmla="*/ 4 h 58"/>
                  <a:gd name="T76" fmla="*/ 19 w 24"/>
                  <a:gd name="T77" fmla="*/ 4 h 58"/>
                  <a:gd name="T78" fmla="*/ 19 w 24"/>
                  <a:gd name="T79" fmla="*/ 3 h 58"/>
                  <a:gd name="T80" fmla="*/ 17 w 24"/>
                  <a:gd name="T81" fmla="*/ 0 h 58"/>
                  <a:gd name="T82" fmla="*/ 13 w 24"/>
                  <a:gd name="T83" fmla="*/ 0 h 58"/>
                  <a:gd name="T84" fmla="*/ 12 w 24"/>
                  <a:gd name="T85" fmla="*/ 1 h 58"/>
                  <a:gd name="T86" fmla="*/ 12 w 24"/>
                  <a:gd name="T87" fmla="*/ 3 h 58"/>
                  <a:gd name="T88" fmla="*/ 7 w 24"/>
                  <a:gd name="T89" fmla="*/ 7 h 58"/>
                  <a:gd name="T90" fmla="*/ 6 w 24"/>
                  <a:gd name="T91" fmla="*/ 9 h 58"/>
                  <a:gd name="T92" fmla="*/ 7 w 24"/>
                  <a:gd name="T93" fmla="*/ 9 h 58"/>
                  <a:gd name="T94" fmla="*/ 5 w 24"/>
                  <a:gd name="T95" fmla="*/ 11 h 58"/>
                  <a:gd name="T96" fmla="*/ 3 w 24"/>
                  <a:gd name="T97" fmla="*/ 13 h 58"/>
                  <a:gd name="T98" fmla="*/ 3 w 24"/>
                  <a:gd name="T99" fmla="*/ 17 h 58"/>
                  <a:gd name="T100" fmla="*/ 2 w 24"/>
                  <a:gd name="T101" fmla="*/ 19 h 58"/>
                  <a:gd name="T102" fmla="*/ 2 w 24"/>
                  <a:gd name="T103" fmla="*/ 21 h 58"/>
                  <a:gd name="T104" fmla="*/ 0 w 24"/>
                  <a:gd name="T105" fmla="*/ 24 h 58"/>
                  <a:gd name="T106" fmla="*/ 1 w 24"/>
                  <a:gd name="T107" fmla="*/ 27 h 58"/>
                  <a:gd name="T108" fmla="*/ 0 w 24"/>
                  <a:gd name="T109" fmla="*/ 29 h 58"/>
                  <a:gd name="T110" fmla="*/ 0 w 24"/>
                  <a:gd name="T111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4" h="58">
                    <a:moveTo>
                      <a:pt x="0" y="34"/>
                    </a:moveTo>
                    <a:lnTo>
                      <a:pt x="1" y="38"/>
                    </a:lnTo>
                    <a:lnTo>
                      <a:pt x="2" y="41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5" y="48"/>
                    </a:lnTo>
                    <a:lnTo>
                      <a:pt x="7" y="48"/>
                    </a:lnTo>
                    <a:lnTo>
                      <a:pt x="8" y="50"/>
                    </a:lnTo>
                    <a:lnTo>
                      <a:pt x="11" y="53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3" y="58"/>
                    </a:lnTo>
                    <a:lnTo>
                      <a:pt x="13" y="58"/>
                    </a:lnTo>
                    <a:lnTo>
                      <a:pt x="17" y="54"/>
                    </a:lnTo>
                    <a:lnTo>
                      <a:pt x="17" y="48"/>
                    </a:lnTo>
                    <a:lnTo>
                      <a:pt x="17" y="47"/>
                    </a:lnTo>
                    <a:lnTo>
                      <a:pt x="17" y="46"/>
                    </a:lnTo>
                    <a:lnTo>
                      <a:pt x="20" y="42"/>
                    </a:lnTo>
                    <a:lnTo>
                      <a:pt x="21" y="38"/>
                    </a:lnTo>
                    <a:lnTo>
                      <a:pt x="21" y="36"/>
                    </a:lnTo>
                    <a:lnTo>
                      <a:pt x="21" y="33"/>
                    </a:lnTo>
                    <a:lnTo>
                      <a:pt x="21" y="30"/>
                    </a:lnTo>
                    <a:lnTo>
                      <a:pt x="21" y="29"/>
                    </a:lnTo>
                    <a:lnTo>
                      <a:pt x="21" y="24"/>
                    </a:lnTo>
                    <a:lnTo>
                      <a:pt x="21" y="22"/>
                    </a:lnTo>
                    <a:lnTo>
                      <a:pt x="21" y="19"/>
                    </a:lnTo>
                    <a:lnTo>
                      <a:pt x="23" y="18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4" y="10"/>
                    </a:lnTo>
                    <a:lnTo>
                      <a:pt x="23" y="10"/>
                    </a:lnTo>
                    <a:lnTo>
                      <a:pt x="21" y="10"/>
                    </a:lnTo>
                    <a:lnTo>
                      <a:pt x="23" y="10"/>
                    </a:lnTo>
                    <a:lnTo>
                      <a:pt x="23" y="7"/>
                    </a:lnTo>
                    <a:lnTo>
                      <a:pt x="23" y="5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9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7" y="7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5" y="11"/>
                    </a:lnTo>
                    <a:lnTo>
                      <a:pt x="3" y="13"/>
                    </a:lnTo>
                    <a:lnTo>
                      <a:pt x="3" y="17"/>
                    </a:lnTo>
                    <a:lnTo>
                      <a:pt x="2" y="19"/>
                    </a:lnTo>
                    <a:lnTo>
                      <a:pt x="2" y="21"/>
                    </a:lnTo>
                    <a:lnTo>
                      <a:pt x="0" y="24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 297">
                <a:extLst>
                  <a:ext uri="{FF2B5EF4-FFF2-40B4-BE49-F238E27FC236}">
                    <a16:creationId xmlns:a16="http://schemas.microsoft.com/office/drawing/2014/main" id="{B3704788-ABB9-45DE-9FDD-FA1BFF023E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7613" y="1085850"/>
                <a:ext cx="3175" cy="1587"/>
              </a:xfrm>
              <a:custGeom>
                <a:avLst/>
                <a:gdLst>
                  <a:gd name="T0" fmla="*/ 3 w 6"/>
                  <a:gd name="T1" fmla="*/ 0 h 5"/>
                  <a:gd name="T2" fmla="*/ 0 w 6"/>
                  <a:gd name="T3" fmla="*/ 3 h 5"/>
                  <a:gd name="T4" fmla="*/ 3 w 6"/>
                  <a:gd name="T5" fmla="*/ 5 h 5"/>
                  <a:gd name="T6" fmla="*/ 6 w 6"/>
                  <a:gd name="T7" fmla="*/ 3 h 5"/>
                  <a:gd name="T8" fmla="*/ 3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6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 298">
                <a:extLst>
                  <a:ext uri="{FF2B5EF4-FFF2-40B4-BE49-F238E27FC236}">
                    <a16:creationId xmlns:a16="http://schemas.microsoft.com/office/drawing/2014/main" id="{D7B9B97B-9FA0-4D7B-8898-47632E721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788" y="1079500"/>
                <a:ext cx="1588" cy="1587"/>
              </a:xfrm>
              <a:custGeom>
                <a:avLst/>
                <a:gdLst>
                  <a:gd name="T0" fmla="*/ 6 w 6"/>
                  <a:gd name="T1" fmla="*/ 1 h 2"/>
                  <a:gd name="T2" fmla="*/ 4 w 6"/>
                  <a:gd name="T3" fmla="*/ 0 h 2"/>
                  <a:gd name="T4" fmla="*/ 0 w 6"/>
                  <a:gd name="T5" fmla="*/ 1 h 2"/>
                  <a:gd name="T6" fmla="*/ 4 w 6"/>
                  <a:gd name="T7" fmla="*/ 2 h 2"/>
                  <a:gd name="T8" fmla="*/ 6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4" y="2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 299">
                <a:extLst>
                  <a:ext uri="{FF2B5EF4-FFF2-40B4-BE49-F238E27FC236}">
                    <a16:creationId xmlns:a16="http://schemas.microsoft.com/office/drawing/2014/main" id="{B9F1C47B-CB17-4CC9-A070-E3D275108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3963" y="1090613"/>
                <a:ext cx="1588" cy="1587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0 w 4"/>
                  <a:gd name="T7" fmla="*/ 2 h 3"/>
                  <a:gd name="T8" fmla="*/ 3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 300">
                <a:extLst>
                  <a:ext uri="{FF2B5EF4-FFF2-40B4-BE49-F238E27FC236}">
                    <a16:creationId xmlns:a16="http://schemas.microsoft.com/office/drawing/2014/main" id="{27F3DC81-F335-4566-8F63-9709404A6F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313" y="1066800"/>
                <a:ext cx="1588" cy="1587"/>
              </a:xfrm>
              <a:custGeom>
                <a:avLst/>
                <a:gdLst>
                  <a:gd name="T0" fmla="*/ 6 w 6"/>
                  <a:gd name="T1" fmla="*/ 4 h 6"/>
                  <a:gd name="T2" fmla="*/ 3 w 6"/>
                  <a:gd name="T3" fmla="*/ 0 h 6"/>
                  <a:gd name="T4" fmla="*/ 0 w 6"/>
                  <a:gd name="T5" fmla="*/ 4 h 6"/>
                  <a:gd name="T6" fmla="*/ 3 w 6"/>
                  <a:gd name="T7" fmla="*/ 6 h 6"/>
                  <a:gd name="T8" fmla="*/ 6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3" y="0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 301">
                <a:extLst>
                  <a:ext uri="{FF2B5EF4-FFF2-40B4-BE49-F238E27FC236}">
                    <a16:creationId xmlns:a16="http://schemas.microsoft.com/office/drawing/2014/main" id="{9A7EB827-3432-4487-A527-7522614D38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25" y="1027113"/>
                <a:ext cx="1588" cy="3175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2 h 6"/>
                  <a:gd name="T4" fmla="*/ 2 w 5"/>
                  <a:gd name="T5" fmla="*/ 6 h 6"/>
                  <a:gd name="T6" fmla="*/ 5 w 5"/>
                  <a:gd name="T7" fmla="*/ 2 h 6"/>
                  <a:gd name="T8" fmla="*/ 2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2"/>
                    </a:lnTo>
                    <a:lnTo>
                      <a:pt x="2" y="6"/>
                    </a:lnTo>
                    <a:lnTo>
                      <a:pt x="5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 302">
                <a:extLst>
                  <a:ext uri="{FF2B5EF4-FFF2-40B4-BE49-F238E27FC236}">
                    <a16:creationId xmlns:a16="http://schemas.microsoft.com/office/drawing/2014/main" id="{02F3A5E6-54BB-4AE6-BE48-4E1B94DD4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525" y="1008063"/>
                <a:ext cx="0" cy="1587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 303">
                <a:extLst>
                  <a:ext uri="{FF2B5EF4-FFF2-40B4-BE49-F238E27FC236}">
                    <a16:creationId xmlns:a16="http://schemas.microsoft.com/office/drawing/2014/main" id="{BD8E4C9E-B2AC-404F-A2DF-EE84523D3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525" y="1004888"/>
                <a:ext cx="0" cy="1587"/>
              </a:xfrm>
              <a:custGeom>
                <a:avLst/>
                <a:gdLst>
                  <a:gd name="T0" fmla="*/ 0 w 4"/>
                  <a:gd name="T1" fmla="*/ 1 h 3"/>
                  <a:gd name="T2" fmla="*/ 1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1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 304">
                <a:extLst>
                  <a:ext uri="{FF2B5EF4-FFF2-40B4-BE49-F238E27FC236}">
                    <a16:creationId xmlns:a16="http://schemas.microsoft.com/office/drawing/2014/main" id="{92DFF34D-E42F-4BDD-9910-7515B37917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992188"/>
                <a:ext cx="1588" cy="0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3 h 4"/>
                  <a:gd name="T4" fmla="*/ 1 w 4"/>
                  <a:gd name="T5" fmla="*/ 4 h 4"/>
                  <a:gd name="T6" fmla="*/ 4 w 4"/>
                  <a:gd name="T7" fmla="*/ 3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 305">
                <a:extLst>
                  <a:ext uri="{FF2B5EF4-FFF2-40B4-BE49-F238E27FC236}">
                    <a16:creationId xmlns:a16="http://schemas.microsoft.com/office/drawing/2014/main" id="{C2C9CA99-A56F-4565-B7E2-7FDC86121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8250" y="1019175"/>
                <a:ext cx="1588" cy="1587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 306">
                <a:extLst>
                  <a:ext uri="{FF2B5EF4-FFF2-40B4-BE49-F238E27FC236}">
                    <a16:creationId xmlns:a16="http://schemas.microsoft.com/office/drawing/2014/main" id="{E5E90D2C-E625-4CCE-8807-DAAABCB118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9838" y="1020763"/>
                <a:ext cx="1588" cy="1587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1 h 4"/>
                  <a:gd name="T4" fmla="*/ 2 w 4"/>
                  <a:gd name="T5" fmla="*/ 4 h 4"/>
                  <a:gd name="T6" fmla="*/ 4 w 4"/>
                  <a:gd name="T7" fmla="*/ 1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 307">
                <a:extLst>
                  <a:ext uri="{FF2B5EF4-FFF2-40B4-BE49-F238E27FC236}">
                    <a16:creationId xmlns:a16="http://schemas.microsoft.com/office/drawing/2014/main" id="{47BC1175-A3EA-4654-A670-BCA24C6B4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7775" y="1057275"/>
                <a:ext cx="1588" cy="3175"/>
              </a:xfrm>
              <a:custGeom>
                <a:avLst/>
                <a:gdLst>
                  <a:gd name="T0" fmla="*/ 5 w 5"/>
                  <a:gd name="T1" fmla="*/ 4 h 9"/>
                  <a:gd name="T2" fmla="*/ 2 w 5"/>
                  <a:gd name="T3" fmla="*/ 0 h 9"/>
                  <a:gd name="T4" fmla="*/ 0 w 5"/>
                  <a:gd name="T5" fmla="*/ 4 h 9"/>
                  <a:gd name="T6" fmla="*/ 2 w 5"/>
                  <a:gd name="T7" fmla="*/ 9 h 9"/>
                  <a:gd name="T8" fmla="*/ 5 w 5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9">
                    <a:moveTo>
                      <a:pt x="5" y="4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9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 308">
                <a:extLst>
                  <a:ext uri="{FF2B5EF4-FFF2-40B4-BE49-F238E27FC236}">
                    <a16:creationId xmlns:a16="http://schemas.microsoft.com/office/drawing/2014/main" id="{806B665F-3870-4C1E-9B4F-566045381A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0788" y="1039813"/>
                <a:ext cx="46038" cy="55562"/>
              </a:xfrm>
              <a:custGeom>
                <a:avLst/>
                <a:gdLst>
                  <a:gd name="T0" fmla="*/ 127 w 146"/>
                  <a:gd name="T1" fmla="*/ 55 h 175"/>
                  <a:gd name="T2" fmla="*/ 127 w 146"/>
                  <a:gd name="T3" fmla="*/ 106 h 175"/>
                  <a:gd name="T4" fmla="*/ 132 w 146"/>
                  <a:gd name="T5" fmla="*/ 98 h 175"/>
                  <a:gd name="T6" fmla="*/ 136 w 146"/>
                  <a:gd name="T7" fmla="*/ 114 h 175"/>
                  <a:gd name="T8" fmla="*/ 142 w 146"/>
                  <a:gd name="T9" fmla="*/ 101 h 175"/>
                  <a:gd name="T10" fmla="*/ 146 w 146"/>
                  <a:gd name="T11" fmla="*/ 94 h 175"/>
                  <a:gd name="T12" fmla="*/ 137 w 146"/>
                  <a:gd name="T13" fmla="*/ 78 h 175"/>
                  <a:gd name="T14" fmla="*/ 133 w 146"/>
                  <a:gd name="T15" fmla="*/ 63 h 175"/>
                  <a:gd name="T16" fmla="*/ 131 w 146"/>
                  <a:gd name="T17" fmla="*/ 54 h 175"/>
                  <a:gd name="T18" fmla="*/ 119 w 146"/>
                  <a:gd name="T19" fmla="*/ 22 h 175"/>
                  <a:gd name="T20" fmla="*/ 107 w 146"/>
                  <a:gd name="T21" fmla="*/ 9 h 175"/>
                  <a:gd name="T22" fmla="*/ 96 w 146"/>
                  <a:gd name="T23" fmla="*/ 0 h 175"/>
                  <a:gd name="T24" fmla="*/ 90 w 146"/>
                  <a:gd name="T25" fmla="*/ 2 h 175"/>
                  <a:gd name="T26" fmla="*/ 93 w 146"/>
                  <a:gd name="T27" fmla="*/ 12 h 175"/>
                  <a:gd name="T28" fmla="*/ 94 w 146"/>
                  <a:gd name="T29" fmla="*/ 23 h 175"/>
                  <a:gd name="T30" fmla="*/ 95 w 146"/>
                  <a:gd name="T31" fmla="*/ 30 h 175"/>
                  <a:gd name="T32" fmla="*/ 102 w 146"/>
                  <a:gd name="T33" fmla="*/ 42 h 175"/>
                  <a:gd name="T34" fmla="*/ 101 w 146"/>
                  <a:gd name="T35" fmla="*/ 59 h 175"/>
                  <a:gd name="T36" fmla="*/ 90 w 146"/>
                  <a:gd name="T37" fmla="*/ 74 h 175"/>
                  <a:gd name="T38" fmla="*/ 82 w 146"/>
                  <a:gd name="T39" fmla="*/ 75 h 175"/>
                  <a:gd name="T40" fmla="*/ 83 w 146"/>
                  <a:gd name="T41" fmla="*/ 68 h 175"/>
                  <a:gd name="T42" fmla="*/ 74 w 146"/>
                  <a:gd name="T43" fmla="*/ 71 h 175"/>
                  <a:gd name="T44" fmla="*/ 77 w 146"/>
                  <a:gd name="T45" fmla="*/ 83 h 175"/>
                  <a:gd name="T46" fmla="*/ 76 w 146"/>
                  <a:gd name="T47" fmla="*/ 95 h 175"/>
                  <a:gd name="T48" fmla="*/ 67 w 146"/>
                  <a:gd name="T49" fmla="*/ 96 h 175"/>
                  <a:gd name="T50" fmla="*/ 47 w 146"/>
                  <a:gd name="T51" fmla="*/ 99 h 175"/>
                  <a:gd name="T52" fmla="*/ 35 w 146"/>
                  <a:gd name="T53" fmla="*/ 99 h 175"/>
                  <a:gd name="T54" fmla="*/ 18 w 146"/>
                  <a:gd name="T55" fmla="*/ 117 h 175"/>
                  <a:gd name="T56" fmla="*/ 18 w 146"/>
                  <a:gd name="T57" fmla="*/ 125 h 175"/>
                  <a:gd name="T58" fmla="*/ 7 w 146"/>
                  <a:gd name="T59" fmla="*/ 134 h 175"/>
                  <a:gd name="T60" fmla="*/ 9 w 146"/>
                  <a:gd name="T61" fmla="*/ 145 h 175"/>
                  <a:gd name="T62" fmla="*/ 15 w 146"/>
                  <a:gd name="T63" fmla="*/ 148 h 175"/>
                  <a:gd name="T64" fmla="*/ 18 w 146"/>
                  <a:gd name="T65" fmla="*/ 155 h 175"/>
                  <a:gd name="T66" fmla="*/ 20 w 146"/>
                  <a:gd name="T67" fmla="*/ 154 h 175"/>
                  <a:gd name="T68" fmla="*/ 23 w 146"/>
                  <a:gd name="T69" fmla="*/ 161 h 175"/>
                  <a:gd name="T70" fmla="*/ 25 w 146"/>
                  <a:gd name="T71" fmla="*/ 170 h 175"/>
                  <a:gd name="T72" fmla="*/ 36 w 146"/>
                  <a:gd name="T73" fmla="*/ 175 h 175"/>
                  <a:gd name="T74" fmla="*/ 42 w 146"/>
                  <a:gd name="T75" fmla="*/ 160 h 175"/>
                  <a:gd name="T76" fmla="*/ 42 w 146"/>
                  <a:gd name="T77" fmla="*/ 146 h 175"/>
                  <a:gd name="T78" fmla="*/ 34 w 146"/>
                  <a:gd name="T79" fmla="*/ 136 h 175"/>
                  <a:gd name="T80" fmla="*/ 29 w 146"/>
                  <a:gd name="T81" fmla="*/ 130 h 175"/>
                  <a:gd name="T82" fmla="*/ 28 w 146"/>
                  <a:gd name="T83" fmla="*/ 127 h 175"/>
                  <a:gd name="T84" fmla="*/ 40 w 146"/>
                  <a:gd name="T85" fmla="*/ 128 h 175"/>
                  <a:gd name="T86" fmla="*/ 44 w 146"/>
                  <a:gd name="T87" fmla="*/ 122 h 175"/>
                  <a:gd name="T88" fmla="*/ 61 w 146"/>
                  <a:gd name="T89" fmla="*/ 114 h 175"/>
                  <a:gd name="T90" fmla="*/ 68 w 146"/>
                  <a:gd name="T91" fmla="*/ 116 h 175"/>
                  <a:gd name="T92" fmla="*/ 73 w 146"/>
                  <a:gd name="T93" fmla="*/ 116 h 175"/>
                  <a:gd name="T94" fmla="*/ 73 w 146"/>
                  <a:gd name="T95" fmla="*/ 119 h 175"/>
                  <a:gd name="T96" fmla="*/ 84 w 146"/>
                  <a:gd name="T97" fmla="*/ 133 h 175"/>
                  <a:gd name="T98" fmla="*/ 93 w 146"/>
                  <a:gd name="T99" fmla="*/ 127 h 175"/>
                  <a:gd name="T100" fmla="*/ 100 w 146"/>
                  <a:gd name="T101" fmla="*/ 117 h 175"/>
                  <a:gd name="T102" fmla="*/ 94 w 146"/>
                  <a:gd name="T103" fmla="*/ 110 h 175"/>
                  <a:gd name="T104" fmla="*/ 101 w 146"/>
                  <a:gd name="T105" fmla="*/ 116 h 175"/>
                  <a:gd name="T106" fmla="*/ 115 w 146"/>
                  <a:gd name="T107" fmla="*/ 114 h 175"/>
                  <a:gd name="T108" fmla="*/ 120 w 146"/>
                  <a:gd name="T109" fmla="*/ 106 h 175"/>
                  <a:gd name="T110" fmla="*/ 120 w 146"/>
                  <a:gd name="T111" fmla="*/ 116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6" h="175">
                    <a:moveTo>
                      <a:pt x="129" y="53"/>
                    </a:moveTo>
                    <a:lnTo>
                      <a:pt x="130" y="54"/>
                    </a:lnTo>
                    <a:lnTo>
                      <a:pt x="131" y="57"/>
                    </a:lnTo>
                    <a:lnTo>
                      <a:pt x="129" y="57"/>
                    </a:lnTo>
                    <a:lnTo>
                      <a:pt x="127" y="55"/>
                    </a:lnTo>
                    <a:lnTo>
                      <a:pt x="127" y="55"/>
                    </a:lnTo>
                    <a:lnTo>
                      <a:pt x="127" y="55"/>
                    </a:lnTo>
                    <a:lnTo>
                      <a:pt x="127" y="55"/>
                    </a:lnTo>
                    <a:lnTo>
                      <a:pt x="129" y="53"/>
                    </a:lnTo>
                    <a:close/>
                    <a:moveTo>
                      <a:pt x="124" y="116"/>
                    </a:moveTo>
                    <a:lnTo>
                      <a:pt x="126" y="113"/>
                    </a:lnTo>
                    <a:lnTo>
                      <a:pt x="127" y="111"/>
                    </a:lnTo>
                    <a:lnTo>
                      <a:pt x="127" y="108"/>
                    </a:lnTo>
                    <a:lnTo>
                      <a:pt x="127" y="106"/>
                    </a:lnTo>
                    <a:lnTo>
                      <a:pt x="127" y="105"/>
                    </a:lnTo>
                    <a:lnTo>
                      <a:pt x="127" y="104"/>
                    </a:lnTo>
                    <a:lnTo>
                      <a:pt x="129" y="102"/>
                    </a:lnTo>
                    <a:lnTo>
                      <a:pt x="130" y="100"/>
                    </a:lnTo>
                    <a:lnTo>
                      <a:pt x="131" y="99"/>
                    </a:lnTo>
                    <a:lnTo>
                      <a:pt x="132" y="98"/>
                    </a:lnTo>
                    <a:lnTo>
                      <a:pt x="132" y="98"/>
                    </a:lnTo>
                    <a:lnTo>
                      <a:pt x="133" y="101"/>
                    </a:lnTo>
                    <a:lnTo>
                      <a:pt x="133" y="102"/>
                    </a:lnTo>
                    <a:lnTo>
                      <a:pt x="133" y="106"/>
                    </a:lnTo>
                    <a:lnTo>
                      <a:pt x="135" y="110"/>
                    </a:lnTo>
                    <a:lnTo>
                      <a:pt x="135" y="113"/>
                    </a:lnTo>
                    <a:lnTo>
                      <a:pt x="135" y="114"/>
                    </a:lnTo>
                    <a:lnTo>
                      <a:pt x="136" y="114"/>
                    </a:lnTo>
                    <a:lnTo>
                      <a:pt x="137" y="114"/>
                    </a:lnTo>
                    <a:lnTo>
                      <a:pt x="139" y="113"/>
                    </a:lnTo>
                    <a:lnTo>
                      <a:pt x="139" y="111"/>
                    </a:lnTo>
                    <a:lnTo>
                      <a:pt x="141" y="110"/>
                    </a:lnTo>
                    <a:lnTo>
                      <a:pt x="141" y="107"/>
                    </a:lnTo>
                    <a:lnTo>
                      <a:pt x="142" y="105"/>
                    </a:lnTo>
                    <a:lnTo>
                      <a:pt x="142" y="101"/>
                    </a:lnTo>
                    <a:lnTo>
                      <a:pt x="141" y="99"/>
                    </a:lnTo>
                    <a:lnTo>
                      <a:pt x="141" y="99"/>
                    </a:lnTo>
                    <a:lnTo>
                      <a:pt x="142" y="99"/>
                    </a:lnTo>
                    <a:lnTo>
                      <a:pt x="142" y="98"/>
                    </a:lnTo>
                    <a:lnTo>
                      <a:pt x="143" y="96"/>
                    </a:lnTo>
                    <a:lnTo>
                      <a:pt x="144" y="95"/>
                    </a:lnTo>
                    <a:lnTo>
                      <a:pt x="146" y="94"/>
                    </a:lnTo>
                    <a:lnTo>
                      <a:pt x="144" y="93"/>
                    </a:lnTo>
                    <a:lnTo>
                      <a:pt x="142" y="92"/>
                    </a:lnTo>
                    <a:lnTo>
                      <a:pt x="139" y="90"/>
                    </a:lnTo>
                    <a:lnTo>
                      <a:pt x="138" y="87"/>
                    </a:lnTo>
                    <a:lnTo>
                      <a:pt x="138" y="84"/>
                    </a:lnTo>
                    <a:lnTo>
                      <a:pt x="137" y="83"/>
                    </a:lnTo>
                    <a:lnTo>
                      <a:pt x="137" y="78"/>
                    </a:lnTo>
                    <a:lnTo>
                      <a:pt x="136" y="78"/>
                    </a:lnTo>
                    <a:lnTo>
                      <a:pt x="136" y="74"/>
                    </a:lnTo>
                    <a:lnTo>
                      <a:pt x="136" y="70"/>
                    </a:lnTo>
                    <a:lnTo>
                      <a:pt x="135" y="68"/>
                    </a:lnTo>
                    <a:lnTo>
                      <a:pt x="135" y="68"/>
                    </a:lnTo>
                    <a:lnTo>
                      <a:pt x="135" y="65"/>
                    </a:lnTo>
                    <a:lnTo>
                      <a:pt x="133" y="63"/>
                    </a:lnTo>
                    <a:lnTo>
                      <a:pt x="133" y="58"/>
                    </a:lnTo>
                    <a:lnTo>
                      <a:pt x="133" y="57"/>
                    </a:lnTo>
                    <a:lnTo>
                      <a:pt x="132" y="57"/>
                    </a:lnTo>
                    <a:lnTo>
                      <a:pt x="132" y="55"/>
                    </a:lnTo>
                    <a:lnTo>
                      <a:pt x="132" y="55"/>
                    </a:lnTo>
                    <a:lnTo>
                      <a:pt x="131" y="57"/>
                    </a:lnTo>
                    <a:lnTo>
                      <a:pt x="131" y="54"/>
                    </a:lnTo>
                    <a:lnTo>
                      <a:pt x="131" y="41"/>
                    </a:lnTo>
                    <a:lnTo>
                      <a:pt x="131" y="39"/>
                    </a:lnTo>
                    <a:lnTo>
                      <a:pt x="130" y="36"/>
                    </a:lnTo>
                    <a:lnTo>
                      <a:pt x="129" y="34"/>
                    </a:lnTo>
                    <a:lnTo>
                      <a:pt x="127" y="31"/>
                    </a:lnTo>
                    <a:lnTo>
                      <a:pt x="123" y="25"/>
                    </a:lnTo>
                    <a:lnTo>
                      <a:pt x="119" y="22"/>
                    </a:lnTo>
                    <a:lnTo>
                      <a:pt x="117" y="18"/>
                    </a:lnTo>
                    <a:lnTo>
                      <a:pt x="113" y="16"/>
                    </a:lnTo>
                    <a:lnTo>
                      <a:pt x="113" y="16"/>
                    </a:lnTo>
                    <a:lnTo>
                      <a:pt x="111" y="15"/>
                    </a:lnTo>
                    <a:lnTo>
                      <a:pt x="109" y="13"/>
                    </a:lnTo>
                    <a:lnTo>
                      <a:pt x="107" y="9"/>
                    </a:lnTo>
                    <a:lnTo>
                      <a:pt x="107" y="9"/>
                    </a:lnTo>
                    <a:lnTo>
                      <a:pt x="107" y="7"/>
                    </a:lnTo>
                    <a:lnTo>
                      <a:pt x="106" y="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6" y="0"/>
                    </a:lnTo>
                    <a:lnTo>
                      <a:pt x="95" y="1"/>
                    </a:lnTo>
                    <a:lnTo>
                      <a:pt x="95" y="4"/>
                    </a:lnTo>
                    <a:lnTo>
                      <a:pt x="95" y="4"/>
                    </a:lnTo>
                    <a:lnTo>
                      <a:pt x="93" y="4"/>
                    </a:lnTo>
                    <a:lnTo>
                      <a:pt x="93" y="4"/>
                    </a:lnTo>
                    <a:lnTo>
                      <a:pt x="91" y="4"/>
                    </a:lnTo>
                    <a:lnTo>
                      <a:pt x="90" y="2"/>
                    </a:lnTo>
                    <a:lnTo>
                      <a:pt x="89" y="4"/>
                    </a:lnTo>
                    <a:lnTo>
                      <a:pt x="89" y="6"/>
                    </a:lnTo>
                    <a:lnTo>
                      <a:pt x="91" y="10"/>
                    </a:lnTo>
                    <a:lnTo>
                      <a:pt x="93" y="10"/>
                    </a:lnTo>
                    <a:lnTo>
                      <a:pt x="94" y="11"/>
                    </a:lnTo>
                    <a:lnTo>
                      <a:pt x="94" y="11"/>
                    </a:lnTo>
                    <a:lnTo>
                      <a:pt x="93" y="12"/>
                    </a:lnTo>
                    <a:lnTo>
                      <a:pt x="91" y="13"/>
                    </a:lnTo>
                    <a:lnTo>
                      <a:pt x="90" y="15"/>
                    </a:lnTo>
                    <a:lnTo>
                      <a:pt x="89" y="16"/>
                    </a:lnTo>
                    <a:lnTo>
                      <a:pt x="89" y="17"/>
                    </a:lnTo>
                    <a:lnTo>
                      <a:pt x="90" y="18"/>
                    </a:lnTo>
                    <a:lnTo>
                      <a:pt x="93" y="19"/>
                    </a:lnTo>
                    <a:lnTo>
                      <a:pt x="94" y="23"/>
                    </a:lnTo>
                    <a:lnTo>
                      <a:pt x="95" y="24"/>
                    </a:lnTo>
                    <a:lnTo>
                      <a:pt x="95" y="24"/>
                    </a:lnTo>
                    <a:lnTo>
                      <a:pt x="94" y="24"/>
                    </a:lnTo>
                    <a:lnTo>
                      <a:pt x="93" y="25"/>
                    </a:lnTo>
                    <a:lnTo>
                      <a:pt x="93" y="28"/>
                    </a:lnTo>
                    <a:lnTo>
                      <a:pt x="93" y="28"/>
                    </a:lnTo>
                    <a:lnTo>
                      <a:pt x="95" y="30"/>
                    </a:lnTo>
                    <a:lnTo>
                      <a:pt x="97" y="30"/>
                    </a:lnTo>
                    <a:lnTo>
                      <a:pt x="99" y="30"/>
                    </a:lnTo>
                    <a:lnTo>
                      <a:pt x="100" y="30"/>
                    </a:lnTo>
                    <a:lnTo>
                      <a:pt x="101" y="35"/>
                    </a:lnTo>
                    <a:lnTo>
                      <a:pt x="102" y="37"/>
                    </a:lnTo>
                    <a:lnTo>
                      <a:pt x="102" y="41"/>
                    </a:lnTo>
                    <a:lnTo>
                      <a:pt x="102" y="42"/>
                    </a:lnTo>
                    <a:lnTo>
                      <a:pt x="103" y="48"/>
                    </a:lnTo>
                    <a:lnTo>
                      <a:pt x="102" y="51"/>
                    </a:lnTo>
                    <a:lnTo>
                      <a:pt x="102" y="54"/>
                    </a:lnTo>
                    <a:lnTo>
                      <a:pt x="103" y="55"/>
                    </a:lnTo>
                    <a:lnTo>
                      <a:pt x="105" y="57"/>
                    </a:lnTo>
                    <a:lnTo>
                      <a:pt x="102" y="58"/>
                    </a:lnTo>
                    <a:lnTo>
                      <a:pt x="101" y="59"/>
                    </a:lnTo>
                    <a:lnTo>
                      <a:pt x="99" y="63"/>
                    </a:lnTo>
                    <a:lnTo>
                      <a:pt x="99" y="64"/>
                    </a:lnTo>
                    <a:lnTo>
                      <a:pt x="97" y="70"/>
                    </a:lnTo>
                    <a:lnTo>
                      <a:pt x="97" y="70"/>
                    </a:lnTo>
                    <a:lnTo>
                      <a:pt x="95" y="71"/>
                    </a:lnTo>
                    <a:lnTo>
                      <a:pt x="91" y="74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89" y="74"/>
                    </a:lnTo>
                    <a:lnTo>
                      <a:pt x="87" y="76"/>
                    </a:lnTo>
                    <a:lnTo>
                      <a:pt x="85" y="78"/>
                    </a:lnTo>
                    <a:lnTo>
                      <a:pt x="85" y="77"/>
                    </a:lnTo>
                    <a:lnTo>
                      <a:pt x="83" y="76"/>
                    </a:lnTo>
                    <a:lnTo>
                      <a:pt x="82" y="75"/>
                    </a:lnTo>
                    <a:lnTo>
                      <a:pt x="82" y="74"/>
                    </a:lnTo>
                    <a:lnTo>
                      <a:pt x="82" y="74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2" y="71"/>
                    </a:lnTo>
                    <a:lnTo>
                      <a:pt x="82" y="70"/>
                    </a:lnTo>
                    <a:lnTo>
                      <a:pt x="83" y="68"/>
                    </a:lnTo>
                    <a:lnTo>
                      <a:pt x="83" y="66"/>
                    </a:lnTo>
                    <a:lnTo>
                      <a:pt x="83" y="65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4" y="68"/>
                    </a:lnTo>
                    <a:lnTo>
                      <a:pt x="74" y="68"/>
                    </a:lnTo>
                    <a:lnTo>
                      <a:pt x="74" y="71"/>
                    </a:lnTo>
                    <a:lnTo>
                      <a:pt x="77" y="75"/>
                    </a:lnTo>
                    <a:lnTo>
                      <a:pt x="78" y="77"/>
                    </a:lnTo>
                    <a:lnTo>
                      <a:pt x="79" y="78"/>
                    </a:lnTo>
                    <a:lnTo>
                      <a:pt x="81" y="78"/>
                    </a:lnTo>
                    <a:lnTo>
                      <a:pt x="81" y="80"/>
                    </a:lnTo>
                    <a:lnTo>
                      <a:pt x="77" y="83"/>
                    </a:lnTo>
                    <a:lnTo>
                      <a:pt x="77" y="83"/>
                    </a:lnTo>
                    <a:lnTo>
                      <a:pt x="76" y="87"/>
                    </a:lnTo>
                    <a:lnTo>
                      <a:pt x="74" y="88"/>
                    </a:lnTo>
                    <a:lnTo>
                      <a:pt x="74" y="88"/>
                    </a:lnTo>
                    <a:lnTo>
                      <a:pt x="73" y="89"/>
                    </a:lnTo>
                    <a:lnTo>
                      <a:pt x="73" y="92"/>
                    </a:lnTo>
                    <a:lnTo>
                      <a:pt x="74" y="93"/>
                    </a:lnTo>
                    <a:lnTo>
                      <a:pt x="76" y="95"/>
                    </a:lnTo>
                    <a:lnTo>
                      <a:pt x="76" y="96"/>
                    </a:lnTo>
                    <a:lnTo>
                      <a:pt x="71" y="99"/>
                    </a:lnTo>
                    <a:lnTo>
                      <a:pt x="70" y="98"/>
                    </a:lnTo>
                    <a:lnTo>
                      <a:pt x="68" y="98"/>
                    </a:lnTo>
                    <a:lnTo>
                      <a:pt x="67" y="99"/>
                    </a:lnTo>
                    <a:lnTo>
                      <a:pt x="67" y="98"/>
                    </a:lnTo>
                    <a:lnTo>
                      <a:pt x="67" y="96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4" y="95"/>
                    </a:lnTo>
                    <a:lnTo>
                      <a:pt x="59" y="96"/>
                    </a:lnTo>
                    <a:lnTo>
                      <a:pt x="55" y="96"/>
                    </a:lnTo>
                    <a:lnTo>
                      <a:pt x="52" y="98"/>
                    </a:lnTo>
                    <a:lnTo>
                      <a:pt x="47" y="99"/>
                    </a:lnTo>
                    <a:lnTo>
                      <a:pt x="43" y="99"/>
                    </a:lnTo>
                    <a:lnTo>
                      <a:pt x="42" y="98"/>
                    </a:lnTo>
                    <a:lnTo>
                      <a:pt x="40" y="99"/>
                    </a:lnTo>
                    <a:lnTo>
                      <a:pt x="38" y="98"/>
                    </a:lnTo>
                    <a:lnTo>
                      <a:pt x="37" y="98"/>
                    </a:lnTo>
                    <a:lnTo>
                      <a:pt x="36" y="96"/>
                    </a:lnTo>
                    <a:lnTo>
                      <a:pt x="35" y="99"/>
                    </a:lnTo>
                    <a:lnTo>
                      <a:pt x="31" y="105"/>
                    </a:lnTo>
                    <a:lnTo>
                      <a:pt x="31" y="105"/>
                    </a:lnTo>
                    <a:lnTo>
                      <a:pt x="25" y="111"/>
                    </a:lnTo>
                    <a:lnTo>
                      <a:pt x="24" y="113"/>
                    </a:lnTo>
                    <a:lnTo>
                      <a:pt x="23" y="114"/>
                    </a:lnTo>
                    <a:lnTo>
                      <a:pt x="20" y="116"/>
                    </a:lnTo>
                    <a:lnTo>
                      <a:pt x="18" y="117"/>
                    </a:lnTo>
                    <a:lnTo>
                      <a:pt x="17" y="118"/>
                    </a:lnTo>
                    <a:lnTo>
                      <a:pt x="17" y="122"/>
                    </a:lnTo>
                    <a:lnTo>
                      <a:pt x="18" y="123"/>
                    </a:lnTo>
                    <a:lnTo>
                      <a:pt x="18" y="124"/>
                    </a:lnTo>
                    <a:lnTo>
                      <a:pt x="19" y="124"/>
                    </a:lnTo>
                    <a:lnTo>
                      <a:pt x="19" y="125"/>
                    </a:lnTo>
                    <a:lnTo>
                      <a:pt x="18" y="125"/>
                    </a:lnTo>
                    <a:lnTo>
                      <a:pt x="17" y="125"/>
                    </a:lnTo>
                    <a:lnTo>
                      <a:pt x="15" y="124"/>
                    </a:lnTo>
                    <a:lnTo>
                      <a:pt x="14" y="127"/>
                    </a:lnTo>
                    <a:lnTo>
                      <a:pt x="14" y="129"/>
                    </a:lnTo>
                    <a:lnTo>
                      <a:pt x="12" y="130"/>
                    </a:lnTo>
                    <a:lnTo>
                      <a:pt x="11" y="131"/>
                    </a:lnTo>
                    <a:lnTo>
                      <a:pt x="7" y="134"/>
                    </a:lnTo>
                    <a:lnTo>
                      <a:pt x="5" y="135"/>
                    </a:lnTo>
                    <a:lnTo>
                      <a:pt x="3" y="135"/>
                    </a:lnTo>
                    <a:lnTo>
                      <a:pt x="0" y="136"/>
                    </a:lnTo>
                    <a:lnTo>
                      <a:pt x="3" y="139"/>
                    </a:lnTo>
                    <a:lnTo>
                      <a:pt x="8" y="142"/>
                    </a:lnTo>
                    <a:lnTo>
                      <a:pt x="9" y="143"/>
                    </a:lnTo>
                    <a:lnTo>
                      <a:pt x="9" y="145"/>
                    </a:lnTo>
                    <a:lnTo>
                      <a:pt x="8" y="146"/>
                    </a:lnTo>
                    <a:lnTo>
                      <a:pt x="9" y="147"/>
                    </a:lnTo>
                    <a:lnTo>
                      <a:pt x="11" y="147"/>
                    </a:lnTo>
                    <a:lnTo>
                      <a:pt x="12" y="146"/>
                    </a:lnTo>
                    <a:lnTo>
                      <a:pt x="14" y="145"/>
                    </a:lnTo>
                    <a:lnTo>
                      <a:pt x="15" y="147"/>
                    </a:lnTo>
                    <a:lnTo>
                      <a:pt x="15" y="148"/>
                    </a:lnTo>
                    <a:lnTo>
                      <a:pt x="15" y="149"/>
                    </a:lnTo>
                    <a:lnTo>
                      <a:pt x="15" y="151"/>
                    </a:lnTo>
                    <a:lnTo>
                      <a:pt x="15" y="151"/>
                    </a:lnTo>
                    <a:lnTo>
                      <a:pt x="14" y="153"/>
                    </a:lnTo>
                    <a:lnTo>
                      <a:pt x="15" y="154"/>
                    </a:lnTo>
                    <a:lnTo>
                      <a:pt x="17" y="154"/>
                    </a:lnTo>
                    <a:lnTo>
                      <a:pt x="18" y="155"/>
                    </a:lnTo>
                    <a:lnTo>
                      <a:pt x="19" y="153"/>
                    </a:lnTo>
                    <a:lnTo>
                      <a:pt x="20" y="151"/>
                    </a:lnTo>
                    <a:lnTo>
                      <a:pt x="20" y="149"/>
                    </a:lnTo>
                    <a:lnTo>
                      <a:pt x="22" y="149"/>
                    </a:lnTo>
                    <a:lnTo>
                      <a:pt x="22" y="149"/>
                    </a:lnTo>
                    <a:lnTo>
                      <a:pt x="20" y="152"/>
                    </a:lnTo>
                    <a:lnTo>
                      <a:pt x="20" y="154"/>
                    </a:lnTo>
                    <a:lnTo>
                      <a:pt x="20" y="154"/>
                    </a:lnTo>
                    <a:lnTo>
                      <a:pt x="19" y="157"/>
                    </a:lnTo>
                    <a:lnTo>
                      <a:pt x="20" y="157"/>
                    </a:lnTo>
                    <a:lnTo>
                      <a:pt x="22" y="157"/>
                    </a:lnTo>
                    <a:lnTo>
                      <a:pt x="23" y="158"/>
                    </a:lnTo>
                    <a:lnTo>
                      <a:pt x="22" y="159"/>
                    </a:lnTo>
                    <a:lnTo>
                      <a:pt x="23" y="161"/>
                    </a:lnTo>
                    <a:lnTo>
                      <a:pt x="24" y="161"/>
                    </a:lnTo>
                    <a:lnTo>
                      <a:pt x="25" y="161"/>
                    </a:lnTo>
                    <a:lnTo>
                      <a:pt x="25" y="163"/>
                    </a:lnTo>
                    <a:lnTo>
                      <a:pt x="24" y="166"/>
                    </a:lnTo>
                    <a:lnTo>
                      <a:pt x="23" y="169"/>
                    </a:lnTo>
                    <a:lnTo>
                      <a:pt x="23" y="169"/>
                    </a:lnTo>
                    <a:lnTo>
                      <a:pt x="25" y="170"/>
                    </a:lnTo>
                    <a:lnTo>
                      <a:pt x="25" y="170"/>
                    </a:lnTo>
                    <a:lnTo>
                      <a:pt x="29" y="171"/>
                    </a:lnTo>
                    <a:lnTo>
                      <a:pt x="31" y="171"/>
                    </a:lnTo>
                    <a:lnTo>
                      <a:pt x="32" y="170"/>
                    </a:lnTo>
                    <a:lnTo>
                      <a:pt x="35" y="173"/>
                    </a:lnTo>
                    <a:lnTo>
                      <a:pt x="35" y="173"/>
                    </a:lnTo>
                    <a:lnTo>
                      <a:pt x="36" y="175"/>
                    </a:lnTo>
                    <a:lnTo>
                      <a:pt x="38" y="173"/>
                    </a:lnTo>
                    <a:lnTo>
                      <a:pt x="41" y="170"/>
                    </a:lnTo>
                    <a:lnTo>
                      <a:pt x="41" y="169"/>
                    </a:lnTo>
                    <a:lnTo>
                      <a:pt x="42" y="167"/>
                    </a:lnTo>
                    <a:lnTo>
                      <a:pt x="43" y="164"/>
                    </a:lnTo>
                    <a:lnTo>
                      <a:pt x="42" y="161"/>
                    </a:lnTo>
                    <a:lnTo>
                      <a:pt x="42" y="160"/>
                    </a:lnTo>
                    <a:lnTo>
                      <a:pt x="41" y="159"/>
                    </a:lnTo>
                    <a:lnTo>
                      <a:pt x="41" y="155"/>
                    </a:lnTo>
                    <a:lnTo>
                      <a:pt x="41" y="154"/>
                    </a:lnTo>
                    <a:lnTo>
                      <a:pt x="40" y="151"/>
                    </a:lnTo>
                    <a:lnTo>
                      <a:pt x="41" y="151"/>
                    </a:lnTo>
                    <a:lnTo>
                      <a:pt x="42" y="147"/>
                    </a:lnTo>
                    <a:lnTo>
                      <a:pt x="42" y="146"/>
                    </a:lnTo>
                    <a:lnTo>
                      <a:pt x="42" y="142"/>
                    </a:lnTo>
                    <a:lnTo>
                      <a:pt x="42" y="141"/>
                    </a:lnTo>
                    <a:lnTo>
                      <a:pt x="40" y="139"/>
                    </a:lnTo>
                    <a:lnTo>
                      <a:pt x="36" y="137"/>
                    </a:lnTo>
                    <a:lnTo>
                      <a:pt x="35" y="137"/>
                    </a:lnTo>
                    <a:lnTo>
                      <a:pt x="34" y="137"/>
                    </a:lnTo>
                    <a:lnTo>
                      <a:pt x="34" y="136"/>
                    </a:lnTo>
                    <a:lnTo>
                      <a:pt x="34" y="135"/>
                    </a:lnTo>
                    <a:lnTo>
                      <a:pt x="35" y="134"/>
                    </a:lnTo>
                    <a:lnTo>
                      <a:pt x="37" y="134"/>
                    </a:lnTo>
                    <a:lnTo>
                      <a:pt x="35" y="131"/>
                    </a:lnTo>
                    <a:lnTo>
                      <a:pt x="30" y="130"/>
                    </a:lnTo>
                    <a:lnTo>
                      <a:pt x="29" y="130"/>
                    </a:lnTo>
                    <a:lnTo>
                      <a:pt x="29" y="130"/>
                    </a:lnTo>
                    <a:lnTo>
                      <a:pt x="25" y="130"/>
                    </a:lnTo>
                    <a:lnTo>
                      <a:pt x="24" y="128"/>
                    </a:lnTo>
                    <a:lnTo>
                      <a:pt x="24" y="127"/>
                    </a:lnTo>
                    <a:lnTo>
                      <a:pt x="24" y="127"/>
                    </a:lnTo>
                    <a:lnTo>
                      <a:pt x="25" y="127"/>
                    </a:lnTo>
                    <a:lnTo>
                      <a:pt x="26" y="127"/>
                    </a:lnTo>
                    <a:lnTo>
                      <a:pt x="28" y="127"/>
                    </a:lnTo>
                    <a:lnTo>
                      <a:pt x="30" y="125"/>
                    </a:lnTo>
                    <a:lnTo>
                      <a:pt x="30" y="125"/>
                    </a:lnTo>
                    <a:lnTo>
                      <a:pt x="32" y="125"/>
                    </a:lnTo>
                    <a:lnTo>
                      <a:pt x="34" y="127"/>
                    </a:lnTo>
                    <a:lnTo>
                      <a:pt x="34" y="127"/>
                    </a:lnTo>
                    <a:lnTo>
                      <a:pt x="36" y="129"/>
                    </a:lnTo>
                    <a:lnTo>
                      <a:pt x="40" y="128"/>
                    </a:lnTo>
                    <a:lnTo>
                      <a:pt x="41" y="127"/>
                    </a:lnTo>
                    <a:lnTo>
                      <a:pt x="42" y="125"/>
                    </a:lnTo>
                    <a:lnTo>
                      <a:pt x="42" y="124"/>
                    </a:lnTo>
                    <a:lnTo>
                      <a:pt x="42" y="123"/>
                    </a:lnTo>
                    <a:lnTo>
                      <a:pt x="43" y="122"/>
                    </a:lnTo>
                    <a:lnTo>
                      <a:pt x="43" y="122"/>
                    </a:lnTo>
                    <a:lnTo>
                      <a:pt x="44" y="122"/>
                    </a:lnTo>
                    <a:lnTo>
                      <a:pt x="47" y="120"/>
                    </a:lnTo>
                    <a:lnTo>
                      <a:pt x="49" y="120"/>
                    </a:lnTo>
                    <a:lnTo>
                      <a:pt x="53" y="119"/>
                    </a:lnTo>
                    <a:lnTo>
                      <a:pt x="55" y="118"/>
                    </a:lnTo>
                    <a:lnTo>
                      <a:pt x="58" y="117"/>
                    </a:lnTo>
                    <a:lnTo>
                      <a:pt x="59" y="116"/>
                    </a:lnTo>
                    <a:lnTo>
                      <a:pt x="61" y="114"/>
                    </a:lnTo>
                    <a:lnTo>
                      <a:pt x="62" y="113"/>
                    </a:lnTo>
                    <a:lnTo>
                      <a:pt x="64" y="112"/>
                    </a:lnTo>
                    <a:lnTo>
                      <a:pt x="66" y="113"/>
                    </a:lnTo>
                    <a:lnTo>
                      <a:pt x="67" y="113"/>
                    </a:lnTo>
                    <a:lnTo>
                      <a:pt x="70" y="113"/>
                    </a:lnTo>
                    <a:lnTo>
                      <a:pt x="70" y="114"/>
                    </a:lnTo>
                    <a:lnTo>
                      <a:pt x="68" y="116"/>
                    </a:lnTo>
                    <a:lnTo>
                      <a:pt x="67" y="119"/>
                    </a:lnTo>
                    <a:lnTo>
                      <a:pt x="68" y="120"/>
                    </a:lnTo>
                    <a:lnTo>
                      <a:pt x="68" y="120"/>
                    </a:lnTo>
                    <a:lnTo>
                      <a:pt x="70" y="122"/>
                    </a:lnTo>
                    <a:lnTo>
                      <a:pt x="71" y="120"/>
                    </a:lnTo>
                    <a:lnTo>
                      <a:pt x="72" y="117"/>
                    </a:lnTo>
                    <a:lnTo>
                      <a:pt x="73" y="116"/>
                    </a:lnTo>
                    <a:lnTo>
                      <a:pt x="73" y="114"/>
                    </a:lnTo>
                    <a:lnTo>
                      <a:pt x="73" y="114"/>
                    </a:lnTo>
                    <a:lnTo>
                      <a:pt x="74" y="114"/>
                    </a:lnTo>
                    <a:lnTo>
                      <a:pt x="74" y="114"/>
                    </a:lnTo>
                    <a:lnTo>
                      <a:pt x="73" y="118"/>
                    </a:lnTo>
                    <a:lnTo>
                      <a:pt x="73" y="119"/>
                    </a:lnTo>
                    <a:lnTo>
                      <a:pt x="73" y="119"/>
                    </a:lnTo>
                    <a:lnTo>
                      <a:pt x="73" y="122"/>
                    </a:lnTo>
                    <a:lnTo>
                      <a:pt x="77" y="127"/>
                    </a:lnTo>
                    <a:lnTo>
                      <a:pt x="77" y="127"/>
                    </a:lnTo>
                    <a:lnTo>
                      <a:pt x="78" y="128"/>
                    </a:lnTo>
                    <a:lnTo>
                      <a:pt x="79" y="129"/>
                    </a:lnTo>
                    <a:lnTo>
                      <a:pt x="82" y="130"/>
                    </a:lnTo>
                    <a:lnTo>
                      <a:pt x="84" y="133"/>
                    </a:lnTo>
                    <a:lnTo>
                      <a:pt x="89" y="134"/>
                    </a:lnTo>
                    <a:lnTo>
                      <a:pt x="90" y="134"/>
                    </a:lnTo>
                    <a:lnTo>
                      <a:pt x="90" y="134"/>
                    </a:lnTo>
                    <a:lnTo>
                      <a:pt x="91" y="134"/>
                    </a:lnTo>
                    <a:lnTo>
                      <a:pt x="93" y="133"/>
                    </a:lnTo>
                    <a:lnTo>
                      <a:pt x="93" y="130"/>
                    </a:lnTo>
                    <a:lnTo>
                      <a:pt x="93" y="127"/>
                    </a:lnTo>
                    <a:lnTo>
                      <a:pt x="94" y="125"/>
                    </a:lnTo>
                    <a:lnTo>
                      <a:pt x="95" y="124"/>
                    </a:lnTo>
                    <a:lnTo>
                      <a:pt x="95" y="123"/>
                    </a:lnTo>
                    <a:lnTo>
                      <a:pt x="97" y="120"/>
                    </a:lnTo>
                    <a:lnTo>
                      <a:pt x="99" y="120"/>
                    </a:lnTo>
                    <a:lnTo>
                      <a:pt x="100" y="118"/>
                    </a:lnTo>
                    <a:lnTo>
                      <a:pt x="100" y="117"/>
                    </a:lnTo>
                    <a:lnTo>
                      <a:pt x="100" y="116"/>
                    </a:lnTo>
                    <a:lnTo>
                      <a:pt x="100" y="116"/>
                    </a:lnTo>
                    <a:lnTo>
                      <a:pt x="97" y="113"/>
                    </a:lnTo>
                    <a:lnTo>
                      <a:pt x="95" y="112"/>
                    </a:lnTo>
                    <a:lnTo>
                      <a:pt x="94" y="111"/>
                    </a:lnTo>
                    <a:lnTo>
                      <a:pt x="94" y="110"/>
                    </a:lnTo>
                    <a:lnTo>
                      <a:pt x="94" y="110"/>
                    </a:lnTo>
                    <a:lnTo>
                      <a:pt x="94" y="110"/>
                    </a:lnTo>
                    <a:lnTo>
                      <a:pt x="95" y="110"/>
                    </a:lnTo>
                    <a:lnTo>
                      <a:pt x="99" y="112"/>
                    </a:lnTo>
                    <a:lnTo>
                      <a:pt x="100" y="112"/>
                    </a:lnTo>
                    <a:lnTo>
                      <a:pt x="101" y="112"/>
                    </a:lnTo>
                    <a:lnTo>
                      <a:pt x="101" y="113"/>
                    </a:lnTo>
                    <a:lnTo>
                      <a:pt x="101" y="116"/>
                    </a:lnTo>
                    <a:lnTo>
                      <a:pt x="103" y="116"/>
                    </a:lnTo>
                    <a:lnTo>
                      <a:pt x="105" y="116"/>
                    </a:lnTo>
                    <a:lnTo>
                      <a:pt x="108" y="116"/>
                    </a:lnTo>
                    <a:lnTo>
                      <a:pt x="109" y="116"/>
                    </a:lnTo>
                    <a:lnTo>
                      <a:pt x="111" y="116"/>
                    </a:lnTo>
                    <a:lnTo>
                      <a:pt x="113" y="116"/>
                    </a:lnTo>
                    <a:lnTo>
                      <a:pt x="115" y="114"/>
                    </a:lnTo>
                    <a:lnTo>
                      <a:pt x="117" y="114"/>
                    </a:lnTo>
                    <a:lnTo>
                      <a:pt x="118" y="112"/>
                    </a:lnTo>
                    <a:lnTo>
                      <a:pt x="118" y="110"/>
                    </a:lnTo>
                    <a:lnTo>
                      <a:pt x="118" y="107"/>
                    </a:lnTo>
                    <a:lnTo>
                      <a:pt x="119" y="107"/>
                    </a:lnTo>
                    <a:lnTo>
                      <a:pt x="119" y="106"/>
                    </a:lnTo>
                    <a:lnTo>
                      <a:pt x="120" y="106"/>
                    </a:lnTo>
                    <a:lnTo>
                      <a:pt x="120" y="106"/>
                    </a:lnTo>
                    <a:lnTo>
                      <a:pt x="120" y="108"/>
                    </a:lnTo>
                    <a:lnTo>
                      <a:pt x="120" y="110"/>
                    </a:lnTo>
                    <a:lnTo>
                      <a:pt x="120" y="113"/>
                    </a:lnTo>
                    <a:lnTo>
                      <a:pt x="120" y="113"/>
                    </a:lnTo>
                    <a:lnTo>
                      <a:pt x="120" y="114"/>
                    </a:lnTo>
                    <a:lnTo>
                      <a:pt x="120" y="116"/>
                    </a:lnTo>
                    <a:lnTo>
                      <a:pt x="120" y="117"/>
                    </a:lnTo>
                    <a:lnTo>
                      <a:pt x="123" y="116"/>
                    </a:lnTo>
                    <a:lnTo>
                      <a:pt x="124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 309">
                <a:extLst>
                  <a:ext uri="{FF2B5EF4-FFF2-40B4-BE49-F238E27FC236}">
                    <a16:creationId xmlns:a16="http://schemas.microsoft.com/office/drawing/2014/main" id="{8015A7A5-7BC1-4500-845D-AA14AC7A4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1900" y="1076325"/>
                <a:ext cx="11113" cy="11112"/>
              </a:xfrm>
              <a:custGeom>
                <a:avLst/>
                <a:gdLst>
                  <a:gd name="T0" fmla="*/ 33 w 33"/>
                  <a:gd name="T1" fmla="*/ 8 h 31"/>
                  <a:gd name="T2" fmla="*/ 30 w 33"/>
                  <a:gd name="T3" fmla="*/ 6 h 31"/>
                  <a:gd name="T4" fmla="*/ 29 w 33"/>
                  <a:gd name="T5" fmla="*/ 3 h 31"/>
                  <a:gd name="T6" fmla="*/ 26 w 33"/>
                  <a:gd name="T7" fmla="*/ 2 h 31"/>
                  <a:gd name="T8" fmla="*/ 21 w 33"/>
                  <a:gd name="T9" fmla="*/ 1 h 31"/>
                  <a:gd name="T10" fmla="*/ 20 w 33"/>
                  <a:gd name="T11" fmla="*/ 0 h 31"/>
                  <a:gd name="T12" fmla="*/ 17 w 33"/>
                  <a:gd name="T13" fmla="*/ 1 h 31"/>
                  <a:gd name="T14" fmla="*/ 16 w 33"/>
                  <a:gd name="T15" fmla="*/ 6 h 31"/>
                  <a:gd name="T16" fmla="*/ 12 w 33"/>
                  <a:gd name="T17" fmla="*/ 7 h 31"/>
                  <a:gd name="T18" fmla="*/ 12 w 33"/>
                  <a:gd name="T19" fmla="*/ 7 h 31"/>
                  <a:gd name="T20" fmla="*/ 10 w 33"/>
                  <a:gd name="T21" fmla="*/ 6 h 31"/>
                  <a:gd name="T22" fmla="*/ 9 w 33"/>
                  <a:gd name="T23" fmla="*/ 6 h 31"/>
                  <a:gd name="T24" fmla="*/ 8 w 33"/>
                  <a:gd name="T25" fmla="*/ 6 h 31"/>
                  <a:gd name="T26" fmla="*/ 8 w 33"/>
                  <a:gd name="T27" fmla="*/ 7 h 31"/>
                  <a:gd name="T28" fmla="*/ 6 w 33"/>
                  <a:gd name="T29" fmla="*/ 13 h 31"/>
                  <a:gd name="T30" fmla="*/ 3 w 33"/>
                  <a:gd name="T31" fmla="*/ 16 h 31"/>
                  <a:gd name="T32" fmla="*/ 0 w 33"/>
                  <a:gd name="T33" fmla="*/ 20 h 31"/>
                  <a:gd name="T34" fmla="*/ 2 w 33"/>
                  <a:gd name="T35" fmla="*/ 20 h 31"/>
                  <a:gd name="T36" fmla="*/ 5 w 33"/>
                  <a:gd name="T37" fmla="*/ 22 h 31"/>
                  <a:gd name="T38" fmla="*/ 8 w 33"/>
                  <a:gd name="T39" fmla="*/ 20 h 31"/>
                  <a:gd name="T40" fmla="*/ 9 w 33"/>
                  <a:gd name="T41" fmla="*/ 23 h 31"/>
                  <a:gd name="T42" fmla="*/ 10 w 33"/>
                  <a:gd name="T43" fmla="*/ 25 h 31"/>
                  <a:gd name="T44" fmla="*/ 15 w 33"/>
                  <a:gd name="T45" fmla="*/ 28 h 31"/>
                  <a:gd name="T46" fmla="*/ 17 w 33"/>
                  <a:gd name="T47" fmla="*/ 30 h 31"/>
                  <a:gd name="T48" fmla="*/ 20 w 33"/>
                  <a:gd name="T49" fmla="*/ 31 h 31"/>
                  <a:gd name="T50" fmla="*/ 20 w 33"/>
                  <a:gd name="T51" fmla="*/ 25 h 31"/>
                  <a:gd name="T52" fmla="*/ 20 w 33"/>
                  <a:gd name="T53" fmla="*/ 22 h 31"/>
                  <a:gd name="T54" fmla="*/ 20 w 33"/>
                  <a:gd name="T55" fmla="*/ 19 h 31"/>
                  <a:gd name="T56" fmla="*/ 23 w 33"/>
                  <a:gd name="T57" fmla="*/ 14 h 31"/>
                  <a:gd name="T58" fmla="*/ 24 w 33"/>
                  <a:gd name="T59" fmla="*/ 18 h 31"/>
                  <a:gd name="T60" fmla="*/ 27 w 33"/>
                  <a:gd name="T61" fmla="*/ 19 h 31"/>
                  <a:gd name="T62" fmla="*/ 29 w 33"/>
                  <a:gd name="T63" fmla="*/ 20 h 31"/>
                  <a:gd name="T64" fmla="*/ 30 w 33"/>
                  <a:gd name="T65" fmla="*/ 20 h 31"/>
                  <a:gd name="T66" fmla="*/ 32 w 33"/>
                  <a:gd name="T67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1">
                    <a:moveTo>
                      <a:pt x="33" y="13"/>
                    </a:moveTo>
                    <a:lnTo>
                      <a:pt x="33" y="8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30" y="5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6" y="13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8" y="22"/>
                    </a:lnTo>
                    <a:lnTo>
                      <a:pt x="8" y="20"/>
                    </a:lnTo>
                    <a:lnTo>
                      <a:pt x="9" y="22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8"/>
                    </a:lnTo>
                    <a:lnTo>
                      <a:pt x="15" y="28"/>
                    </a:lnTo>
                    <a:lnTo>
                      <a:pt x="16" y="29"/>
                    </a:lnTo>
                    <a:lnTo>
                      <a:pt x="17" y="30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18" y="23"/>
                    </a:lnTo>
                    <a:lnTo>
                      <a:pt x="20" y="22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1" y="18"/>
                    </a:lnTo>
                    <a:lnTo>
                      <a:pt x="23" y="14"/>
                    </a:lnTo>
                    <a:lnTo>
                      <a:pt x="23" y="16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7" y="19"/>
                    </a:lnTo>
                    <a:lnTo>
                      <a:pt x="27" y="19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30" y="20"/>
                    </a:lnTo>
                    <a:lnTo>
                      <a:pt x="32" y="18"/>
                    </a:lnTo>
                    <a:lnTo>
                      <a:pt x="32" y="14"/>
                    </a:lnTo>
                    <a:lnTo>
                      <a:pt x="33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 310">
                <a:extLst>
                  <a:ext uri="{FF2B5EF4-FFF2-40B4-BE49-F238E27FC236}">
                    <a16:creationId xmlns:a16="http://schemas.microsoft.com/office/drawing/2014/main" id="{8D32DC1E-51B0-4907-A051-87BB2E478B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1425" y="1019175"/>
                <a:ext cx="23813" cy="22225"/>
              </a:xfrm>
              <a:custGeom>
                <a:avLst/>
                <a:gdLst>
                  <a:gd name="T0" fmla="*/ 64 w 76"/>
                  <a:gd name="T1" fmla="*/ 30 h 70"/>
                  <a:gd name="T2" fmla="*/ 59 w 76"/>
                  <a:gd name="T3" fmla="*/ 22 h 70"/>
                  <a:gd name="T4" fmla="*/ 52 w 76"/>
                  <a:gd name="T5" fmla="*/ 25 h 70"/>
                  <a:gd name="T6" fmla="*/ 39 w 76"/>
                  <a:gd name="T7" fmla="*/ 22 h 70"/>
                  <a:gd name="T8" fmla="*/ 34 w 76"/>
                  <a:gd name="T9" fmla="*/ 20 h 70"/>
                  <a:gd name="T10" fmla="*/ 25 w 76"/>
                  <a:gd name="T11" fmla="*/ 14 h 70"/>
                  <a:gd name="T12" fmla="*/ 21 w 76"/>
                  <a:gd name="T13" fmla="*/ 12 h 70"/>
                  <a:gd name="T14" fmla="*/ 15 w 76"/>
                  <a:gd name="T15" fmla="*/ 8 h 70"/>
                  <a:gd name="T16" fmla="*/ 12 w 76"/>
                  <a:gd name="T17" fmla="*/ 6 h 70"/>
                  <a:gd name="T18" fmla="*/ 10 w 76"/>
                  <a:gd name="T19" fmla="*/ 5 h 70"/>
                  <a:gd name="T20" fmla="*/ 2 w 76"/>
                  <a:gd name="T21" fmla="*/ 1 h 70"/>
                  <a:gd name="T22" fmla="*/ 1 w 76"/>
                  <a:gd name="T23" fmla="*/ 8 h 70"/>
                  <a:gd name="T24" fmla="*/ 6 w 76"/>
                  <a:gd name="T25" fmla="*/ 13 h 70"/>
                  <a:gd name="T26" fmla="*/ 10 w 76"/>
                  <a:gd name="T27" fmla="*/ 17 h 70"/>
                  <a:gd name="T28" fmla="*/ 12 w 76"/>
                  <a:gd name="T29" fmla="*/ 24 h 70"/>
                  <a:gd name="T30" fmla="*/ 13 w 76"/>
                  <a:gd name="T31" fmla="*/ 31 h 70"/>
                  <a:gd name="T32" fmla="*/ 17 w 76"/>
                  <a:gd name="T33" fmla="*/ 35 h 70"/>
                  <a:gd name="T34" fmla="*/ 18 w 76"/>
                  <a:gd name="T35" fmla="*/ 37 h 70"/>
                  <a:gd name="T36" fmla="*/ 17 w 76"/>
                  <a:gd name="T37" fmla="*/ 37 h 70"/>
                  <a:gd name="T38" fmla="*/ 11 w 76"/>
                  <a:gd name="T39" fmla="*/ 37 h 70"/>
                  <a:gd name="T40" fmla="*/ 7 w 76"/>
                  <a:gd name="T41" fmla="*/ 35 h 70"/>
                  <a:gd name="T42" fmla="*/ 5 w 76"/>
                  <a:gd name="T43" fmla="*/ 38 h 70"/>
                  <a:gd name="T44" fmla="*/ 8 w 76"/>
                  <a:gd name="T45" fmla="*/ 42 h 70"/>
                  <a:gd name="T46" fmla="*/ 7 w 76"/>
                  <a:gd name="T47" fmla="*/ 46 h 70"/>
                  <a:gd name="T48" fmla="*/ 5 w 76"/>
                  <a:gd name="T49" fmla="*/ 47 h 70"/>
                  <a:gd name="T50" fmla="*/ 6 w 76"/>
                  <a:gd name="T51" fmla="*/ 53 h 70"/>
                  <a:gd name="T52" fmla="*/ 10 w 76"/>
                  <a:gd name="T53" fmla="*/ 58 h 70"/>
                  <a:gd name="T54" fmla="*/ 12 w 76"/>
                  <a:gd name="T55" fmla="*/ 58 h 70"/>
                  <a:gd name="T56" fmla="*/ 15 w 76"/>
                  <a:gd name="T57" fmla="*/ 66 h 70"/>
                  <a:gd name="T58" fmla="*/ 18 w 76"/>
                  <a:gd name="T59" fmla="*/ 68 h 70"/>
                  <a:gd name="T60" fmla="*/ 25 w 76"/>
                  <a:gd name="T61" fmla="*/ 66 h 70"/>
                  <a:gd name="T62" fmla="*/ 28 w 76"/>
                  <a:gd name="T63" fmla="*/ 65 h 70"/>
                  <a:gd name="T64" fmla="*/ 29 w 76"/>
                  <a:gd name="T65" fmla="*/ 65 h 70"/>
                  <a:gd name="T66" fmla="*/ 30 w 76"/>
                  <a:gd name="T67" fmla="*/ 61 h 70"/>
                  <a:gd name="T68" fmla="*/ 27 w 76"/>
                  <a:gd name="T69" fmla="*/ 59 h 70"/>
                  <a:gd name="T70" fmla="*/ 21 w 76"/>
                  <a:gd name="T71" fmla="*/ 56 h 70"/>
                  <a:gd name="T72" fmla="*/ 17 w 76"/>
                  <a:gd name="T73" fmla="*/ 55 h 70"/>
                  <a:gd name="T74" fmla="*/ 13 w 76"/>
                  <a:gd name="T75" fmla="*/ 52 h 70"/>
                  <a:gd name="T76" fmla="*/ 18 w 76"/>
                  <a:gd name="T77" fmla="*/ 50 h 70"/>
                  <a:gd name="T78" fmla="*/ 24 w 76"/>
                  <a:gd name="T79" fmla="*/ 54 h 70"/>
                  <a:gd name="T80" fmla="*/ 30 w 76"/>
                  <a:gd name="T81" fmla="*/ 50 h 70"/>
                  <a:gd name="T82" fmla="*/ 34 w 76"/>
                  <a:gd name="T83" fmla="*/ 53 h 70"/>
                  <a:gd name="T84" fmla="*/ 40 w 76"/>
                  <a:gd name="T85" fmla="*/ 54 h 70"/>
                  <a:gd name="T86" fmla="*/ 41 w 76"/>
                  <a:gd name="T87" fmla="*/ 54 h 70"/>
                  <a:gd name="T88" fmla="*/ 46 w 76"/>
                  <a:gd name="T89" fmla="*/ 56 h 70"/>
                  <a:gd name="T90" fmla="*/ 52 w 76"/>
                  <a:gd name="T91" fmla="*/ 59 h 70"/>
                  <a:gd name="T92" fmla="*/ 57 w 76"/>
                  <a:gd name="T93" fmla="*/ 59 h 70"/>
                  <a:gd name="T94" fmla="*/ 57 w 76"/>
                  <a:gd name="T95" fmla="*/ 50 h 70"/>
                  <a:gd name="T96" fmla="*/ 58 w 76"/>
                  <a:gd name="T97" fmla="*/ 47 h 70"/>
                  <a:gd name="T98" fmla="*/ 63 w 76"/>
                  <a:gd name="T99" fmla="*/ 44 h 70"/>
                  <a:gd name="T100" fmla="*/ 67 w 76"/>
                  <a:gd name="T101" fmla="*/ 44 h 70"/>
                  <a:gd name="T102" fmla="*/ 76 w 76"/>
                  <a:gd name="T103" fmla="*/ 41 h 70"/>
                  <a:gd name="T104" fmla="*/ 75 w 76"/>
                  <a:gd name="T105" fmla="*/ 37 h 70"/>
                  <a:gd name="T106" fmla="*/ 69 w 76"/>
                  <a:gd name="T107" fmla="*/ 3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6" h="70">
                    <a:moveTo>
                      <a:pt x="66" y="31"/>
                    </a:moveTo>
                    <a:lnTo>
                      <a:pt x="64" y="30"/>
                    </a:lnTo>
                    <a:lnTo>
                      <a:pt x="64" y="30"/>
                    </a:lnTo>
                    <a:lnTo>
                      <a:pt x="61" y="25"/>
                    </a:lnTo>
                    <a:lnTo>
                      <a:pt x="60" y="20"/>
                    </a:lnTo>
                    <a:lnTo>
                      <a:pt x="59" y="22"/>
                    </a:lnTo>
                    <a:lnTo>
                      <a:pt x="55" y="26"/>
                    </a:lnTo>
                    <a:lnTo>
                      <a:pt x="53" y="25"/>
                    </a:lnTo>
                    <a:lnTo>
                      <a:pt x="52" y="25"/>
                    </a:lnTo>
                    <a:lnTo>
                      <a:pt x="45" y="24"/>
                    </a:lnTo>
                    <a:lnTo>
                      <a:pt x="39" y="22"/>
                    </a:lnTo>
                    <a:lnTo>
                      <a:pt x="39" y="22"/>
                    </a:lnTo>
                    <a:lnTo>
                      <a:pt x="37" y="22"/>
                    </a:lnTo>
                    <a:lnTo>
                      <a:pt x="35" y="22"/>
                    </a:lnTo>
                    <a:lnTo>
                      <a:pt x="34" y="20"/>
                    </a:lnTo>
                    <a:lnTo>
                      <a:pt x="30" y="18"/>
                    </a:lnTo>
                    <a:lnTo>
                      <a:pt x="29" y="17"/>
                    </a:lnTo>
                    <a:lnTo>
                      <a:pt x="25" y="14"/>
                    </a:lnTo>
                    <a:lnTo>
                      <a:pt x="23" y="13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18" y="11"/>
                    </a:lnTo>
                    <a:lnTo>
                      <a:pt x="16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3" y="7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8"/>
                    </a:lnTo>
                    <a:lnTo>
                      <a:pt x="5" y="11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7" y="14"/>
                    </a:lnTo>
                    <a:lnTo>
                      <a:pt x="8" y="16"/>
                    </a:lnTo>
                    <a:lnTo>
                      <a:pt x="10" y="17"/>
                    </a:lnTo>
                    <a:lnTo>
                      <a:pt x="11" y="18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13" y="25"/>
                    </a:lnTo>
                    <a:lnTo>
                      <a:pt x="13" y="29"/>
                    </a:lnTo>
                    <a:lnTo>
                      <a:pt x="13" y="31"/>
                    </a:lnTo>
                    <a:lnTo>
                      <a:pt x="15" y="32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7" y="36"/>
                    </a:lnTo>
                    <a:lnTo>
                      <a:pt x="18" y="36"/>
                    </a:lnTo>
                    <a:lnTo>
                      <a:pt x="18" y="37"/>
                    </a:lnTo>
                    <a:lnTo>
                      <a:pt x="18" y="37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6" y="37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10" y="36"/>
                    </a:lnTo>
                    <a:lnTo>
                      <a:pt x="8" y="35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5" y="36"/>
                    </a:lnTo>
                    <a:lnTo>
                      <a:pt x="5" y="38"/>
                    </a:lnTo>
                    <a:lnTo>
                      <a:pt x="5" y="40"/>
                    </a:lnTo>
                    <a:lnTo>
                      <a:pt x="7" y="41"/>
                    </a:lnTo>
                    <a:lnTo>
                      <a:pt x="8" y="42"/>
                    </a:lnTo>
                    <a:lnTo>
                      <a:pt x="8" y="43"/>
                    </a:lnTo>
                    <a:lnTo>
                      <a:pt x="8" y="44"/>
                    </a:lnTo>
                    <a:lnTo>
                      <a:pt x="7" y="46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5" y="47"/>
                    </a:lnTo>
                    <a:lnTo>
                      <a:pt x="5" y="48"/>
                    </a:lnTo>
                    <a:lnTo>
                      <a:pt x="5" y="52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7" y="56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11" y="58"/>
                    </a:lnTo>
                    <a:lnTo>
                      <a:pt x="12" y="58"/>
                    </a:lnTo>
                    <a:lnTo>
                      <a:pt x="13" y="60"/>
                    </a:lnTo>
                    <a:lnTo>
                      <a:pt x="13" y="61"/>
                    </a:lnTo>
                    <a:lnTo>
                      <a:pt x="15" y="66"/>
                    </a:lnTo>
                    <a:lnTo>
                      <a:pt x="16" y="66"/>
                    </a:lnTo>
                    <a:lnTo>
                      <a:pt x="17" y="67"/>
                    </a:lnTo>
                    <a:lnTo>
                      <a:pt x="18" y="68"/>
                    </a:lnTo>
                    <a:lnTo>
                      <a:pt x="21" y="70"/>
                    </a:lnTo>
                    <a:lnTo>
                      <a:pt x="22" y="70"/>
                    </a:lnTo>
                    <a:lnTo>
                      <a:pt x="25" y="66"/>
                    </a:lnTo>
                    <a:lnTo>
                      <a:pt x="25" y="65"/>
                    </a:lnTo>
                    <a:lnTo>
                      <a:pt x="27" y="65"/>
                    </a:lnTo>
                    <a:lnTo>
                      <a:pt x="28" y="65"/>
                    </a:lnTo>
                    <a:lnTo>
                      <a:pt x="28" y="65"/>
                    </a:lnTo>
                    <a:lnTo>
                      <a:pt x="28" y="65"/>
                    </a:lnTo>
                    <a:lnTo>
                      <a:pt x="29" y="65"/>
                    </a:lnTo>
                    <a:lnTo>
                      <a:pt x="30" y="64"/>
                    </a:lnTo>
                    <a:lnTo>
                      <a:pt x="31" y="62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8" y="59"/>
                    </a:lnTo>
                    <a:lnTo>
                      <a:pt x="27" y="59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1" y="56"/>
                    </a:lnTo>
                    <a:lnTo>
                      <a:pt x="19" y="56"/>
                    </a:lnTo>
                    <a:lnTo>
                      <a:pt x="18" y="55"/>
                    </a:lnTo>
                    <a:lnTo>
                      <a:pt x="17" y="55"/>
                    </a:lnTo>
                    <a:lnTo>
                      <a:pt x="16" y="55"/>
                    </a:lnTo>
                    <a:lnTo>
                      <a:pt x="15" y="54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17" y="49"/>
                    </a:lnTo>
                    <a:lnTo>
                      <a:pt x="18" y="50"/>
                    </a:lnTo>
                    <a:lnTo>
                      <a:pt x="19" y="52"/>
                    </a:lnTo>
                    <a:lnTo>
                      <a:pt x="23" y="54"/>
                    </a:lnTo>
                    <a:lnTo>
                      <a:pt x="24" y="54"/>
                    </a:lnTo>
                    <a:lnTo>
                      <a:pt x="28" y="53"/>
                    </a:lnTo>
                    <a:lnTo>
                      <a:pt x="29" y="50"/>
                    </a:lnTo>
                    <a:lnTo>
                      <a:pt x="30" y="50"/>
                    </a:lnTo>
                    <a:lnTo>
                      <a:pt x="30" y="52"/>
                    </a:lnTo>
                    <a:lnTo>
                      <a:pt x="33" y="53"/>
                    </a:lnTo>
                    <a:lnTo>
                      <a:pt x="34" y="53"/>
                    </a:lnTo>
                    <a:lnTo>
                      <a:pt x="36" y="54"/>
                    </a:lnTo>
                    <a:lnTo>
                      <a:pt x="39" y="54"/>
                    </a:lnTo>
                    <a:lnTo>
                      <a:pt x="40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6" y="56"/>
                    </a:lnTo>
                    <a:lnTo>
                      <a:pt x="47" y="56"/>
                    </a:lnTo>
                    <a:lnTo>
                      <a:pt x="48" y="56"/>
                    </a:lnTo>
                    <a:lnTo>
                      <a:pt x="52" y="59"/>
                    </a:lnTo>
                    <a:lnTo>
                      <a:pt x="55" y="60"/>
                    </a:lnTo>
                    <a:lnTo>
                      <a:pt x="57" y="59"/>
                    </a:lnTo>
                    <a:lnTo>
                      <a:pt x="57" y="59"/>
                    </a:lnTo>
                    <a:lnTo>
                      <a:pt x="58" y="55"/>
                    </a:lnTo>
                    <a:lnTo>
                      <a:pt x="57" y="53"/>
                    </a:lnTo>
                    <a:lnTo>
                      <a:pt x="57" y="50"/>
                    </a:lnTo>
                    <a:lnTo>
                      <a:pt x="57" y="49"/>
                    </a:lnTo>
                    <a:lnTo>
                      <a:pt x="57" y="47"/>
                    </a:lnTo>
                    <a:lnTo>
                      <a:pt x="58" y="47"/>
                    </a:lnTo>
                    <a:lnTo>
                      <a:pt x="59" y="44"/>
                    </a:lnTo>
                    <a:lnTo>
                      <a:pt x="60" y="44"/>
                    </a:lnTo>
                    <a:lnTo>
                      <a:pt x="63" y="44"/>
                    </a:lnTo>
                    <a:lnTo>
                      <a:pt x="64" y="44"/>
                    </a:lnTo>
                    <a:lnTo>
                      <a:pt x="66" y="44"/>
                    </a:lnTo>
                    <a:lnTo>
                      <a:pt x="67" y="44"/>
                    </a:lnTo>
                    <a:lnTo>
                      <a:pt x="71" y="43"/>
                    </a:lnTo>
                    <a:lnTo>
                      <a:pt x="73" y="42"/>
                    </a:lnTo>
                    <a:lnTo>
                      <a:pt x="76" y="41"/>
                    </a:lnTo>
                    <a:lnTo>
                      <a:pt x="76" y="40"/>
                    </a:lnTo>
                    <a:lnTo>
                      <a:pt x="76" y="37"/>
                    </a:lnTo>
                    <a:lnTo>
                      <a:pt x="75" y="37"/>
                    </a:lnTo>
                    <a:lnTo>
                      <a:pt x="71" y="37"/>
                    </a:lnTo>
                    <a:lnTo>
                      <a:pt x="70" y="35"/>
                    </a:lnTo>
                    <a:lnTo>
                      <a:pt x="69" y="34"/>
                    </a:lnTo>
                    <a:lnTo>
                      <a:pt x="66" y="31"/>
                    </a:lnTo>
                    <a:lnTo>
                      <a:pt x="6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 311">
                <a:extLst>
                  <a:ext uri="{FF2B5EF4-FFF2-40B4-BE49-F238E27FC236}">
                    <a16:creationId xmlns:a16="http://schemas.microsoft.com/office/drawing/2014/main" id="{8EC90367-E864-4D5E-8C3E-CEA832F2D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2063" y="1019175"/>
                <a:ext cx="9525" cy="9525"/>
              </a:xfrm>
              <a:custGeom>
                <a:avLst/>
                <a:gdLst>
                  <a:gd name="T0" fmla="*/ 12 w 29"/>
                  <a:gd name="T1" fmla="*/ 14 h 30"/>
                  <a:gd name="T2" fmla="*/ 11 w 29"/>
                  <a:gd name="T3" fmla="*/ 17 h 30"/>
                  <a:gd name="T4" fmla="*/ 11 w 29"/>
                  <a:gd name="T5" fmla="*/ 19 h 30"/>
                  <a:gd name="T6" fmla="*/ 9 w 29"/>
                  <a:gd name="T7" fmla="*/ 18 h 30"/>
                  <a:gd name="T8" fmla="*/ 4 w 29"/>
                  <a:gd name="T9" fmla="*/ 18 h 30"/>
                  <a:gd name="T10" fmla="*/ 3 w 29"/>
                  <a:gd name="T11" fmla="*/ 18 h 30"/>
                  <a:gd name="T12" fmla="*/ 1 w 29"/>
                  <a:gd name="T13" fmla="*/ 19 h 30"/>
                  <a:gd name="T14" fmla="*/ 0 w 29"/>
                  <a:gd name="T15" fmla="*/ 26 h 30"/>
                  <a:gd name="T16" fmla="*/ 0 w 29"/>
                  <a:gd name="T17" fmla="*/ 28 h 30"/>
                  <a:gd name="T18" fmla="*/ 1 w 29"/>
                  <a:gd name="T19" fmla="*/ 30 h 30"/>
                  <a:gd name="T20" fmla="*/ 4 w 29"/>
                  <a:gd name="T21" fmla="*/ 29 h 30"/>
                  <a:gd name="T22" fmla="*/ 6 w 29"/>
                  <a:gd name="T23" fmla="*/ 24 h 30"/>
                  <a:gd name="T24" fmla="*/ 9 w 29"/>
                  <a:gd name="T25" fmla="*/ 23 h 30"/>
                  <a:gd name="T26" fmla="*/ 10 w 29"/>
                  <a:gd name="T27" fmla="*/ 22 h 30"/>
                  <a:gd name="T28" fmla="*/ 10 w 29"/>
                  <a:gd name="T29" fmla="*/ 22 h 30"/>
                  <a:gd name="T30" fmla="*/ 10 w 29"/>
                  <a:gd name="T31" fmla="*/ 22 h 30"/>
                  <a:gd name="T32" fmla="*/ 11 w 29"/>
                  <a:gd name="T33" fmla="*/ 20 h 30"/>
                  <a:gd name="T34" fmla="*/ 11 w 29"/>
                  <a:gd name="T35" fmla="*/ 19 h 30"/>
                  <a:gd name="T36" fmla="*/ 11 w 29"/>
                  <a:gd name="T37" fmla="*/ 20 h 30"/>
                  <a:gd name="T38" fmla="*/ 12 w 29"/>
                  <a:gd name="T39" fmla="*/ 20 h 30"/>
                  <a:gd name="T40" fmla="*/ 14 w 29"/>
                  <a:gd name="T41" fmla="*/ 20 h 30"/>
                  <a:gd name="T42" fmla="*/ 14 w 29"/>
                  <a:gd name="T43" fmla="*/ 20 h 30"/>
                  <a:gd name="T44" fmla="*/ 15 w 29"/>
                  <a:gd name="T45" fmla="*/ 22 h 30"/>
                  <a:gd name="T46" fmla="*/ 16 w 29"/>
                  <a:gd name="T47" fmla="*/ 19 h 30"/>
                  <a:gd name="T48" fmla="*/ 18 w 29"/>
                  <a:gd name="T49" fmla="*/ 14 h 30"/>
                  <a:gd name="T50" fmla="*/ 20 w 29"/>
                  <a:gd name="T51" fmla="*/ 12 h 30"/>
                  <a:gd name="T52" fmla="*/ 21 w 29"/>
                  <a:gd name="T53" fmla="*/ 11 h 30"/>
                  <a:gd name="T54" fmla="*/ 22 w 29"/>
                  <a:gd name="T55" fmla="*/ 9 h 30"/>
                  <a:gd name="T56" fmla="*/ 24 w 29"/>
                  <a:gd name="T57" fmla="*/ 8 h 30"/>
                  <a:gd name="T58" fmla="*/ 26 w 29"/>
                  <a:gd name="T59" fmla="*/ 7 h 30"/>
                  <a:gd name="T60" fmla="*/ 27 w 29"/>
                  <a:gd name="T61" fmla="*/ 6 h 30"/>
                  <a:gd name="T62" fmla="*/ 29 w 29"/>
                  <a:gd name="T63" fmla="*/ 3 h 30"/>
                  <a:gd name="T64" fmla="*/ 27 w 29"/>
                  <a:gd name="T65" fmla="*/ 1 h 30"/>
                  <a:gd name="T66" fmla="*/ 27 w 29"/>
                  <a:gd name="T67" fmla="*/ 0 h 30"/>
                  <a:gd name="T68" fmla="*/ 24 w 29"/>
                  <a:gd name="T69" fmla="*/ 0 h 30"/>
                  <a:gd name="T70" fmla="*/ 23 w 29"/>
                  <a:gd name="T71" fmla="*/ 1 h 30"/>
                  <a:gd name="T72" fmla="*/ 22 w 29"/>
                  <a:gd name="T73" fmla="*/ 3 h 30"/>
                  <a:gd name="T74" fmla="*/ 22 w 29"/>
                  <a:gd name="T75" fmla="*/ 3 h 30"/>
                  <a:gd name="T76" fmla="*/ 21 w 29"/>
                  <a:gd name="T77" fmla="*/ 3 h 30"/>
                  <a:gd name="T78" fmla="*/ 17 w 29"/>
                  <a:gd name="T79" fmla="*/ 3 h 30"/>
                  <a:gd name="T80" fmla="*/ 17 w 29"/>
                  <a:gd name="T81" fmla="*/ 1 h 30"/>
                  <a:gd name="T82" fmla="*/ 16 w 29"/>
                  <a:gd name="T83" fmla="*/ 1 h 30"/>
                  <a:gd name="T84" fmla="*/ 16 w 29"/>
                  <a:gd name="T85" fmla="*/ 1 h 30"/>
                  <a:gd name="T86" fmla="*/ 15 w 29"/>
                  <a:gd name="T87" fmla="*/ 2 h 30"/>
                  <a:gd name="T88" fmla="*/ 15 w 29"/>
                  <a:gd name="T89" fmla="*/ 5 h 30"/>
                  <a:gd name="T90" fmla="*/ 15 w 29"/>
                  <a:gd name="T91" fmla="*/ 7 h 30"/>
                  <a:gd name="T92" fmla="*/ 15 w 29"/>
                  <a:gd name="T93" fmla="*/ 9 h 30"/>
                  <a:gd name="T94" fmla="*/ 14 w 29"/>
                  <a:gd name="T95" fmla="*/ 9 h 30"/>
                  <a:gd name="T96" fmla="*/ 12 w 29"/>
                  <a:gd name="T97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9" h="30">
                    <a:moveTo>
                      <a:pt x="12" y="14"/>
                    </a:moveTo>
                    <a:lnTo>
                      <a:pt x="11" y="17"/>
                    </a:lnTo>
                    <a:lnTo>
                      <a:pt x="11" y="19"/>
                    </a:lnTo>
                    <a:lnTo>
                      <a:pt x="9" y="18"/>
                    </a:lnTo>
                    <a:lnTo>
                      <a:pt x="4" y="18"/>
                    </a:lnTo>
                    <a:lnTo>
                      <a:pt x="3" y="18"/>
                    </a:lnTo>
                    <a:lnTo>
                      <a:pt x="1" y="19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1" y="30"/>
                    </a:lnTo>
                    <a:lnTo>
                      <a:pt x="4" y="29"/>
                    </a:lnTo>
                    <a:lnTo>
                      <a:pt x="6" y="24"/>
                    </a:lnTo>
                    <a:lnTo>
                      <a:pt x="9" y="23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1" y="20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5" y="22"/>
                    </a:lnTo>
                    <a:lnTo>
                      <a:pt x="16" y="19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4" y="8"/>
                    </a:lnTo>
                    <a:lnTo>
                      <a:pt x="26" y="7"/>
                    </a:lnTo>
                    <a:lnTo>
                      <a:pt x="27" y="6"/>
                    </a:lnTo>
                    <a:lnTo>
                      <a:pt x="29" y="3"/>
                    </a:lnTo>
                    <a:lnTo>
                      <a:pt x="27" y="1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17" y="3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 312">
                <a:extLst>
                  <a:ext uri="{FF2B5EF4-FFF2-40B4-BE49-F238E27FC236}">
                    <a16:creationId xmlns:a16="http://schemas.microsoft.com/office/drawing/2014/main" id="{AE6908D1-2C2A-48DA-8D22-E64537401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3175" y="1016000"/>
                <a:ext cx="1588" cy="3175"/>
              </a:xfrm>
              <a:custGeom>
                <a:avLst/>
                <a:gdLst>
                  <a:gd name="T0" fmla="*/ 1 w 8"/>
                  <a:gd name="T1" fmla="*/ 4 h 11"/>
                  <a:gd name="T2" fmla="*/ 1 w 8"/>
                  <a:gd name="T3" fmla="*/ 6 h 11"/>
                  <a:gd name="T4" fmla="*/ 0 w 8"/>
                  <a:gd name="T5" fmla="*/ 6 h 11"/>
                  <a:gd name="T6" fmla="*/ 0 w 8"/>
                  <a:gd name="T7" fmla="*/ 7 h 11"/>
                  <a:gd name="T8" fmla="*/ 0 w 8"/>
                  <a:gd name="T9" fmla="*/ 10 h 11"/>
                  <a:gd name="T10" fmla="*/ 1 w 8"/>
                  <a:gd name="T11" fmla="*/ 11 h 11"/>
                  <a:gd name="T12" fmla="*/ 1 w 8"/>
                  <a:gd name="T13" fmla="*/ 11 h 11"/>
                  <a:gd name="T14" fmla="*/ 5 w 8"/>
                  <a:gd name="T15" fmla="*/ 9 h 11"/>
                  <a:gd name="T16" fmla="*/ 5 w 8"/>
                  <a:gd name="T17" fmla="*/ 9 h 11"/>
                  <a:gd name="T18" fmla="*/ 6 w 8"/>
                  <a:gd name="T19" fmla="*/ 7 h 11"/>
                  <a:gd name="T20" fmla="*/ 7 w 8"/>
                  <a:gd name="T21" fmla="*/ 6 h 11"/>
                  <a:gd name="T22" fmla="*/ 8 w 8"/>
                  <a:gd name="T23" fmla="*/ 5 h 11"/>
                  <a:gd name="T24" fmla="*/ 8 w 8"/>
                  <a:gd name="T25" fmla="*/ 3 h 11"/>
                  <a:gd name="T26" fmla="*/ 8 w 8"/>
                  <a:gd name="T27" fmla="*/ 3 h 11"/>
                  <a:gd name="T28" fmla="*/ 8 w 8"/>
                  <a:gd name="T29" fmla="*/ 3 h 11"/>
                  <a:gd name="T30" fmla="*/ 8 w 8"/>
                  <a:gd name="T31" fmla="*/ 1 h 11"/>
                  <a:gd name="T32" fmla="*/ 6 w 8"/>
                  <a:gd name="T33" fmla="*/ 0 h 11"/>
                  <a:gd name="T34" fmla="*/ 3 w 8"/>
                  <a:gd name="T35" fmla="*/ 1 h 11"/>
                  <a:gd name="T36" fmla="*/ 3 w 8"/>
                  <a:gd name="T37" fmla="*/ 1 h 11"/>
                  <a:gd name="T38" fmla="*/ 3 w 8"/>
                  <a:gd name="T39" fmla="*/ 1 h 11"/>
                  <a:gd name="T40" fmla="*/ 2 w 8"/>
                  <a:gd name="T41" fmla="*/ 3 h 11"/>
                  <a:gd name="T42" fmla="*/ 1 w 8"/>
                  <a:gd name="T4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" h="11">
                    <a:moveTo>
                      <a:pt x="1" y="4"/>
                    </a:moveTo>
                    <a:lnTo>
                      <a:pt x="1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 313">
                <a:extLst>
                  <a:ext uri="{FF2B5EF4-FFF2-40B4-BE49-F238E27FC236}">
                    <a16:creationId xmlns:a16="http://schemas.microsoft.com/office/drawing/2014/main" id="{486012F4-B9A3-4BCA-A0EC-F4A69A614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938" y="1011238"/>
                <a:ext cx="1588" cy="1587"/>
              </a:xfrm>
              <a:custGeom>
                <a:avLst/>
                <a:gdLst>
                  <a:gd name="T0" fmla="*/ 3 w 8"/>
                  <a:gd name="T1" fmla="*/ 1 h 7"/>
                  <a:gd name="T2" fmla="*/ 0 w 8"/>
                  <a:gd name="T3" fmla="*/ 4 h 7"/>
                  <a:gd name="T4" fmla="*/ 0 w 8"/>
                  <a:gd name="T5" fmla="*/ 4 h 7"/>
                  <a:gd name="T6" fmla="*/ 0 w 8"/>
                  <a:gd name="T7" fmla="*/ 6 h 7"/>
                  <a:gd name="T8" fmla="*/ 0 w 8"/>
                  <a:gd name="T9" fmla="*/ 7 h 7"/>
                  <a:gd name="T10" fmla="*/ 0 w 8"/>
                  <a:gd name="T11" fmla="*/ 7 h 7"/>
                  <a:gd name="T12" fmla="*/ 0 w 8"/>
                  <a:gd name="T13" fmla="*/ 7 h 7"/>
                  <a:gd name="T14" fmla="*/ 2 w 8"/>
                  <a:gd name="T15" fmla="*/ 7 h 7"/>
                  <a:gd name="T16" fmla="*/ 3 w 8"/>
                  <a:gd name="T17" fmla="*/ 7 h 7"/>
                  <a:gd name="T18" fmla="*/ 5 w 8"/>
                  <a:gd name="T19" fmla="*/ 4 h 7"/>
                  <a:gd name="T20" fmla="*/ 6 w 8"/>
                  <a:gd name="T21" fmla="*/ 1 h 7"/>
                  <a:gd name="T22" fmla="*/ 8 w 8"/>
                  <a:gd name="T23" fmla="*/ 0 h 7"/>
                  <a:gd name="T24" fmla="*/ 5 w 8"/>
                  <a:gd name="T25" fmla="*/ 0 h 7"/>
                  <a:gd name="T26" fmla="*/ 3 w 8"/>
                  <a:gd name="T2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3" y="1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 314">
                <a:extLst>
                  <a:ext uri="{FF2B5EF4-FFF2-40B4-BE49-F238E27FC236}">
                    <a16:creationId xmlns:a16="http://schemas.microsoft.com/office/drawing/2014/main" id="{9A2D89C1-4D5E-4A06-93B2-96160678D7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525" y="998538"/>
                <a:ext cx="1588" cy="3175"/>
              </a:xfrm>
              <a:custGeom>
                <a:avLst/>
                <a:gdLst>
                  <a:gd name="T0" fmla="*/ 2 w 5"/>
                  <a:gd name="T1" fmla="*/ 7 h 12"/>
                  <a:gd name="T2" fmla="*/ 2 w 5"/>
                  <a:gd name="T3" fmla="*/ 7 h 12"/>
                  <a:gd name="T4" fmla="*/ 3 w 5"/>
                  <a:gd name="T5" fmla="*/ 8 h 12"/>
                  <a:gd name="T6" fmla="*/ 3 w 5"/>
                  <a:gd name="T7" fmla="*/ 12 h 12"/>
                  <a:gd name="T8" fmla="*/ 3 w 5"/>
                  <a:gd name="T9" fmla="*/ 12 h 12"/>
                  <a:gd name="T10" fmla="*/ 4 w 5"/>
                  <a:gd name="T11" fmla="*/ 12 h 12"/>
                  <a:gd name="T12" fmla="*/ 4 w 5"/>
                  <a:gd name="T13" fmla="*/ 11 h 12"/>
                  <a:gd name="T14" fmla="*/ 5 w 5"/>
                  <a:gd name="T15" fmla="*/ 7 h 12"/>
                  <a:gd name="T16" fmla="*/ 5 w 5"/>
                  <a:gd name="T17" fmla="*/ 6 h 12"/>
                  <a:gd name="T18" fmla="*/ 5 w 5"/>
                  <a:gd name="T19" fmla="*/ 3 h 12"/>
                  <a:gd name="T20" fmla="*/ 4 w 5"/>
                  <a:gd name="T21" fmla="*/ 2 h 12"/>
                  <a:gd name="T22" fmla="*/ 4 w 5"/>
                  <a:gd name="T23" fmla="*/ 2 h 12"/>
                  <a:gd name="T24" fmla="*/ 2 w 5"/>
                  <a:gd name="T25" fmla="*/ 1 h 12"/>
                  <a:gd name="T26" fmla="*/ 0 w 5"/>
                  <a:gd name="T27" fmla="*/ 0 h 12"/>
                  <a:gd name="T28" fmla="*/ 0 w 5"/>
                  <a:gd name="T29" fmla="*/ 2 h 12"/>
                  <a:gd name="T30" fmla="*/ 2 w 5"/>
                  <a:gd name="T31" fmla="*/ 2 h 12"/>
                  <a:gd name="T32" fmla="*/ 0 w 5"/>
                  <a:gd name="T33" fmla="*/ 5 h 12"/>
                  <a:gd name="T34" fmla="*/ 2 w 5"/>
                  <a:gd name="T3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12">
                    <a:moveTo>
                      <a:pt x="2" y="7"/>
                    </a:moveTo>
                    <a:lnTo>
                      <a:pt x="2" y="7"/>
                    </a:lnTo>
                    <a:lnTo>
                      <a:pt x="3" y="8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 315">
                <a:extLst>
                  <a:ext uri="{FF2B5EF4-FFF2-40B4-BE49-F238E27FC236}">
                    <a16:creationId xmlns:a16="http://schemas.microsoft.com/office/drawing/2014/main" id="{CEC90FD9-4020-4228-91B9-93682798D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5700" y="1311275"/>
                <a:ext cx="185738" cy="150812"/>
              </a:xfrm>
              <a:custGeom>
                <a:avLst/>
                <a:gdLst>
                  <a:gd name="T0" fmla="*/ 568 w 585"/>
                  <a:gd name="T1" fmla="*/ 224 h 475"/>
                  <a:gd name="T2" fmla="*/ 556 w 585"/>
                  <a:gd name="T3" fmla="*/ 193 h 475"/>
                  <a:gd name="T4" fmla="*/ 543 w 585"/>
                  <a:gd name="T5" fmla="*/ 194 h 475"/>
                  <a:gd name="T6" fmla="*/ 539 w 585"/>
                  <a:gd name="T7" fmla="*/ 165 h 475"/>
                  <a:gd name="T8" fmla="*/ 508 w 585"/>
                  <a:gd name="T9" fmla="*/ 141 h 475"/>
                  <a:gd name="T10" fmla="*/ 509 w 585"/>
                  <a:gd name="T11" fmla="*/ 117 h 475"/>
                  <a:gd name="T12" fmla="*/ 504 w 585"/>
                  <a:gd name="T13" fmla="*/ 89 h 475"/>
                  <a:gd name="T14" fmla="*/ 490 w 585"/>
                  <a:gd name="T15" fmla="*/ 63 h 475"/>
                  <a:gd name="T16" fmla="*/ 480 w 585"/>
                  <a:gd name="T17" fmla="*/ 28 h 475"/>
                  <a:gd name="T18" fmla="*/ 461 w 585"/>
                  <a:gd name="T19" fmla="*/ 25 h 475"/>
                  <a:gd name="T20" fmla="*/ 452 w 585"/>
                  <a:gd name="T21" fmla="*/ 51 h 475"/>
                  <a:gd name="T22" fmla="*/ 443 w 585"/>
                  <a:gd name="T23" fmla="*/ 95 h 475"/>
                  <a:gd name="T24" fmla="*/ 410 w 585"/>
                  <a:gd name="T25" fmla="*/ 107 h 475"/>
                  <a:gd name="T26" fmla="*/ 373 w 585"/>
                  <a:gd name="T27" fmla="*/ 81 h 475"/>
                  <a:gd name="T28" fmla="*/ 375 w 585"/>
                  <a:gd name="T29" fmla="*/ 47 h 475"/>
                  <a:gd name="T30" fmla="*/ 386 w 585"/>
                  <a:gd name="T31" fmla="*/ 23 h 475"/>
                  <a:gd name="T32" fmla="*/ 377 w 585"/>
                  <a:gd name="T33" fmla="*/ 31 h 475"/>
                  <a:gd name="T34" fmla="*/ 367 w 585"/>
                  <a:gd name="T35" fmla="*/ 27 h 475"/>
                  <a:gd name="T36" fmla="*/ 344 w 585"/>
                  <a:gd name="T37" fmla="*/ 22 h 475"/>
                  <a:gd name="T38" fmla="*/ 331 w 585"/>
                  <a:gd name="T39" fmla="*/ 16 h 475"/>
                  <a:gd name="T40" fmla="*/ 320 w 585"/>
                  <a:gd name="T41" fmla="*/ 17 h 475"/>
                  <a:gd name="T42" fmla="*/ 306 w 585"/>
                  <a:gd name="T43" fmla="*/ 27 h 475"/>
                  <a:gd name="T44" fmla="*/ 289 w 585"/>
                  <a:gd name="T45" fmla="*/ 40 h 475"/>
                  <a:gd name="T46" fmla="*/ 280 w 585"/>
                  <a:gd name="T47" fmla="*/ 68 h 475"/>
                  <a:gd name="T48" fmla="*/ 254 w 585"/>
                  <a:gd name="T49" fmla="*/ 63 h 475"/>
                  <a:gd name="T50" fmla="*/ 233 w 585"/>
                  <a:gd name="T51" fmla="*/ 58 h 475"/>
                  <a:gd name="T52" fmla="*/ 224 w 585"/>
                  <a:gd name="T53" fmla="*/ 66 h 475"/>
                  <a:gd name="T54" fmla="*/ 213 w 585"/>
                  <a:gd name="T55" fmla="*/ 75 h 475"/>
                  <a:gd name="T56" fmla="*/ 201 w 585"/>
                  <a:gd name="T57" fmla="*/ 93 h 475"/>
                  <a:gd name="T58" fmla="*/ 185 w 585"/>
                  <a:gd name="T59" fmla="*/ 99 h 475"/>
                  <a:gd name="T60" fmla="*/ 182 w 585"/>
                  <a:gd name="T61" fmla="*/ 112 h 475"/>
                  <a:gd name="T62" fmla="*/ 166 w 585"/>
                  <a:gd name="T63" fmla="*/ 125 h 475"/>
                  <a:gd name="T64" fmla="*/ 120 w 585"/>
                  <a:gd name="T65" fmla="*/ 154 h 475"/>
                  <a:gd name="T66" fmla="*/ 83 w 585"/>
                  <a:gd name="T67" fmla="*/ 168 h 475"/>
                  <a:gd name="T68" fmla="*/ 38 w 585"/>
                  <a:gd name="T69" fmla="*/ 194 h 475"/>
                  <a:gd name="T70" fmla="*/ 24 w 585"/>
                  <a:gd name="T71" fmla="*/ 218 h 475"/>
                  <a:gd name="T72" fmla="*/ 29 w 585"/>
                  <a:gd name="T73" fmla="*/ 257 h 475"/>
                  <a:gd name="T74" fmla="*/ 18 w 585"/>
                  <a:gd name="T75" fmla="*/ 263 h 475"/>
                  <a:gd name="T76" fmla="*/ 12 w 585"/>
                  <a:gd name="T77" fmla="*/ 257 h 475"/>
                  <a:gd name="T78" fmla="*/ 20 w 585"/>
                  <a:gd name="T79" fmla="*/ 298 h 475"/>
                  <a:gd name="T80" fmla="*/ 23 w 585"/>
                  <a:gd name="T81" fmla="*/ 354 h 475"/>
                  <a:gd name="T82" fmla="*/ 1 w 585"/>
                  <a:gd name="T83" fmla="*/ 389 h 475"/>
                  <a:gd name="T84" fmla="*/ 38 w 585"/>
                  <a:gd name="T85" fmla="*/ 406 h 475"/>
                  <a:gd name="T86" fmla="*/ 85 w 585"/>
                  <a:gd name="T87" fmla="*/ 387 h 475"/>
                  <a:gd name="T88" fmla="*/ 124 w 585"/>
                  <a:gd name="T89" fmla="*/ 384 h 475"/>
                  <a:gd name="T90" fmla="*/ 173 w 585"/>
                  <a:gd name="T91" fmla="*/ 363 h 475"/>
                  <a:gd name="T92" fmla="*/ 250 w 585"/>
                  <a:gd name="T93" fmla="*/ 354 h 475"/>
                  <a:gd name="T94" fmla="*/ 275 w 585"/>
                  <a:gd name="T95" fmla="*/ 365 h 475"/>
                  <a:gd name="T96" fmla="*/ 274 w 585"/>
                  <a:gd name="T97" fmla="*/ 395 h 475"/>
                  <a:gd name="T98" fmla="*/ 301 w 585"/>
                  <a:gd name="T99" fmla="*/ 389 h 475"/>
                  <a:gd name="T100" fmla="*/ 304 w 585"/>
                  <a:gd name="T101" fmla="*/ 402 h 475"/>
                  <a:gd name="T102" fmla="*/ 315 w 585"/>
                  <a:gd name="T103" fmla="*/ 407 h 475"/>
                  <a:gd name="T104" fmla="*/ 288 w 585"/>
                  <a:gd name="T105" fmla="*/ 424 h 475"/>
                  <a:gd name="T106" fmla="*/ 320 w 585"/>
                  <a:gd name="T107" fmla="*/ 417 h 475"/>
                  <a:gd name="T108" fmla="*/ 322 w 585"/>
                  <a:gd name="T109" fmla="*/ 455 h 475"/>
                  <a:gd name="T110" fmla="*/ 342 w 585"/>
                  <a:gd name="T111" fmla="*/ 461 h 475"/>
                  <a:gd name="T112" fmla="*/ 372 w 585"/>
                  <a:gd name="T113" fmla="*/ 460 h 475"/>
                  <a:gd name="T114" fmla="*/ 398 w 585"/>
                  <a:gd name="T115" fmla="*/ 467 h 475"/>
                  <a:gd name="T116" fmla="*/ 451 w 585"/>
                  <a:gd name="T117" fmla="*/ 448 h 475"/>
                  <a:gd name="T118" fmla="*/ 490 w 585"/>
                  <a:gd name="T119" fmla="*/ 404 h 475"/>
                  <a:gd name="T120" fmla="*/ 540 w 585"/>
                  <a:gd name="T121" fmla="*/ 351 h 475"/>
                  <a:gd name="T122" fmla="*/ 572 w 585"/>
                  <a:gd name="T123" fmla="*/ 298 h 475"/>
                  <a:gd name="T124" fmla="*/ 585 w 585"/>
                  <a:gd name="T125" fmla="*/ 241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5" h="475">
                    <a:moveTo>
                      <a:pt x="585" y="237"/>
                    </a:moveTo>
                    <a:lnTo>
                      <a:pt x="585" y="236"/>
                    </a:lnTo>
                    <a:lnTo>
                      <a:pt x="584" y="235"/>
                    </a:lnTo>
                    <a:lnTo>
                      <a:pt x="580" y="239"/>
                    </a:lnTo>
                    <a:lnTo>
                      <a:pt x="579" y="242"/>
                    </a:lnTo>
                    <a:lnTo>
                      <a:pt x="576" y="243"/>
                    </a:lnTo>
                    <a:lnTo>
                      <a:pt x="576" y="243"/>
                    </a:lnTo>
                    <a:lnTo>
                      <a:pt x="574" y="240"/>
                    </a:lnTo>
                    <a:lnTo>
                      <a:pt x="574" y="237"/>
                    </a:lnTo>
                    <a:lnTo>
                      <a:pt x="573" y="234"/>
                    </a:lnTo>
                    <a:lnTo>
                      <a:pt x="570" y="233"/>
                    </a:lnTo>
                    <a:lnTo>
                      <a:pt x="569" y="229"/>
                    </a:lnTo>
                    <a:lnTo>
                      <a:pt x="569" y="228"/>
                    </a:lnTo>
                    <a:lnTo>
                      <a:pt x="568" y="224"/>
                    </a:lnTo>
                    <a:lnTo>
                      <a:pt x="563" y="221"/>
                    </a:lnTo>
                    <a:lnTo>
                      <a:pt x="563" y="221"/>
                    </a:lnTo>
                    <a:lnTo>
                      <a:pt x="563" y="222"/>
                    </a:lnTo>
                    <a:lnTo>
                      <a:pt x="562" y="222"/>
                    </a:lnTo>
                    <a:lnTo>
                      <a:pt x="561" y="221"/>
                    </a:lnTo>
                    <a:lnTo>
                      <a:pt x="561" y="218"/>
                    </a:lnTo>
                    <a:lnTo>
                      <a:pt x="557" y="214"/>
                    </a:lnTo>
                    <a:lnTo>
                      <a:pt x="556" y="214"/>
                    </a:lnTo>
                    <a:lnTo>
                      <a:pt x="556" y="213"/>
                    </a:lnTo>
                    <a:lnTo>
                      <a:pt x="558" y="208"/>
                    </a:lnTo>
                    <a:lnTo>
                      <a:pt x="560" y="206"/>
                    </a:lnTo>
                    <a:lnTo>
                      <a:pt x="558" y="201"/>
                    </a:lnTo>
                    <a:lnTo>
                      <a:pt x="558" y="196"/>
                    </a:lnTo>
                    <a:lnTo>
                      <a:pt x="556" y="193"/>
                    </a:lnTo>
                    <a:lnTo>
                      <a:pt x="554" y="195"/>
                    </a:lnTo>
                    <a:lnTo>
                      <a:pt x="552" y="196"/>
                    </a:lnTo>
                    <a:lnTo>
                      <a:pt x="551" y="195"/>
                    </a:lnTo>
                    <a:lnTo>
                      <a:pt x="550" y="193"/>
                    </a:lnTo>
                    <a:lnTo>
                      <a:pt x="549" y="190"/>
                    </a:lnTo>
                    <a:lnTo>
                      <a:pt x="548" y="187"/>
                    </a:lnTo>
                    <a:lnTo>
                      <a:pt x="546" y="187"/>
                    </a:lnTo>
                    <a:lnTo>
                      <a:pt x="546" y="188"/>
                    </a:lnTo>
                    <a:lnTo>
                      <a:pt x="546" y="190"/>
                    </a:lnTo>
                    <a:lnTo>
                      <a:pt x="546" y="195"/>
                    </a:lnTo>
                    <a:lnTo>
                      <a:pt x="545" y="196"/>
                    </a:lnTo>
                    <a:lnTo>
                      <a:pt x="545" y="196"/>
                    </a:lnTo>
                    <a:lnTo>
                      <a:pt x="544" y="195"/>
                    </a:lnTo>
                    <a:lnTo>
                      <a:pt x="543" y="194"/>
                    </a:lnTo>
                    <a:lnTo>
                      <a:pt x="543" y="189"/>
                    </a:lnTo>
                    <a:lnTo>
                      <a:pt x="543" y="186"/>
                    </a:lnTo>
                    <a:lnTo>
                      <a:pt x="543" y="183"/>
                    </a:lnTo>
                    <a:lnTo>
                      <a:pt x="542" y="177"/>
                    </a:lnTo>
                    <a:lnTo>
                      <a:pt x="539" y="174"/>
                    </a:lnTo>
                    <a:lnTo>
                      <a:pt x="540" y="174"/>
                    </a:lnTo>
                    <a:lnTo>
                      <a:pt x="540" y="171"/>
                    </a:lnTo>
                    <a:lnTo>
                      <a:pt x="537" y="170"/>
                    </a:lnTo>
                    <a:lnTo>
                      <a:pt x="536" y="170"/>
                    </a:lnTo>
                    <a:lnTo>
                      <a:pt x="536" y="169"/>
                    </a:lnTo>
                    <a:lnTo>
                      <a:pt x="536" y="169"/>
                    </a:lnTo>
                    <a:lnTo>
                      <a:pt x="537" y="166"/>
                    </a:lnTo>
                    <a:lnTo>
                      <a:pt x="537" y="166"/>
                    </a:lnTo>
                    <a:lnTo>
                      <a:pt x="539" y="165"/>
                    </a:lnTo>
                    <a:lnTo>
                      <a:pt x="542" y="163"/>
                    </a:lnTo>
                    <a:lnTo>
                      <a:pt x="543" y="162"/>
                    </a:lnTo>
                    <a:lnTo>
                      <a:pt x="539" y="159"/>
                    </a:lnTo>
                    <a:lnTo>
                      <a:pt x="537" y="158"/>
                    </a:lnTo>
                    <a:lnTo>
                      <a:pt x="533" y="157"/>
                    </a:lnTo>
                    <a:lnTo>
                      <a:pt x="527" y="153"/>
                    </a:lnTo>
                    <a:lnTo>
                      <a:pt x="522" y="149"/>
                    </a:lnTo>
                    <a:lnTo>
                      <a:pt x="520" y="148"/>
                    </a:lnTo>
                    <a:lnTo>
                      <a:pt x="519" y="146"/>
                    </a:lnTo>
                    <a:lnTo>
                      <a:pt x="517" y="145"/>
                    </a:lnTo>
                    <a:lnTo>
                      <a:pt x="514" y="143"/>
                    </a:lnTo>
                    <a:lnTo>
                      <a:pt x="513" y="143"/>
                    </a:lnTo>
                    <a:lnTo>
                      <a:pt x="511" y="143"/>
                    </a:lnTo>
                    <a:lnTo>
                      <a:pt x="508" y="141"/>
                    </a:lnTo>
                    <a:lnTo>
                      <a:pt x="507" y="140"/>
                    </a:lnTo>
                    <a:lnTo>
                      <a:pt x="505" y="137"/>
                    </a:lnTo>
                    <a:lnTo>
                      <a:pt x="507" y="136"/>
                    </a:lnTo>
                    <a:lnTo>
                      <a:pt x="509" y="133"/>
                    </a:lnTo>
                    <a:lnTo>
                      <a:pt x="509" y="130"/>
                    </a:lnTo>
                    <a:lnTo>
                      <a:pt x="507" y="130"/>
                    </a:lnTo>
                    <a:lnTo>
                      <a:pt x="505" y="130"/>
                    </a:lnTo>
                    <a:lnTo>
                      <a:pt x="504" y="130"/>
                    </a:lnTo>
                    <a:lnTo>
                      <a:pt x="504" y="130"/>
                    </a:lnTo>
                    <a:lnTo>
                      <a:pt x="504" y="129"/>
                    </a:lnTo>
                    <a:lnTo>
                      <a:pt x="505" y="127"/>
                    </a:lnTo>
                    <a:lnTo>
                      <a:pt x="507" y="124"/>
                    </a:lnTo>
                    <a:lnTo>
                      <a:pt x="508" y="121"/>
                    </a:lnTo>
                    <a:lnTo>
                      <a:pt x="509" y="117"/>
                    </a:lnTo>
                    <a:lnTo>
                      <a:pt x="509" y="116"/>
                    </a:lnTo>
                    <a:lnTo>
                      <a:pt x="509" y="113"/>
                    </a:lnTo>
                    <a:lnTo>
                      <a:pt x="508" y="111"/>
                    </a:lnTo>
                    <a:lnTo>
                      <a:pt x="507" y="106"/>
                    </a:lnTo>
                    <a:lnTo>
                      <a:pt x="507" y="106"/>
                    </a:lnTo>
                    <a:lnTo>
                      <a:pt x="504" y="103"/>
                    </a:lnTo>
                    <a:lnTo>
                      <a:pt x="503" y="99"/>
                    </a:lnTo>
                    <a:lnTo>
                      <a:pt x="503" y="98"/>
                    </a:lnTo>
                    <a:lnTo>
                      <a:pt x="503" y="96"/>
                    </a:lnTo>
                    <a:lnTo>
                      <a:pt x="503" y="94"/>
                    </a:lnTo>
                    <a:lnTo>
                      <a:pt x="503" y="93"/>
                    </a:lnTo>
                    <a:lnTo>
                      <a:pt x="504" y="90"/>
                    </a:lnTo>
                    <a:lnTo>
                      <a:pt x="504" y="89"/>
                    </a:lnTo>
                    <a:lnTo>
                      <a:pt x="504" y="89"/>
                    </a:lnTo>
                    <a:lnTo>
                      <a:pt x="504" y="89"/>
                    </a:lnTo>
                    <a:lnTo>
                      <a:pt x="504" y="89"/>
                    </a:lnTo>
                    <a:lnTo>
                      <a:pt x="503" y="88"/>
                    </a:lnTo>
                    <a:lnTo>
                      <a:pt x="503" y="84"/>
                    </a:lnTo>
                    <a:lnTo>
                      <a:pt x="503" y="78"/>
                    </a:lnTo>
                    <a:lnTo>
                      <a:pt x="507" y="77"/>
                    </a:lnTo>
                    <a:lnTo>
                      <a:pt x="508" y="76"/>
                    </a:lnTo>
                    <a:lnTo>
                      <a:pt x="504" y="72"/>
                    </a:lnTo>
                    <a:lnTo>
                      <a:pt x="497" y="68"/>
                    </a:lnTo>
                    <a:lnTo>
                      <a:pt x="495" y="64"/>
                    </a:lnTo>
                    <a:lnTo>
                      <a:pt x="496" y="63"/>
                    </a:lnTo>
                    <a:lnTo>
                      <a:pt x="496" y="62"/>
                    </a:lnTo>
                    <a:lnTo>
                      <a:pt x="493" y="60"/>
                    </a:lnTo>
                    <a:lnTo>
                      <a:pt x="490" y="63"/>
                    </a:lnTo>
                    <a:lnTo>
                      <a:pt x="487" y="65"/>
                    </a:lnTo>
                    <a:lnTo>
                      <a:pt x="485" y="68"/>
                    </a:lnTo>
                    <a:lnTo>
                      <a:pt x="485" y="68"/>
                    </a:lnTo>
                    <a:lnTo>
                      <a:pt x="485" y="66"/>
                    </a:lnTo>
                    <a:lnTo>
                      <a:pt x="484" y="62"/>
                    </a:lnTo>
                    <a:lnTo>
                      <a:pt x="484" y="60"/>
                    </a:lnTo>
                    <a:lnTo>
                      <a:pt x="484" y="57"/>
                    </a:lnTo>
                    <a:lnTo>
                      <a:pt x="484" y="52"/>
                    </a:lnTo>
                    <a:lnTo>
                      <a:pt x="484" y="48"/>
                    </a:lnTo>
                    <a:lnTo>
                      <a:pt x="483" y="45"/>
                    </a:lnTo>
                    <a:lnTo>
                      <a:pt x="483" y="41"/>
                    </a:lnTo>
                    <a:lnTo>
                      <a:pt x="481" y="35"/>
                    </a:lnTo>
                    <a:lnTo>
                      <a:pt x="480" y="31"/>
                    </a:lnTo>
                    <a:lnTo>
                      <a:pt x="480" y="28"/>
                    </a:lnTo>
                    <a:lnTo>
                      <a:pt x="479" y="25"/>
                    </a:lnTo>
                    <a:lnTo>
                      <a:pt x="479" y="23"/>
                    </a:lnTo>
                    <a:lnTo>
                      <a:pt x="479" y="22"/>
                    </a:lnTo>
                    <a:lnTo>
                      <a:pt x="479" y="17"/>
                    </a:lnTo>
                    <a:lnTo>
                      <a:pt x="480" y="13"/>
                    </a:lnTo>
                    <a:lnTo>
                      <a:pt x="478" y="10"/>
                    </a:lnTo>
                    <a:lnTo>
                      <a:pt x="477" y="3"/>
                    </a:lnTo>
                    <a:lnTo>
                      <a:pt x="475" y="0"/>
                    </a:lnTo>
                    <a:lnTo>
                      <a:pt x="472" y="3"/>
                    </a:lnTo>
                    <a:lnTo>
                      <a:pt x="467" y="11"/>
                    </a:lnTo>
                    <a:lnTo>
                      <a:pt x="465" y="17"/>
                    </a:lnTo>
                    <a:lnTo>
                      <a:pt x="463" y="21"/>
                    </a:lnTo>
                    <a:lnTo>
                      <a:pt x="463" y="22"/>
                    </a:lnTo>
                    <a:lnTo>
                      <a:pt x="461" y="25"/>
                    </a:lnTo>
                    <a:lnTo>
                      <a:pt x="460" y="25"/>
                    </a:lnTo>
                    <a:lnTo>
                      <a:pt x="458" y="27"/>
                    </a:lnTo>
                    <a:lnTo>
                      <a:pt x="456" y="29"/>
                    </a:lnTo>
                    <a:lnTo>
                      <a:pt x="456" y="31"/>
                    </a:lnTo>
                    <a:lnTo>
                      <a:pt x="455" y="34"/>
                    </a:lnTo>
                    <a:lnTo>
                      <a:pt x="457" y="35"/>
                    </a:lnTo>
                    <a:lnTo>
                      <a:pt x="458" y="35"/>
                    </a:lnTo>
                    <a:lnTo>
                      <a:pt x="458" y="35"/>
                    </a:lnTo>
                    <a:lnTo>
                      <a:pt x="458" y="36"/>
                    </a:lnTo>
                    <a:lnTo>
                      <a:pt x="456" y="39"/>
                    </a:lnTo>
                    <a:lnTo>
                      <a:pt x="454" y="44"/>
                    </a:lnTo>
                    <a:lnTo>
                      <a:pt x="455" y="46"/>
                    </a:lnTo>
                    <a:lnTo>
                      <a:pt x="454" y="50"/>
                    </a:lnTo>
                    <a:lnTo>
                      <a:pt x="452" y="51"/>
                    </a:lnTo>
                    <a:lnTo>
                      <a:pt x="450" y="58"/>
                    </a:lnTo>
                    <a:lnTo>
                      <a:pt x="454" y="60"/>
                    </a:lnTo>
                    <a:lnTo>
                      <a:pt x="454" y="60"/>
                    </a:lnTo>
                    <a:lnTo>
                      <a:pt x="452" y="63"/>
                    </a:lnTo>
                    <a:lnTo>
                      <a:pt x="449" y="68"/>
                    </a:lnTo>
                    <a:lnTo>
                      <a:pt x="450" y="72"/>
                    </a:lnTo>
                    <a:lnTo>
                      <a:pt x="450" y="75"/>
                    </a:lnTo>
                    <a:lnTo>
                      <a:pt x="450" y="77"/>
                    </a:lnTo>
                    <a:lnTo>
                      <a:pt x="450" y="77"/>
                    </a:lnTo>
                    <a:lnTo>
                      <a:pt x="450" y="78"/>
                    </a:lnTo>
                    <a:lnTo>
                      <a:pt x="448" y="82"/>
                    </a:lnTo>
                    <a:lnTo>
                      <a:pt x="445" y="88"/>
                    </a:lnTo>
                    <a:lnTo>
                      <a:pt x="445" y="90"/>
                    </a:lnTo>
                    <a:lnTo>
                      <a:pt x="443" y="95"/>
                    </a:lnTo>
                    <a:lnTo>
                      <a:pt x="440" y="99"/>
                    </a:lnTo>
                    <a:lnTo>
                      <a:pt x="439" y="101"/>
                    </a:lnTo>
                    <a:lnTo>
                      <a:pt x="437" y="104"/>
                    </a:lnTo>
                    <a:lnTo>
                      <a:pt x="436" y="107"/>
                    </a:lnTo>
                    <a:lnTo>
                      <a:pt x="434" y="112"/>
                    </a:lnTo>
                    <a:lnTo>
                      <a:pt x="434" y="115"/>
                    </a:lnTo>
                    <a:lnTo>
                      <a:pt x="431" y="117"/>
                    </a:lnTo>
                    <a:lnTo>
                      <a:pt x="428" y="118"/>
                    </a:lnTo>
                    <a:lnTo>
                      <a:pt x="424" y="121"/>
                    </a:lnTo>
                    <a:lnTo>
                      <a:pt x="421" y="118"/>
                    </a:lnTo>
                    <a:lnTo>
                      <a:pt x="415" y="115"/>
                    </a:lnTo>
                    <a:lnTo>
                      <a:pt x="413" y="113"/>
                    </a:lnTo>
                    <a:lnTo>
                      <a:pt x="412" y="110"/>
                    </a:lnTo>
                    <a:lnTo>
                      <a:pt x="410" y="107"/>
                    </a:lnTo>
                    <a:lnTo>
                      <a:pt x="409" y="105"/>
                    </a:lnTo>
                    <a:lnTo>
                      <a:pt x="407" y="104"/>
                    </a:lnTo>
                    <a:lnTo>
                      <a:pt x="403" y="104"/>
                    </a:lnTo>
                    <a:lnTo>
                      <a:pt x="398" y="103"/>
                    </a:lnTo>
                    <a:lnTo>
                      <a:pt x="396" y="99"/>
                    </a:lnTo>
                    <a:lnTo>
                      <a:pt x="390" y="93"/>
                    </a:lnTo>
                    <a:lnTo>
                      <a:pt x="387" y="92"/>
                    </a:lnTo>
                    <a:lnTo>
                      <a:pt x="385" y="90"/>
                    </a:lnTo>
                    <a:lnTo>
                      <a:pt x="383" y="89"/>
                    </a:lnTo>
                    <a:lnTo>
                      <a:pt x="379" y="89"/>
                    </a:lnTo>
                    <a:lnTo>
                      <a:pt x="378" y="89"/>
                    </a:lnTo>
                    <a:lnTo>
                      <a:pt x="378" y="88"/>
                    </a:lnTo>
                    <a:lnTo>
                      <a:pt x="377" y="84"/>
                    </a:lnTo>
                    <a:lnTo>
                      <a:pt x="373" y="81"/>
                    </a:lnTo>
                    <a:lnTo>
                      <a:pt x="369" y="77"/>
                    </a:lnTo>
                    <a:lnTo>
                      <a:pt x="365" y="75"/>
                    </a:lnTo>
                    <a:lnTo>
                      <a:pt x="363" y="74"/>
                    </a:lnTo>
                    <a:lnTo>
                      <a:pt x="362" y="72"/>
                    </a:lnTo>
                    <a:lnTo>
                      <a:pt x="363" y="70"/>
                    </a:lnTo>
                    <a:lnTo>
                      <a:pt x="367" y="68"/>
                    </a:lnTo>
                    <a:lnTo>
                      <a:pt x="368" y="65"/>
                    </a:lnTo>
                    <a:lnTo>
                      <a:pt x="371" y="64"/>
                    </a:lnTo>
                    <a:lnTo>
                      <a:pt x="372" y="63"/>
                    </a:lnTo>
                    <a:lnTo>
                      <a:pt x="372" y="60"/>
                    </a:lnTo>
                    <a:lnTo>
                      <a:pt x="372" y="57"/>
                    </a:lnTo>
                    <a:lnTo>
                      <a:pt x="372" y="54"/>
                    </a:lnTo>
                    <a:lnTo>
                      <a:pt x="373" y="52"/>
                    </a:lnTo>
                    <a:lnTo>
                      <a:pt x="375" y="47"/>
                    </a:lnTo>
                    <a:lnTo>
                      <a:pt x="378" y="46"/>
                    </a:lnTo>
                    <a:lnTo>
                      <a:pt x="380" y="46"/>
                    </a:lnTo>
                    <a:lnTo>
                      <a:pt x="381" y="46"/>
                    </a:lnTo>
                    <a:lnTo>
                      <a:pt x="383" y="47"/>
                    </a:lnTo>
                    <a:lnTo>
                      <a:pt x="384" y="44"/>
                    </a:lnTo>
                    <a:lnTo>
                      <a:pt x="384" y="40"/>
                    </a:lnTo>
                    <a:lnTo>
                      <a:pt x="385" y="39"/>
                    </a:lnTo>
                    <a:lnTo>
                      <a:pt x="387" y="36"/>
                    </a:lnTo>
                    <a:lnTo>
                      <a:pt x="390" y="34"/>
                    </a:lnTo>
                    <a:lnTo>
                      <a:pt x="390" y="34"/>
                    </a:lnTo>
                    <a:lnTo>
                      <a:pt x="390" y="29"/>
                    </a:lnTo>
                    <a:lnTo>
                      <a:pt x="389" y="29"/>
                    </a:lnTo>
                    <a:lnTo>
                      <a:pt x="387" y="27"/>
                    </a:lnTo>
                    <a:lnTo>
                      <a:pt x="386" y="23"/>
                    </a:lnTo>
                    <a:lnTo>
                      <a:pt x="385" y="21"/>
                    </a:lnTo>
                    <a:lnTo>
                      <a:pt x="383" y="21"/>
                    </a:lnTo>
                    <a:lnTo>
                      <a:pt x="381" y="22"/>
                    </a:lnTo>
                    <a:lnTo>
                      <a:pt x="380" y="22"/>
                    </a:lnTo>
                    <a:lnTo>
                      <a:pt x="379" y="23"/>
                    </a:lnTo>
                    <a:lnTo>
                      <a:pt x="379" y="24"/>
                    </a:lnTo>
                    <a:lnTo>
                      <a:pt x="379" y="27"/>
                    </a:lnTo>
                    <a:lnTo>
                      <a:pt x="379" y="29"/>
                    </a:lnTo>
                    <a:lnTo>
                      <a:pt x="379" y="30"/>
                    </a:lnTo>
                    <a:lnTo>
                      <a:pt x="379" y="31"/>
                    </a:lnTo>
                    <a:lnTo>
                      <a:pt x="379" y="31"/>
                    </a:lnTo>
                    <a:lnTo>
                      <a:pt x="378" y="31"/>
                    </a:lnTo>
                    <a:lnTo>
                      <a:pt x="377" y="31"/>
                    </a:lnTo>
                    <a:lnTo>
                      <a:pt x="377" y="31"/>
                    </a:lnTo>
                    <a:lnTo>
                      <a:pt x="377" y="30"/>
                    </a:lnTo>
                    <a:lnTo>
                      <a:pt x="377" y="28"/>
                    </a:lnTo>
                    <a:lnTo>
                      <a:pt x="374" y="27"/>
                    </a:lnTo>
                    <a:lnTo>
                      <a:pt x="374" y="27"/>
                    </a:lnTo>
                    <a:lnTo>
                      <a:pt x="374" y="25"/>
                    </a:lnTo>
                    <a:lnTo>
                      <a:pt x="374" y="25"/>
                    </a:lnTo>
                    <a:lnTo>
                      <a:pt x="374" y="25"/>
                    </a:lnTo>
                    <a:lnTo>
                      <a:pt x="377" y="22"/>
                    </a:lnTo>
                    <a:lnTo>
                      <a:pt x="375" y="22"/>
                    </a:lnTo>
                    <a:lnTo>
                      <a:pt x="372" y="23"/>
                    </a:lnTo>
                    <a:lnTo>
                      <a:pt x="372" y="24"/>
                    </a:lnTo>
                    <a:lnTo>
                      <a:pt x="371" y="25"/>
                    </a:lnTo>
                    <a:lnTo>
                      <a:pt x="369" y="27"/>
                    </a:lnTo>
                    <a:lnTo>
                      <a:pt x="367" y="27"/>
                    </a:lnTo>
                    <a:lnTo>
                      <a:pt x="366" y="28"/>
                    </a:lnTo>
                    <a:lnTo>
                      <a:pt x="365" y="28"/>
                    </a:lnTo>
                    <a:lnTo>
                      <a:pt x="361" y="25"/>
                    </a:lnTo>
                    <a:lnTo>
                      <a:pt x="360" y="25"/>
                    </a:lnTo>
                    <a:lnTo>
                      <a:pt x="357" y="23"/>
                    </a:lnTo>
                    <a:lnTo>
                      <a:pt x="356" y="24"/>
                    </a:lnTo>
                    <a:lnTo>
                      <a:pt x="355" y="24"/>
                    </a:lnTo>
                    <a:lnTo>
                      <a:pt x="355" y="25"/>
                    </a:lnTo>
                    <a:lnTo>
                      <a:pt x="354" y="25"/>
                    </a:lnTo>
                    <a:lnTo>
                      <a:pt x="353" y="24"/>
                    </a:lnTo>
                    <a:lnTo>
                      <a:pt x="350" y="23"/>
                    </a:lnTo>
                    <a:lnTo>
                      <a:pt x="349" y="22"/>
                    </a:lnTo>
                    <a:lnTo>
                      <a:pt x="347" y="21"/>
                    </a:lnTo>
                    <a:lnTo>
                      <a:pt x="344" y="22"/>
                    </a:lnTo>
                    <a:lnTo>
                      <a:pt x="343" y="22"/>
                    </a:lnTo>
                    <a:lnTo>
                      <a:pt x="342" y="22"/>
                    </a:lnTo>
                    <a:lnTo>
                      <a:pt x="340" y="18"/>
                    </a:lnTo>
                    <a:lnTo>
                      <a:pt x="339" y="18"/>
                    </a:lnTo>
                    <a:lnTo>
                      <a:pt x="338" y="18"/>
                    </a:lnTo>
                    <a:lnTo>
                      <a:pt x="336" y="19"/>
                    </a:lnTo>
                    <a:lnTo>
                      <a:pt x="336" y="19"/>
                    </a:lnTo>
                    <a:lnTo>
                      <a:pt x="334" y="17"/>
                    </a:lnTo>
                    <a:lnTo>
                      <a:pt x="334" y="16"/>
                    </a:lnTo>
                    <a:lnTo>
                      <a:pt x="333" y="13"/>
                    </a:lnTo>
                    <a:lnTo>
                      <a:pt x="332" y="15"/>
                    </a:lnTo>
                    <a:lnTo>
                      <a:pt x="331" y="15"/>
                    </a:lnTo>
                    <a:lnTo>
                      <a:pt x="331" y="16"/>
                    </a:lnTo>
                    <a:lnTo>
                      <a:pt x="331" y="16"/>
                    </a:lnTo>
                    <a:lnTo>
                      <a:pt x="331" y="15"/>
                    </a:lnTo>
                    <a:lnTo>
                      <a:pt x="330" y="13"/>
                    </a:lnTo>
                    <a:lnTo>
                      <a:pt x="328" y="10"/>
                    </a:lnTo>
                    <a:lnTo>
                      <a:pt x="328" y="10"/>
                    </a:lnTo>
                    <a:lnTo>
                      <a:pt x="327" y="9"/>
                    </a:lnTo>
                    <a:lnTo>
                      <a:pt x="326" y="9"/>
                    </a:lnTo>
                    <a:lnTo>
                      <a:pt x="324" y="10"/>
                    </a:lnTo>
                    <a:lnTo>
                      <a:pt x="321" y="11"/>
                    </a:lnTo>
                    <a:lnTo>
                      <a:pt x="320" y="10"/>
                    </a:lnTo>
                    <a:lnTo>
                      <a:pt x="319" y="10"/>
                    </a:lnTo>
                    <a:lnTo>
                      <a:pt x="318" y="11"/>
                    </a:lnTo>
                    <a:lnTo>
                      <a:pt x="316" y="12"/>
                    </a:lnTo>
                    <a:lnTo>
                      <a:pt x="319" y="17"/>
                    </a:lnTo>
                    <a:lnTo>
                      <a:pt x="320" y="17"/>
                    </a:lnTo>
                    <a:lnTo>
                      <a:pt x="322" y="18"/>
                    </a:lnTo>
                    <a:lnTo>
                      <a:pt x="325" y="19"/>
                    </a:lnTo>
                    <a:lnTo>
                      <a:pt x="327" y="19"/>
                    </a:lnTo>
                    <a:lnTo>
                      <a:pt x="327" y="22"/>
                    </a:lnTo>
                    <a:lnTo>
                      <a:pt x="327" y="23"/>
                    </a:lnTo>
                    <a:lnTo>
                      <a:pt x="327" y="25"/>
                    </a:lnTo>
                    <a:lnTo>
                      <a:pt x="326" y="27"/>
                    </a:lnTo>
                    <a:lnTo>
                      <a:pt x="325" y="28"/>
                    </a:lnTo>
                    <a:lnTo>
                      <a:pt x="321" y="28"/>
                    </a:lnTo>
                    <a:lnTo>
                      <a:pt x="318" y="29"/>
                    </a:lnTo>
                    <a:lnTo>
                      <a:pt x="313" y="29"/>
                    </a:lnTo>
                    <a:lnTo>
                      <a:pt x="309" y="28"/>
                    </a:lnTo>
                    <a:lnTo>
                      <a:pt x="307" y="27"/>
                    </a:lnTo>
                    <a:lnTo>
                      <a:pt x="306" y="27"/>
                    </a:lnTo>
                    <a:lnTo>
                      <a:pt x="303" y="29"/>
                    </a:lnTo>
                    <a:lnTo>
                      <a:pt x="302" y="30"/>
                    </a:lnTo>
                    <a:lnTo>
                      <a:pt x="300" y="31"/>
                    </a:lnTo>
                    <a:lnTo>
                      <a:pt x="300" y="31"/>
                    </a:lnTo>
                    <a:lnTo>
                      <a:pt x="298" y="30"/>
                    </a:lnTo>
                    <a:lnTo>
                      <a:pt x="296" y="33"/>
                    </a:lnTo>
                    <a:lnTo>
                      <a:pt x="296" y="35"/>
                    </a:lnTo>
                    <a:lnTo>
                      <a:pt x="295" y="35"/>
                    </a:lnTo>
                    <a:lnTo>
                      <a:pt x="294" y="36"/>
                    </a:lnTo>
                    <a:lnTo>
                      <a:pt x="292" y="40"/>
                    </a:lnTo>
                    <a:lnTo>
                      <a:pt x="292" y="40"/>
                    </a:lnTo>
                    <a:lnTo>
                      <a:pt x="292" y="40"/>
                    </a:lnTo>
                    <a:lnTo>
                      <a:pt x="291" y="39"/>
                    </a:lnTo>
                    <a:lnTo>
                      <a:pt x="289" y="40"/>
                    </a:lnTo>
                    <a:lnTo>
                      <a:pt x="290" y="46"/>
                    </a:lnTo>
                    <a:lnTo>
                      <a:pt x="290" y="48"/>
                    </a:lnTo>
                    <a:lnTo>
                      <a:pt x="289" y="48"/>
                    </a:lnTo>
                    <a:lnTo>
                      <a:pt x="284" y="51"/>
                    </a:lnTo>
                    <a:lnTo>
                      <a:pt x="282" y="58"/>
                    </a:lnTo>
                    <a:lnTo>
                      <a:pt x="280" y="59"/>
                    </a:lnTo>
                    <a:lnTo>
                      <a:pt x="280" y="58"/>
                    </a:lnTo>
                    <a:lnTo>
                      <a:pt x="279" y="58"/>
                    </a:lnTo>
                    <a:lnTo>
                      <a:pt x="277" y="60"/>
                    </a:lnTo>
                    <a:lnTo>
                      <a:pt x="274" y="64"/>
                    </a:lnTo>
                    <a:lnTo>
                      <a:pt x="273" y="66"/>
                    </a:lnTo>
                    <a:lnTo>
                      <a:pt x="275" y="68"/>
                    </a:lnTo>
                    <a:lnTo>
                      <a:pt x="279" y="68"/>
                    </a:lnTo>
                    <a:lnTo>
                      <a:pt x="280" y="68"/>
                    </a:lnTo>
                    <a:lnTo>
                      <a:pt x="278" y="70"/>
                    </a:lnTo>
                    <a:lnTo>
                      <a:pt x="277" y="70"/>
                    </a:lnTo>
                    <a:lnTo>
                      <a:pt x="273" y="72"/>
                    </a:lnTo>
                    <a:lnTo>
                      <a:pt x="272" y="72"/>
                    </a:lnTo>
                    <a:lnTo>
                      <a:pt x="268" y="71"/>
                    </a:lnTo>
                    <a:lnTo>
                      <a:pt x="265" y="69"/>
                    </a:lnTo>
                    <a:lnTo>
                      <a:pt x="261" y="71"/>
                    </a:lnTo>
                    <a:lnTo>
                      <a:pt x="260" y="75"/>
                    </a:lnTo>
                    <a:lnTo>
                      <a:pt x="259" y="76"/>
                    </a:lnTo>
                    <a:lnTo>
                      <a:pt x="259" y="74"/>
                    </a:lnTo>
                    <a:lnTo>
                      <a:pt x="257" y="68"/>
                    </a:lnTo>
                    <a:lnTo>
                      <a:pt x="254" y="66"/>
                    </a:lnTo>
                    <a:lnTo>
                      <a:pt x="253" y="65"/>
                    </a:lnTo>
                    <a:lnTo>
                      <a:pt x="254" y="63"/>
                    </a:lnTo>
                    <a:lnTo>
                      <a:pt x="254" y="62"/>
                    </a:lnTo>
                    <a:lnTo>
                      <a:pt x="254" y="62"/>
                    </a:lnTo>
                    <a:lnTo>
                      <a:pt x="253" y="60"/>
                    </a:lnTo>
                    <a:lnTo>
                      <a:pt x="250" y="59"/>
                    </a:lnTo>
                    <a:lnTo>
                      <a:pt x="247" y="57"/>
                    </a:lnTo>
                    <a:lnTo>
                      <a:pt x="245" y="53"/>
                    </a:lnTo>
                    <a:lnTo>
                      <a:pt x="243" y="52"/>
                    </a:lnTo>
                    <a:lnTo>
                      <a:pt x="242" y="53"/>
                    </a:lnTo>
                    <a:lnTo>
                      <a:pt x="239" y="58"/>
                    </a:lnTo>
                    <a:lnTo>
                      <a:pt x="238" y="59"/>
                    </a:lnTo>
                    <a:lnTo>
                      <a:pt x="237" y="59"/>
                    </a:lnTo>
                    <a:lnTo>
                      <a:pt x="236" y="58"/>
                    </a:lnTo>
                    <a:lnTo>
                      <a:pt x="235" y="57"/>
                    </a:lnTo>
                    <a:lnTo>
                      <a:pt x="233" y="58"/>
                    </a:lnTo>
                    <a:lnTo>
                      <a:pt x="231" y="58"/>
                    </a:lnTo>
                    <a:lnTo>
                      <a:pt x="230" y="58"/>
                    </a:lnTo>
                    <a:lnTo>
                      <a:pt x="230" y="58"/>
                    </a:lnTo>
                    <a:lnTo>
                      <a:pt x="229" y="57"/>
                    </a:lnTo>
                    <a:lnTo>
                      <a:pt x="229" y="57"/>
                    </a:lnTo>
                    <a:lnTo>
                      <a:pt x="227" y="57"/>
                    </a:lnTo>
                    <a:lnTo>
                      <a:pt x="229" y="57"/>
                    </a:lnTo>
                    <a:lnTo>
                      <a:pt x="227" y="58"/>
                    </a:lnTo>
                    <a:lnTo>
                      <a:pt x="229" y="59"/>
                    </a:lnTo>
                    <a:lnTo>
                      <a:pt x="227" y="62"/>
                    </a:lnTo>
                    <a:lnTo>
                      <a:pt x="227" y="64"/>
                    </a:lnTo>
                    <a:lnTo>
                      <a:pt x="225" y="66"/>
                    </a:lnTo>
                    <a:lnTo>
                      <a:pt x="224" y="66"/>
                    </a:lnTo>
                    <a:lnTo>
                      <a:pt x="224" y="66"/>
                    </a:lnTo>
                    <a:lnTo>
                      <a:pt x="224" y="65"/>
                    </a:lnTo>
                    <a:lnTo>
                      <a:pt x="224" y="64"/>
                    </a:lnTo>
                    <a:lnTo>
                      <a:pt x="221" y="62"/>
                    </a:lnTo>
                    <a:lnTo>
                      <a:pt x="219" y="65"/>
                    </a:lnTo>
                    <a:lnTo>
                      <a:pt x="218" y="69"/>
                    </a:lnTo>
                    <a:lnTo>
                      <a:pt x="216" y="69"/>
                    </a:lnTo>
                    <a:lnTo>
                      <a:pt x="216" y="69"/>
                    </a:lnTo>
                    <a:lnTo>
                      <a:pt x="215" y="66"/>
                    </a:lnTo>
                    <a:lnTo>
                      <a:pt x="214" y="66"/>
                    </a:lnTo>
                    <a:lnTo>
                      <a:pt x="212" y="69"/>
                    </a:lnTo>
                    <a:lnTo>
                      <a:pt x="214" y="72"/>
                    </a:lnTo>
                    <a:lnTo>
                      <a:pt x="214" y="75"/>
                    </a:lnTo>
                    <a:lnTo>
                      <a:pt x="214" y="75"/>
                    </a:lnTo>
                    <a:lnTo>
                      <a:pt x="213" y="75"/>
                    </a:lnTo>
                    <a:lnTo>
                      <a:pt x="210" y="76"/>
                    </a:lnTo>
                    <a:lnTo>
                      <a:pt x="210" y="78"/>
                    </a:lnTo>
                    <a:lnTo>
                      <a:pt x="210" y="80"/>
                    </a:lnTo>
                    <a:lnTo>
                      <a:pt x="208" y="80"/>
                    </a:lnTo>
                    <a:lnTo>
                      <a:pt x="204" y="80"/>
                    </a:lnTo>
                    <a:lnTo>
                      <a:pt x="202" y="83"/>
                    </a:lnTo>
                    <a:lnTo>
                      <a:pt x="202" y="84"/>
                    </a:lnTo>
                    <a:lnTo>
                      <a:pt x="201" y="86"/>
                    </a:lnTo>
                    <a:lnTo>
                      <a:pt x="200" y="88"/>
                    </a:lnTo>
                    <a:lnTo>
                      <a:pt x="201" y="89"/>
                    </a:lnTo>
                    <a:lnTo>
                      <a:pt x="202" y="90"/>
                    </a:lnTo>
                    <a:lnTo>
                      <a:pt x="203" y="90"/>
                    </a:lnTo>
                    <a:lnTo>
                      <a:pt x="203" y="92"/>
                    </a:lnTo>
                    <a:lnTo>
                      <a:pt x="201" y="93"/>
                    </a:lnTo>
                    <a:lnTo>
                      <a:pt x="200" y="95"/>
                    </a:lnTo>
                    <a:lnTo>
                      <a:pt x="200" y="96"/>
                    </a:lnTo>
                    <a:lnTo>
                      <a:pt x="198" y="96"/>
                    </a:lnTo>
                    <a:lnTo>
                      <a:pt x="197" y="95"/>
                    </a:lnTo>
                    <a:lnTo>
                      <a:pt x="196" y="94"/>
                    </a:lnTo>
                    <a:lnTo>
                      <a:pt x="195" y="95"/>
                    </a:lnTo>
                    <a:lnTo>
                      <a:pt x="195" y="95"/>
                    </a:lnTo>
                    <a:lnTo>
                      <a:pt x="194" y="98"/>
                    </a:lnTo>
                    <a:lnTo>
                      <a:pt x="192" y="96"/>
                    </a:lnTo>
                    <a:lnTo>
                      <a:pt x="191" y="94"/>
                    </a:lnTo>
                    <a:lnTo>
                      <a:pt x="189" y="92"/>
                    </a:lnTo>
                    <a:lnTo>
                      <a:pt x="188" y="94"/>
                    </a:lnTo>
                    <a:lnTo>
                      <a:pt x="186" y="98"/>
                    </a:lnTo>
                    <a:lnTo>
                      <a:pt x="185" y="99"/>
                    </a:lnTo>
                    <a:lnTo>
                      <a:pt x="186" y="101"/>
                    </a:lnTo>
                    <a:lnTo>
                      <a:pt x="188" y="103"/>
                    </a:lnTo>
                    <a:lnTo>
                      <a:pt x="190" y="105"/>
                    </a:lnTo>
                    <a:lnTo>
                      <a:pt x="191" y="110"/>
                    </a:lnTo>
                    <a:lnTo>
                      <a:pt x="190" y="109"/>
                    </a:lnTo>
                    <a:lnTo>
                      <a:pt x="189" y="107"/>
                    </a:lnTo>
                    <a:lnTo>
                      <a:pt x="186" y="106"/>
                    </a:lnTo>
                    <a:lnTo>
                      <a:pt x="185" y="107"/>
                    </a:lnTo>
                    <a:lnTo>
                      <a:pt x="186" y="110"/>
                    </a:lnTo>
                    <a:lnTo>
                      <a:pt x="186" y="113"/>
                    </a:lnTo>
                    <a:lnTo>
                      <a:pt x="185" y="116"/>
                    </a:lnTo>
                    <a:lnTo>
                      <a:pt x="184" y="117"/>
                    </a:lnTo>
                    <a:lnTo>
                      <a:pt x="184" y="116"/>
                    </a:lnTo>
                    <a:lnTo>
                      <a:pt x="182" y="112"/>
                    </a:lnTo>
                    <a:lnTo>
                      <a:pt x="182" y="111"/>
                    </a:lnTo>
                    <a:lnTo>
                      <a:pt x="182" y="107"/>
                    </a:lnTo>
                    <a:lnTo>
                      <a:pt x="180" y="106"/>
                    </a:lnTo>
                    <a:lnTo>
                      <a:pt x="180" y="101"/>
                    </a:lnTo>
                    <a:lnTo>
                      <a:pt x="180" y="99"/>
                    </a:lnTo>
                    <a:lnTo>
                      <a:pt x="180" y="99"/>
                    </a:lnTo>
                    <a:lnTo>
                      <a:pt x="178" y="103"/>
                    </a:lnTo>
                    <a:lnTo>
                      <a:pt x="172" y="105"/>
                    </a:lnTo>
                    <a:lnTo>
                      <a:pt x="165" y="112"/>
                    </a:lnTo>
                    <a:lnTo>
                      <a:pt x="164" y="115"/>
                    </a:lnTo>
                    <a:lnTo>
                      <a:pt x="164" y="118"/>
                    </a:lnTo>
                    <a:lnTo>
                      <a:pt x="164" y="122"/>
                    </a:lnTo>
                    <a:lnTo>
                      <a:pt x="166" y="124"/>
                    </a:lnTo>
                    <a:lnTo>
                      <a:pt x="166" y="125"/>
                    </a:lnTo>
                    <a:lnTo>
                      <a:pt x="162" y="129"/>
                    </a:lnTo>
                    <a:lnTo>
                      <a:pt x="159" y="131"/>
                    </a:lnTo>
                    <a:lnTo>
                      <a:pt x="156" y="134"/>
                    </a:lnTo>
                    <a:lnTo>
                      <a:pt x="153" y="139"/>
                    </a:lnTo>
                    <a:lnTo>
                      <a:pt x="147" y="146"/>
                    </a:lnTo>
                    <a:lnTo>
                      <a:pt x="142" y="151"/>
                    </a:lnTo>
                    <a:lnTo>
                      <a:pt x="137" y="153"/>
                    </a:lnTo>
                    <a:lnTo>
                      <a:pt x="131" y="155"/>
                    </a:lnTo>
                    <a:lnTo>
                      <a:pt x="125" y="158"/>
                    </a:lnTo>
                    <a:lnTo>
                      <a:pt x="124" y="158"/>
                    </a:lnTo>
                    <a:lnTo>
                      <a:pt x="120" y="159"/>
                    </a:lnTo>
                    <a:lnTo>
                      <a:pt x="120" y="158"/>
                    </a:lnTo>
                    <a:lnTo>
                      <a:pt x="120" y="157"/>
                    </a:lnTo>
                    <a:lnTo>
                      <a:pt x="120" y="154"/>
                    </a:lnTo>
                    <a:lnTo>
                      <a:pt x="117" y="155"/>
                    </a:lnTo>
                    <a:lnTo>
                      <a:pt x="109" y="162"/>
                    </a:lnTo>
                    <a:lnTo>
                      <a:pt x="108" y="163"/>
                    </a:lnTo>
                    <a:lnTo>
                      <a:pt x="108" y="163"/>
                    </a:lnTo>
                    <a:lnTo>
                      <a:pt x="107" y="162"/>
                    </a:lnTo>
                    <a:lnTo>
                      <a:pt x="103" y="162"/>
                    </a:lnTo>
                    <a:lnTo>
                      <a:pt x="100" y="163"/>
                    </a:lnTo>
                    <a:lnTo>
                      <a:pt x="97" y="164"/>
                    </a:lnTo>
                    <a:lnTo>
                      <a:pt x="95" y="166"/>
                    </a:lnTo>
                    <a:lnTo>
                      <a:pt x="91" y="168"/>
                    </a:lnTo>
                    <a:lnTo>
                      <a:pt x="86" y="169"/>
                    </a:lnTo>
                    <a:lnTo>
                      <a:pt x="85" y="168"/>
                    </a:lnTo>
                    <a:lnTo>
                      <a:pt x="84" y="168"/>
                    </a:lnTo>
                    <a:lnTo>
                      <a:pt x="83" y="168"/>
                    </a:lnTo>
                    <a:lnTo>
                      <a:pt x="79" y="168"/>
                    </a:lnTo>
                    <a:lnTo>
                      <a:pt x="74" y="169"/>
                    </a:lnTo>
                    <a:lnTo>
                      <a:pt x="70" y="171"/>
                    </a:lnTo>
                    <a:lnTo>
                      <a:pt x="65" y="175"/>
                    </a:lnTo>
                    <a:lnTo>
                      <a:pt x="61" y="177"/>
                    </a:lnTo>
                    <a:lnTo>
                      <a:pt x="58" y="181"/>
                    </a:lnTo>
                    <a:lnTo>
                      <a:pt x="56" y="182"/>
                    </a:lnTo>
                    <a:lnTo>
                      <a:pt x="52" y="183"/>
                    </a:lnTo>
                    <a:lnTo>
                      <a:pt x="46" y="186"/>
                    </a:lnTo>
                    <a:lnTo>
                      <a:pt x="44" y="189"/>
                    </a:lnTo>
                    <a:lnTo>
                      <a:pt x="42" y="194"/>
                    </a:lnTo>
                    <a:lnTo>
                      <a:pt x="38" y="198"/>
                    </a:lnTo>
                    <a:lnTo>
                      <a:pt x="38" y="198"/>
                    </a:lnTo>
                    <a:lnTo>
                      <a:pt x="38" y="194"/>
                    </a:lnTo>
                    <a:lnTo>
                      <a:pt x="38" y="188"/>
                    </a:lnTo>
                    <a:lnTo>
                      <a:pt x="37" y="186"/>
                    </a:lnTo>
                    <a:lnTo>
                      <a:pt x="37" y="187"/>
                    </a:lnTo>
                    <a:lnTo>
                      <a:pt x="32" y="192"/>
                    </a:lnTo>
                    <a:lnTo>
                      <a:pt x="32" y="193"/>
                    </a:lnTo>
                    <a:lnTo>
                      <a:pt x="31" y="194"/>
                    </a:lnTo>
                    <a:lnTo>
                      <a:pt x="29" y="199"/>
                    </a:lnTo>
                    <a:lnTo>
                      <a:pt x="29" y="201"/>
                    </a:lnTo>
                    <a:lnTo>
                      <a:pt x="29" y="205"/>
                    </a:lnTo>
                    <a:lnTo>
                      <a:pt x="30" y="206"/>
                    </a:lnTo>
                    <a:lnTo>
                      <a:pt x="30" y="207"/>
                    </a:lnTo>
                    <a:lnTo>
                      <a:pt x="30" y="210"/>
                    </a:lnTo>
                    <a:lnTo>
                      <a:pt x="29" y="213"/>
                    </a:lnTo>
                    <a:lnTo>
                      <a:pt x="24" y="218"/>
                    </a:lnTo>
                    <a:lnTo>
                      <a:pt x="21" y="222"/>
                    </a:lnTo>
                    <a:lnTo>
                      <a:pt x="21" y="222"/>
                    </a:lnTo>
                    <a:lnTo>
                      <a:pt x="21" y="225"/>
                    </a:lnTo>
                    <a:lnTo>
                      <a:pt x="21" y="229"/>
                    </a:lnTo>
                    <a:lnTo>
                      <a:pt x="21" y="235"/>
                    </a:lnTo>
                    <a:lnTo>
                      <a:pt x="23" y="239"/>
                    </a:lnTo>
                    <a:lnTo>
                      <a:pt x="24" y="242"/>
                    </a:lnTo>
                    <a:lnTo>
                      <a:pt x="26" y="243"/>
                    </a:lnTo>
                    <a:lnTo>
                      <a:pt x="29" y="247"/>
                    </a:lnTo>
                    <a:lnTo>
                      <a:pt x="29" y="253"/>
                    </a:lnTo>
                    <a:lnTo>
                      <a:pt x="29" y="253"/>
                    </a:lnTo>
                    <a:lnTo>
                      <a:pt x="29" y="254"/>
                    </a:lnTo>
                    <a:lnTo>
                      <a:pt x="30" y="257"/>
                    </a:lnTo>
                    <a:lnTo>
                      <a:pt x="29" y="257"/>
                    </a:lnTo>
                    <a:lnTo>
                      <a:pt x="26" y="259"/>
                    </a:lnTo>
                    <a:lnTo>
                      <a:pt x="25" y="260"/>
                    </a:lnTo>
                    <a:lnTo>
                      <a:pt x="25" y="258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1" y="251"/>
                    </a:lnTo>
                    <a:lnTo>
                      <a:pt x="18" y="252"/>
                    </a:lnTo>
                    <a:lnTo>
                      <a:pt x="18" y="254"/>
                    </a:lnTo>
                    <a:lnTo>
                      <a:pt x="19" y="259"/>
                    </a:lnTo>
                    <a:lnTo>
                      <a:pt x="20" y="261"/>
                    </a:lnTo>
                    <a:lnTo>
                      <a:pt x="20" y="261"/>
                    </a:lnTo>
                    <a:lnTo>
                      <a:pt x="19" y="265"/>
                    </a:lnTo>
                    <a:lnTo>
                      <a:pt x="18" y="265"/>
                    </a:lnTo>
                    <a:lnTo>
                      <a:pt x="18" y="263"/>
                    </a:lnTo>
                    <a:lnTo>
                      <a:pt x="18" y="258"/>
                    </a:lnTo>
                    <a:lnTo>
                      <a:pt x="18" y="258"/>
                    </a:lnTo>
                    <a:lnTo>
                      <a:pt x="17" y="257"/>
                    </a:lnTo>
                    <a:lnTo>
                      <a:pt x="14" y="254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2" y="247"/>
                    </a:lnTo>
                    <a:lnTo>
                      <a:pt x="11" y="246"/>
                    </a:lnTo>
                    <a:lnTo>
                      <a:pt x="9" y="248"/>
                    </a:lnTo>
                    <a:lnTo>
                      <a:pt x="9" y="252"/>
                    </a:lnTo>
                    <a:lnTo>
                      <a:pt x="9" y="257"/>
                    </a:lnTo>
                    <a:lnTo>
                      <a:pt x="11" y="257"/>
                    </a:lnTo>
                    <a:lnTo>
                      <a:pt x="12" y="257"/>
                    </a:lnTo>
                    <a:lnTo>
                      <a:pt x="13" y="260"/>
                    </a:lnTo>
                    <a:lnTo>
                      <a:pt x="13" y="261"/>
                    </a:lnTo>
                    <a:lnTo>
                      <a:pt x="14" y="265"/>
                    </a:lnTo>
                    <a:lnTo>
                      <a:pt x="14" y="266"/>
                    </a:lnTo>
                    <a:lnTo>
                      <a:pt x="14" y="269"/>
                    </a:lnTo>
                    <a:lnTo>
                      <a:pt x="15" y="269"/>
                    </a:lnTo>
                    <a:lnTo>
                      <a:pt x="17" y="272"/>
                    </a:lnTo>
                    <a:lnTo>
                      <a:pt x="19" y="276"/>
                    </a:lnTo>
                    <a:lnTo>
                      <a:pt x="19" y="280"/>
                    </a:lnTo>
                    <a:lnTo>
                      <a:pt x="18" y="284"/>
                    </a:lnTo>
                    <a:lnTo>
                      <a:pt x="17" y="286"/>
                    </a:lnTo>
                    <a:lnTo>
                      <a:pt x="17" y="290"/>
                    </a:lnTo>
                    <a:lnTo>
                      <a:pt x="19" y="296"/>
                    </a:lnTo>
                    <a:lnTo>
                      <a:pt x="20" y="298"/>
                    </a:lnTo>
                    <a:lnTo>
                      <a:pt x="21" y="299"/>
                    </a:lnTo>
                    <a:lnTo>
                      <a:pt x="21" y="301"/>
                    </a:lnTo>
                    <a:lnTo>
                      <a:pt x="21" y="304"/>
                    </a:lnTo>
                    <a:lnTo>
                      <a:pt x="21" y="305"/>
                    </a:lnTo>
                    <a:lnTo>
                      <a:pt x="23" y="308"/>
                    </a:lnTo>
                    <a:lnTo>
                      <a:pt x="23" y="317"/>
                    </a:lnTo>
                    <a:lnTo>
                      <a:pt x="21" y="319"/>
                    </a:lnTo>
                    <a:lnTo>
                      <a:pt x="20" y="325"/>
                    </a:lnTo>
                    <a:lnTo>
                      <a:pt x="19" y="328"/>
                    </a:lnTo>
                    <a:lnTo>
                      <a:pt x="19" y="334"/>
                    </a:lnTo>
                    <a:lnTo>
                      <a:pt x="19" y="337"/>
                    </a:lnTo>
                    <a:lnTo>
                      <a:pt x="21" y="343"/>
                    </a:lnTo>
                    <a:lnTo>
                      <a:pt x="23" y="351"/>
                    </a:lnTo>
                    <a:lnTo>
                      <a:pt x="23" y="354"/>
                    </a:lnTo>
                    <a:lnTo>
                      <a:pt x="20" y="359"/>
                    </a:lnTo>
                    <a:lnTo>
                      <a:pt x="20" y="361"/>
                    </a:lnTo>
                    <a:lnTo>
                      <a:pt x="18" y="365"/>
                    </a:lnTo>
                    <a:lnTo>
                      <a:pt x="15" y="367"/>
                    </a:lnTo>
                    <a:lnTo>
                      <a:pt x="14" y="372"/>
                    </a:lnTo>
                    <a:lnTo>
                      <a:pt x="14" y="373"/>
                    </a:lnTo>
                    <a:lnTo>
                      <a:pt x="13" y="377"/>
                    </a:lnTo>
                    <a:lnTo>
                      <a:pt x="11" y="378"/>
                    </a:lnTo>
                    <a:lnTo>
                      <a:pt x="9" y="381"/>
                    </a:lnTo>
                    <a:lnTo>
                      <a:pt x="9" y="379"/>
                    </a:lnTo>
                    <a:lnTo>
                      <a:pt x="8" y="379"/>
                    </a:lnTo>
                    <a:lnTo>
                      <a:pt x="5" y="382"/>
                    </a:lnTo>
                    <a:lnTo>
                      <a:pt x="2" y="387"/>
                    </a:lnTo>
                    <a:lnTo>
                      <a:pt x="1" y="389"/>
                    </a:lnTo>
                    <a:lnTo>
                      <a:pt x="1" y="390"/>
                    </a:lnTo>
                    <a:lnTo>
                      <a:pt x="1" y="391"/>
                    </a:lnTo>
                    <a:lnTo>
                      <a:pt x="0" y="393"/>
                    </a:lnTo>
                    <a:lnTo>
                      <a:pt x="1" y="394"/>
                    </a:lnTo>
                    <a:lnTo>
                      <a:pt x="3" y="395"/>
                    </a:lnTo>
                    <a:lnTo>
                      <a:pt x="6" y="395"/>
                    </a:lnTo>
                    <a:lnTo>
                      <a:pt x="7" y="396"/>
                    </a:lnTo>
                    <a:lnTo>
                      <a:pt x="8" y="399"/>
                    </a:lnTo>
                    <a:lnTo>
                      <a:pt x="12" y="402"/>
                    </a:lnTo>
                    <a:lnTo>
                      <a:pt x="12" y="404"/>
                    </a:lnTo>
                    <a:lnTo>
                      <a:pt x="27" y="407"/>
                    </a:lnTo>
                    <a:lnTo>
                      <a:pt x="30" y="407"/>
                    </a:lnTo>
                    <a:lnTo>
                      <a:pt x="36" y="407"/>
                    </a:lnTo>
                    <a:lnTo>
                      <a:pt x="38" y="406"/>
                    </a:lnTo>
                    <a:lnTo>
                      <a:pt x="42" y="404"/>
                    </a:lnTo>
                    <a:lnTo>
                      <a:pt x="48" y="399"/>
                    </a:lnTo>
                    <a:lnTo>
                      <a:pt x="50" y="398"/>
                    </a:lnTo>
                    <a:lnTo>
                      <a:pt x="53" y="398"/>
                    </a:lnTo>
                    <a:lnTo>
                      <a:pt x="59" y="396"/>
                    </a:lnTo>
                    <a:lnTo>
                      <a:pt x="62" y="393"/>
                    </a:lnTo>
                    <a:lnTo>
                      <a:pt x="64" y="393"/>
                    </a:lnTo>
                    <a:lnTo>
                      <a:pt x="65" y="390"/>
                    </a:lnTo>
                    <a:lnTo>
                      <a:pt x="66" y="389"/>
                    </a:lnTo>
                    <a:lnTo>
                      <a:pt x="68" y="389"/>
                    </a:lnTo>
                    <a:lnTo>
                      <a:pt x="73" y="388"/>
                    </a:lnTo>
                    <a:lnTo>
                      <a:pt x="74" y="388"/>
                    </a:lnTo>
                    <a:lnTo>
                      <a:pt x="78" y="388"/>
                    </a:lnTo>
                    <a:lnTo>
                      <a:pt x="85" y="387"/>
                    </a:lnTo>
                    <a:lnTo>
                      <a:pt x="90" y="387"/>
                    </a:lnTo>
                    <a:lnTo>
                      <a:pt x="90" y="387"/>
                    </a:lnTo>
                    <a:lnTo>
                      <a:pt x="92" y="387"/>
                    </a:lnTo>
                    <a:lnTo>
                      <a:pt x="94" y="387"/>
                    </a:lnTo>
                    <a:lnTo>
                      <a:pt x="95" y="388"/>
                    </a:lnTo>
                    <a:lnTo>
                      <a:pt x="101" y="390"/>
                    </a:lnTo>
                    <a:lnTo>
                      <a:pt x="103" y="389"/>
                    </a:lnTo>
                    <a:lnTo>
                      <a:pt x="106" y="388"/>
                    </a:lnTo>
                    <a:lnTo>
                      <a:pt x="108" y="388"/>
                    </a:lnTo>
                    <a:lnTo>
                      <a:pt x="111" y="388"/>
                    </a:lnTo>
                    <a:lnTo>
                      <a:pt x="114" y="389"/>
                    </a:lnTo>
                    <a:lnTo>
                      <a:pt x="118" y="388"/>
                    </a:lnTo>
                    <a:lnTo>
                      <a:pt x="121" y="387"/>
                    </a:lnTo>
                    <a:lnTo>
                      <a:pt x="124" y="384"/>
                    </a:lnTo>
                    <a:lnTo>
                      <a:pt x="125" y="383"/>
                    </a:lnTo>
                    <a:lnTo>
                      <a:pt x="129" y="378"/>
                    </a:lnTo>
                    <a:lnTo>
                      <a:pt x="130" y="376"/>
                    </a:lnTo>
                    <a:lnTo>
                      <a:pt x="133" y="372"/>
                    </a:lnTo>
                    <a:lnTo>
                      <a:pt x="139" y="371"/>
                    </a:lnTo>
                    <a:lnTo>
                      <a:pt x="139" y="371"/>
                    </a:lnTo>
                    <a:lnTo>
                      <a:pt x="144" y="370"/>
                    </a:lnTo>
                    <a:lnTo>
                      <a:pt x="151" y="365"/>
                    </a:lnTo>
                    <a:lnTo>
                      <a:pt x="157" y="363"/>
                    </a:lnTo>
                    <a:lnTo>
                      <a:pt x="161" y="361"/>
                    </a:lnTo>
                    <a:lnTo>
                      <a:pt x="164" y="360"/>
                    </a:lnTo>
                    <a:lnTo>
                      <a:pt x="166" y="360"/>
                    </a:lnTo>
                    <a:lnTo>
                      <a:pt x="168" y="361"/>
                    </a:lnTo>
                    <a:lnTo>
                      <a:pt x="173" y="363"/>
                    </a:lnTo>
                    <a:lnTo>
                      <a:pt x="177" y="361"/>
                    </a:lnTo>
                    <a:lnTo>
                      <a:pt x="183" y="360"/>
                    </a:lnTo>
                    <a:lnTo>
                      <a:pt x="192" y="358"/>
                    </a:lnTo>
                    <a:lnTo>
                      <a:pt x="200" y="354"/>
                    </a:lnTo>
                    <a:lnTo>
                      <a:pt x="206" y="352"/>
                    </a:lnTo>
                    <a:lnTo>
                      <a:pt x="209" y="351"/>
                    </a:lnTo>
                    <a:lnTo>
                      <a:pt x="216" y="349"/>
                    </a:lnTo>
                    <a:lnTo>
                      <a:pt x="221" y="349"/>
                    </a:lnTo>
                    <a:lnTo>
                      <a:pt x="224" y="351"/>
                    </a:lnTo>
                    <a:lnTo>
                      <a:pt x="233" y="348"/>
                    </a:lnTo>
                    <a:lnTo>
                      <a:pt x="238" y="348"/>
                    </a:lnTo>
                    <a:lnTo>
                      <a:pt x="243" y="349"/>
                    </a:lnTo>
                    <a:lnTo>
                      <a:pt x="245" y="352"/>
                    </a:lnTo>
                    <a:lnTo>
                      <a:pt x="250" y="354"/>
                    </a:lnTo>
                    <a:lnTo>
                      <a:pt x="253" y="354"/>
                    </a:lnTo>
                    <a:lnTo>
                      <a:pt x="254" y="354"/>
                    </a:lnTo>
                    <a:lnTo>
                      <a:pt x="257" y="354"/>
                    </a:lnTo>
                    <a:lnTo>
                      <a:pt x="259" y="357"/>
                    </a:lnTo>
                    <a:lnTo>
                      <a:pt x="262" y="360"/>
                    </a:lnTo>
                    <a:lnTo>
                      <a:pt x="267" y="358"/>
                    </a:lnTo>
                    <a:lnTo>
                      <a:pt x="271" y="357"/>
                    </a:lnTo>
                    <a:lnTo>
                      <a:pt x="271" y="358"/>
                    </a:lnTo>
                    <a:lnTo>
                      <a:pt x="271" y="361"/>
                    </a:lnTo>
                    <a:lnTo>
                      <a:pt x="269" y="363"/>
                    </a:lnTo>
                    <a:lnTo>
                      <a:pt x="272" y="364"/>
                    </a:lnTo>
                    <a:lnTo>
                      <a:pt x="274" y="365"/>
                    </a:lnTo>
                    <a:lnTo>
                      <a:pt x="275" y="365"/>
                    </a:lnTo>
                    <a:lnTo>
                      <a:pt x="275" y="365"/>
                    </a:lnTo>
                    <a:lnTo>
                      <a:pt x="275" y="365"/>
                    </a:lnTo>
                    <a:lnTo>
                      <a:pt x="273" y="366"/>
                    </a:lnTo>
                    <a:lnTo>
                      <a:pt x="271" y="369"/>
                    </a:lnTo>
                    <a:lnTo>
                      <a:pt x="272" y="371"/>
                    </a:lnTo>
                    <a:lnTo>
                      <a:pt x="278" y="375"/>
                    </a:lnTo>
                    <a:lnTo>
                      <a:pt x="280" y="376"/>
                    </a:lnTo>
                    <a:lnTo>
                      <a:pt x="280" y="377"/>
                    </a:lnTo>
                    <a:lnTo>
                      <a:pt x="278" y="379"/>
                    </a:lnTo>
                    <a:lnTo>
                      <a:pt x="275" y="382"/>
                    </a:lnTo>
                    <a:lnTo>
                      <a:pt x="278" y="384"/>
                    </a:lnTo>
                    <a:lnTo>
                      <a:pt x="282" y="388"/>
                    </a:lnTo>
                    <a:lnTo>
                      <a:pt x="279" y="393"/>
                    </a:lnTo>
                    <a:lnTo>
                      <a:pt x="275" y="394"/>
                    </a:lnTo>
                    <a:lnTo>
                      <a:pt x="274" y="395"/>
                    </a:lnTo>
                    <a:lnTo>
                      <a:pt x="274" y="398"/>
                    </a:lnTo>
                    <a:lnTo>
                      <a:pt x="282" y="406"/>
                    </a:lnTo>
                    <a:lnTo>
                      <a:pt x="284" y="405"/>
                    </a:lnTo>
                    <a:lnTo>
                      <a:pt x="285" y="400"/>
                    </a:lnTo>
                    <a:lnTo>
                      <a:pt x="286" y="399"/>
                    </a:lnTo>
                    <a:lnTo>
                      <a:pt x="286" y="399"/>
                    </a:lnTo>
                    <a:lnTo>
                      <a:pt x="288" y="399"/>
                    </a:lnTo>
                    <a:lnTo>
                      <a:pt x="289" y="399"/>
                    </a:lnTo>
                    <a:lnTo>
                      <a:pt x="289" y="399"/>
                    </a:lnTo>
                    <a:lnTo>
                      <a:pt x="290" y="399"/>
                    </a:lnTo>
                    <a:lnTo>
                      <a:pt x="290" y="398"/>
                    </a:lnTo>
                    <a:lnTo>
                      <a:pt x="290" y="398"/>
                    </a:lnTo>
                    <a:lnTo>
                      <a:pt x="292" y="394"/>
                    </a:lnTo>
                    <a:lnTo>
                      <a:pt x="301" y="389"/>
                    </a:lnTo>
                    <a:lnTo>
                      <a:pt x="308" y="385"/>
                    </a:lnTo>
                    <a:lnTo>
                      <a:pt x="314" y="378"/>
                    </a:lnTo>
                    <a:lnTo>
                      <a:pt x="319" y="372"/>
                    </a:lnTo>
                    <a:lnTo>
                      <a:pt x="324" y="370"/>
                    </a:lnTo>
                    <a:lnTo>
                      <a:pt x="324" y="370"/>
                    </a:lnTo>
                    <a:lnTo>
                      <a:pt x="324" y="370"/>
                    </a:lnTo>
                    <a:lnTo>
                      <a:pt x="321" y="373"/>
                    </a:lnTo>
                    <a:lnTo>
                      <a:pt x="321" y="377"/>
                    </a:lnTo>
                    <a:lnTo>
                      <a:pt x="320" y="381"/>
                    </a:lnTo>
                    <a:lnTo>
                      <a:pt x="318" y="382"/>
                    </a:lnTo>
                    <a:lnTo>
                      <a:pt x="312" y="387"/>
                    </a:lnTo>
                    <a:lnTo>
                      <a:pt x="310" y="390"/>
                    </a:lnTo>
                    <a:lnTo>
                      <a:pt x="308" y="398"/>
                    </a:lnTo>
                    <a:lnTo>
                      <a:pt x="304" y="402"/>
                    </a:lnTo>
                    <a:lnTo>
                      <a:pt x="301" y="402"/>
                    </a:lnTo>
                    <a:lnTo>
                      <a:pt x="297" y="404"/>
                    </a:lnTo>
                    <a:lnTo>
                      <a:pt x="295" y="406"/>
                    </a:lnTo>
                    <a:lnTo>
                      <a:pt x="291" y="410"/>
                    </a:lnTo>
                    <a:lnTo>
                      <a:pt x="292" y="411"/>
                    </a:lnTo>
                    <a:lnTo>
                      <a:pt x="294" y="411"/>
                    </a:lnTo>
                    <a:lnTo>
                      <a:pt x="300" y="410"/>
                    </a:lnTo>
                    <a:lnTo>
                      <a:pt x="304" y="408"/>
                    </a:lnTo>
                    <a:lnTo>
                      <a:pt x="310" y="401"/>
                    </a:lnTo>
                    <a:lnTo>
                      <a:pt x="314" y="396"/>
                    </a:lnTo>
                    <a:lnTo>
                      <a:pt x="318" y="393"/>
                    </a:lnTo>
                    <a:lnTo>
                      <a:pt x="319" y="394"/>
                    </a:lnTo>
                    <a:lnTo>
                      <a:pt x="319" y="402"/>
                    </a:lnTo>
                    <a:lnTo>
                      <a:pt x="315" y="407"/>
                    </a:lnTo>
                    <a:lnTo>
                      <a:pt x="312" y="411"/>
                    </a:lnTo>
                    <a:lnTo>
                      <a:pt x="308" y="413"/>
                    </a:lnTo>
                    <a:lnTo>
                      <a:pt x="307" y="414"/>
                    </a:lnTo>
                    <a:lnTo>
                      <a:pt x="301" y="413"/>
                    </a:lnTo>
                    <a:lnTo>
                      <a:pt x="300" y="413"/>
                    </a:lnTo>
                    <a:lnTo>
                      <a:pt x="294" y="414"/>
                    </a:lnTo>
                    <a:lnTo>
                      <a:pt x="291" y="414"/>
                    </a:lnTo>
                    <a:lnTo>
                      <a:pt x="288" y="416"/>
                    </a:lnTo>
                    <a:lnTo>
                      <a:pt x="285" y="417"/>
                    </a:lnTo>
                    <a:lnTo>
                      <a:pt x="285" y="417"/>
                    </a:lnTo>
                    <a:lnTo>
                      <a:pt x="284" y="418"/>
                    </a:lnTo>
                    <a:lnTo>
                      <a:pt x="285" y="420"/>
                    </a:lnTo>
                    <a:lnTo>
                      <a:pt x="285" y="423"/>
                    </a:lnTo>
                    <a:lnTo>
                      <a:pt x="288" y="424"/>
                    </a:lnTo>
                    <a:lnTo>
                      <a:pt x="290" y="424"/>
                    </a:lnTo>
                    <a:lnTo>
                      <a:pt x="296" y="424"/>
                    </a:lnTo>
                    <a:lnTo>
                      <a:pt x="298" y="424"/>
                    </a:lnTo>
                    <a:lnTo>
                      <a:pt x="302" y="423"/>
                    </a:lnTo>
                    <a:lnTo>
                      <a:pt x="303" y="418"/>
                    </a:lnTo>
                    <a:lnTo>
                      <a:pt x="304" y="419"/>
                    </a:lnTo>
                    <a:lnTo>
                      <a:pt x="307" y="418"/>
                    </a:lnTo>
                    <a:lnTo>
                      <a:pt x="309" y="417"/>
                    </a:lnTo>
                    <a:lnTo>
                      <a:pt x="312" y="417"/>
                    </a:lnTo>
                    <a:lnTo>
                      <a:pt x="313" y="418"/>
                    </a:lnTo>
                    <a:lnTo>
                      <a:pt x="316" y="416"/>
                    </a:lnTo>
                    <a:lnTo>
                      <a:pt x="318" y="414"/>
                    </a:lnTo>
                    <a:lnTo>
                      <a:pt x="319" y="416"/>
                    </a:lnTo>
                    <a:lnTo>
                      <a:pt x="320" y="417"/>
                    </a:lnTo>
                    <a:lnTo>
                      <a:pt x="321" y="419"/>
                    </a:lnTo>
                    <a:lnTo>
                      <a:pt x="324" y="422"/>
                    </a:lnTo>
                    <a:lnTo>
                      <a:pt x="325" y="426"/>
                    </a:lnTo>
                    <a:lnTo>
                      <a:pt x="324" y="429"/>
                    </a:lnTo>
                    <a:lnTo>
                      <a:pt x="320" y="434"/>
                    </a:lnTo>
                    <a:lnTo>
                      <a:pt x="319" y="440"/>
                    </a:lnTo>
                    <a:lnTo>
                      <a:pt x="319" y="442"/>
                    </a:lnTo>
                    <a:lnTo>
                      <a:pt x="318" y="443"/>
                    </a:lnTo>
                    <a:lnTo>
                      <a:pt x="319" y="447"/>
                    </a:lnTo>
                    <a:lnTo>
                      <a:pt x="319" y="448"/>
                    </a:lnTo>
                    <a:lnTo>
                      <a:pt x="321" y="450"/>
                    </a:lnTo>
                    <a:lnTo>
                      <a:pt x="321" y="452"/>
                    </a:lnTo>
                    <a:lnTo>
                      <a:pt x="321" y="454"/>
                    </a:lnTo>
                    <a:lnTo>
                      <a:pt x="322" y="455"/>
                    </a:lnTo>
                    <a:lnTo>
                      <a:pt x="324" y="455"/>
                    </a:lnTo>
                    <a:lnTo>
                      <a:pt x="327" y="455"/>
                    </a:lnTo>
                    <a:lnTo>
                      <a:pt x="330" y="457"/>
                    </a:lnTo>
                    <a:lnTo>
                      <a:pt x="331" y="458"/>
                    </a:lnTo>
                    <a:lnTo>
                      <a:pt x="331" y="460"/>
                    </a:lnTo>
                    <a:lnTo>
                      <a:pt x="331" y="460"/>
                    </a:lnTo>
                    <a:lnTo>
                      <a:pt x="332" y="463"/>
                    </a:lnTo>
                    <a:lnTo>
                      <a:pt x="334" y="461"/>
                    </a:lnTo>
                    <a:lnTo>
                      <a:pt x="337" y="458"/>
                    </a:lnTo>
                    <a:lnTo>
                      <a:pt x="337" y="458"/>
                    </a:lnTo>
                    <a:lnTo>
                      <a:pt x="337" y="459"/>
                    </a:lnTo>
                    <a:lnTo>
                      <a:pt x="339" y="461"/>
                    </a:lnTo>
                    <a:lnTo>
                      <a:pt x="340" y="463"/>
                    </a:lnTo>
                    <a:lnTo>
                      <a:pt x="342" y="461"/>
                    </a:lnTo>
                    <a:lnTo>
                      <a:pt x="344" y="460"/>
                    </a:lnTo>
                    <a:lnTo>
                      <a:pt x="344" y="459"/>
                    </a:lnTo>
                    <a:lnTo>
                      <a:pt x="344" y="459"/>
                    </a:lnTo>
                    <a:lnTo>
                      <a:pt x="345" y="460"/>
                    </a:lnTo>
                    <a:lnTo>
                      <a:pt x="349" y="463"/>
                    </a:lnTo>
                    <a:lnTo>
                      <a:pt x="353" y="465"/>
                    </a:lnTo>
                    <a:lnTo>
                      <a:pt x="355" y="467"/>
                    </a:lnTo>
                    <a:lnTo>
                      <a:pt x="356" y="467"/>
                    </a:lnTo>
                    <a:lnTo>
                      <a:pt x="357" y="469"/>
                    </a:lnTo>
                    <a:lnTo>
                      <a:pt x="360" y="467"/>
                    </a:lnTo>
                    <a:lnTo>
                      <a:pt x="362" y="466"/>
                    </a:lnTo>
                    <a:lnTo>
                      <a:pt x="365" y="464"/>
                    </a:lnTo>
                    <a:lnTo>
                      <a:pt x="369" y="461"/>
                    </a:lnTo>
                    <a:lnTo>
                      <a:pt x="372" y="460"/>
                    </a:lnTo>
                    <a:lnTo>
                      <a:pt x="374" y="459"/>
                    </a:lnTo>
                    <a:lnTo>
                      <a:pt x="374" y="459"/>
                    </a:lnTo>
                    <a:lnTo>
                      <a:pt x="375" y="459"/>
                    </a:lnTo>
                    <a:lnTo>
                      <a:pt x="378" y="461"/>
                    </a:lnTo>
                    <a:lnTo>
                      <a:pt x="380" y="463"/>
                    </a:lnTo>
                    <a:lnTo>
                      <a:pt x="385" y="465"/>
                    </a:lnTo>
                    <a:lnTo>
                      <a:pt x="387" y="467"/>
                    </a:lnTo>
                    <a:lnTo>
                      <a:pt x="387" y="469"/>
                    </a:lnTo>
                    <a:lnTo>
                      <a:pt x="390" y="472"/>
                    </a:lnTo>
                    <a:lnTo>
                      <a:pt x="391" y="473"/>
                    </a:lnTo>
                    <a:lnTo>
                      <a:pt x="393" y="475"/>
                    </a:lnTo>
                    <a:lnTo>
                      <a:pt x="396" y="472"/>
                    </a:lnTo>
                    <a:lnTo>
                      <a:pt x="396" y="470"/>
                    </a:lnTo>
                    <a:lnTo>
                      <a:pt x="398" y="467"/>
                    </a:lnTo>
                    <a:lnTo>
                      <a:pt x="402" y="465"/>
                    </a:lnTo>
                    <a:lnTo>
                      <a:pt x="404" y="465"/>
                    </a:lnTo>
                    <a:lnTo>
                      <a:pt x="407" y="464"/>
                    </a:lnTo>
                    <a:lnTo>
                      <a:pt x="412" y="463"/>
                    </a:lnTo>
                    <a:lnTo>
                      <a:pt x="413" y="460"/>
                    </a:lnTo>
                    <a:lnTo>
                      <a:pt x="420" y="455"/>
                    </a:lnTo>
                    <a:lnTo>
                      <a:pt x="422" y="453"/>
                    </a:lnTo>
                    <a:lnTo>
                      <a:pt x="427" y="450"/>
                    </a:lnTo>
                    <a:lnTo>
                      <a:pt x="433" y="450"/>
                    </a:lnTo>
                    <a:lnTo>
                      <a:pt x="440" y="450"/>
                    </a:lnTo>
                    <a:lnTo>
                      <a:pt x="444" y="450"/>
                    </a:lnTo>
                    <a:lnTo>
                      <a:pt x="449" y="449"/>
                    </a:lnTo>
                    <a:lnTo>
                      <a:pt x="449" y="449"/>
                    </a:lnTo>
                    <a:lnTo>
                      <a:pt x="451" y="448"/>
                    </a:lnTo>
                    <a:lnTo>
                      <a:pt x="454" y="444"/>
                    </a:lnTo>
                    <a:lnTo>
                      <a:pt x="455" y="443"/>
                    </a:lnTo>
                    <a:lnTo>
                      <a:pt x="456" y="442"/>
                    </a:lnTo>
                    <a:lnTo>
                      <a:pt x="458" y="438"/>
                    </a:lnTo>
                    <a:lnTo>
                      <a:pt x="462" y="435"/>
                    </a:lnTo>
                    <a:lnTo>
                      <a:pt x="465" y="432"/>
                    </a:lnTo>
                    <a:lnTo>
                      <a:pt x="467" y="428"/>
                    </a:lnTo>
                    <a:lnTo>
                      <a:pt x="468" y="425"/>
                    </a:lnTo>
                    <a:lnTo>
                      <a:pt x="472" y="422"/>
                    </a:lnTo>
                    <a:lnTo>
                      <a:pt x="474" y="418"/>
                    </a:lnTo>
                    <a:lnTo>
                      <a:pt x="477" y="414"/>
                    </a:lnTo>
                    <a:lnTo>
                      <a:pt x="483" y="411"/>
                    </a:lnTo>
                    <a:lnTo>
                      <a:pt x="485" y="408"/>
                    </a:lnTo>
                    <a:lnTo>
                      <a:pt x="490" y="404"/>
                    </a:lnTo>
                    <a:lnTo>
                      <a:pt x="491" y="402"/>
                    </a:lnTo>
                    <a:lnTo>
                      <a:pt x="492" y="401"/>
                    </a:lnTo>
                    <a:lnTo>
                      <a:pt x="495" y="396"/>
                    </a:lnTo>
                    <a:lnTo>
                      <a:pt x="499" y="391"/>
                    </a:lnTo>
                    <a:lnTo>
                      <a:pt x="503" y="389"/>
                    </a:lnTo>
                    <a:lnTo>
                      <a:pt x="509" y="382"/>
                    </a:lnTo>
                    <a:lnTo>
                      <a:pt x="514" y="377"/>
                    </a:lnTo>
                    <a:lnTo>
                      <a:pt x="517" y="373"/>
                    </a:lnTo>
                    <a:lnTo>
                      <a:pt x="520" y="371"/>
                    </a:lnTo>
                    <a:lnTo>
                      <a:pt x="525" y="369"/>
                    </a:lnTo>
                    <a:lnTo>
                      <a:pt x="528" y="365"/>
                    </a:lnTo>
                    <a:lnTo>
                      <a:pt x="531" y="360"/>
                    </a:lnTo>
                    <a:lnTo>
                      <a:pt x="536" y="354"/>
                    </a:lnTo>
                    <a:lnTo>
                      <a:pt x="540" y="351"/>
                    </a:lnTo>
                    <a:lnTo>
                      <a:pt x="546" y="345"/>
                    </a:lnTo>
                    <a:lnTo>
                      <a:pt x="548" y="342"/>
                    </a:lnTo>
                    <a:lnTo>
                      <a:pt x="549" y="339"/>
                    </a:lnTo>
                    <a:lnTo>
                      <a:pt x="550" y="335"/>
                    </a:lnTo>
                    <a:lnTo>
                      <a:pt x="555" y="328"/>
                    </a:lnTo>
                    <a:lnTo>
                      <a:pt x="557" y="325"/>
                    </a:lnTo>
                    <a:lnTo>
                      <a:pt x="560" y="318"/>
                    </a:lnTo>
                    <a:lnTo>
                      <a:pt x="563" y="311"/>
                    </a:lnTo>
                    <a:lnTo>
                      <a:pt x="567" y="308"/>
                    </a:lnTo>
                    <a:lnTo>
                      <a:pt x="569" y="307"/>
                    </a:lnTo>
                    <a:lnTo>
                      <a:pt x="570" y="307"/>
                    </a:lnTo>
                    <a:lnTo>
                      <a:pt x="570" y="305"/>
                    </a:lnTo>
                    <a:lnTo>
                      <a:pt x="572" y="302"/>
                    </a:lnTo>
                    <a:lnTo>
                      <a:pt x="572" y="298"/>
                    </a:lnTo>
                    <a:lnTo>
                      <a:pt x="573" y="296"/>
                    </a:lnTo>
                    <a:lnTo>
                      <a:pt x="573" y="292"/>
                    </a:lnTo>
                    <a:lnTo>
                      <a:pt x="572" y="286"/>
                    </a:lnTo>
                    <a:lnTo>
                      <a:pt x="570" y="280"/>
                    </a:lnTo>
                    <a:lnTo>
                      <a:pt x="570" y="280"/>
                    </a:lnTo>
                    <a:lnTo>
                      <a:pt x="573" y="275"/>
                    </a:lnTo>
                    <a:lnTo>
                      <a:pt x="575" y="266"/>
                    </a:lnTo>
                    <a:lnTo>
                      <a:pt x="578" y="259"/>
                    </a:lnTo>
                    <a:lnTo>
                      <a:pt x="578" y="258"/>
                    </a:lnTo>
                    <a:lnTo>
                      <a:pt x="578" y="254"/>
                    </a:lnTo>
                    <a:lnTo>
                      <a:pt x="579" y="252"/>
                    </a:lnTo>
                    <a:lnTo>
                      <a:pt x="580" y="249"/>
                    </a:lnTo>
                    <a:lnTo>
                      <a:pt x="583" y="247"/>
                    </a:lnTo>
                    <a:lnTo>
                      <a:pt x="585" y="241"/>
                    </a:lnTo>
                    <a:lnTo>
                      <a:pt x="585" y="2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 316">
                <a:extLst>
                  <a:ext uri="{FF2B5EF4-FFF2-40B4-BE49-F238E27FC236}">
                    <a16:creationId xmlns:a16="http://schemas.microsoft.com/office/drawing/2014/main" id="{DB411909-69CF-48B7-AB90-D32E0B41B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1328738"/>
                <a:ext cx="3175" cy="3175"/>
              </a:xfrm>
              <a:custGeom>
                <a:avLst/>
                <a:gdLst>
                  <a:gd name="T0" fmla="*/ 9 w 12"/>
                  <a:gd name="T1" fmla="*/ 6 h 13"/>
                  <a:gd name="T2" fmla="*/ 9 w 12"/>
                  <a:gd name="T3" fmla="*/ 2 h 13"/>
                  <a:gd name="T4" fmla="*/ 8 w 12"/>
                  <a:gd name="T5" fmla="*/ 1 h 13"/>
                  <a:gd name="T6" fmla="*/ 7 w 12"/>
                  <a:gd name="T7" fmla="*/ 0 h 13"/>
                  <a:gd name="T8" fmla="*/ 4 w 12"/>
                  <a:gd name="T9" fmla="*/ 1 h 13"/>
                  <a:gd name="T10" fmla="*/ 4 w 12"/>
                  <a:gd name="T11" fmla="*/ 1 h 13"/>
                  <a:gd name="T12" fmla="*/ 2 w 12"/>
                  <a:gd name="T13" fmla="*/ 2 h 13"/>
                  <a:gd name="T14" fmla="*/ 2 w 12"/>
                  <a:gd name="T15" fmla="*/ 2 h 13"/>
                  <a:gd name="T16" fmla="*/ 0 w 12"/>
                  <a:gd name="T17" fmla="*/ 8 h 13"/>
                  <a:gd name="T18" fmla="*/ 1 w 12"/>
                  <a:gd name="T19" fmla="*/ 12 h 13"/>
                  <a:gd name="T20" fmla="*/ 1 w 12"/>
                  <a:gd name="T21" fmla="*/ 12 h 13"/>
                  <a:gd name="T22" fmla="*/ 4 w 12"/>
                  <a:gd name="T23" fmla="*/ 13 h 13"/>
                  <a:gd name="T24" fmla="*/ 6 w 12"/>
                  <a:gd name="T25" fmla="*/ 13 h 13"/>
                  <a:gd name="T26" fmla="*/ 9 w 12"/>
                  <a:gd name="T27" fmla="*/ 13 h 13"/>
                  <a:gd name="T28" fmla="*/ 12 w 12"/>
                  <a:gd name="T29" fmla="*/ 12 h 13"/>
                  <a:gd name="T30" fmla="*/ 9 w 12"/>
                  <a:gd name="T31" fmla="*/ 10 h 13"/>
                  <a:gd name="T32" fmla="*/ 7 w 12"/>
                  <a:gd name="T33" fmla="*/ 8 h 13"/>
                  <a:gd name="T34" fmla="*/ 7 w 12"/>
                  <a:gd name="T35" fmla="*/ 8 h 13"/>
                  <a:gd name="T36" fmla="*/ 8 w 12"/>
                  <a:gd name="T37" fmla="*/ 7 h 13"/>
                  <a:gd name="T38" fmla="*/ 9 w 12"/>
                  <a:gd name="T3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3">
                    <a:moveTo>
                      <a:pt x="9" y="6"/>
                    </a:move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9" y="13"/>
                    </a:lnTo>
                    <a:lnTo>
                      <a:pt x="12" y="12"/>
                    </a:lnTo>
                    <a:lnTo>
                      <a:pt x="9" y="10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 317">
                <a:extLst>
                  <a:ext uri="{FF2B5EF4-FFF2-40B4-BE49-F238E27FC236}">
                    <a16:creationId xmlns:a16="http://schemas.microsoft.com/office/drawing/2014/main" id="{0FAA10B7-1151-42E6-8556-8841549B4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7775" y="1314450"/>
                <a:ext cx="7938" cy="6350"/>
              </a:xfrm>
              <a:custGeom>
                <a:avLst/>
                <a:gdLst>
                  <a:gd name="T0" fmla="*/ 2 w 24"/>
                  <a:gd name="T1" fmla="*/ 14 h 16"/>
                  <a:gd name="T2" fmla="*/ 4 w 24"/>
                  <a:gd name="T3" fmla="*/ 14 h 16"/>
                  <a:gd name="T4" fmla="*/ 6 w 24"/>
                  <a:gd name="T5" fmla="*/ 14 h 16"/>
                  <a:gd name="T6" fmla="*/ 8 w 24"/>
                  <a:gd name="T7" fmla="*/ 12 h 16"/>
                  <a:gd name="T8" fmla="*/ 8 w 24"/>
                  <a:gd name="T9" fmla="*/ 12 h 16"/>
                  <a:gd name="T10" fmla="*/ 11 w 24"/>
                  <a:gd name="T11" fmla="*/ 13 h 16"/>
                  <a:gd name="T12" fmla="*/ 12 w 24"/>
                  <a:gd name="T13" fmla="*/ 14 h 16"/>
                  <a:gd name="T14" fmla="*/ 13 w 24"/>
                  <a:gd name="T15" fmla="*/ 16 h 16"/>
                  <a:gd name="T16" fmla="*/ 17 w 24"/>
                  <a:gd name="T17" fmla="*/ 14 h 16"/>
                  <a:gd name="T18" fmla="*/ 23 w 24"/>
                  <a:gd name="T19" fmla="*/ 7 h 16"/>
                  <a:gd name="T20" fmla="*/ 24 w 24"/>
                  <a:gd name="T21" fmla="*/ 5 h 16"/>
                  <a:gd name="T22" fmla="*/ 23 w 24"/>
                  <a:gd name="T23" fmla="*/ 4 h 16"/>
                  <a:gd name="T24" fmla="*/ 23 w 24"/>
                  <a:gd name="T25" fmla="*/ 4 h 16"/>
                  <a:gd name="T26" fmla="*/ 19 w 24"/>
                  <a:gd name="T27" fmla="*/ 1 h 16"/>
                  <a:gd name="T28" fmla="*/ 19 w 24"/>
                  <a:gd name="T29" fmla="*/ 0 h 16"/>
                  <a:gd name="T30" fmla="*/ 17 w 24"/>
                  <a:gd name="T31" fmla="*/ 0 h 16"/>
                  <a:gd name="T32" fmla="*/ 17 w 24"/>
                  <a:gd name="T33" fmla="*/ 0 h 16"/>
                  <a:gd name="T34" fmla="*/ 16 w 24"/>
                  <a:gd name="T35" fmla="*/ 0 h 16"/>
                  <a:gd name="T36" fmla="*/ 17 w 24"/>
                  <a:gd name="T37" fmla="*/ 1 h 16"/>
                  <a:gd name="T38" fmla="*/ 17 w 24"/>
                  <a:gd name="T39" fmla="*/ 1 h 16"/>
                  <a:gd name="T40" fmla="*/ 16 w 24"/>
                  <a:gd name="T41" fmla="*/ 1 h 16"/>
                  <a:gd name="T42" fmla="*/ 12 w 24"/>
                  <a:gd name="T43" fmla="*/ 2 h 16"/>
                  <a:gd name="T44" fmla="*/ 11 w 24"/>
                  <a:gd name="T45" fmla="*/ 2 h 16"/>
                  <a:gd name="T46" fmla="*/ 10 w 24"/>
                  <a:gd name="T47" fmla="*/ 2 h 16"/>
                  <a:gd name="T48" fmla="*/ 8 w 24"/>
                  <a:gd name="T49" fmla="*/ 1 h 16"/>
                  <a:gd name="T50" fmla="*/ 6 w 24"/>
                  <a:gd name="T51" fmla="*/ 1 h 16"/>
                  <a:gd name="T52" fmla="*/ 6 w 24"/>
                  <a:gd name="T53" fmla="*/ 2 h 16"/>
                  <a:gd name="T54" fmla="*/ 2 w 24"/>
                  <a:gd name="T55" fmla="*/ 7 h 16"/>
                  <a:gd name="T56" fmla="*/ 0 w 24"/>
                  <a:gd name="T57" fmla="*/ 13 h 16"/>
                  <a:gd name="T58" fmla="*/ 2 w 24"/>
                  <a:gd name="T5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4" h="16">
                    <a:moveTo>
                      <a:pt x="2" y="14"/>
                    </a:moveTo>
                    <a:lnTo>
                      <a:pt x="4" y="14"/>
                    </a:lnTo>
                    <a:lnTo>
                      <a:pt x="6" y="14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1" y="13"/>
                    </a:lnTo>
                    <a:lnTo>
                      <a:pt x="12" y="14"/>
                    </a:lnTo>
                    <a:lnTo>
                      <a:pt x="13" y="16"/>
                    </a:lnTo>
                    <a:lnTo>
                      <a:pt x="17" y="14"/>
                    </a:lnTo>
                    <a:lnTo>
                      <a:pt x="23" y="7"/>
                    </a:lnTo>
                    <a:lnTo>
                      <a:pt x="24" y="5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19" y="1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6" y="2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 318">
                <a:extLst>
                  <a:ext uri="{FF2B5EF4-FFF2-40B4-BE49-F238E27FC236}">
                    <a16:creationId xmlns:a16="http://schemas.microsoft.com/office/drawing/2014/main" id="{38CD8C6B-1C54-4787-8E3E-1F8769BFC4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4750" y="1365250"/>
                <a:ext cx="1588" cy="1587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2 h 5"/>
                  <a:gd name="T4" fmla="*/ 1 w 3"/>
                  <a:gd name="T5" fmla="*/ 5 h 5"/>
                  <a:gd name="T6" fmla="*/ 3 w 3"/>
                  <a:gd name="T7" fmla="*/ 2 h 5"/>
                  <a:gd name="T8" fmla="*/ 1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0" y="2"/>
                    </a:lnTo>
                    <a:lnTo>
                      <a:pt x="1" y="5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 319">
                <a:extLst>
                  <a:ext uri="{FF2B5EF4-FFF2-40B4-BE49-F238E27FC236}">
                    <a16:creationId xmlns:a16="http://schemas.microsoft.com/office/drawing/2014/main" id="{5E2DDCD3-2211-4D93-83A0-3F498FB04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625" y="1357313"/>
                <a:ext cx="1588" cy="1587"/>
              </a:xfrm>
              <a:custGeom>
                <a:avLst/>
                <a:gdLst>
                  <a:gd name="T0" fmla="*/ 0 w 6"/>
                  <a:gd name="T1" fmla="*/ 2 h 4"/>
                  <a:gd name="T2" fmla="*/ 4 w 6"/>
                  <a:gd name="T3" fmla="*/ 4 h 4"/>
                  <a:gd name="T4" fmla="*/ 6 w 6"/>
                  <a:gd name="T5" fmla="*/ 2 h 4"/>
                  <a:gd name="T6" fmla="*/ 4 w 6"/>
                  <a:gd name="T7" fmla="*/ 0 h 4"/>
                  <a:gd name="T8" fmla="*/ 0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4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 320">
                <a:extLst>
                  <a:ext uri="{FF2B5EF4-FFF2-40B4-BE49-F238E27FC236}">
                    <a16:creationId xmlns:a16="http://schemas.microsoft.com/office/drawing/2014/main" id="{9F27A438-E58D-43F6-9DB1-7D7891D2D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025" y="1311275"/>
                <a:ext cx="3175" cy="1587"/>
              </a:xfrm>
              <a:custGeom>
                <a:avLst/>
                <a:gdLst>
                  <a:gd name="T0" fmla="*/ 8 w 8"/>
                  <a:gd name="T1" fmla="*/ 3 h 5"/>
                  <a:gd name="T2" fmla="*/ 4 w 8"/>
                  <a:gd name="T3" fmla="*/ 0 h 5"/>
                  <a:gd name="T4" fmla="*/ 0 w 8"/>
                  <a:gd name="T5" fmla="*/ 3 h 5"/>
                  <a:gd name="T6" fmla="*/ 4 w 8"/>
                  <a:gd name="T7" fmla="*/ 5 h 5"/>
                  <a:gd name="T8" fmla="*/ 8 w 8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4" y="5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 321">
                <a:extLst>
                  <a:ext uri="{FF2B5EF4-FFF2-40B4-BE49-F238E27FC236}">
                    <a16:creationId xmlns:a16="http://schemas.microsoft.com/office/drawing/2014/main" id="{ABC17585-FAA6-4C02-9B08-7276BF08B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1263" y="1311275"/>
                <a:ext cx="1588" cy="1587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3 h 5"/>
                  <a:gd name="T4" fmla="*/ 3 w 5"/>
                  <a:gd name="T5" fmla="*/ 5 h 5"/>
                  <a:gd name="T6" fmla="*/ 5 w 5"/>
                  <a:gd name="T7" fmla="*/ 3 h 5"/>
                  <a:gd name="T8" fmla="*/ 3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322">
                <a:extLst>
                  <a:ext uri="{FF2B5EF4-FFF2-40B4-BE49-F238E27FC236}">
                    <a16:creationId xmlns:a16="http://schemas.microsoft.com/office/drawing/2014/main" id="{E9B3C0E3-CAF3-49B2-86AE-4CC0745AB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25" y="1463675"/>
                <a:ext cx="3175" cy="3175"/>
              </a:xfrm>
              <a:custGeom>
                <a:avLst/>
                <a:gdLst>
                  <a:gd name="T0" fmla="*/ 2 w 8"/>
                  <a:gd name="T1" fmla="*/ 12 h 12"/>
                  <a:gd name="T2" fmla="*/ 5 w 8"/>
                  <a:gd name="T3" fmla="*/ 12 h 12"/>
                  <a:gd name="T4" fmla="*/ 6 w 8"/>
                  <a:gd name="T5" fmla="*/ 11 h 12"/>
                  <a:gd name="T6" fmla="*/ 8 w 8"/>
                  <a:gd name="T7" fmla="*/ 9 h 12"/>
                  <a:gd name="T8" fmla="*/ 8 w 8"/>
                  <a:gd name="T9" fmla="*/ 1 h 12"/>
                  <a:gd name="T10" fmla="*/ 7 w 8"/>
                  <a:gd name="T11" fmla="*/ 0 h 12"/>
                  <a:gd name="T12" fmla="*/ 7 w 8"/>
                  <a:gd name="T13" fmla="*/ 1 h 12"/>
                  <a:gd name="T14" fmla="*/ 4 w 8"/>
                  <a:gd name="T15" fmla="*/ 4 h 12"/>
                  <a:gd name="T16" fmla="*/ 1 w 8"/>
                  <a:gd name="T17" fmla="*/ 5 h 12"/>
                  <a:gd name="T18" fmla="*/ 1 w 8"/>
                  <a:gd name="T19" fmla="*/ 6 h 12"/>
                  <a:gd name="T20" fmla="*/ 0 w 8"/>
                  <a:gd name="T21" fmla="*/ 10 h 12"/>
                  <a:gd name="T22" fmla="*/ 0 w 8"/>
                  <a:gd name="T23" fmla="*/ 10 h 12"/>
                  <a:gd name="T24" fmla="*/ 0 w 8"/>
                  <a:gd name="T25" fmla="*/ 12 h 12"/>
                  <a:gd name="T26" fmla="*/ 1 w 8"/>
                  <a:gd name="T27" fmla="*/ 12 h 12"/>
                  <a:gd name="T28" fmla="*/ 2 w 8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2">
                    <a:moveTo>
                      <a:pt x="2" y="12"/>
                    </a:moveTo>
                    <a:lnTo>
                      <a:pt x="5" y="12"/>
                    </a:lnTo>
                    <a:lnTo>
                      <a:pt x="6" y="11"/>
                    </a:lnTo>
                    <a:lnTo>
                      <a:pt x="8" y="9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4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323">
                <a:extLst>
                  <a:ext uri="{FF2B5EF4-FFF2-40B4-BE49-F238E27FC236}">
                    <a16:creationId xmlns:a16="http://schemas.microsoft.com/office/drawing/2014/main" id="{928DAC98-8222-4676-90BC-C28F5FAFE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5238" y="1466850"/>
                <a:ext cx="19050" cy="19050"/>
              </a:xfrm>
              <a:custGeom>
                <a:avLst/>
                <a:gdLst>
                  <a:gd name="T0" fmla="*/ 49 w 58"/>
                  <a:gd name="T1" fmla="*/ 8 h 57"/>
                  <a:gd name="T2" fmla="*/ 48 w 58"/>
                  <a:gd name="T3" fmla="*/ 8 h 57"/>
                  <a:gd name="T4" fmla="*/ 45 w 58"/>
                  <a:gd name="T5" fmla="*/ 9 h 57"/>
                  <a:gd name="T6" fmla="*/ 39 w 58"/>
                  <a:gd name="T7" fmla="*/ 11 h 57"/>
                  <a:gd name="T8" fmla="*/ 35 w 58"/>
                  <a:gd name="T9" fmla="*/ 10 h 57"/>
                  <a:gd name="T10" fmla="*/ 33 w 58"/>
                  <a:gd name="T11" fmla="*/ 11 h 57"/>
                  <a:gd name="T12" fmla="*/ 25 w 58"/>
                  <a:gd name="T13" fmla="*/ 11 h 57"/>
                  <a:gd name="T14" fmla="*/ 23 w 58"/>
                  <a:gd name="T15" fmla="*/ 10 h 57"/>
                  <a:gd name="T16" fmla="*/ 21 w 58"/>
                  <a:gd name="T17" fmla="*/ 8 h 57"/>
                  <a:gd name="T18" fmla="*/ 16 w 58"/>
                  <a:gd name="T19" fmla="*/ 5 h 57"/>
                  <a:gd name="T20" fmla="*/ 16 w 58"/>
                  <a:gd name="T21" fmla="*/ 3 h 57"/>
                  <a:gd name="T22" fmla="*/ 16 w 58"/>
                  <a:gd name="T23" fmla="*/ 0 h 57"/>
                  <a:gd name="T24" fmla="*/ 11 w 58"/>
                  <a:gd name="T25" fmla="*/ 3 h 57"/>
                  <a:gd name="T26" fmla="*/ 9 w 58"/>
                  <a:gd name="T27" fmla="*/ 8 h 57"/>
                  <a:gd name="T28" fmla="*/ 6 w 58"/>
                  <a:gd name="T29" fmla="*/ 11 h 57"/>
                  <a:gd name="T30" fmla="*/ 7 w 58"/>
                  <a:gd name="T31" fmla="*/ 14 h 57"/>
                  <a:gd name="T32" fmla="*/ 4 w 58"/>
                  <a:gd name="T33" fmla="*/ 20 h 57"/>
                  <a:gd name="T34" fmla="*/ 4 w 58"/>
                  <a:gd name="T35" fmla="*/ 26 h 57"/>
                  <a:gd name="T36" fmla="*/ 5 w 58"/>
                  <a:gd name="T37" fmla="*/ 31 h 57"/>
                  <a:gd name="T38" fmla="*/ 3 w 58"/>
                  <a:gd name="T39" fmla="*/ 33 h 57"/>
                  <a:gd name="T40" fmla="*/ 0 w 58"/>
                  <a:gd name="T41" fmla="*/ 39 h 57"/>
                  <a:gd name="T42" fmla="*/ 0 w 58"/>
                  <a:gd name="T43" fmla="*/ 47 h 57"/>
                  <a:gd name="T44" fmla="*/ 1 w 58"/>
                  <a:gd name="T45" fmla="*/ 50 h 57"/>
                  <a:gd name="T46" fmla="*/ 4 w 58"/>
                  <a:gd name="T47" fmla="*/ 50 h 57"/>
                  <a:gd name="T48" fmla="*/ 3 w 58"/>
                  <a:gd name="T49" fmla="*/ 52 h 57"/>
                  <a:gd name="T50" fmla="*/ 7 w 58"/>
                  <a:gd name="T51" fmla="*/ 53 h 57"/>
                  <a:gd name="T52" fmla="*/ 7 w 58"/>
                  <a:gd name="T53" fmla="*/ 56 h 57"/>
                  <a:gd name="T54" fmla="*/ 10 w 58"/>
                  <a:gd name="T55" fmla="*/ 56 h 57"/>
                  <a:gd name="T56" fmla="*/ 13 w 58"/>
                  <a:gd name="T57" fmla="*/ 55 h 57"/>
                  <a:gd name="T58" fmla="*/ 15 w 58"/>
                  <a:gd name="T59" fmla="*/ 52 h 57"/>
                  <a:gd name="T60" fmla="*/ 16 w 58"/>
                  <a:gd name="T61" fmla="*/ 56 h 57"/>
                  <a:gd name="T62" fmla="*/ 19 w 58"/>
                  <a:gd name="T63" fmla="*/ 52 h 57"/>
                  <a:gd name="T64" fmla="*/ 22 w 58"/>
                  <a:gd name="T65" fmla="*/ 49 h 57"/>
                  <a:gd name="T66" fmla="*/ 23 w 58"/>
                  <a:gd name="T67" fmla="*/ 47 h 57"/>
                  <a:gd name="T68" fmla="*/ 25 w 58"/>
                  <a:gd name="T69" fmla="*/ 46 h 57"/>
                  <a:gd name="T70" fmla="*/ 28 w 58"/>
                  <a:gd name="T71" fmla="*/ 47 h 57"/>
                  <a:gd name="T72" fmla="*/ 29 w 58"/>
                  <a:gd name="T73" fmla="*/ 49 h 57"/>
                  <a:gd name="T74" fmla="*/ 33 w 58"/>
                  <a:gd name="T75" fmla="*/ 46 h 57"/>
                  <a:gd name="T76" fmla="*/ 34 w 58"/>
                  <a:gd name="T77" fmla="*/ 41 h 57"/>
                  <a:gd name="T78" fmla="*/ 34 w 58"/>
                  <a:gd name="T79" fmla="*/ 40 h 57"/>
                  <a:gd name="T80" fmla="*/ 36 w 58"/>
                  <a:gd name="T81" fmla="*/ 40 h 57"/>
                  <a:gd name="T82" fmla="*/ 41 w 58"/>
                  <a:gd name="T83" fmla="*/ 33 h 57"/>
                  <a:gd name="T84" fmla="*/ 46 w 58"/>
                  <a:gd name="T85" fmla="*/ 31 h 57"/>
                  <a:gd name="T86" fmla="*/ 45 w 58"/>
                  <a:gd name="T87" fmla="*/ 34 h 57"/>
                  <a:gd name="T88" fmla="*/ 45 w 58"/>
                  <a:gd name="T89" fmla="*/ 34 h 57"/>
                  <a:gd name="T90" fmla="*/ 46 w 58"/>
                  <a:gd name="T91" fmla="*/ 34 h 57"/>
                  <a:gd name="T92" fmla="*/ 46 w 58"/>
                  <a:gd name="T93" fmla="*/ 34 h 57"/>
                  <a:gd name="T94" fmla="*/ 46 w 58"/>
                  <a:gd name="T95" fmla="*/ 33 h 57"/>
                  <a:gd name="T96" fmla="*/ 48 w 58"/>
                  <a:gd name="T97" fmla="*/ 28 h 57"/>
                  <a:gd name="T98" fmla="*/ 54 w 58"/>
                  <a:gd name="T99" fmla="*/ 20 h 57"/>
                  <a:gd name="T100" fmla="*/ 58 w 58"/>
                  <a:gd name="T101" fmla="*/ 12 h 57"/>
                  <a:gd name="T102" fmla="*/ 54 w 58"/>
                  <a:gd name="T103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8" h="57">
                    <a:moveTo>
                      <a:pt x="54" y="6"/>
                    </a:moveTo>
                    <a:lnTo>
                      <a:pt x="49" y="8"/>
                    </a:lnTo>
                    <a:lnTo>
                      <a:pt x="49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5" y="9"/>
                    </a:lnTo>
                    <a:lnTo>
                      <a:pt x="41" y="11"/>
                    </a:lnTo>
                    <a:lnTo>
                      <a:pt x="39" y="11"/>
                    </a:lnTo>
                    <a:lnTo>
                      <a:pt x="36" y="11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3" y="11"/>
                    </a:lnTo>
                    <a:lnTo>
                      <a:pt x="28" y="12"/>
                    </a:lnTo>
                    <a:lnTo>
                      <a:pt x="25" y="11"/>
                    </a:lnTo>
                    <a:lnTo>
                      <a:pt x="24" y="10"/>
                    </a:lnTo>
                    <a:lnTo>
                      <a:pt x="23" y="10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19" y="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4" y="26"/>
                    </a:lnTo>
                    <a:lnTo>
                      <a:pt x="5" y="27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33"/>
                    </a:lnTo>
                    <a:lnTo>
                      <a:pt x="1" y="34"/>
                    </a:lnTo>
                    <a:lnTo>
                      <a:pt x="0" y="39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3" y="52"/>
                    </a:lnTo>
                    <a:lnTo>
                      <a:pt x="4" y="52"/>
                    </a:lnTo>
                    <a:lnTo>
                      <a:pt x="7" y="53"/>
                    </a:lnTo>
                    <a:lnTo>
                      <a:pt x="7" y="55"/>
                    </a:lnTo>
                    <a:lnTo>
                      <a:pt x="7" y="56"/>
                    </a:lnTo>
                    <a:lnTo>
                      <a:pt x="9" y="57"/>
                    </a:lnTo>
                    <a:lnTo>
                      <a:pt x="10" y="56"/>
                    </a:lnTo>
                    <a:lnTo>
                      <a:pt x="13" y="55"/>
                    </a:lnTo>
                    <a:lnTo>
                      <a:pt x="13" y="55"/>
                    </a:lnTo>
                    <a:lnTo>
                      <a:pt x="15" y="53"/>
                    </a:lnTo>
                    <a:lnTo>
                      <a:pt x="15" y="52"/>
                    </a:lnTo>
                    <a:lnTo>
                      <a:pt x="15" y="55"/>
                    </a:lnTo>
                    <a:lnTo>
                      <a:pt x="16" y="56"/>
                    </a:lnTo>
                    <a:lnTo>
                      <a:pt x="18" y="55"/>
                    </a:lnTo>
                    <a:lnTo>
                      <a:pt x="19" y="52"/>
                    </a:lnTo>
                    <a:lnTo>
                      <a:pt x="21" y="51"/>
                    </a:lnTo>
                    <a:lnTo>
                      <a:pt x="22" y="49"/>
                    </a:lnTo>
                    <a:lnTo>
                      <a:pt x="23" y="47"/>
                    </a:lnTo>
                    <a:lnTo>
                      <a:pt x="23" y="47"/>
                    </a:lnTo>
                    <a:lnTo>
                      <a:pt x="24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28" y="47"/>
                    </a:lnTo>
                    <a:lnTo>
                      <a:pt x="28" y="49"/>
                    </a:lnTo>
                    <a:lnTo>
                      <a:pt x="29" y="49"/>
                    </a:lnTo>
                    <a:lnTo>
                      <a:pt x="31" y="47"/>
                    </a:lnTo>
                    <a:lnTo>
                      <a:pt x="33" y="46"/>
                    </a:lnTo>
                    <a:lnTo>
                      <a:pt x="34" y="43"/>
                    </a:lnTo>
                    <a:lnTo>
                      <a:pt x="34" y="41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40" y="37"/>
                    </a:lnTo>
                    <a:lnTo>
                      <a:pt x="41" y="33"/>
                    </a:lnTo>
                    <a:lnTo>
                      <a:pt x="42" y="32"/>
                    </a:lnTo>
                    <a:lnTo>
                      <a:pt x="46" y="31"/>
                    </a:lnTo>
                    <a:lnTo>
                      <a:pt x="45" y="33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3"/>
                    </a:lnTo>
                    <a:lnTo>
                      <a:pt x="47" y="31"/>
                    </a:lnTo>
                    <a:lnTo>
                      <a:pt x="48" y="28"/>
                    </a:lnTo>
                    <a:lnTo>
                      <a:pt x="51" y="23"/>
                    </a:lnTo>
                    <a:lnTo>
                      <a:pt x="54" y="20"/>
                    </a:lnTo>
                    <a:lnTo>
                      <a:pt x="58" y="14"/>
                    </a:lnTo>
                    <a:lnTo>
                      <a:pt x="58" y="12"/>
                    </a:lnTo>
                    <a:lnTo>
                      <a:pt x="57" y="9"/>
                    </a:lnTo>
                    <a:lnTo>
                      <a:pt x="5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 324">
                <a:extLst>
                  <a:ext uri="{FF2B5EF4-FFF2-40B4-BE49-F238E27FC236}">
                    <a16:creationId xmlns:a16="http://schemas.microsoft.com/office/drawing/2014/main" id="{1B3ECAC5-4BA2-401C-9EB1-D5EC48809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4288" y="1463675"/>
                <a:ext cx="3175" cy="6350"/>
              </a:xfrm>
              <a:custGeom>
                <a:avLst/>
                <a:gdLst>
                  <a:gd name="T0" fmla="*/ 8 w 12"/>
                  <a:gd name="T1" fmla="*/ 1 h 16"/>
                  <a:gd name="T2" fmla="*/ 7 w 12"/>
                  <a:gd name="T3" fmla="*/ 0 h 16"/>
                  <a:gd name="T4" fmla="*/ 6 w 12"/>
                  <a:gd name="T5" fmla="*/ 0 h 16"/>
                  <a:gd name="T6" fmla="*/ 6 w 12"/>
                  <a:gd name="T7" fmla="*/ 1 h 16"/>
                  <a:gd name="T8" fmla="*/ 3 w 12"/>
                  <a:gd name="T9" fmla="*/ 4 h 16"/>
                  <a:gd name="T10" fmla="*/ 2 w 12"/>
                  <a:gd name="T11" fmla="*/ 8 h 16"/>
                  <a:gd name="T12" fmla="*/ 1 w 12"/>
                  <a:gd name="T13" fmla="*/ 12 h 16"/>
                  <a:gd name="T14" fmla="*/ 1 w 12"/>
                  <a:gd name="T15" fmla="*/ 13 h 16"/>
                  <a:gd name="T16" fmla="*/ 0 w 12"/>
                  <a:gd name="T17" fmla="*/ 15 h 16"/>
                  <a:gd name="T18" fmla="*/ 1 w 12"/>
                  <a:gd name="T19" fmla="*/ 16 h 16"/>
                  <a:gd name="T20" fmla="*/ 5 w 12"/>
                  <a:gd name="T21" fmla="*/ 14 h 16"/>
                  <a:gd name="T22" fmla="*/ 5 w 12"/>
                  <a:gd name="T23" fmla="*/ 14 h 16"/>
                  <a:gd name="T24" fmla="*/ 5 w 12"/>
                  <a:gd name="T25" fmla="*/ 15 h 16"/>
                  <a:gd name="T26" fmla="*/ 7 w 12"/>
                  <a:gd name="T27" fmla="*/ 16 h 16"/>
                  <a:gd name="T28" fmla="*/ 8 w 12"/>
                  <a:gd name="T29" fmla="*/ 15 h 16"/>
                  <a:gd name="T30" fmla="*/ 8 w 12"/>
                  <a:gd name="T31" fmla="*/ 13 h 16"/>
                  <a:gd name="T32" fmla="*/ 8 w 12"/>
                  <a:gd name="T33" fmla="*/ 12 h 16"/>
                  <a:gd name="T34" fmla="*/ 8 w 12"/>
                  <a:gd name="T35" fmla="*/ 10 h 16"/>
                  <a:gd name="T36" fmla="*/ 8 w 12"/>
                  <a:gd name="T37" fmla="*/ 10 h 16"/>
                  <a:gd name="T38" fmla="*/ 9 w 12"/>
                  <a:gd name="T39" fmla="*/ 8 h 16"/>
                  <a:gd name="T40" fmla="*/ 11 w 12"/>
                  <a:gd name="T41" fmla="*/ 8 h 16"/>
                  <a:gd name="T42" fmla="*/ 12 w 12"/>
                  <a:gd name="T43" fmla="*/ 4 h 16"/>
                  <a:gd name="T44" fmla="*/ 9 w 12"/>
                  <a:gd name="T45" fmla="*/ 2 h 16"/>
                  <a:gd name="T46" fmla="*/ 8 w 12"/>
                  <a:gd name="T4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16">
                    <a:moveTo>
                      <a:pt x="8" y="1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3" y="4"/>
                    </a:lnTo>
                    <a:lnTo>
                      <a:pt x="2" y="8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5"/>
                    </a:lnTo>
                    <a:lnTo>
                      <a:pt x="1" y="16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7" y="16"/>
                    </a:lnTo>
                    <a:lnTo>
                      <a:pt x="8" y="15"/>
                    </a:lnTo>
                    <a:lnTo>
                      <a:pt x="8" y="13"/>
                    </a:lnTo>
                    <a:lnTo>
                      <a:pt x="8" y="12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9" y="2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 325">
                <a:extLst>
                  <a:ext uri="{FF2B5EF4-FFF2-40B4-BE49-F238E27FC236}">
                    <a16:creationId xmlns:a16="http://schemas.microsoft.com/office/drawing/2014/main" id="{033CB2B5-EDF1-4CD2-931E-AC6DF370B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3025" y="1501775"/>
                <a:ext cx="1588" cy="1587"/>
              </a:xfrm>
              <a:custGeom>
                <a:avLst/>
                <a:gdLst>
                  <a:gd name="T0" fmla="*/ 5 w 9"/>
                  <a:gd name="T1" fmla="*/ 0 h 3"/>
                  <a:gd name="T2" fmla="*/ 4 w 9"/>
                  <a:gd name="T3" fmla="*/ 0 h 3"/>
                  <a:gd name="T4" fmla="*/ 0 w 9"/>
                  <a:gd name="T5" fmla="*/ 2 h 3"/>
                  <a:gd name="T6" fmla="*/ 3 w 9"/>
                  <a:gd name="T7" fmla="*/ 3 h 3"/>
                  <a:gd name="T8" fmla="*/ 5 w 9"/>
                  <a:gd name="T9" fmla="*/ 2 h 3"/>
                  <a:gd name="T10" fmla="*/ 5 w 9"/>
                  <a:gd name="T11" fmla="*/ 2 h 3"/>
                  <a:gd name="T12" fmla="*/ 9 w 9"/>
                  <a:gd name="T13" fmla="*/ 2 h 3"/>
                  <a:gd name="T14" fmla="*/ 9 w 9"/>
                  <a:gd name="T15" fmla="*/ 1 h 3"/>
                  <a:gd name="T16" fmla="*/ 9 w 9"/>
                  <a:gd name="T17" fmla="*/ 1 h 3"/>
                  <a:gd name="T18" fmla="*/ 5 w 9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3">
                    <a:moveTo>
                      <a:pt x="5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 326">
                <a:extLst>
                  <a:ext uri="{FF2B5EF4-FFF2-40B4-BE49-F238E27FC236}">
                    <a16:creationId xmlns:a16="http://schemas.microsoft.com/office/drawing/2014/main" id="{B0B160DC-2BC5-4643-AE81-280FD414C7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500188"/>
                <a:ext cx="1588" cy="1587"/>
              </a:xfrm>
              <a:custGeom>
                <a:avLst/>
                <a:gdLst>
                  <a:gd name="T0" fmla="*/ 2 w 6"/>
                  <a:gd name="T1" fmla="*/ 0 h 5"/>
                  <a:gd name="T2" fmla="*/ 0 w 6"/>
                  <a:gd name="T3" fmla="*/ 2 h 5"/>
                  <a:gd name="T4" fmla="*/ 2 w 6"/>
                  <a:gd name="T5" fmla="*/ 5 h 5"/>
                  <a:gd name="T6" fmla="*/ 6 w 6"/>
                  <a:gd name="T7" fmla="*/ 2 h 5"/>
                  <a:gd name="T8" fmla="*/ 2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0" y="2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 327">
                <a:extLst>
                  <a:ext uri="{FF2B5EF4-FFF2-40B4-BE49-F238E27FC236}">
                    <a16:creationId xmlns:a16="http://schemas.microsoft.com/office/drawing/2014/main" id="{AE2D4A2D-7A6A-4421-88DC-EC0DFA923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9850" y="1498600"/>
                <a:ext cx="1588" cy="1587"/>
              </a:xfrm>
              <a:custGeom>
                <a:avLst/>
                <a:gdLst>
                  <a:gd name="T0" fmla="*/ 3 w 7"/>
                  <a:gd name="T1" fmla="*/ 0 h 4"/>
                  <a:gd name="T2" fmla="*/ 0 w 7"/>
                  <a:gd name="T3" fmla="*/ 1 h 4"/>
                  <a:gd name="T4" fmla="*/ 3 w 7"/>
                  <a:gd name="T5" fmla="*/ 4 h 4"/>
                  <a:gd name="T6" fmla="*/ 7 w 7"/>
                  <a:gd name="T7" fmla="*/ 1 h 4"/>
                  <a:gd name="T8" fmla="*/ 3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 328">
                <a:extLst>
                  <a:ext uri="{FF2B5EF4-FFF2-40B4-BE49-F238E27FC236}">
                    <a16:creationId xmlns:a16="http://schemas.microsoft.com/office/drawing/2014/main" id="{4555A2D4-75D2-49C0-91D0-1D4EA1549B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1438" y="1436688"/>
                <a:ext cx="82550" cy="65087"/>
              </a:xfrm>
              <a:custGeom>
                <a:avLst/>
                <a:gdLst>
                  <a:gd name="T0" fmla="*/ 251 w 258"/>
                  <a:gd name="T1" fmla="*/ 53 h 204"/>
                  <a:gd name="T2" fmla="*/ 238 w 258"/>
                  <a:gd name="T3" fmla="*/ 59 h 204"/>
                  <a:gd name="T4" fmla="*/ 228 w 258"/>
                  <a:gd name="T5" fmla="*/ 55 h 204"/>
                  <a:gd name="T6" fmla="*/ 228 w 258"/>
                  <a:gd name="T7" fmla="*/ 48 h 204"/>
                  <a:gd name="T8" fmla="*/ 229 w 258"/>
                  <a:gd name="T9" fmla="*/ 37 h 204"/>
                  <a:gd name="T10" fmla="*/ 222 w 258"/>
                  <a:gd name="T11" fmla="*/ 41 h 204"/>
                  <a:gd name="T12" fmla="*/ 215 w 258"/>
                  <a:gd name="T13" fmla="*/ 41 h 204"/>
                  <a:gd name="T14" fmla="*/ 221 w 258"/>
                  <a:gd name="T15" fmla="*/ 33 h 204"/>
                  <a:gd name="T16" fmla="*/ 221 w 258"/>
                  <a:gd name="T17" fmla="*/ 26 h 204"/>
                  <a:gd name="T18" fmla="*/ 225 w 258"/>
                  <a:gd name="T19" fmla="*/ 19 h 204"/>
                  <a:gd name="T20" fmla="*/ 220 w 258"/>
                  <a:gd name="T21" fmla="*/ 11 h 204"/>
                  <a:gd name="T22" fmla="*/ 213 w 258"/>
                  <a:gd name="T23" fmla="*/ 6 h 204"/>
                  <a:gd name="T24" fmla="*/ 213 w 258"/>
                  <a:gd name="T25" fmla="*/ 0 h 204"/>
                  <a:gd name="T26" fmla="*/ 208 w 258"/>
                  <a:gd name="T27" fmla="*/ 5 h 204"/>
                  <a:gd name="T28" fmla="*/ 208 w 258"/>
                  <a:gd name="T29" fmla="*/ 13 h 204"/>
                  <a:gd name="T30" fmla="*/ 208 w 258"/>
                  <a:gd name="T31" fmla="*/ 25 h 204"/>
                  <a:gd name="T32" fmla="*/ 209 w 258"/>
                  <a:gd name="T33" fmla="*/ 39 h 204"/>
                  <a:gd name="T34" fmla="*/ 205 w 258"/>
                  <a:gd name="T35" fmla="*/ 55 h 204"/>
                  <a:gd name="T36" fmla="*/ 190 w 258"/>
                  <a:gd name="T37" fmla="*/ 73 h 204"/>
                  <a:gd name="T38" fmla="*/ 174 w 258"/>
                  <a:gd name="T39" fmla="*/ 83 h 204"/>
                  <a:gd name="T40" fmla="*/ 183 w 258"/>
                  <a:gd name="T41" fmla="*/ 91 h 204"/>
                  <a:gd name="T42" fmla="*/ 184 w 258"/>
                  <a:gd name="T43" fmla="*/ 98 h 204"/>
                  <a:gd name="T44" fmla="*/ 167 w 258"/>
                  <a:gd name="T45" fmla="*/ 109 h 204"/>
                  <a:gd name="T46" fmla="*/ 163 w 258"/>
                  <a:gd name="T47" fmla="*/ 107 h 204"/>
                  <a:gd name="T48" fmla="*/ 164 w 258"/>
                  <a:gd name="T49" fmla="*/ 102 h 204"/>
                  <a:gd name="T50" fmla="*/ 154 w 258"/>
                  <a:gd name="T51" fmla="*/ 108 h 204"/>
                  <a:gd name="T52" fmla="*/ 146 w 258"/>
                  <a:gd name="T53" fmla="*/ 113 h 204"/>
                  <a:gd name="T54" fmla="*/ 149 w 258"/>
                  <a:gd name="T55" fmla="*/ 104 h 204"/>
                  <a:gd name="T56" fmla="*/ 145 w 258"/>
                  <a:gd name="T57" fmla="*/ 101 h 204"/>
                  <a:gd name="T58" fmla="*/ 130 w 258"/>
                  <a:gd name="T59" fmla="*/ 113 h 204"/>
                  <a:gd name="T60" fmla="*/ 114 w 258"/>
                  <a:gd name="T61" fmla="*/ 125 h 204"/>
                  <a:gd name="T62" fmla="*/ 95 w 258"/>
                  <a:gd name="T63" fmla="*/ 138 h 204"/>
                  <a:gd name="T64" fmla="*/ 65 w 258"/>
                  <a:gd name="T65" fmla="*/ 154 h 204"/>
                  <a:gd name="T66" fmla="*/ 44 w 258"/>
                  <a:gd name="T67" fmla="*/ 160 h 204"/>
                  <a:gd name="T68" fmla="*/ 22 w 258"/>
                  <a:gd name="T69" fmla="*/ 172 h 204"/>
                  <a:gd name="T70" fmla="*/ 1 w 258"/>
                  <a:gd name="T71" fmla="*/ 189 h 204"/>
                  <a:gd name="T72" fmla="*/ 2 w 258"/>
                  <a:gd name="T73" fmla="*/ 196 h 204"/>
                  <a:gd name="T74" fmla="*/ 12 w 258"/>
                  <a:gd name="T75" fmla="*/ 197 h 204"/>
                  <a:gd name="T76" fmla="*/ 16 w 258"/>
                  <a:gd name="T77" fmla="*/ 198 h 204"/>
                  <a:gd name="T78" fmla="*/ 19 w 258"/>
                  <a:gd name="T79" fmla="*/ 201 h 204"/>
                  <a:gd name="T80" fmla="*/ 27 w 258"/>
                  <a:gd name="T81" fmla="*/ 203 h 204"/>
                  <a:gd name="T82" fmla="*/ 34 w 258"/>
                  <a:gd name="T83" fmla="*/ 201 h 204"/>
                  <a:gd name="T84" fmla="*/ 43 w 258"/>
                  <a:gd name="T85" fmla="*/ 194 h 204"/>
                  <a:gd name="T86" fmla="*/ 52 w 258"/>
                  <a:gd name="T87" fmla="*/ 191 h 204"/>
                  <a:gd name="T88" fmla="*/ 63 w 258"/>
                  <a:gd name="T89" fmla="*/ 185 h 204"/>
                  <a:gd name="T90" fmla="*/ 80 w 258"/>
                  <a:gd name="T91" fmla="*/ 172 h 204"/>
                  <a:gd name="T92" fmla="*/ 102 w 258"/>
                  <a:gd name="T93" fmla="*/ 160 h 204"/>
                  <a:gd name="T94" fmla="*/ 116 w 258"/>
                  <a:gd name="T95" fmla="*/ 150 h 204"/>
                  <a:gd name="T96" fmla="*/ 132 w 258"/>
                  <a:gd name="T97" fmla="*/ 141 h 204"/>
                  <a:gd name="T98" fmla="*/ 150 w 258"/>
                  <a:gd name="T99" fmla="*/ 130 h 204"/>
                  <a:gd name="T100" fmla="*/ 160 w 258"/>
                  <a:gd name="T101" fmla="*/ 116 h 204"/>
                  <a:gd name="T102" fmla="*/ 173 w 258"/>
                  <a:gd name="T103" fmla="*/ 118 h 204"/>
                  <a:gd name="T104" fmla="*/ 192 w 258"/>
                  <a:gd name="T105" fmla="*/ 108 h 204"/>
                  <a:gd name="T106" fmla="*/ 213 w 258"/>
                  <a:gd name="T107" fmla="*/ 95 h 204"/>
                  <a:gd name="T108" fmla="*/ 220 w 258"/>
                  <a:gd name="T109" fmla="*/ 84 h 204"/>
                  <a:gd name="T110" fmla="*/ 229 w 258"/>
                  <a:gd name="T111" fmla="*/ 79 h 204"/>
                  <a:gd name="T112" fmla="*/ 237 w 258"/>
                  <a:gd name="T113" fmla="*/ 77 h 204"/>
                  <a:gd name="T114" fmla="*/ 240 w 258"/>
                  <a:gd name="T115" fmla="*/ 74 h 204"/>
                  <a:gd name="T116" fmla="*/ 250 w 258"/>
                  <a:gd name="T117" fmla="*/ 6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8" h="204">
                    <a:moveTo>
                      <a:pt x="257" y="54"/>
                    </a:moveTo>
                    <a:lnTo>
                      <a:pt x="255" y="54"/>
                    </a:lnTo>
                    <a:lnTo>
                      <a:pt x="254" y="54"/>
                    </a:lnTo>
                    <a:lnTo>
                      <a:pt x="254" y="54"/>
                    </a:lnTo>
                    <a:lnTo>
                      <a:pt x="251" y="53"/>
                    </a:lnTo>
                    <a:lnTo>
                      <a:pt x="248" y="54"/>
                    </a:lnTo>
                    <a:lnTo>
                      <a:pt x="243" y="56"/>
                    </a:lnTo>
                    <a:lnTo>
                      <a:pt x="239" y="59"/>
                    </a:lnTo>
                    <a:lnTo>
                      <a:pt x="239" y="59"/>
                    </a:lnTo>
                    <a:lnTo>
                      <a:pt x="238" y="59"/>
                    </a:lnTo>
                    <a:lnTo>
                      <a:pt x="235" y="57"/>
                    </a:lnTo>
                    <a:lnTo>
                      <a:pt x="233" y="57"/>
                    </a:lnTo>
                    <a:lnTo>
                      <a:pt x="232" y="57"/>
                    </a:lnTo>
                    <a:lnTo>
                      <a:pt x="229" y="57"/>
                    </a:lnTo>
                    <a:lnTo>
                      <a:pt x="228" y="55"/>
                    </a:lnTo>
                    <a:lnTo>
                      <a:pt x="227" y="55"/>
                    </a:lnTo>
                    <a:lnTo>
                      <a:pt x="226" y="55"/>
                    </a:lnTo>
                    <a:lnTo>
                      <a:pt x="226" y="54"/>
                    </a:lnTo>
                    <a:lnTo>
                      <a:pt x="227" y="51"/>
                    </a:lnTo>
                    <a:lnTo>
                      <a:pt x="228" y="48"/>
                    </a:lnTo>
                    <a:lnTo>
                      <a:pt x="231" y="45"/>
                    </a:lnTo>
                    <a:lnTo>
                      <a:pt x="232" y="42"/>
                    </a:lnTo>
                    <a:lnTo>
                      <a:pt x="231" y="39"/>
                    </a:lnTo>
                    <a:lnTo>
                      <a:pt x="229" y="37"/>
                    </a:lnTo>
                    <a:lnTo>
                      <a:pt x="229" y="37"/>
                    </a:lnTo>
                    <a:lnTo>
                      <a:pt x="229" y="35"/>
                    </a:lnTo>
                    <a:lnTo>
                      <a:pt x="229" y="35"/>
                    </a:lnTo>
                    <a:lnTo>
                      <a:pt x="229" y="35"/>
                    </a:lnTo>
                    <a:lnTo>
                      <a:pt x="227" y="35"/>
                    </a:lnTo>
                    <a:lnTo>
                      <a:pt x="222" y="41"/>
                    </a:lnTo>
                    <a:lnTo>
                      <a:pt x="222" y="41"/>
                    </a:lnTo>
                    <a:lnTo>
                      <a:pt x="221" y="39"/>
                    </a:lnTo>
                    <a:lnTo>
                      <a:pt x="216" y="41"/>
                    </a:lnTo>
                    <a:lnTo>
                      <a:pt x="216" y="41"/>
                    </a:lnTo>
                    <a:lnTo>
                      <a:pt x="215" y="41"/>
                    </a:lnTo>
                    <a:lnTo>
                      <a:pt x="216" y="39"/>
                    </a:lnTo>
                    <a:lnTo>
                      <a:pt x="220" y="37"/>
                    </a:lnTo>
                    <a:lnTo>
                      <a:pt x="220" y="36"/>
                    </a:lnTo>
                    <a:lnTo>
                      <a:pt x="221" y="35"/>
                    </a:lnTo>
                    <a:lnTo>
                      <a:pt x="221" y="33"/>
                    </a:lnTo>
                    <a:lnTo>
                      <a:pt x="221" y="30"/>
                    </a:lnTo>
                    <a:lnTo>
                      <a:pt x="221" y="27"/>
                    </a:lnTo>
                    <a:lnTo>
                      <a:pt x="221" y="27"/>
                    </a:lnTo>
                    <a:lnTo>
                      <a:pt x="221" y="26"/>
                    </a:lnTo>
                    <a:lnTo>
                      <a:pt x="221" y="26"/>
                    </a:lnTo>
                    <a:lnTo>
                      <a:pt x="221" y="25"/>
                    </a:lnTo>
                    <a:lnTo>
                      <a:pt x="222" y="25"/>
                    </a:lnTo>
                    <a:lnTo>
                      <a:pt x="222" y="24"/>
                    </a:lnTo>
                    <a:lnTo>
                      <a:pt x="225" y="20"/>
                    </a:lnTo>
                    <a:lnTo>
                      <a:pt x="225" y="19"/>
                    </a:lnTo>
                    <a:lnTo>
                      <a:pt x="225" y="17"/>
                    </a:lnTo>
                    <a:lnTo>
                      <a:pt x="222" y="15"/>
                    </a:lnTo>
                    <a:lnTo>
                      <a:pt x="222" y="15"/>
                    </a:lnTo>
                    <a:lnTo>
                      <a:pt x="222" y="14"/>
                    </a:lnTo>
                    <a:lnTo>
                      <a:pt x="220" y="11"/>
                    </a:lnTo>
                    <a:lnTo>
                      <a:pt x="217" y="9"/>
                    </a:lnTo>
                    <a:lnTo>
                      <a:pt x="216" y="9"/>
                    </a:lnTo>
                    <a:lnTo>
                      <a:pt x="214" y="8"/>
                    </a:lnTo>
                    <a:lnTo>
                      <a:pt x="213" y="8"/>
                    </a:lnTo>
                    <a:lnTo>
                      <a:pt x="213" y="6"/>
                    </a:lnTo>
                    <a:lnTo>
                      <a:pt x="213" y="5"/>
                    </a:lnTo>
                    <a:lnTo>
                      <a:pt x="214" y="2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213" y="0"/>
                    </a:lnTo>
                    <a:lnTo>
                      <a:pt x="209" y="0"/>
                    </a:lnTo>
                    <a:lnTo>
                      <a:pt x="208" y="0"/>
                    </a:lnTo>
                    <a:lnTo>
                      <a:pt x="207" y="1"/>
                    </a:lnTo>
                    <a:lnTo>
                      <a:pt x="207" y="3"/>
                    </a:lnTo>
                    <a:lnTo>
                      <a:pt x="208" y="5"/>
                    </a:lnTo>
                    <a:lnTo>
                      <a:pt x="209" y="9"/>
                    </a:lnTo>
                    <a:lnTo>
                      <a:pt x="209" y="11"/>
                    </a:lnTo>
                    <a:lnTo>
                      <a:pt x="208" y="13"/>
                    </a:lnTo>
                    <a:lnTo>
                      <a:pt x="208" y="13"/>
                    </a:lnTo>
                    <a:lnTo>
                      <a:pt x="208" y="13"/>
                    </a:lnTo>
                    <a:lnTo>
                      <a:pt x="207" y="14"/>
                    </a:lnTo>
                    <a:lnTo>
                      <a:pt x="207" y="15"/>
                    </a:lnTo>
                    <a:lnTo>
                      <a:pt x="208" y="18"/>
                    </a:lnTo>
                    <a:lnTo>
                      <a:pt x="208" y="20"/>
                    </a:lnTo>
                    <a:lnTo>
                      <a:pt x="208" y="25"/>
                    </a:lnTo>
                    <a:lnTo>
                      <a:pt x="208" y="26"/>
                    </a:lnTo>
                    <a:lnTo>
                      <a:pt x="208" y="29"/>
                    </a:lnTo>
                    <a:lnTo>
                      <a:pt x="208" y="33"/>
                    </a:lnTo>
                    <a:lnTo>
                      <a:pt x="208" y="36"/>
                    </a:lnTo>
                    <a:lnTo>
                      <a:pt x="209" y="39"/>
                    </a:lnTo>
                    <a:lnTo>
                      <a:pt x="209" y="43"/>
                    </a:lnTo>
                    <a:lnTo>
                      <a:pt x="209" y="45"/>
                    </a:lnTo>
                    <a:lnTo>
                      <a:pt x="208" y="47"/>
                    </a:lnTo>
                    <a:lnTo>
                      <a:pt x="208" y="50"/>
                    </a:lnTo>
                    <a:lnTo>
                      <a:pt x="205" y="55"/>
                    </a:lnTo>
                    <a:lnTo>
                      <a:pt x="202" y="60"/>
                    </a:lnTo>
                    <a:lnTo>
                      <a:pt x="199" y="62"/>
                    </a:lnTo>
                    <a:lnTo>
                      <a:pt x="195" y="67"/>
                    </a:lnTo>
                    <a:lnTo>
                      <a:pt x="192" y="71"/>
                    </a:lnTo>
                    <a:lnTo>
                      <a:pt x="190" y="73"/>
                    </a:lnTo>
                    <a:lnTo>
                      <a:pt x="187" y="74"/>
                    </a:lnTo>
                    <a:lnTo>
                      <a:pt x="181" y="76"/>
                    </a:lnTo>
                    <a:lnTo>
                      <a:pt x="179" y="77"/>
                    </a:lnTo>
                    <a:lnTo>
                      <a:pt x="175" y="79"/>
                    </a:lnTo>
                    <a:lnTo>
                      <a:pt x="174" y="83"/>
                    </a:lnTo>
                    <a:lnTo>
                      <a:pt x="173" y="85"/>
                    </a:lnTo>
                    <a:lnTo>
                      <a:pt x="174" y="88"/>
                    </a:lnTo>
                    <a:lnTo>
                      <a:pt x="179" y="89"/>
                    </a:lnTo>
                    <a:lnTo>
                      <a:pt x="180" y="90"/>
                    </a:lnTo>
                    <a:lnTo>
                      <a:pt x="183" y="91"/>
                    </a:lnTo>
                    <a:lnTo>
                      <a:pt x="184" y="91"/>
                    </a:lnTo>
                    <a:lnTo>
                      <a:pt x="184" y="91"/>
                    </a:lnTo>
                    <a:lnTo>
                      <a:pt x="184" y="92"/>
                    </a:lnTo>
                    <a:lnTo>
                      <a:pt x="185" y="96"/>
                    </a:lnTo>
                    <a:lnTo>
                      <a:pt x="184" y="98"/>
                    </a:lnTo>
                    <a:lnTo>
                      <a:pt x="181" y="101"/>
                    </a:lnTo>
                    <a:lnTo>
                      <a:pt x="179" y="102"/>
                    </a:lnTo>
                    <a:lnTo>
                      <a:pt x="175" y="106"/>
                    </a:lnTo>
                    <a:lnTo>
                      <a:pt x="173" y="108"/>
                    </a:lnTo>
                    <a:lnTo>
                      <a:pt x="167" y="109"/>
                    </a:lnTo>
                    <a:lnTo>
                      <a:pt x="167" y="109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66" y="107"/>
                    </a:lnTo>
                    <a:lnTo>
                      <a:pt x="163" y="107"/>
                    </a:lnTo>
                    <a:lnTo>
                      <a:pt x="162" y="106"/>
                    </a:lnTo>
                    <a:lnTo>
                      <a:pt x="163" y="104"/>
                    </a:lnTo>
                    <a:lnTo>
                      <a:pt x="164" y="102"/>
                    </a:lnTo>
                    <a:lnTo>
                      <a:pt x="164" y="102"/>
                    </a:lnTo>
                    <a:lnTo>
                      <a:pt x="164" y="102"/>
                    </a:lnTo>
                    <a:lnTo>
                      <a:pt x="162" y="102"/>
                    </a:lnTo>
                    <a:lnTo>
                      <a:pt x="158" y="106"/>
                    </a:lnTo>
                    <a:lnTo>
                      <a:pt x="157" y="106"/>
                    </a:lnTo>
                    <a:lnTo>
                      <a:pt x="157" y="106"/>
                    </a:lnTo>
                    <a:lnTo>
                      <a:pt x="154" y="108"/>
                    </a:lnTo>
                    <a:lnTo>
                      <a:pt x="151" y="108"/>
                    </a:lnTo>
                    <a:lnTo>
                      <a:pt x="150" y="108"/>
                    </a:lnTo>
                    <a:lnTo>
                      <a:pt x="148" y="109"/>
                    </a:lnTo>
                    <a:lnTo>
                      <a:pt x="148" y="110"/>
                    </a:lnTo>
                    <a:lnTo>
                      <a:pt x="146" y="113"/>
                    </a:lnTo>
                    <a:lnTo>
                      <a:pt x="146" y="113"/>
                    </a:lnTo>
                    <a:lnTo>
                      <a:pt x="148" y="110"/>
                    </a:lnTo>
                    <a:lnTo>
                      <a:pt x="149" y="108"/>
                    </a:lnTo>
                    <a:lnTo>
                      <a:pt x="148" y="106"/>
                    </a:lnTo>
                    <a:lnTo>
                      <a:pt x="149" y="104"/>
                    </a:lnTo>
                    <a:lnTo>
                      <a:pt x="152" y="100"/>
                    </a:lnTo>
                    <a:lnTo>
                      <a:pt x="152" y="98"/>
                    </a:lnTo>
                    <a:lnTo>
                      <a:pt x="152" y="98"/>
                    </a:lnTo>
                    <a:lnTo>
                      <a:pt x="151" y="98"/>
                    </a:lnTo>
                    <a:lnTo>
                      <a:pt x="145" y="101"/>
                    </a:lnTo>
                    <a:lnTo>
                      <a:pt x="144" y="101"/>
                    </a:lnTo>
                    <a:lnTo>
                      <a:pt x="142" y="102"/>
                    </a:lnTo>
                    <a:lnTo>
                      <a:pt x="137" y="106"/>
                    </a:lnTo>
                    <a:lnTo>
                      <a:pt x="134" y="108"/>
                    </a:lnTo>
                    <a:lnTo>
                      <a:pt x="130" y="113"/>
                    </a:lnTo>
                    <a:lnTo>
                      <a:pt x="125" y="118"/>
                    </a:lnTo>
                    <a:lnTo>
                      <a:pt x="122" y="120"/>
                    </a:lnTo>
                    <a:lnTo>
                      <a:pt x="117" y="121"/>
                    </a:lnTo>
                    <a:lnTo>
                      <a:pt x="116" y="121"/>
                    </a:lnTo>
                    <a:lnTo>
                      <a:pt x="114" y="125"/>
                    </a:lnTo>
                    <a:lnTo>
                      <a:pt x="109" y="130"/>
                    </a:lnTo>
                    <a:lnTo>
                      <a:pt x="105" y="132"/>
                    </a:lnTo>
                    <a:lnTo>
                      <a:pt x="104" y="133"/>
                    </a:lnTo>
                    <a:lnTo>
                      <a:pt x="101" y="135"/>
                    </a:lnTo>
                    <a:lnTo>
                      <a:pt x="95" y="138"/>
                    </a:lnTo>
                    <a:lnTo>
                      <a:pt x="89" y="142"/>
                    </a:lnTo>
                    <a:lnTo>
                      <a:pt x="85" y="144"/>
                    </a:lnTo>
                    <a:lnTo>
                      <a:pt x="77" y="148"/>
                    </a:lnTo>
                    <a:lnTo>
                      <a:pt x="67" y="153"/>
                    </a:lnTo>
                    <a:lnTo>
                      <a:pt x="65" y="154"/>
                    </a:lnTo>
                    <a:lnTo>
                      <a:pt x="58" y="155"/>
                    </a:lnTo>
                    <a:lnTo>
                      <a:pt x="54" y="156"/>
                    </a:lnTo>
                    <a:lnTo>
                      <a:pt x="51" y="157"/>
                    </a:lnTo>
                    <a:lnTo>
                      <a:pt x="45" y="160"/>
                    </a:lnTo>
                    <a:lnTo>
                      <a:pt x="44" y="160"/>
                    </a:lnTo>
                    <a:lnTo>
                      <a:pt x="38" y="165"/>
                    </a:lnTo>
                    <a:lnTo>
                      <a:pt x="34" y="167"/>
                    </a:lnTo>
                    <a:lnTo>
                      <a:pt x="28" y="169"/>
                    </a:lnTo>
                    <a:lnTo>
                      <a:pt x="27" y="171"/>
                    </a:lnTo>
                    <a:lnTo>
                      <a:pt x="22" y="172"/>
                    </a:lnTo>
                    <a:lnTo>
                      <a:pt x="16" y="177"/>
                    </a:lnTo>
                    <a:lnTo>
                      <a:pt x="14" y="179"/>
                    </a:lnTo>
                    <a:lnTo>
                      <a:pt x="9" y="183"/>
                    </a:lnTo>
                    <a:lnTo>
                      <a:pt x="4" y="185"/>
                    </a:lnTo>
                    <a:lnTo>
                      <a:pt x="1" y="189"/>
                    </a:lnTo>
                    <a:lnTo>
                      <a:pt x="1" y="190"/>
                    </a:lnTo>
                    <a:lnTo>
                      <a:pt x="1" y="190"/>
                    </a:lnTo>
                    <a:lnTo>
                      <a:pt x="1" y="192"/>
                    </a:lnTo>
                    <a:lnTo>
                      <a:pt x="0" y="195"/>
                    </a:lnTo>
                    <a:lnTo>
                      <a:pt x="2" y="196"/>
                    </a:lnTo>
                    <a:lnTo>
                      <a:pt x="6" y="196"/>
                    </a:lnTo>
                    <a:lnTo>
                      <a:pt x="8" y="197"/>
                    </a:lnTo>
                    <a:lnTo>
                      <a:pt x="9" y="197"/>
                    </a:lnTo>
                    <a:lnTo>
                      <a:pt x="10" y="197"/>
                    </a:lnTo>
                    <a:lnTo>
                      <a:pt x="12" y="197"/>
                    </a:lnTo>
                    <a:lnTo>
                      <a:pt x="13" y="198"/>
                    </a:lnTo>
                    <a:lnTo>
                      <a:pt x="13" y="198"/>
                    </a:lnTo>
                    <a:lnTo>
                      <a:pt x="14" y="200"/>
                    </a:lnTo>
                    <a:lnTo>
                      <a:pt x="15" y="200"/>
                    </a:lnTo>
                    <a:lnTo>
                      <a:pt x="16" y="198"/>
                    </a:lnTo>
                    <a:lnTo>
                      <a:pt x="16" y="198"/>
                    </a:lnTo>
                    <a:lnTo>
                      <a:pt x="16" y="198"/>
                    </a:lnTo>
                    <a:lnTo>
                      <a:pt x="16" y="201"/>
                    </a:lnTo>
                    <a:lnTo>
                      <a:pt x="18" y="201"/>
                    </a:lnTo>
                    <a:lnTo>
                      <a:pt x="19" y="201"/>
                    </a:lnTo>
                    <a:lnTo>
                      <a:pt x="20" y="200"/>
                    </a:lnTo>
                    <a:lnTo>
                      <a:pt x="21" y="201"/>
                    </a:lnTo>
                    <a:lnTo>
                      <a:pt x="24" y="203"/>
                    </a:lnTo>
                    <a:lnTo>
                      <a:pt x="26" y="204"/>
                    </a:lnTo>
                    <a:lnTo>
                      <a:pt x="27" y="203"/>
                    </a:lnTo>
                    <a:lnTo>
                      <a:pt x="31" y="202"/>
                    </a:lnTo>
                    <a:lnTo>
                      <a:pt x="32" y="202"/>
                    </a:lnTo>
                    <a:lnTo>
                      <a:pt x="33" y="201"/>
                    </a:lnTo>
                    <a:lnTo>
                      <a:pt x="34" y="200"/>
                    </a:lnTo>
                    <a:lnTo>
                      <a:pt x="34" y="201"/>
                    </a:lnTo>
                    <a:lnTo>
                      <a:pt x="36" y="201"/>
                    </a:lnTo>
                    <a:lnTo>
                      <a:pt x="38" y="200"/>
                    </a:lnTo>
                    <a:lnTo>
                      <a:pt x="40" y="196"/>
                    </a:lnTo>
                    <a:lnTo>
                      <a:pt x="42" y="195"/>
                    </a:lnTo>
                    <a:lnTo>
                      <a:pt x="43" y="194"/>
                    </a:lnTo>
                    <a:lnTo>
                      <a:pt x="43" y="195"/>
                    </a:lnTo>
                    <a:lnTo>
                      <a:pt x="44" y="196"/>
                    </a:lnTo>
                    <a:lnTo>
                      <a:pt x="44" y="196"/>
                    </a:lnTo>
                    <a:lnTo>
                      <a:pt x="50" y="192"/>
                    </a:lnTo>
                    <a:lnTo>
                      <a:pt x="52" y="191"/>
                    </a:lnTo>
                    <a:lnTo>
                      <a:pt x="55" y="190"/>
                    </a:lnTo>
                    <a:lnTo>
                      <a:pt x="56" y="190"/>
                    </a:lnTo>
                    <a:lnTo>
                      <a:pt x="60" y="189"/>
                    </a:lnTo>
                    <a:lnTo>
                      <a:pt x="61" y="188"/>
                    </a:lnTo>
                    <a:lnTo>
                      <a:pt x="63" y="185"/>
                    </a:lnTo>
                    <a:lnTo>
                      <a:pt x="63" y="185"/>
                    </a:lnTo>
                    <a:lnTo>
                      <a:pt x="68" y="182"/>
                    </a:lnTo>
                    <a:lnTo>
                      <a:pt x="72" y="179"/>
                    </a:lnTo>
                    <a:lnTo>
                      <a:pt x="75" y="177"/>
                    </a:lnTo>
                    <a:lnTo>
                      <a:pt x="80" y="172"/>
                    </a:lnTo>
                    <a:lnTo>
                      <a:pt x="83" y="168"/>
                    </a:lnTo>
                    <a:lnTo>
                      <a:pt x="87" y="165"/>
                    </a:lnTo>
                    <a:lnTo>
                      <a:pt x="91" y="163"/>
                    </a:lnTo>
                    <a:lnTo>
                      <a:pt x="98" y="161"/>
                    </a:lnTo>
                    <a:lnTo>
                      <a:pt x="102" y="160"/>
                    </a:lnTo>
                    <a:lnTo>
                      <a:pt x="103" y="160"/>
                    </a:lnTo>
                    <a:lnTo>
                      <a:pt x="105" y="159"/>
                    </a:lnTo>
                    <a:lnTo>
                      <a:pt x="113" y="154"/>
                    </a:lnTo>
                    <a:lnTo>
                      <a:pt x="114" y="153"/>
                    </a:lnTo>
                    <a:lnTo>
                      <a:pt x="116" y="150"/>
                    </a:lnTo>
                    <a:lnTo>
                      <a:pt x="117" y="149"/>
                    </a:lnTo>
                    <a:lnTo>
                      <a:pt x="120" y="147"/>
                    </a:lnTo>
                    <a:lnTo>
                      <a:pt x="127" y="143"/>
                    </a:lnTo>
                    <a:lnTo>
                      <a:pt x="130" y="142"/>
                    </a:lnTo>
                    <a:lnTo>
                      <a:pt x="132" y="141"/>
                    </a:lnTo>
                    <a:lnTo>
                      <a:pt x="137" y="137"/>
                    </a:lnTo>
                    <a:lnTo>
                      <a:pt x="140" y="136"/>
                    </a:lnTo>
                    <a:lnTo>
                      <a:pt x="143" y="135"/>
                    </a:lnTo>
                    <a:lnTo>
                      <a:pt x="144" y="133"/>
                    </a:lnTo>
                    <a:lnTo>
                      <a:pt x="150" y="130"/>
                    </a:lnTo>
                    <a:lnTo>
                      <a:pt x="151" y="129"/>
                    </a:lnTo>
                    <a:lnTo>
                      <a:pt x="156" y="124"/>
                    </a:lnTo>
                    <a:lnTo>
                      <a:pt x="157" y="123"/>
                    </a:lnTo>
                    <a:lnTo>
                      <a:pt x="157" y="119"/>
                    </a:lnTo>
                    <a:lnTo>
                      <a:pt x="160" y="116"/>
                    </a:lnTo>
                    <a:lnTo>
                      <a:pt x="163" y="114"/>
                    </a:lnTo>
                    <a:lnTo>
                      <a:pt x="164" y="115"/>
                    </a:lnTo>
                    <a:lnTo>
                      <a:pt x="168" y="116"/>
                    </a:lnTo>
                    <a:lnTo>
                      <a:pt x="169" y="118"/>
                    </a:lnTo>
                    <a:lnTo>
                      <a:pt x="173" y="118"/>
                    </a:lnTo>
                    <a:lnTo>
                      <a:pt x="174" y="118"/>
                    </a:lnTo>
                    <a:lnTo>
                      <a:pt x="178" y="116"/>
                    </a:lnTo>
                    <a:lnTo>
                      <a:pt x="181" y="115"/>
                    </a:lnTo>
                    <a:lnTo>
                      <a:pt x="186" y="113"/>
                    </a:lnTo>
                    <a:lnTo>
                      <a:pt x="192" y="108"/>
                    </a:lnTo>
                    <a:lnTo>
                      <a:pt x="193" y="108"/>
                    </a:lnTo>
                    <a:lnTo>
                      <a:pt x="199" y="104"/>
                    </a:lnTo>
                    <a:lnTo>
                      <a:pt x="204" y="101"/>
                    </a:lnTo>
                    <a:lnTo>
                      <a:pt x="209" y="97"/>
                    </a:lnTo>
                    <a:lnTo>
                      <a:pt x="213" y="95"/>
                    </a:lnTo>
                    <a:lnTo>
                      <a:pt x="216" y="92"/>
                    </a:lnTo>
                    <a:lnTo>
                      <a:pt x="216" y="92"/>
                    </a:lnTo>
                    <a:lnTo>
                      <a:pt x="217" y="88"/>
                    </a:lnTo>
                    <a:lnTo>
                      <a:pt x="219" y="85"/>
                    </a:lnTo>
                    <a:lnTo>
                      <a:pt x="220" y="84"/>
                    </a:lnTo>
                    <a:lnTo>
                      <a:pt x="222" y="82"/>
                    </a:lnTo>
                    <a:lnTo>
                      <a:pt x="223" y="82"/>
                    </a:lnTo>
                    <a:lnTo>
                      <a:pt x="227" y="79"/>
                    </a:lnTo>
                    <a:lnTo>
                      <a:pt x="228" y="79"/>
                    </a:lnTo>
                    <a:lnTo>
                      <a:pt x="229" y="79"/>
                    </a:lnTo>
                    <a:lnTo>
                      <a:pt x="229" y="79"/>
                    </a:lnTo>
                    <a:lnTo>
                      <a:pt x="231" y="80"/>
                    </a:lnTo>
                    <a:lnTo>
                      <a:pt x="232" y="82"/>
                    </a:lnTo>
                    <a:lnTo>
                      <a:pt x="233" y="80"/>
                    </a:lnTo>
                    <a:lnTo>
                      <a:pt x="237" y="77"/>
                    </a:lnTo>
                    <a:lnTo>
                      <a:pt x="238" y="76"/>
                    </a:lnTo>
                    <a:lnTo>
                      <a:pt x="238" y="74"/>
                    </a:lnTo>
                    <a:lnTo>
                      <a:pt x="239" y="74"/>
                    </a:lnTo>
                    <a:lnTo>
                      <a:pt x="239" y="74"/>
                    </a:lnTo>
                    <a:lnTo>
                      <a:pt x="240" y="74"/>
                    </a:lnTo>
                    <a:lnTo>
                      <a:pt x="242" y="76"/>
                    </a:lnTo>
                    <a:lnTo>
                      <a:pt x="244" y="74"/>
                    </a:lnTo>
                    <a:lnTo>
                      <a:pt x="245" y="71"/>
                    </a:lnTo>
                    <a:lnTo>
                      <a:pt x="248" y="68"/>
                    </a:lnTo>
                    <a:lnTo>
                      <a:pt x="250" y="67"/>
                    </a:lnTo>
                    <a:lnTo>
                      <a:pt x="254" y="64"/>
                    </a:lnTo>
                    <a:lnTo>
                      <a:pt x="257" y="57"/>
                    </a:lnTo>
                    <a:lnTo>
                      <a:pt x="258" y="55"/>
                    </a:lnTo>
                    <a:lnTo>
                      <a:pt x="25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 329">
                <a:extLst>
                  <a:ext uri="{FF2B5EF4-FFF2-40B4-BE49-F238E27FC236}">
                    <a16:creationId xmlns:a16="http://schemas.microsoft.com/office/drawing/2014/main" id="{138FFFC3-5DD0-4443-884B-62228C38F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363" y="893763"/>
                <a:ext cx="12700" cy="4762"/>
              </a:xfrm>
              <a:custGeom>
                <a:avLst/>
                <a:gdLst>
                  <a:gd name="T0" fmla="*/ 1 w 39"/>
                  <a:gd name="T1" fmla="*/ 11 h 14"/>
                  <a:gd name="T2" fmla="*/ 3 w 39"/>
                  <a:gd name="T3" fmla="*/ 12 h 14"/>
                  <a:gd name="T4" fmla="*/ 4 w 39"/>
                  <a:gd name="T5" fmla="*/ 13 h 14"/>
                  <a:gd name="T6" fmla="*/ 6 w 39"/>
                  <a:gd name="T7" fmla="*/ 13 h 14"/>
                  <a:gd name="T8" fmla="*/ 7 w 39"/>
                  <a:gd name="T9" fmla="*/ 14 h 14"/>
                  <a:gd name="T10" fmla="*/ 9 w 39"/>
                  <a:gd name="T11" fmla="*/ 14 h 14"/>
                  <a:gd name="T12" fmla="*/ 12 w 39"/>
                  <a:gd name="T13" fmla="*/ 13 h 14"/>
                  <a:gd name="T14" fmla="*/ 14 w 39"/>
                  <a:gd name="T15" fmla="*/ 13 h 14"/>
                  <a:gd name="T16" fmla="*/ 15 w 39"/>
                  <a:gd name="T17" fmla="*/ 12 h 14"/>
                  <a:gd name="T18" fmla="*/ 20 w 39"/>
                  <a:gd name="T19" fmla="*/ 11 h 14"/>
                  <a:gd name="T20" fmla="*/ 21 w 39"/>
                  <a:gd name="T21" fmla="*/ 11 h 14"/>
                  <a:gd name="T22" fmla="*/ 24 w 39"/>
                  <a:gd name="T23" fmla="*/ 11 h 14"/>
                  <a:gd name="T24" fmla="*/ 24 w 39"/>
                  <a:gd name="T25" fmla="*/ 12 h 14"/>
                  <a:gd name="T26" fmla="*/ 26 w 39"/>
                  <a:gd name="T27" fmla="*/ 12 h 14"/>
                  <a:gd name="T28" fmla="*/ 27 w 39"/>
                  <a:gd name="T29" fmla="*/ 12 h 14"/>
                  <a:gd name="T30" fmla="*/ 33 w 39"/>
                  <a:gd name="T31" fmla="*/ 12 h 14"/>
                  <a:gd name="T32" fmla="*/ 34 w 39"/>
                  <a:gd name="T33" fmla="*/ 11 h 14"/>
                  <a:gd name="T34" fmla="*/ 37 w 39"/>
                  <a:gd name="T35" fmla="*/ 11 h 14"/>
                  <a:gd name="T36" fmla="*/ 39 w 39"/>
                  <a:gd name="T37" fmla="*/ 7 h 14"/>
                  <a:gd name="T38" fmla="*/ 39 w 39"/>
                  <a:gd name="T39" fmla="*/ 7 h 14"/>
                  <a:gd name="T40" fmla="*/ 39 w 39"/>
                  <a:gd name="T41" fmla="*/ 6 h 14"/>
                  <a:gd name="T42" fmla="*/ 38 w 39"/>
                  <a:gd name="T43" fmla="*/ 5 h 14"/>
                  <a:gd name="T44" fmla="*/ 38 w 39"/>
                  <a:gd name="T45" fmla="*/ 5 h 14"/>
                  <a:gd name="T46" fmla="*/ 36 w 39"/>
                  <a:gd name="T47" fmla="*/ 4 h 14"/>
                  <a:gd name="T48" fmla="*/ 34 w 39"/>
                  <a:gd name="T49" fmla="*/ 4 h 14"/>
                  <a:gd name="T50" fmla="*/ 30 w 39"/>
                  <a:gd name="T51" fmla="*/ 1 h 14"/>
                  <a:gd name="T52" fmla="*/ 26 w 39"/>
                  <a:gd name="T53" fmla="*/ 1 h 14"/>
                  <a:gd name="T54" fmla="*/ 24 w 39"/>
                  <a:gd name="T55" fmla="*/ 1 h 14"/>
                  <a:gd name="T56" fmla="*/ 21 w 39"/>
                  <a:gd name="T57" fmla="*/ 1 h 14"/>
                  <a:gd name="T58" fmla="*/ 21 w 39"/>
                  <a:gd name="T59" fmla="*/ 1 h 14"/>
                  <a:gd name="T60" fmla="*/ 20 w 39"/>
                  <a:gd name="T61" fmla="*/ 1 h 14"/>
                  <a:gd name="T62" fmla="*/ 14 w 39"/>
                  <a:gd name="T63" fmla="*/ 0 h 14"/>
                  <a:gd name="T64" fmla="*/ 12 w 39"/>
                  <a:gd name="T65" fmla="*/ 0 h 14"/>
                  <a:gd name="T66" fmla="*/ 9 w 39"/>
                  <a:gd name="T67" fmla="*/ 0 h 14"/>
                  <a:gd name="T68" fmla="*/ 4 w 39"/>
                  <a:gd name="T69" fmla="*/ 2 h 14"/>
                  <a:gd name="T70" fmla="*/ 4 w 39"/>
                  <a:gd name="T71" fmla="*/ 2 h 14"/>
                  <a:gd name="T72" fmla="*/ 3 w 39"/>
                  <a:gd name="T73" fmla="*/ 4 h 14"/>
                  <a:gd name="T74" fmla="*/ 1 w 39"/>
                  <a:gd name="T75" fmla="*/ 7 h 14"/>
                  <a:gd name="T76" fmla="*/ 1 w 39"/>
                  <a:gd name="T77" fmla="*/ 7 h 14"/>
                  <a:gd name="T78" fmla="*/ 0 w 39"/>
                  <a:gd name="T79" fmla="*/ 10 h 14"/>
                  <a:gd name="T80" fmla="*/ 1 w 39"/>
                  <a:gd name="T81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14">
                    <a:moveTo>
                      <a:pt x="1" y="11"/>
                    </a:moveTo>
                    <a:lnTo>
                      <a:pt x="3" y="12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2" y="13"/>
                    </a:lnTo>
                    <a:lnTo>
                      <a:pt x="14" y="13"/>
                    </a:lnTo>
                    <a:lnTo>
                      <a:pt x="15" y="12"/>
                    </a:lnTo>
                    <a:lnTo>
                      <a:pt x="20" y="11"/>
                    </a:lnTo>
                    <a:lnTo>
                      <a:pt x="21" y="11"/>
                    </a:lnTo>
                    <a:lnTo>
                      <a:pt x="24" y="11"/>
                    </a:lnTo>
                    <a:lnTo>
                      <a:pt x="24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33" y="12"/>
                    </a:lnTo>
                    <a:lnTo>
                      <a:pt x="34" y="11"/>
                    </a:lnTo>
                    <a:lnTo>
                      <a:pt x="37" y="11"/>
                    </a:lnTo>
                    <a:lnTo>
                      <a:pt x="39" y="7"/>
                    </a:lnTo>
                    <a:lnTo>
                      <a:pt x="39" y="7"/>
                    </a:lnTo>
                    <a:lnTo>
                      <a:pt x="39" y="6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6" y="4"/>
                    </a:lnTo>
                    <a:lnTo>
                      <a:pt x="34" y="4"/>
                    </a:lnTo>
                    <a:lnTo>
                      <a:pt x="30" y="1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 330">
                <a:extLst>
                  <a:ext uri="{FF2B5EF4-FFF2-40B4-BE49-F238E27FC236}">
                    <a16:creationId xmlns:a16="http://schemas.microsoft.com/office/drawing/2014/main" id="{BA249D75-1496-4107-8F57-FA0FBCF7E7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9188" y="876300"/>
                <a:ext cx="15875" cy="4762"/>
              </a:xfrm>
              <a:custGeom>
                <a:avLst/>
                <a:gdLst>
                  <a:gd name="T0" fmla="*/ 0 w 54"/>
                  <a:gd name="T1" fmla="*/ 3 h 13"/>
                  <a:gd name="T2" fmla="*/ 0 w 54"/>
                  <a:gd name="T3" fmla="*/ 4 h 13"/>
                  <a:gd name="T4" fmla="*/ 0 w 54"/>
                  <a:gd name="T5" fmla="*/ 4 h 13"/>
                  <a:gd name="T6" fmla="*/ 1 w 54"/>
                  <a:gd name="T7" fmla="*/ 7 h 13"/>
                  <a:gd name="T8" fmla="*/ 2 w 54"/>
                  <a:gd name="T9" fmla="*/ 7 h 13"/>
                  <a:gd name="T10" fmla="*/ 4 w 54"/>
                  <a:gd name="T11" fmla="*/ 9 h 13"/>
                  <a:gd name="T12" fmla="*/ 7 w 54"/>
                  <a:gd name="T13" fmla="*/ 9 h 13"/>
                  <a:gd name="T14" fmla="*/ 9 w 54"/>
                  <a:gd name="T15" fmla="*/ 9 h 13"/>
                  <a:gd name="T16" fmla="*/ 13 w 54"/>
                  <a:gd name="T17" fmla="*/ 9 h 13"/>
                  <a:gd name="T18" fmla="*/ 15 w 54"/>
                  <a:gd name="T19" fmla="*/ 9 h 13"/>
                  <a:gd name="T20" fmla="*/ 16 w 54"/>
                  <a:gd name="T21" fmla="*/ 10 h 13"/>
                  <a:gd name="T22" fmla="*/ 20 w 54"/>
                  <a:gd name="T23" fmla="*/ 11 h 13"/>
                  <a:gd name="T24" fmla="*/ 22 w 54"/>
                  <a:gd name="T25" fmla="*/ 10 h 13"/>
                  <a:gd name="T26" fmla="*/ 25 w 54"/>
                  <a:gd name="T27" fmla="*/ 10 h 13"/>
                  <a:gd name="T28" fmla="*/ 27 w 54"/>
                  <a:gd name="T29" fmla="*/ 11 h 13"/>
                  <a:gd name="T30" fmla="*/ 30 w 54"/>
                  <a:gd name="T31" fmla="*/ 13 h 13"/>
                  <a:gd name="T32" fmla="*/ 33 w 54"/>
                  <a:gd name="T33" fmla="*/ 13 h 13"/>
                  <a:gd name="T34" fmla="*/ 37 w 54"/>
                  <a:gd name="T35" fmla="*/ 13 h 13"/>
                  <a:gd name="T36" fmla="*/ 39 w 54"/>
                  <a:gd name="T37" fmla="*/ 13 h 13"/>
                  <a:gd name="T38" fmla="*/ 42 w 54"/>
                  <a:gd name="T39" fmla="*/ 13 h 13"/>
                  <a:gd name="T40" fmla="*/ 44 w 54"/>
                  <a:gd name="T41" fmla="*/ 13 h 13"/>
                  <a:gd name="T42" fmla="*/ 48 w 54"/>
                  <a:gd name="T43" fmla="*/ 13 h 13"/>
                  <a:gd name="T44" fmla="*/ 49 w 54"/>
                  <a:gd name="T45" fmla="*/ 13 h 13"/>
                  <a:gd name="T46" fmla="*/ 50 w 54"/>
                  <a:gd name="T47" fmla="*/ 12 h 13"/>
                  <a:gd name="T48" fmla="*/ 50 w 54"/>
                  <a:gd name="T49" fmla="*/ 12 h 13"/>
                  <a:gd name="T50" fmla="*/ 53 w 54"/>
                  <a:gd name="T51" fmla="*/ 11 h 13"/>
                  <a:gd name="T52" fmla="*/ 53 w 54"/>
                  <a:gd name="T53" fmla="*/ 11 h 13"/>
                  <a:gd name="T54" fmla="*/ 54 w 54"/>
                  <a:gd name="T55" fmla="*/ 11 h 13"/>
                  <a:gd name="T56" fmla="*/ 54 w 54"/>
                  <a:gd name="T57" fmla="*/ 9 h 13"/>
                  <a:gd name="T58" fmla="*/ 54 w 54"/>
                  <a:gd name="T59" fmla="*/ 9 h 13"/>
                  <a:gd name="T60" fmla="*/ 53 w 54"/>
                  <a:gd name="T61" fmla="*/ 6 h 13"/>
                  <a:gd name="T62" fmla="*/ 53 w 54"/>
                  <a:gd name="T63" fmla="*/ 6 h 13"/>
                  <a:gd name="T64" fmla="*/ 49 w 54"/>
                  <a:gd name="T65" fmla="*/ 5 h 13"/>
                  <a:gd name="T66" fmla="*/ 47 w 54"/>
                  <a:gd name="T67" fmla="*/ 5 h 13"/>
                  <a:gd name="T68" fmla="*/ 44 w 54"/>
                  <a:gd name="T69" fmla="*/ 5 h 13"/>
                  <a:gd name="T70" fmla="*/ 42 w 54"/>
                  <a:gd name="T71" fmla="*/ 5 h 13"/>
                  <a:gd name="T72" fmla="*/ 39 w 54"/>
                  <a:gd name="T73" fmla="*/ 4 h 13"/>
                  <a:gd name="T74" fmla="*/ 37 w 54"/>
                  <a:gd name="T75" fmla="*/ 4 h 13"/>
                  <a:gd name="T76" fmla="*/ 33 w 54"/>
                  <a:gd name="T77" fmla="*/ 4 h 13"/>
                  <a:gd name="T78" fmla="*/ 32 w 54"/>
                  <a:gd name="T79" fmla="*/ 4 h 13"/>
                  <a:gd name="T80" fmla="*/ 28 w 54"/>
                  <a:gd name="T81" fmla="*/ 4 h 13"/>
                  <a:gd name="T82" fmla="*/ 27 w 54"/>
                  <a:gd name="T83" fmla="*/ 5 h 13"/>
                  <a:gd name="T84" fmla="*/ 26 w 54"/>
                  <a:gd name="T85" fmla="*/ 5 h 13"/>
                  <a:gd name="T86" fmla="*/ 25 w 54"/>
                  <a:gd name="T87" fmla="*/ 4 h 13"/>
                  <a:gd name="T88" fmla="*/ 24 w 54"/>
                  <a:gd name="T89" fmla="*/ 3 h 13"/>
                  <a:gd name="T90" fmla="*/ 24 w 54"/>
                  <a:gd name="T91" fmla="*/ 3 h 13"/>
                  <a:gd name="T92" fmla="*/ 19 w 54"/>
                  <a:gd name="T93" fmla="*/ 1 h 13"/>
                  <a:gd name="T94" fmla="*/ 16 w 54"/>
                  <a:gd name="T95" fmla="*/ 1 h 13"/>
                  <a:gd name="T96" fmla="*/ 16 w 54"/>
                  <a:gd name="T97" fmla="*/ 1 h 13"/>
                  <a:gd name="T98" fmla="*/ 12 w 54"/>
                  <a:gd name="T99" fmla="*/ 3 h 13"/>
                  <a:gd name="T100" fmla="*/ 12 w 54"/>
                  <a:gd name="T101" fmla="*/ 3 h 13"/>
                  <a:gd name="T102" fmla="*/ 9 w 54"/>
                  <a:gd name="T103" fmla="*/ 3 h 13"/>
                  <a:gd name="T104" fmla="*/ 8 w 54"/>
                  <a:gd name="T105" fmla="*/ 3 h 13"/>
                  <a:gd name="T106" fmla="*/ 7 w 54"/>
                  <a:gd name="T107" fmla="*/ 1 h 13"/>
                  <a:gd name="T108" fmla="*/ 3 w 54"/>
                  <a:gd name="T109" fmla="*/ 0 h 13"/>
                  <a:gd name="T110" fmla="*/ 0 w 54"/>
                  <a:gd name="T111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4" h="13">
                    <a:moveTo>
                      <a:pt x="0" y="3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3" y="9"/>
                    </a:lnTo>
                    <a:lnTo>
                      <a:pt x="15" y="9"/>
                    </a:lnTo>
                    <a:lnTo>
                      <a:pt x="16" y="10"/>
                    </a:lnTo>
                    <a:lnTo>
                      <a:pt x="20" y="11"/>
                    </a:lnTo>
                    <a:lnTo>
                      <a:pt x="22" y="10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30" y="13"/>
                    </a:lnTo>
                    <a:lnTo>
                      <a:pt x="33" y="13"/>
                    </a:lnTo>
                    <a:lnTo>
                      <a:pt x="37" y="13"/>
                    </a:lnTo>
                    <a:lnTo>
                      <a:pt x="39" y="13"/>
                    </a:lnTo>
                    <a:lnTo>
                      <a:pt x="42" y="13"/>
                    </a:lnTo>
                    <a:lnTo>
                      <a:pt x="44" y="13"/>
                    </a:lnTo>
                    <a:lnTo>
                      <a:pt x="48" y="13"/>
                    </a:lnTo>
                    <a:lnTo>
                      <a:pt x="49" y="13"/>
                    </a:lnTo>
                    <a:lnTo>
                      <a:pt x="50" y="12"/>
                    </a:lnTo>
                    <a:lnTo>
                      <a:pt x="50" y="12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4" y="9"/>
                    </a:lnTo>
                    <a:lnTo>
                      <a:pt x="53" y="6"/>
                    </a:lnTo>
                    <a:lnTo>
                      <a:pt x="53" y="6"/>
                    </a:lnTo>
                    <a:lnTo>
                      <a:pt x="49" y="5"/>
                    </a:lnTo>
                    <a:lnTo>
                      <a:pt x="47" y="5"/>
                    </a:lnTo>
                    <a:lnTo>
                      <a:pt x="44" y="5"/>
                    </a:lnTo>
                    <a:lnTo>
                      <a:pt x="42" y="5"/>
                    </a:lnTo>
                    <a:lnTo>
                      <a:pt x="39" y="4"/>
                    </a:lnTo>
                    <a:lnTo>
                      <a:pt x="37" y="4"/>
                    </a:lnTo>
                    <a:lnTo>
                      <a:pt x="33" y="4"/>
                    </a:lnTo>
                    <a:lnTo>
                      <a:pt x="32" y="4"/>
                    </a:lnTo>
                    <a:lnTo>
                      <a:pt x="28" y="4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4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19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 331">
                <a:extLst>
                  <a:ext uri="{FF2B5EF4-FFF2-40B4-BE49-F238E27FC236}">
                    <a16:creationId xmlns:a16="http://schemas.microsoft.com/office/drawing/2014/main" id="{5E64FA51-FAFD-4196-9C9E-DE6C2512DB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9663" y="884238"/>
                <a:ext cx="14288" cy="3175"/>
              </a:xfrm>
              <a:custGeom>
                <a:avLst/>
                <a:gdLst>
                  <a:gd name="T0" fmla="*/ 14 w 43"/>
                  <a:gd name="T1" fmla="*/ 0 h 11"/>
                  <a:gd name="T2" fmla="*/ 11 w 43"/>
                  <a:gd name="T3" fmla="*/ 0 h 11"/>
                  <a:gd name="T4" fmla="*/ 10 w 43"/>
                  <a:gd name="T5" fmla="*/ 0 h 11"/>
                  <a:gd name="T6" fmla="*/ 6 w 43"/>
                  <a:gd name="T7" fmla="*/ 1 h 11"/>
                  <a:gd name="T8" fmla="*/ 6 w 43"/>
                  <a:gd name="T9" fmla="*/ 1 h 11"/>
                  <a:gd name="T10" fmla="*/ 6 w 43"/>
                  <a:gd name="T11" fmla="*/ 1 h 11"/>
                  <a:gd name="T12" fmla="*/ 5 w 43"/>
                  <a:gd name="T13" fmla="*/ 3 h 11"/>
                  <a:gd name="T14" fmla="*/ 6 w 43"/>
                  <a:gd name="T15" fmla="*/ 5 h 11"/>
                  <a:gd name="T16" fmla="*/ 3 w 43"/>
                  <a:gd name="T17" fmla="*/ 6 h 11"/>
                  <a:gd name="T18" fmla="*/ 1 w 43"/>
                  <a:gd name="T19" fmla="*/ 6 h 11"/>
                  <a:gd name="T20" fmla="*/ 1 w 43"/>
                  <a:gd name="T21" fmla="*/ 6 h 11"/>
                  <a:gd name="T22" fmla="*/ 1 w 43"/>
                  <a:gd name="T23" fmla="*/ 6 h 11"/>
                  <a:gd name="T24" fmla="*/ 1 w 43"/>
                  <a:gd name="T25" fmla="*/ 6 h 11"/>
                  <a:gd name="T26" fmla="*/ 0 w 43"/>
                  <a:gd name="T27" fmla="*/ 8 h 11"/>
                  <a:gd name="T28" fmla="*/ 0 w 43"/>
                  <a:gd name="T29" fmla="*/ 8 h 11"/>
                  <a:gd name="T30" fmla="*/ 1 w 43"/>
                  <a:gd name="T31" fmla="*/ 9 h 11"/>
                  <a:gd name="T32" fmla="*/ 2 w 43"/>
                  <a:gd name="T33" fmla="*/ 9 h 11"/>
                  <a:gd name="T34" fmla="*/ 3 w 43"/>
                  <a:gd name="T35" fmla="*/ 9 h 11"/>
                  <a:gd name="T36" fmla="*/ 3 w 43"/>
                  <a:gd name="T37" fmla="*/ 9 h 11"/>
                  <a:gd name="T38" fmla="*/ 3 w 43"/>
                  <a:gd name="T39" fmla="*/ 9 h 11"/>
                  <a:gd name="T40" fmla="*/ 3 w 43"/>
                  <a:gd name="T41" fmla="*/ 9 h 11"/>
                  <a:gd name="T42" fmla="*/ 3 w 43"/>
                  <a:gd name="T43" fmla="*/ 9 h 11"/>
                  <a:gd name="T44" fmla="*/ 3 w 43"/>
                  <a:gd name="T45" fmla="*/ 9 h 11"/>
                  <a:gd name="T46" fmla="*/ 5 w 43"/>
                  <a:gd name="T47" fmla="*/ 9 h 11"/>
                  <a:gd name="T48" fmla="*/ 7 w 43"/>
                  <a:gd name="T49" fmla="*/ 9 h 11"/>
                  <a:gd name="T50" fmla="*/ 12 w 43"/>
                  <a:gd name="T51" fmla="*/ 8 h 11"/>
                  <a:gd name="T52" fmla="*/ 14 w 43"/>
                  <a:gd name="T53" fmla="*/ 9 h 11"/>
                  <a:gd name="T54" fmla="*/ 23 w 43"/>
                  <a:gd name="T55" fmla="*/ 11 h 11"/>
                  <a:gd name="T56" fmla="*/ 25 w 43"/>
                  <a:gd name="T57" fmla="*/ 11 h 11"/>
                  <a:gd name="T58" fmla="*/ 28 w 43"/>
                  <a:gd name="T59" fmla="*/ 9 h 11"/>
                  <a:gd name="T60" fmla="*/ 30 w 43"/>
                  <a:gd name="T61" fmla="*/ 9 h 11"/>
                  <a:gd name="T62" fmla="*/ 32 w 43"/>
                  <a:gd name="T63" fmla="*/ 9 h 11"/>
                  <a:gd name="T64" fmla="*/ 32 w 43"/>
                  <a:gd name="T65" fmla="*/ 11 h 11"/>
                  <a:gd name="T66" fmla="*/ 36 w 43"/>
                  <a:gd name="T67" fmla="*/ 11 h 11"/>
                  <a:gd name="T68" fmla="*/ 37 w 43"/>
                  <a:gd name="T69" fmla="*/ 11 h 11"/>
                  <a:gd name="T70" fmla="*/ 40 w 43"/>
                  <a:gd name="T71" fmla="*/ 11 h 11"/>
                  <a:gd name="T72" fmla="*/ 41 w 43"/>
                  <a:gd name="T73" fmla="*/ 11 h 11"/>
                  <a:gd name="T74" fmla="*/ 41 w 43"/>
                  <a:gd name="T75" fmla="*/ 11 h 11"/>
                  <a:gd name="T76" fmla="*/ 42 w 43"/>
                  <a:gd name="T77" fmla="*/ 11 h 11"/>
                  <a:gd name="T78" fmla="*/ 43 w 43"/>
                  <a:gd name="T79" fmla="*/ 11 h 11"/>
                  <a:gd name="T80" fmla="*/ 42 w 43"/>
                  <a:gd name="T81" fmla="*/ 9 h 11"/>
                  <a:gd name="T82" fmla="*/ 40 w 43"/>
                  <a:gd name="T83" fmla="*/ 7 h 11"/>
                  <a:gd name="T84" fmla="*/ 38 w 43"/>
                  <a:gd name="T85" fmla="*/ 6 h 11"/>
                  <a:gd name="T86" fmla="*/ 36 w 43"/>
                  <a:gd name="T87" fmla="*/ 5 h 11"/>
                  <a:gd name="T88" fmla="*/ 36 w 43"/>
                  <a:gd name="T89" fmla="*/ 3 h 11"/>
                  <a:gd name="T90" fmla="*/ 34 w 43"/>
                  <a:gd name="T91" fmla="*/ 3 h 11"/>
                  <a:gd name="T92" fmla="*/ 31 w 43"/>
                  <a:gd name="T93" fmla="*/ 2 h 11"/>
                  <a:gd name="T94" fmla="*/ 30 w 43"/>
                  <a:gd name="T95" fmla="*/ 2 h 11"/>
                  <a:gd name="T96" fmla="*/ 26 w 43"/>
                  <a:gd name="T97" fmla="*/ 1 h 11"/>
                  <a:gd name="T98" fmla="*/ 20 w 43"/>
                  <a:gd name="T99" fmla="*/ 0 h 11"/>
                  <a:gd name="T100" fmla="*/ 19 w 43"/>
                  <a:gd name="T101" fmla="*/ 0 h 11"/>
                  <a:gd name="T102" fmla="*/ 17 w 43"/>
                  <a:gd name="T103" fmla="*/ 0 h 11"/>
                  <a:gd name="T104" fmla="*/ 14 w 43"/>
                  <a:gd name="T10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3" h="11">
                    <a:moveTo>
                      <a:pt x="14" y="0"/>
                    </a:moveTo>
                    <a:lnTo>
                      <a:pt x="11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12" y="8"/>
                    </a:lnTo>
                    <a:lnTo>
                      <a:pt x="14" y="9"/>
                    </a:lnTo>
                    <a:lnTo>
                      <a:pt x="23" y="11"/>
                    </a:lnTo>
                    <a:lnTo>
                      <a:pt x="25" y="11"/>
                    </a:lnTo>
                    <a:lnTo>
                      <a:pt x="28" y="9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1"/>
                    </a:lnTo>
                    <a:lnTo>
                      <a:pt x="36" y="11"/>
                    </a:lnTo>
                    <a:lnTo>
                      <a:pt x="37" y="11"/>
                    </a:lnTo>
                    <a:lnTo>
                      <a:pt x="40" y="11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42" y="11"/>
                    </a:lnTo>
                    <a:lnTo>
                      <a:pt x="43" y="11"/>
                    </a:lnTo>
                    <a:lnTo>
                      <a:pt x="42" y="9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6" y="5"/>
                    </a:lnTo>
                    <a:lnTo>
                      <a:pt x="36" y="3"/>
                    </a:lnTo>
                    <a:lnTo>
                      <a:pt x="34" y="3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6" y="1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 332">
                <a:extLst>
                  <a:ext uri="{FF2B5EF4-FFF2-40B4-BE49-F238E27FC236}">
                    <a16:creationId xmlns:a16="http://schemas.microsoft.com/office/drawing/2014/main" id="{BD5470F7-8D30-46A9-8CCC-DF2DBFBA5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882650"/>
                <a:ext cx="3175" cy="1587"/>
              </a:xfrm>
              <a:custGeom>
                <a:avLst/>
                <a:gdLst>
                  <a:gd name="T0" fmla="*/ 11 w 12"/>
                  <a:gd name="T1" fmla="*/ 6 h 6"/>
                  <a:gd name="T2" fmla="*/ 12 w 12"/>
                  <a:gd name="T3" fmla="*/ 4 h 6"/>
                  <a:gd name="T4" fmla="*/ 11 w 12"/>
                  <a:gd name="T5" fmla="*/ 0 h 6"/>
                  <a:gd name="T6" fmla="*/ 9 w 12"/>
                  <a:gd name="T7" fmla="*/ 0 h 6"/>
                  <a:gd name="T8" fmla="*/ 9 w 12"/>
                  <a:gd name="T9" fmla="*/ 0 h 6"/>
                  <a:gd name="T10" fmla="*/ 6 w 12"/>
                  <a:gd name="T11" fmla="*/ 0 h 6"/>
                  <a:gd name="T12" fmla="*/ 5 w 12"/>
                  <a:gd name="T13" fmla="*/ 0 h 6"/>
                  <a:gd name="T14" fmla="*/ 5 w 12"/>
                  <a:gd name="T15" fmla="*/ 0 h 6"/>
                  <a:gd name="T16" fmla="*/ 3 w 12"/>
                  <a:gd name="T17" fmla="*/ 0 h 6"/>
                  <a:gd name="T18" fmla="*/ 1 w 12"/>
                  <a:gd name="T19" fmla="*/ 0 h 6"/>
                  <a:gd name="T20" fmla="*/ 0 w 12"/>
                  <a:gd name="T21" fmla="*/ 0 h 6"/>
                  <a:gd name="T22" fmla="*/ 0 w 12"/>
                  <a:gd name="T23" fmla="*/ 3 h 6"/>
                  <a:gd name="T24" fmla="*/ 0 w 12"/>
                  <a:gd name="T25" fmla="*/ 3 h 6"/>
                  <a:gd name="T26" fmla="*/ 4 w 12"/>
                  <a:gd name="T27" fmla="*/ 6 h 6"/>
                  <a:gd name="T28" fmla="*/ 5 w 12"/>
                  <a:gd name="T29" fmla="*/ 6 h 6"/>
                  <a:gd name="T30" fmla="*/ 6 w 12"/>
                  <a:gd name="T31" fmla="*/ 6 h 6"/>
                  <a:gd name="T32" fmla="*/ 7 w 12"/>
                  <a:gd name="T33" fmla="*/ 6 h 6"/>
                  <a:gd name="T34" fmla="*/ 10 w 12"/>
                  <a:gd name="T35" fmla="*/ 6 h 6"/>
                  <a:gd name="T36" fmla="*/ 11 w 12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6">
                    <a:moveTo>
                      <a:pt x="11" y="6"/>
                    </a:moveTo>
                    <a:lnTo>
                      <a:pt x="12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 333">
                <a:extLst>
                  <a:ext uri="{FF2B5EF4-FFF2-40B4-BE49-F238E27FC236}">
                    <a16:creationId xmlns:a16="http://schemas.microsoft.com/office/drawing/2014/main" id="{6EB38404-12EB-4040-A02A-28CE0017D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0613" y="882650"/>
                <a:ext cx="6350" cy="1587"/>
              </a:xfrm>
              <a:custGeom>
                <a:avLst/>
                <a:gdLst>
                  <a:gd name="T0" fmla="*/ 12 w 16"/>
                  <a:gd name="T1" fmla="*/ 3 h 7"/>
                  <a:gd name="T2" fmla="*/ 11 w 16"/>
                  <a:gd name="T3" fmla="*/ 1 h 7"/>
                  <a:gd name="T4" fmla="*/ 11 w 16"/>
                  <a:gd name="T5" fmla="*/ 1 h 7"/>
                  <a:gd name="T6" fmla="*/ 10 w 16"/>
                  <a:gd name="T7" fmla="*/ 1 h 7"/>
                  <a:gd name="T8" fmla="*/ 9 w 16"/>
                  <a:gd name="T9" fmla="*/ 1 h 7"/>
                  <a:gd name="T10" fmla="*/ 9 w 16"/>
                  <a:gd name="T11" fmla="*/ 1 h 7"/>
                  <a:gd name="T12" fmla="*/ 6 w 16"/>
                  <a:gd name="T13" fmla="*/ 0 h 7"/>
                  <a:gd name="T14" fmla="*/ 5 w 16"/>
                  <a:gd name="T15" fmla="*/ 0 h 7"/>
                  <a:gd name="T16" fmla="*/ 2 w 16"/>
                  <a:gd name="T17" fmla="*/ 0 h 7"/>
                  <a:gd name="T18" fmla="*/ 1 w 16"/>
                  <a:gd name="T19" fmla="*/ 0 h 7"/>
                  <a:gd name="T20" fmla="*/ 0 w 16"/>
                  <a:gd name="T21" fmla="*/ 4 h 7"/>
                  <a:gd name="T22" fmla="*/ 1 w 16"/>
                  <a:gd name="T23" fmla="*/ 4 h 7"/>
                  <a:gd name="T24" fmla="*/ 4 w 16"/>
                  <a:gd name="T25" fmla="*/ 5 h 7"/>
                  <a:gd name="T26" fmla="*/ 5 w 16"/>
                  <a:gd name="T27" fmla="*/ 5 h 7"/>
                  <a:gd name="T28" fmla="*/ 6 w 16"/>
                  <a:gd name="T29" fmla="*/ 5 h 7"/>
                  <a:gd name="T30" fmla="*/ 9 w 16"/>
                  <a:gd name="T31" fmla="*/ 6 h 7"/>
                  <a:gd name="T32" fmla="*/ 11 w 16"/>
                  <a:gd name="T33" fmla="*/ 6 h 7"/>
                  <a:gd name="T34" fmla="*/ 12 w 16"/>
                  <a:gd name="T35" fmla="*/ 6 h 7"/>
                  <a:gd name="T36" fmla="*/ 13 w 16"/>
                  <a:gd name="T37" fmla="*/ 7 h 7"/>
                  <a:gd name="T38" fmla="*/ 15 w 16"/>
                  <a:gd name="T39" fmla="*/ 7 h 7"/>
                  <a:gd name="T40" fmla="*/ 16 w 16"/>
                  <a:gd name="T41" fmla="*/ 7 h 7"/>
                  <a:gd name="T42" fmla="*/ 15 w 16"/>
                  <a:gd name="T43" fmla="*/ 4 h 7"/>
                  <a:gd name="T44" fmla="*/ 12 w 16"/>
                  <a:gd name="T4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7">
                    <a:moveTo>
                      <a:pt x="12" y="3"/>
                    </a:move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2" y="6"/>
                    </a:lnTo>
                    <a:lnTo>
                      <a:pt x="13" y="7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5" y="4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Freeform 334">
                <a:extLst>
                  <a:ext uri="{FF2B5EF4-FFF2-40B4-BE49-F238E27FC236}">
                    <a16:creationId xmlns:a16="http://schemas.microsoft.com/office/drawing/2014/main" id="{432E6833-5840-4BCE-B422-6AD36F265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675" y="876300"/>
                <a:ext cx="4763" cy="3175"/>
              </a:xfrm>
              <a:custGeom>
                <a:avLst/>
                <a:gdLst>
                  <a:gd name="T0" fmla="*/ 2 w 12"/>
                  <a:gd name="T1" fmla="*/ 2 h 7"/>
                  <a:gd name="T2" fmla="*/ 5 w 12"/>
                  <a:gd name="T3" fmla="*/ 5 h 7"/>
                  <a:gd name="T4" fmla="*/ 5 w 12"/>
                  <a:gd name="T5" fmla="*/ 6 h 7"/>
                  <a:gd name="T6" fmla="*/ 6 w 12"/>
                  <a:gd name="T7" fmla="*/ 7 h 7"/>
                  <a:gd name="T8" fmla="*/ 7 w 12"/>
                  <a:gd name="T9" fmla="*/ 7 h 7"/>
                  <a:gd name="T10" fmla="*/ 12 w 12"/>
                  <a:gd name="T11" fmla="*/ 6 h 7"/>
                  <a:gd name="T12" fmla="*/ 12 w 12"/>
                  <a:gd name="T13" fmla="*/ 6 h 7"/>
                  <a:gd name="T14" fmla="*/ 12 w 12"/>
                  <a:gd name="T15" fmla="*/ 5 h 7"/>
                  <a:gd name="T16" fmla="*/ 12 w 12"/>
                  <a:gd name="T17" fmla="*/ 4 h 7"/>
                  <a:gd name="T18" fmla="*/ 9 w 12"/>
                  <a:gd name="T19" fmla="*/ 1 h 7"/>
                  <a:gd name="T20" fmla="*/ 8 w 12"/>
                  <a:gd name="T21" fmla="*/ 1 h 7"/>
                  <a:gd name="T22" fmla="*/ 7 w 12"/>
                  <a:gd name="T23" fmla="*/ 1 h 7"/>
                  <a:gd name="T24" fmla="*/ 3 w 12"/>
                  <a:gd name="T25" fmla="*/ 0 h 7"/>
                  <a:gd name="T26" fmla="*/ 0 w 12"/>
                  <a:gd name="T27" fmla="*/ 0 h 7"/>
                  <a:gd name="T28" fmla="*/ 1 w 12"/>
                  <a:gd name="T29" fmla="*/ 1 h 7"/>
                  <a:gd name="T30" fmla="*/ 2 w 12"/>
                  <a:gd name="T3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7">
                    <a:moveTo>
                      <a:pt x="2" y="2"/>
                    </a:moveTo>
                    <a:lnTo>
                      <a:pt x="5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7" y="7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2" y="4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 335">
                <a:extLst>
                  <a:ext uri="{FF2B5EF4-FFF2-40B4-BE49-F238E27FC236}">
                    <a16:creationId xmlns:a16="http://schemas.microsoft.com/office/drawing/2014/main" id="{A030BE6A-4B48-488C-A667-338EB18BA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7438" y="874713"/>
                <a:ext cx="28575" cy="7937"/>
              </a:xfrm>
              <a:custGeom>
                <a:avLst/>
                <a:gdLst>
                  <a:gd name="T0" fmla="*/ 3 w 86"/>
                  <a:gd name="T1" fmla="*/ 10 h 23"/>
                  <a:gd name="T2" fmla="*/ 6 w 86"/>
                  <a:gd name="T3" fmla="*/ 12 h 23"/>
                  <a:gd name="T4" fmla="*/ 11 w 86"/>
                  <a:gd name="T5" fmla="*/ 16 h 23"/>
                  <a:gd name="T6" fmla="*/ 14 w 86"/>
                  <a:gd name="T7" fmla="*/ 14 h 23"/>
                  <a:gd name="T8" fmla="*/ 17 w 86"/>
                  <a:gd name="T9" fmla="*/ 17 h 23"/>
                  <a:gd name="T10" fmla="*/ 25 w 86"/>
                  <a:gd name="T11" fmla="*/ 20 h 23"/>
                  <a:gd name="T12" fmla="*/ 26 w 86"/>
                  <a:gd name="T13" fmla="*/ 20 h 23"/>
                  <a:gd name="T14" fmla="*/ 28 w 86"/>
                  <a:gd name="T15" fmla="*/ 22 h 23"/>
                  <a:gd name="T16" fmla="*/ 33 w 86"/>
                  <a:gd name="T17" fmla="*/ 22 h 23"/>
                  <a:gd name="T18" fmla="*/ 35 w 86"/>
                  <a:gd name="T19" fmla="*/ 22 h 23"/>
                  <a:gd name="T20" fmla="*/ 37 w 86"/>
                  <a:gd name="T21" fmla="*/ 22 h 23"/>
                  <a:gd name="T22" fmla="*/ 38 w 86"/>
                  <a:gd name="T23" fmla="*/ 22 h 23"/>
                  <a:gd name="T24" fmla="*/ 40 w 86"/>
                  <a:gd name="T25" fmla="*/ 23 h 23"/>
                  <a:gd name="T26" fmla="*/ 43 w 86"/>
                  <a:gd name="T27" fmla="*/ 22 h 23"/>
                  <a:gd name="T28" fmla="*/ 43 w 86"/>
                  <a:gd name="T29" fmla="*/ 19 h 23"/>
                  <a:gd name="T30" fmla="*/ 45 w 86"/>
                  <a:gd name="T31" fmla="*/ 20 h 23"/>
                  <a:gd name="T32" fmla="*/ 47 w 86"/>
                  <a:gd name="T33" fmla="*/ 22 h 23"/>
                  <a:gd name="T34" fmla="*/ 51 w 86"/>
                  <a:gd name="T35" fmla="*/ 19 h 23"/>
                  <a:gd name="T36" fmla="*/ 52 w 86"/>
                  <a:gd name="T37" fmla="*/ 19 h 23"/>
                  <a:gd name="T38" fmla="*/ 56 w 86"/>
                  <a:gd name="T39" fmla="*/ 19 h 23"/>
                  <a:gd name="T40" fmla="*/ 62 w 86"/>
                  <a:gd name="T41" fmla="*/ 18 h 23"/>
                  <a:gd name="T42" fmla="*/ 63 w 86"/>
                  <a:gd name="T43" fmla="*/ 17 h 23"/>
                  <a:gd name="T44" fmla="*/ 67 w 86"/>
                  <a:gd name="T45" fmla="*/ 19 h 23"/>
                  <a:gd name="T46" fmla="*/ 76 w 86"/>
                  <a:gd name="T47" fmla="*/ 19 h 23"/>
                  <a:gd name="T48" fmla="*/ 81 w 86"/>
                  <a:gd name="T49" fmla="*/ 19 h 23"/>
                  <a:gd name="T50" fmla="*/ 84 w 86"/>
                  <a:gd name="T51" fmla="*/ 18 h 23"/>
                  <a:gd name="T52" fmla="*/ 86 w 86"/>
                  <a:gd name="T53" fmla="*/ 13 h 23"/>
                  <a:gd name="T54" fmla="*/ 86 w 86"/>
                  <a:gd name="T55" fmla="*/ 11 h 23"/>
                  <a:gd name="T56" fmla="*/ 86 w 86"/>
                  <a:gd name="T57" fmla="*/ 10 h 23"/>
                  <a:gd name="T58" fmla="*/ 82 w 86"/>
                  <a:gd name="T59" fmla="*/ 7 h 23"/>
                  <a:gd name="T60" fmla="*/ 76 w 86"/>
                  <a:gd name="T61" fmla="*/ 6 h 23"/>
                  <a:gd name="T62" fmla="*/ 69 w 86"/>
                  <a:gd name="T63" fmla="*/ 5 h 23"/>
                  <a:gd name="T64" fmla="*/ 63 w 86"/>
                  <a:gd name="T65" fmla="*/ 2 h 23"/>
                  <a:gd name="T66" fmla="*/ 58 w 86"/>
                  <a:gd name="T67" fmla="*/ 5 h 23"/>
                  <a:gd name="T68" fmla="*/ 58 w 86"/>
                  <a:gd name="T69" fmla="*/ 8 h 23"/>
                  <a:gd name="T70" fmla="*/ 55 w 86"/>
                  <a:gd name="T71" fmla="*/ 8 h 23"/>
                  <a:gd name="T72" fmla="*/ 52 w 86"/>
                  <a:gd name="T73" fmla="*/ 6 h 23"/>
                  <a:gd name="T74" fmla="*/ 51 w 86"/>
                  <a:gd name="T75" fmla="*/ 6 h 23"/>
                  <a:gd name="T76" fmla="*/ 51 w 86"/>
                  <a:gd name="T77" fmla="*/ 5 h 23"/>
                  <a:gd name="T78" fmla="*/ 50 w 86"/>
                  <a:gd name="T79" fmla="*/ 2 h 23"/>
                  <a:gd name="T80" fmla="*/ 47 w 86"/>
                  <a:gd name="T81" fmla="*/ 4 h 23"/>
                  <a:gd name="T82" fmla="*/ 39 w 86"/>
                  <a:gd name="T83" fmla="*/ 1 h 23"/>
                  <a:gd name="T84" fmla="*/ 35 w 86"/>
                  <a:gd name="T85" fmla="*/ 1 h 23"/>
                  <a:gd name="T86" fmla="*/ 34 w 86"/>
                  <a:gd name="T87" fmla="*/ 4 h 23"/>
                  <a:gd name="T88" fmla="*/ 35 w 86"/>
                  <a:gd name="T89" fmla="*/ 7 h 23"/>
                  <a:gd name="T90" fmla="*/ 33 w 86"/>
                  <a:gd name="T91" fmla="*/ 7 h 23"/>
                  <a:gd name="T92" fmla="*/ 29 w 86"/>
                  <a:gd name="T93" fmla="*/ 6 h 23"/>
                  <a:gd name="T94" fmla="*/ 28 w 86"/>
                  <a:gd name="T95" fmla="*/ 5 h 23"/>
                  <a:gd name="T96" fmla="*/ 26 w 86"/>
                  <a:gd name="T97" fmla="*/ 4 h 23"/>
                  <a:gd name="T98" fmla="*/ 20 w 86"/>
                  <a:gd name="T99" fmla="*/ 2 h 23"/>
                  <a:gd name="T100" fmla="*/ 15 w 86"/>
                  <a:gd name="T101" fmla="*/ 1 h 23"/>
                  <a:gd name="T102" fmla="*/ 12 w 86"/>
                  <a:gd name="T103" fmla="*/ 0 h 23"/>
                  <a:gd name="T104" fmla="*/ 6 w 86"/>
                  <a:gd name="T105" fmla="*/ 0 h 23"/>
                  <a:gd name="T106" fmla="*/ 5 w 86"/>
                  <a:gd name="T107" fmla="*/ 1 h 23"/>
                  <a:gd name="T108" fmla="*/ 3 w 86"/>
                  <a:gd name="T109" fmla="*/ 2 h 23"/>
                  <a:gd name="T110" fmla="*/ 0 w 86"/>
                  <a:gd name="T111" fmla="*/ 4 h 23"/>
                  <a:gd name="T112" fmla="*/ 2 w 86"/>
                  <a:gd name="T1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6" h="23">
                    <a:moveTo>
                      <a:pt x="2" y="7"/>
                    </a:moveTo>
                    <a:lnTo>
                      <a:pt x="3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7" y="17"/>
                    </a:lnTo>
                    <a:lnTo>
                      <a:pt x="22" y="19"/>
                    </a:lnTo>
                    <a:lnTo>
                      <a:pt x="25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8" y="22"/>
                    </a:lnTo>
                    <a:lnTo>
                      <a:pt x="29" y="22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5" y="22"/>
                    </a:lnTo>
                    <a:lnTo>
                      <a:pt x="37" y="22"/>
                    </a:lnTo>
                    <a:lnTo>
                      <a:pt x="37" y="22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3"/>
                    </a:lnTo>
                    <a:lnTo>
                      <a:pt x="41" y="23"/>
                    </a:lnTo>
                    <a:lnTo>
                      <a:pt x="43" y="22"/>
                    </a:lnTo>
                    <a:lnTo>
                      <a:pt x="43" y="20"/>
                    </a:lnTo>
                    <a:lnTo>
                      <a:pt x="43" y="19"/>
                    </a:lnTo>
                    <a:lnTo>
                      <a:pt x="44" y="19"/>
                    </a:lnTo>
                    <a:lnTo>
                      <a:pt x="45" y="20"/>
                    </a:lnTo>
                    <a:lnTo>
                      <a:pt x="46" y="20"/>
                    </a:lnTo>
                    <a:lnTo>
                      <a:pt x="47" y="22"/>
                    </a:lnTo>
                    <a:lnTo>
                      <a:pt x="49" y="20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2" y="19"/>
                    </a:lnTo>
                    <a:lnTo>
                      <a:pt x="55" y="19"/>
                    </a:lnTo>
                    <a:lnTo>
                      <a:pt x="56" y="19"/>
                    </a:lnTo>
                    <a:lnTo>
                      <a:pt x="61" y="18"/>
                    </a:lnTo>
                    <a:lnTo>
                      <a:pt x="62" y="18"/>
                    </a:lnTo>
                    <a:lnTo>
                      <a:pt x="63" y="17"/>
                    </a:lnTo>
                    <a:lnTo>
                      <a:pt x="63" y="17"/>
                    </a:lnTo>
                    <a:lnTo>
                      <a:pt x="63" y="17"/>
                    </a:lnTo>
                    <a:lnTo>
                      <a:pt x="67" y="19"/>
                    </a:lnTo>
                    <a:lnTo>
                      <a:pt x="68" y="19"/>
                    </a:lnTo>
                    <a:lnTo>
                      <a:pt x="76" y="19"/>
                    </a:lnTo>
                    <a:lnTo>
                      <a:pt x="79" y="19"/>
                    </a:lnTo>
                    <a:lnTo>
                      <a:pt x="81" y="19"/>
                    </a:lnTo>
                    <a:lnTo>
                      <a:pt x="82" y="18"/>
                    </a:lnTo>
                    <a:lnTo>
                      <a:pt x="84" y="18"/>
                    </a:lnTo>
                    <a:lnTo>
                      <a:pt x="86" y="16"/>
                    </a:lnTo>
                    <a:lnTo>
                      <a:pt x="86" y="13"/>
                    </a:lnTo>
                    <a:lnTo>
                      <a:pt x="86" y="12"/>
                    </a:lnTo>
                    <a:lnTo>
                      <a:pt x="86" y="11"/>
                    </a:lnTo>
                    <a:lnTo>
                      <a:pt x="86" y="11"/>
                    </a:lnTo>
                    <a:lnTo>
                      <a:pt x="86" y="10"/>
                    </a:lnTo>
                    <a:lnTo>
                      <a:pt x="84" y="8"/>
                    </a:lnTo>
                    <a:lnTo>
                      <a:pt x="82" y="7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5"/>
                    </a:lnTo>
                    <a:lnTo>
                      <a:pt x="69" y="5"/>
                    </a:lnTo>
                    <a:lnTo>
                      <a:pt x="68" y="4"/>
                    </a:lnTo>
                    <a:lnTo>
                      <a:pt x="63" y="2"/>
                    </a:lnTo>
                    <a:lnTo>
                      <a:pt x="62" y="2"/>
                    </a:lnTo>
                    <a:lnTo>
                      <a:pt x="58" y="5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7" y="8"/>
                    </a:lnTo>
                    <a:lnTo>
                      <a:pt x="55" y="8"/>
                    </a:lnTo>
                    <a:lnTo>
                      <a:pt x="55" y="7"/>
                    </a:lnTo>
                    <a:lnTo>
                      <a:pt x="52" y="6"/>
                    </a:lnTo>
                    <a:lnTo>
                      <a:pt x="51" y="6"/>
                    </a:lnTo>
                    <a:lnTo>
                      <a:pt x="51" y="6"/>
                    </a:lnTo>
                    <a:lnTo>
                      <a:pt x="51" y="5"/>
                    </a:lnTo>
                    <a:lnTo>
                      <a:pt x="51" y="5"/>
                    </a:lnTo>
                    <a:lnTo>
                      <a:pt x="51" y="4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7" y="4"/>
                    </a:lnTo>
                    <a:lnTo>
                      <a:pt x="46" y="2"/>
                    </a:lnTo>
                    <a:lnTo>
                      <a:pt x="39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5" y="7"/>
                    </a:lnTo>
                    <a:lnTo>
                      <a:pt x="37" y="8"/>
                    </a:lnTo>
                    <a:lnTo>
                      <a:pt x="33" y="7"/>
                    </a:lnTo>
                    <a:lnTo>
                      <a:pt x="31" y="6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28" y="5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Freeform 336">
                <a:extLst>
                  <a:ext uri="{FF2B5EF4-FFF2-40B4-BE49-F238E27FC236}">
                    <a16:creationId xmlns:a16="http://schemas.microsoft.com/office/drawing/2014/main" id="{02033BBD-3A0A-4285-89DA-F194A2B22D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6013" y="871538"/>
                <a:ext cx="3175" cy="3175"/>
              </a:xfrm>
              <a:custGeom>
                <a:avLst/>
                <a:gdLst>
                  <a:gd name="T0" fmla="*/ 1 w 10"/>
                  <a:gd name="T1" fmla="*/ 7 h 7"/>
                  <a:gd name="T2" fmla="*/ 2 w 10"/>
                  <a:gd name="T3" fmla="*/ 7 h 7"/>
                  <a:gd name="T4" fmla="*/ 6 w 10"/>
                  <a:gd name="T5" fmla="*/ 7 h 7"/>
                  <a:gd name="T6" fmla="*/ 9 w 10"/>
                  <a:gd name="T7" fmla="*/ 5 h 7"/>
                  <a:gd name="T8" fmla="*/ 9 w 10"/>
                  <a:gd name="T9" fmla="*/ 5 h 7"/>
                  <a:gd name="T10" fmla="*/ 10 w 10"/>
                  <a:gd name="T11" fmla="*/ 4 h 7"/>
                  <a:gd name="T12" fmla="*/ 10 w 10"/>
                  <a:gd name="T13" fmla="*/ 3 h 7"/>
                  <a:gd name="T14" fmla="*/ 7 w 10"/>
                  <a:gd name="T15" fmla="*/ 0 h 7"/>
                  <a:gd name="T16" fmla="*/ 7 w 10"/>
                  <a:gd name="T17" fmla="*/ 0 h 7"/>
                  <a:gd name="T18" fmla="*/ 2 w 10"/>
                  <a:gd name="T19" fmla="*/ 3 h 7"/>
                  <a:gd name="T20" fmla="*/ 1 w 10"/>
                  <a:gd name="T21" fmla="*/ 4 h 7"/>
                  <a:gd name="T22" fmla="*/ 0 w 10"/>
                  <a:gd name="T23" fmla="*/ 7 h 7"/>
                  <a:gd name="T24" fmla="*/ 1 w 10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7">
                    <a:moveTo>
                      <a:pt x="1" y="7"/>
                    </a:moveTo>
                    <a:lnTo>
                      <a:pt x="2" y="7"/>
                    </a:lnTo>
                    <a:lnTo>
                      <a:pt x="6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6" name="Freeform 337">
                <a:extLst>
                  <a:ext uri="{FF2B5EF4-FFF2-40B4-BE49-F238E27FC236}">
                    <a16:creationId xmlns:a16="http://schemas.microsoft.com/office/drawing/2014/main" id="{98F1EADE-D0B8-44FE-A911-5AF4A1CC4A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475" y="874713"/>
                <a:ext cx="1588" cy="1587"/>
              </a:xfrm>
              <a:custGeom>
                <a:avLst/>
                <a:gdLst>
                  <a:gd name="T0" fmla="*/ 2 w 3"/>
                  <a:gd name="T1" fmla="*/ 6 h 6"/>
                  <a:gd name="T2" fmla="*/ 3 w 3"/>
                  <a:gd name="T3" fmla="*/ 3 h 6"/>
                  <a:gd name="T4" fmla="*/ 2 w 3"/>
                  <a:gd name="T5" fmla="*/ 0 h 6"/>
                  <a:gd name="T6" fmla="*/ 0 w 3"/>
                  <a:gd name="T7" fmla="*/ 3 h 6"/>
                  <a:gd name="T8" fmla="*/ 2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" name="Freeform 338">
                <a:extLst>
                  <a:ext uri="{FF2B5EF4-FFF2-40B4-BE49-F238E27FC236}">
                    <a16:creationId xmlns:a16="http://schemas.microsoft.com/office/drawing/2014/main" id="{3A827C47-F998-4B47-BB6B-3A6D9E9ABB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0275" y="855663"/>
                <a:ext cx="30163" cy="11112"/>
              </a:xfrm>
              <a:custGeom>
                <a:avLst/>
                <a:gdLst>
                  <a:gd name="T0" fmla="*/ 4 w 96"/>
                  <a:gd name="T1" fmla="*/ 18 h 33"/>
                  <a:gd name="T2" fmla="*/ 6 w 96"/>
                  <a:gd name="T3" fmla="*/ 21 h 33"/>
                  <a:gd name="T4" fmla="*/ 12 w 96"/>
                  <a:gd name="T5" fmla="*/ 23 h 33"/>
                  <a:gd name="T6" fmla="*/ 16 w 96"/>
                  <a:gd name="T7" fmla="*/ 23 h 33"/>
                  <a:gd name="T8" fmla="*/ 17 w 96"/>
                  <a:gd name="T9" fmla="*/ 21 h 33"/>
                  <a:gd name="T10" fmla="*/ 17 w 96"/>
                  <a:gd name="T11" fmla="*/ 25 h 33"/>
                  <a:gd name="T12" fmla="*/ 18 w 96"/>
                  <a:gd name="T13" fmla="*/ 25 h 33"/>
                  <a:gd name="T14" fmla="*/ 22 w 96"/>
                  <a:gd name="T15" fmla="*/ 24 h 33"/>
                  <a:gd name="T16" fmla="*/ 24 w 96"/>
                  <a:gd name="T17" fmla="*/ 21 h 33"/>
                  <a:gd name="T18" fmla="*/ 26 w 96"/>
                  <a:gd name="T19" fmla="*/ 19 h 33"/>
                  <a:gd name="T20" fmla="*/ 25 w 96"/>
                  <a:gd name="T21" fmla="*/ 20 h 33"/>
                  <a:gd name="T22" fmla="*/ 23 w 96"/>
                  <a:gd name="T23" fmla="*/ 23 h 33"/>
                  <a:gd name="T24" fmla="*/ 23 w 96"/>
                  <a:gd name="T25" fmla="*/ 25 h 33"/>
                  <a:gd name="T26" fmla="*/ 29 w 96"/>
                  <a:gd name="T27" fmla="*/ 23 h 33"/>
                  <a:gd name="T28" fmla="*/ 31 w 96"/>
                  <a:gd name="T29" fmla="*/ 23 h 33"/>
                  <a:gd name="T30" fmla="*/ 34 w 96"/>
                  <a:gd name="T31" fmla="*/ 23 h 33"/>
                  <a:gd name="T32" fmla="*/ 35 w 96"/>
                  <a:gd name="T33" fmla="*/ 24 h 33"/>
                  <a:gd name="T34" fmla="*/ 39 w 96"/>
                  <a:gd name="T35" fmla="*/ 25 h 33"/>
                  <a:gd name="T36" fmla="*/ 46 w 96"/>
                  <a:gd name="T37" fmla="*/ 26 h 33"/>
                  <a:gd name="T38" fmla="*/ 49 w 96"/>
                  <a:gd name="T39" fmla="*/ 29 h 33"/>
                  <a:gd name="T40" fmla="*/ 54 w 96"/>
                  <a:gd name="T41" fmla="*/ 29 h 33"/>
                  <a:gd name="T42" fmla="*/ 59 w 96"/>
                  <a:gd name="T43" fmla="*/ 27 h 33"/>
                  <a:gd name="T44" fmla="*/ 63 w 96"/>
                  <a:gd name="T45" fmla="*/ 27 h 33"/>
                  <a:gd name="T46" fmla="*/ 69 w 96"/>
                  <a:gd name="T47" fmla="*/ 29 h 33"/>
                  <a:gd name="T48" fmla="*/ 77 w 96"/>
                  <a:gd name="T49" fmla="*/ 30 h 33"/>
                  <a:gd name="T50" fmla="*/ 83 w 96"/>
                  <a:gd name="T51" fmla="*/ 31 h 33"/>
                  <a:gd name="T52" fmla="*/ 87 w 96"/>
                  <a:gd name="T53" fmla="*/ 32 h 33"/>
                  <a:gd name="T54" fmla="*/ 95 w 96"/>
                  <a:gd name="T55" fmla="*/ 32 h 33"/>
                  <a:gd name="T56" fmla="*/ 93 w 96"/>
                  <a:gd name="T57" fmla="*/ 25 h 33"/>
                  <a:gd name="T58" fmla="*/ 90 w 96"/>
                  <a:gd name="T59" fmla="*/ 23 h 33"/>
                  <a:gd name="T60" fmla="*/ 89 w 96"/>
                  <a:gd name="T61" fmla="*/ 21 h 33"/>
                  <a:gd name="T62" fmla="*/ 89 w 96"/>
                  <a:gd name="T63" fmla="*/ 20 h 33"/>
                  <a:gd name="T64" fmla="*/ 85 w 96"/>
                  <a:gd name="T65" fmla="*/ 17 h 33"/>
                  <a:gd name="T66" fmla="*/ 78 w 96"/>
                  <a:gd name="T67" fmla="*/ 14 h 33"/>
                  <a:gd name="T68" fmla="*/ 75 w 96"/>
                  <a:gd name="T69" fmla="*/ 12 h 33"/>
                  <a:gd name="T70" fmla="*/ 66 w 96"/>
                  <a:gd name="T71" fmla="*/ 15 h 33"/>
                  <a:gd name="T72" fmla="*/ 65 w 96"/>
                  <a:gd name="T73" fmla="*/ 17 h 33"/>
                  <a:gd name="T74" fmla="*/ 57 w 96"/>
                  <a:gd name="T75" fmla="*/ 13 h 33"/>
                  <a:gd name="T76" fmla="*/ 55 w 96"/>
                  <a:gd name="T77" fmla="*/ 12 h 33"/>
                  <a:gd name="T78" fmla="*/ 53 w 96"/>
                  <a:gd name="T79" fmla="*/ 11 h 33"/>
                  <a:gd name="T80" fmla="*/ 53 w 96"/>
                  <a:gd name="T81" fmla="*/ 8 h 33"/>
                  <a:gd name="T82" fmla="*/ 54 w 96"/>
                  <a:gd name="T83" fmla="*/ 8 h 33"/>
                  <a:gd name="T84" fmla="*/ 53 w 96"/>
                  <a:gd name="T85" fmla="*/ 6 h 33"/>
                  <a:gd name="T86" fmla="*/ 45 w 96"/>
                  <a:gd name="T87" fmla="*/ 6 h 33"/>
                  <a:gd name="T88" fmla="*/ 39 w 96"/>
                  <a:gd name="T89" fmla="*/ 3 h 33"/>
                  <a:gd name="T90" fmla="*/ 37 w 96"/>
                  <a:gd name="T91" fmla="*/ 2 h 33"/>
                  <a:gd name="T92" fmla="*/ 31 w 96"/>
                  <a:gd name="T93" fmla="*/ 1 h 33"/>
                  <a:gd name="T94" fmla="*/ 25 w 96"/>
                  <a:gd name="T95" fmla="*/ 1 h 33"/>
                  <a:gd name="T96" fmla="*/ 24 w 96"/>
                  <a:gd name="T97" fmla="*/ 1 h 33"/>
                  <a:gd name="T98" fmla="*/ 20 w 96"/>
                  <a:gd name="T99" fmla="*/ 3 h 33"/>
                  <a:gd name="T100" fmla="*/ 20 w 96"/>
                  <a:gd name="T101" fmla="*/ 3 h 33"/>
                  <a:gd name="T102" fmla="*/ 17 w 96"/>
                  <a:gd name="T103" fmla="*/ 3 h 33"/>
                  <a:gd name="T104" fmla="*/ 6 w 96"/>
                  <a:gd name="T105" fmla="*/ 5 h 33"/>
                  <a:gd name="T106" fmla="*/ 2 w 96"/>
                  <a:gd name="T107" fmla="*/ 7 h 33"/>
                  <a:gd name="T108" fmla="*/ 7 w 96"/>
                  <a:gd name="T109" fmla="*/ 9 h 33"/>
                  <a:gd name="T110" fmla="*/ 6 w 96"/>
                  <a:gd name="T111" fmla="*/ 11 h 33"/>
                  <a:gd name="T112" fmla="*/ 1 w 96"/>
                  <a:gd name="T113" fmla="*/ 14 h 33"/>
                  <a:gd name="T114" fmla="*/ 0 w 96"/>
                  <a:gd name="T115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6" h="33">
                    <a:moveTo>
                      <a:pt x="1" y="17"/>
                    </a:moveTo>
                    <a:lnTo>
                      <a:pt x="4" y="18"/>
                    </a:lnTo>
                    <a:lnTo>
                      <a:pt x="2" y="19"/>
                    </a:lnTo>
                    <a:lnTo>
                      <a:pt x="6" y="21"/>
                    </a:lnTo>
                    <a:lnTo>
                      <a:pt x="11" y="21"/>
                    </a:lnTo>
                    <a:lnTo>
                      <a:pt x="12" y="23"/>
                    </a:lnTo>
                    <a:lnTo>
                      <a:pt x="14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9" y="25"/>
                    </a:lnTo>
                    <a:lnTo>
                      <a:pt x="22" y="24"/>
                    </a:lnTo>
                    <a:lnTo>
                      <a:pt x="23" y="23"/>
                    </a:lnTo>
                    <a:lnTo>
                      <a:pt x="24" y="21"/>
                    </a:lnTo>
                    <a:lnTo>
                      <a:pt x="24" y="20"/>
                    </a:lnTo>
                    <a:lnTo>
                      <a:pt x="26" y="19"/>
                    </a:lnTo>
                    <a:lnTo>
                      <a:pt x="28" y="19"/>
                    </a:lnTo>
                    <a:lnTo>
                      <a:pt x="25" y="20"/>
                    </a:lnTo>
                    <a:lnTo>
                      <a:pt x="24" y="23"/>
                    </a:lnTo>
                    <a:lnTo>
                      <a:pt x="23" y="23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4"/>
                    </a:lnTo>
                    <a:lnTo>
                      <a:pt x="29" y="23"/>
                    </a:lnTo>
                    <a:lnTo>
                      <a:pt x="30" y="23"/>
                    </a:lnTo>
                    <a:lnTo>
                      <a:pt x="31" y="23"/>
                    </a:lnTo>
                    <a:lnTo>
                      <a:pt x="33" y="23"/>
                    </a:lnTo>
                    <a:lnTo>
                      <a:pt x="34" y="23"/>
                    </a:lnTo>
                    <a:lnTo>
                      <a:pt x="35" y="23"/>
                    </a:lnTo>
                    <a:lnTo>
                      <a:pt x="35" y="24"/>
                    </a:lnTo>
                    <a:lnTo>
                      <a:pt x="37" y="25"/>
                    </a:lnTo>
                    <a:lnTo>
                      <a:pt x="39" y="25"/>
                    </a:lnTo>
                    <a:lnTo>
                      <a:pt x="43" y="26"/>
                    </a:lnTo>
                    <a:lnTo>
                      <a:pt x="46" y="26"/>
                    </a:lnTo>
                    <a:lnTo>
                      <a:pt x="47" y="27"/>
                    </a:lnTo>
                    <a:lnTo>
                      <a:pt x="49" y="29"/>
                    </a:lnTo>
                    <a:lnTo>
                      <a:pt x="51" y="29"/>
                    </a:lnTo>
                    <a:lnTo>
                      <a:pt x="54" y="29"/>
                    </a:lnTo>
                    <a:lnTo>
                      <a:pt x="57" y="27"/>
                    </a:lnTo>
                    <a:lnTo>
                      <a:pt x="59" y="27"/>
                    </a:lnTo>
                    <a:lnTo>
                      <a:pt x="63" y="26"/>
                    </a:lnTo>
                    <a:lnTo>
                      <a:pt x="63" y="27"/>
                    </a:lnTo>
                    <a:lnTo>
                      <a:pt x="63" y="29"/>
                    </a:lnTo>
                    <a:lnTo>
                      <a:pt x="69" y="29"/>
                    </a:lnTo>
                    <a:lnTo>
                      <a:pt x="75" y="30"/>
                    </a:lnTo>
                    <a:lnTo>
                      <a:pt x="77" y="30"/>
                    </a:lnTo>
                    <a:lnTo>
                      <a:pt x="81" y="31"/>
                    </a:lnTo>
                    <a:lnTo>
                      <a:pt x="83" y="31"/>
                    </a:lnTo>
                    <a:lnTo>
                      <a:pt x="85" y="31"/>
                    </a:lnTo>
                    <a:lnTo>
                      <a:pt x="87" y="32"/>
                    </a:lnTo>
                    <a:lnTo>
                      <a:pt x="93" y="33"/>
                    </a:lnTo>
                    <a:lnTo>
                      <a:pt x="95" y="32"/>
                    </a:lnTo>
                    <a:lnTo>
                      <a:pt x="96" y="30"/>
                    </a:lnTo>
                    <a:lnTo>
                      <a:pt x="93" y="25"/>
                    </a:lnTo>
                    <a:lnTo>
                      <a:pt x="90" y="23"/>
                    </a:lnTo>
                    <a:lnTo>
                      <a:pt x="90" y="23"/>
                    </a:lnTo>
                    <a:lnTo>
                      <a:pt x="89" y="21"/>
                    </a:lnTo>
                    <a:lnTo>
                      <a:pt x="89" y="21"/>
                    </a:lnTo>
                    <a:lnTo>
                      <a:pt x="89" y="21"/>
                    </a:lnTo>
                    <a:lnTo>
                      <a:pt x="89" y="20"/>
                    </a:lnTo>
                    <a:lnTo>
                      <a:pt x="89" y="19"/>
                    </a:lnTo>
                    <a:lnTo>
                      <a:pt x="85" y="17"/>
                    </a:lnTo>
                    <a:lnTo>
                      <a:pt x="79" y="15"/>
                    </a:lnTo>
                    <a:lnTo>
                      <a:pt x="78" y="14"/>
                    </a:lnTo>
                    <a:lnTo>
                      <a:pt x="75" y="12"/>
                    </a:lnTo>
                    <a:lnTo>
                      <a:pt x="75" y="12"/>
                    </a:lnTo>
                    <a:lnTo>
                      <a:pt x="67" y="15"/>
                    </a:lnTo>
                    <a:lnTo>
                      <a:pt x="66" y="15"/>
                    </a:lnTo>
                    <a:lnTo>
                      <a:pt x="66" y="15"/>
                    </a:lnTo>
                    <a:lnTo>
                      <a:pt x="65" y="17"/>
                    </a:lnTo>
                    <a:lnTo>
                      <a:pt x="64" y="15"/>
                    </a:lnTo>
                    <a:lnTo>
                      <a:pt x="57" y="13"/>
                    </a:lnTo>
                    <a:lnTo>
                      <a:pt x="57" y="13"/>
                    </a:lnTo>
                    <a:lnTo>
                      <a:pt x="55" y="12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4" y="8"/>
                    </a:lnTo>
                    <a:lnTo>
                      <a:pt x="55" y="7"/>
                    </a:lnTo>
                    <a:lnTo>
                      <a:pt x="53" y="6"/>
                    </a:lnTo>
                    <a:lnTo>
                      <a:pt x="47" y="6"/>
                    </a:lnTo>
                    <a:lnTo>
                      <a:pt x="45" y="6"/>
                    </a:lnTo>
                    <a:lnTo>
                      <a:pt x="40" y="5"/>
                    </a:lnTo>
                    <a:lnTo>
                      <a:pt x="39" y="3"/>
                    </a:lnTo>
                    <a:lnTo>
                      <a:pt x="37" y="3"/>
                    </a:lnTo>
                    <a:lnTo>
                      <a:pt x="37" y="2"/>
                    </a:lnTo>
                    <a:lnTo>
                      <a:pt x="34" y="1"/>
                    </a:lnTo>
                    <a:lnTo>
                      <a:pt x="31" y="1"/>
                    </a:lnTo>
                    <a:lnTo>
                      <a:pt x="28" y="0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4" y="1"/>
                    </a:lnTo>
                    <a:lnTo>
                      <a:pt x="22" y="2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Freeform 339">
                <a:extLst>
                  <a:ext uri="{FF2B5EF4-FFF2-40B4-BE49-F238E27FC236}">
                    <a16:creationId xmlns:a16="http://schemas.microsoft.com/office/drawing/2014/main" id="{7D05C395-C973-4313-A187-C52E0AFBB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3613" y="862013"/>
                <a:ext cx="15875" cy="7937"/>
              </a:xfrm>
              <a:custGeom>
                <a:avLst/>
                <a:gdLst>
                  <a:gd name="T0" fmla="*/ 0 w 51"/>
                  <a:gd name="T1" fmla="*/ 20 h 22"/>
                  <a:gd name="T2" fmla="*/ 6 w 51"/>
                  <a:gd name="T3" fmla="*/ 21 h 22"/>
                  <a:gd name="T4" fmla="*/ 8 w 51"/>
                  <a:gd name="T5" fmla="*/ 22 h 22"/>
                  <a:gd name="T6" fmla="*/ 13 w 51"/>
                  <a:gd name="T7" fmla="*/ 20 h 22"/>
                  <a:gd name="T8" fmla="*/ 15 w 51"/>
                  <a:gd name="T9" fmla="*/ 17 h 22"/>
                  <a:gd name="T10" fmla="*/ 20 w 51"/>
                  <a:gd name="T11" fmla="*/ 18 h 22"/>
                  <a:gd name="T12" fmla="*/ 21 w 51"/>
                  <a:gd name="T13" fmla="*/ 18 h 22"/>
                  <a:gd name="T14" fmla="*/ 25 w 51"/>
                  <a:gd name="T15" fmla="*/ 18 h 22"/>
                  <a:gd name="T16" fmla="*/ 30 w 51"/>
                  <a:gd name="T17" fmla="*/ 17 h 22"/>
                  <a:gd name="T18" fmla="*/ 34 w 51"/>
                  <a:gd name="T19" fmla="*/ 17 h 22"/>
                  <a:gd name="T20" fmla="*/ 38 w 51"/>
                  <a:gd name="T21" fmla="*/ 16 h 22"/>
                  <a:gd name="T22" fmla="*/ 42 w 51"/>
                  <a:gd name="T23" fmla="*/ 16 h 22"/>
                  <a:gd name="T24" fmla="*/ 48 w 51"/>
                  <a:gd name="T25" fmla="*/ 15 h 22"/>
                  <a:gd name="T26" fmla="*/ 50 w 51"/>
                  <a:gd name="T27" fmla="*/ 14 h 22"/>
                  <a:gd name="T28" fmla="*/ 51 w 51"/>
                  <a:gd name="T29" fmla="*/ 11 h 22"/>
                  <a:gd name="T30" fmla="*/ 45 w 51"/>
                  <a:gd name="T31" fmla="*/ 8 h 22"/>
                  <a:gd name="T32" fmla="*/ 40 w 51"/>
                  <a:gd name="T33" fmla="*/ 8 h 22"/>
                  <a:gd name="T34" fmla="*/ 37 w 51"/>
                  <a:gd name="T35" fmla="*/ 6 h 22"/>
                  <a:gd name="T36" fmla="*/ 34 w 51"/>
                  <a:gd name="T37" fmla="*/ 5 h 22"/>
                  <a:gd name="T38" fmla="*/ 33 w 51"/>
                  <a:gd name="T39" fmla="*/ 5 h 22"/>
                  <a:gd name="T40" fmla="*/ 25 w 51"/>
                  <a:gd name="T41" fmla="*/ 3 h 22"/>
                  <a:gd name="T42" fmla="*/ 21 w 51"/>
                  <a:gd name="T43" fmla="*/ 4 h 22"/>
                  <a:gd name="T44" fmla="*/ 18 w 51"/>
                  <a:gd name="T45" fmla="*/ 8 h 22"/>
                  <a:gd name="T46" fmla="*/ 16 w 51"/>
                  <a:gd name="T47" fmla="*/ 6 h 22"/>
                  <a:gd name="T48" fmla="*/ 16 w 51"/>
                  <a:gd name="T49" fmla="*/ 5 h 22"/>
                  <a:gd name="T50" fmla="*/ 16 w 51"/>
                  <a:gd name="T51" fmla="*/ 2 h 22"/>
                  <a:gd name="T52" fmla="*/ 14 w 51"/>
                  <a:gd name="T53" fmla="*/ 2 h 22"/>
                  <a:gd name="T54" fmla="*/ 12 w 51"/>
                  <a:gd name="T55" fmla="*/ 2 h 22"/>
                  <a:gd name="T56" fmla="*/ 8 w 51"/>
                  <a:gd name="T57" fmla="*/ 2 h 22"/>
                  <a:gd name="T58" fmla="*/ 4 w 51"/>
                  <a:gd name="T59" fmla="*/ 2 h 22"/>
                  <a:gd name="T60" fmla="*/ 0 w 51"/>
                  <a:gd name="T61" fmla="*/ 5 h 22"/>
                  <a:gd name="T62" fmla="*/ 1 w 51"/>
                  <a:gd name="T63" fmla="*/ 8 h 22"/>
                  <a:gd name="T64" fmla="*/ 0 w 51"/>
                  <a:gd name="T65" fmla="*/ 11 h 22"/>
                  <a:gd name="T66" fmla="*/ 2 w 51"/>
                  <a:gd name="T67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22">
                    <a:moveTo>
                      <a:pt x="0" y="17"/>
                    </a:moveTo>
                    <a:lnTo>
                      <a:pt x="0" y="20"/>
                    </a:lnTo>
                    <a:lnTo>
                      <a:pt x="2" y="21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10" y="21"/>
                    </a:lnTo>
                    <a:lnTo>
                      <a:pt x="13" y="20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1" y="18"/>
                    </a:lnTo>
                    <a:lnTo>
                      <a:pt x="24" y="18"/>
                    </a:lnTo>
                    <a:lnTo>
                      <a:pt x="25" y="18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2" y="17"/>
                    </a:lnTo>
                    <a:lnTo>
                      <a:pt x="34" y="17"/>
                    </a:lnTo>
                    <a:lnTo>
                      <a:pt x="36" y="17"/>
                    </a:lnTo>
                    <a:lnTo>
                      <a:pt x="38" y="16"/>
                    </a:lnTo>
                    <a:lnTo>
                      <a:pt x="39" y="16"/>
                    </a:lnTo>
                    <a:lnTo>
                      <a:pt x="42" y="16"/>
                    </a:lnTo>
                    <a:lnTo>
                      <a:pt x="44" y="16"/>
                    </a:lnTo>
                    <a:lnTo>
                      <a:pt x="48" y="15"/>
                    </a:lnTo>
                    <a:lnTo>
                      <a:pt x="50" y="14"/>
                    </a:lnTo>
                    <a:lnTo>
                      <a:pt x="50" y="14"/>
                    </a:lnTo>
                    <a:lnTo>
                      <a:pt x="51" y="12"/>
                    </a:lnTo>
                    <a:lnTo>
                      <a:pt x="51" y="11"/>
                    </a:lnTo>
                    <a:lnTo>
                      <a:pt x="48" y="9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0" y="8"/>
                    </a:lnTo>
                    <a:lnTo>
                      <a:pt x="39" y="8"/>
                    </a:lnTo>
                    <a:lnTo>
                      <a:pt x="37" y="6"/>
                    </a:lnTo>
                    <a:lnTo>
                      <a:pt x="36" y="5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3" y="5"/>
                    </a:lnTo>
                    <a:lnTo>
                      <a:pt x="30" y="4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1" y="4"/>
                    </a:lnTo>
                    <a:lnTo>
                      <a:pt x="20" y="5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5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 340">
                <a:extLst>
                  <a:ext uri="{FF2B5EF4-FFF2-40B4-BE49-F238E27FC236}">
                    <a16:creationId xmlns:a16="http://schemas.microsoft.com/office/drawing/2014/main" id="{24C28B8E-DBA1-449E-B531-5D492D141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5675" y="873125"/>
                <a:ext cx="1588" cy="158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 341">
                <a:extLst>
                  <a:ext uri="{FF2B5EF4-FFF2-40B4-BE49-F238E27FC236}">
                    <a16:creationId xmlns:a16="http://schemas.microsoft.com/office/drawing/2014/main" id="{6A0BCC69-4841-4CCD-BE5C-162050E26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5675" y="871538"/>
                <a:ext cx="3175" cy="0"/>
              </a:xfrm>
              <a:custGeom>
                <a:avLst/>
                <a:gdLst>
                  <a:gd name="T0" fmla="*/ 12 w 12"/>
                  <a:gd name="T1" fmla="*/ 1 h 2"/>
                  <a:gd name="T2" fmla="*/ 11 w 12"/>
                  <a:gd name="T3" fmla="*/ 0 h 2"/>
                  <a:gd name="T4" fmla="*/ 6 w 12"/>
                  <a:gd name="T5" fmla="*/ 0 h 2"/>
                  <a:gd name="T6" fmla="*/ 1 w 12"/>
                  <a:gd name="T7" fmla="*/ 0 h 2"/>
                  <a:gd name="T8" fmla="*/ 0 w 12"/>
                  <a:gd name="T9" fmla="*/ 1 h 2"/>
                  <a:gd name="T10" fmla="*/ 1 w 12"/>
                  <a:gd name="T11" fmla="*/ 2 h 2"/>
                  <a:gd name="T12" fmla="*/ 6 w 12"/>
                  <a:gd name="T13" fmla="*/ 2 h 2"/>
                  <a:gd name="T14" fmla="*/ 11 w 12"/>
                  <a:gd name="T15" fmla="*/ 2 h 2"/>
                  <a:gd name="T16" fmla="*/ 12 w 12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">
                    <a:moveTo>
                      <a:pt x="12" y="1"/>
                    </a:moveTo>
                    <a:lnTo>
                      <a:pt x="11" y="0"/>
                    </a:lnTo>
                    <a:lnTo>
                      <a:pt x="6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6" y="2"/>
                    </a:lnTo>
                    <a:lnTo>
                      <a:pt x="11" y="2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 342">
                <a:extLst>
                  <a:ext uri="{FF2B5EF4-FFF2-40B4-BE49-F238E27FC236}">
                    <a16:creationId xmlns:a16="http://schemas.microsoft.com/office/drawing/2014/main" id="{1BBEDD88-FB5F-440B-8F6A-AA71AD6FD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7263" y="873125"/>
                <a:ext cx="1588" cy="1587"/>
              </a:xfrm>
              <a:custGeom>
                <a:avLst/>
                <a:gdLst>
                  <a:gd name="T0" fmla="*/ 0 w 3"/>
                  <a:gd name="T1" fmla="*/ 2 h 4"/>
                  <a:gd name="T2" fmla="*/ 2 w 3"/>
                  <a:gd name="T3" fmla="*/ 4 h 4"/>
                  <a:gd name="T4" fmla="*/ 3 w 3"/>
                  <a:gd name="T5" fmla="*/ 2 h 4"/>
                  <a:gd name="T6" fmla="*/ 2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2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 343">
                <a:extLst>
                  <a:ext uri="{FF2B5EF4-FFF2-40B4-BE49-F238E27FC236}">
                    <a16:creationId xmlns:a16="http://schemas.microsoft.com/office/drawing/2014/main" id="{D739BD88-7D6A-415A-B849-CDAD3CBA8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8850" y="873125"/>
                <a:ext cx="1588" cy="1587"/>
              </a:xfrm>
              <a:custGeom>
                <a:avLst/>
                <a:gdLst>
                  <a:gd name="T0" fmla="*/ 0 w 6"/>
                  <a:gd name="T1" fmla="*/ 2 h 4"/>
                  <a:gd name="T2" fmla="*/ 2 w 6"/>
                  <a:gd name="T3" fmla="*/ 4 h 4"/>
                  <a:gd name="T4" fmla="*/ 6 w 6"/>
                  <a:gd name="T5" fmla="*/ 2 h 4"/>
                  <a:gd name="T6" fmla="*/ 2 w 6"/>
                  <a:gd name="T7" fmla="*/ 0 h 4"/>
                  <a:gd name="T8" fmla="*/ 0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2" y="4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 344">
                <a:extLst>
                  <a:ext uri="{FF2B5EF4-FFF2-40B4-BE49-F238E27FC236}">
                    <a16:creationId xmlns:a16="http://schemas.microsoft.com/office/drawing/2014/main" id="{CA20568A-AE74-4D66-BC6A-A6A143E1F4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2025" y="873125"/>
                <a:ext cx="3175" cy="1587"/>
              </a:xfrm>
              <a:custGeom>
                <a:avLst/>
                <a:gdLst>
                  <a:gd name="T0" fmla="*/ 5 w 10"/>
                  <a:gd name="T1" fmla="*/ 4 h 4"/>
                  <a:gd name="T2" fmla="*/ 10 w 10"/>
                  <a:gd name="T3" fmla="*/ 1 h 4"/>
                  <a:gd name="T4" fmla="*/ 5 w 10"/>
                  <a:gd name="T5" fmla="*/ 0 h 4"/>
                  <a:gd name="T6" fmla="*/ 0 w 10"/>
                  <a:gd name="T7" fmla="*/ 1 h 4"/>
                  <a:gd name="T8" fmla="*/ 5 w 10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5" y="4"/>
                    </a:moveTo>
                    <a:lnTo>
                      <a:pt x="10" y="1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Freeform 345">
                <a:extLst>
                  <a:ext uri="{FF2B5EF4-FFF2-40B4-BE49-F238E27FC236}">
                    <a16:creationId xmlns:a16="http://schemas.microsoft.com/office/drawing/2014/main" id="{3AD49BB3-DAFA-4D89-B904-6415DACBBF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2663" y="866775"/>
                <a:ext cx="1588" cy="0"/>
              </a:xfrm>
              <a:custGeom>
                <a:avLst/>
                <a:gdLst>
                  <a:gd name="T0" fmla="*/ 3 w 6"/>
                  <a:gd name="T1" fmla="*/ 3 h 3"/>
                  <a:gd name="T2" fmla="*/ 6 w 6"/>
                  <a:gd name="T3" fmla="*/ 2 h 3"/>
                  <a:gd name="T4" fmla="*/ 3 w 6"/>
                  <a:gd name="T5" fmla="*/ 0 h 3"/>
                  <a:gd name="T6" fmla="*/ 0 w 6"/>
                  <a:gd name="T7" fmla="*/ 2 h 3"/>
                  <a:gd name="T8" fmla="*/ 3 w 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3" y="3"/>
                    </a:moveTo>
                    <a:lnTo>
                      <a:pt x="6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Freeform 346">
                <a:extLst>
                  <a:ext uri="{FF2B5EF4-FFF2-40B4-BE49-F238E27FC236}">
                    <a16:creationId xmlns:a16="http://schemas.microsoft.com/office/drawing/2014/main" id="{46E06C36-34C7-4260-80A8-67B2150933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4250" y="866775"/>
                <a:ext cx="4763" cy="0"/>
              </a:xfrm>
              <a:custGeom>
                <a:avLst/>
                <a:gdLst>
                  <a:gd name="T0" fmla="*/ 0 w 15"/>
                  <a:gd name="T1" fmla="*/ 1 h 1"/>
                  <a:gd name="T2" fmla="*/ 0 w 15"/>
                  <a:gd name="T3" fmla="*/ 1 h 1"/>
                  <a:gd name="T4" fmla="*/ 0 w 15"/>
                  <a:gd name="T5" fmla="*/ 1 h 1"/>
                  <a:gd name="T6" fmla="*/ 0 w 15"/>
                  <a:gd name="T7" fmla="*/ 1 h 1"/>
                  <a:gd name="T8" fmla="*/ 2 w 15"/>
                  <a:gd name="T9" fmla="*/ 1 h 1"/>
                  <a:gd name="T10" fmla="*/ 7 w 15"/>
                  <a:gd name="T11" fmla="*/ 1 h 1"/>
                  <a:gd name="T12" fmla="*/ 12 w 15"/>
                  <a:gd name="T13" fmla="*/ 1 h 1"/>
                  <a:gd name="T14" fmla="*/ 14 w 15"/>
                  <a:gd name="T15" fmla="*/ 1 h 1"/>
                  <a:gd name="T16" fmla="*/ 14 w 15"/>
                  <a:gd name="T17" fmla="*/ 1 h 1"/>
                  <a:gd name="T18" fmla="*/ 14 w 15"/>
                  <a:gd name="T19" fmla="*/ 1 h 1"/>
                  <a:gd name="T20" fmla="*/ 15 w 15"/>
                  <a:gd name="T21" fmla="*/ 1 h 1"/>
                  <a:gd name="T22" fmla="*/ 14 w 15"/>
                  <a:gd name="T23" fmla="*/ 0 h 1"/>
                  <a:gd name="T24" fmla="*/ 14 w 15"/>
                  <a:gd name="T25" fmla="*/ 0 h 1"/>
                  <a:gd name="T26" fmla="*/ 14 w 15"/>
                  <a:gd name="T27" fmla="*/ 0 h 1"/>
                  <a:gd name="T28" fmla="*/ 12 w 15"/>
                  <a:gd name="T29" fmla="*/ 0 h 1"/>
                  <a:gd name="T30" fmla="*/ 7 w 15"/>
                  <a:gd name="T31" fmla="*/ 0 h 1"/>
                  <a:gd name="T32" fmla="*/ 2 w 15"/>
                  <a:gd name="T33" fmla="*/ 0 h 1"/>
                  <a:gd name="T34" fmla="*/ 0 w 15"/>
                  <a:gd name="T35" fmla="*/ 0 h 1"/>
                  <a:gd name="T36" fmla="*/ 0 w 15"/>
                  <a:gd name="T37" fmla="*/ 0 h 1"/>
                  <a:gd name="T38" fmla="*/ 0 w 15"/>
                  <a:gd name="T39" fmla="*/ 0 h 1"/>
                  <a:gd name="T40" fmla="*/ 0 w 15"/>
                  <a:gd name="T4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7" y="1"/>
                    </a:lnTo>
                    <a:lnTo>
                      <a:pt x="12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6" name="Freeform 347">
                <a:extLst>
                  <a:ext uri="{FF2B5EF4-FFF2-40B4-BE49-F238E27FC236}">
                    <a16:creationId xmlns:a16="http://schemas.microsoft.com/office/drawing/2014/main" id="{19E105EC-8AA3-49FC-B0D9-5367EC278A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0600" y="869950"/>
                <a:ext cx="1588" cy="1587"/>
              </a:xfrm>
              <a:custGeom>
                <a:avLst/>
                <a:gdLst>
                  <a:gd name="T0" fmla="*/ 4 w 6"/>
                  <a:gd name="T1" fmla="*/ 4 h 4"/>
                  <a:gd name="T2" fmla="*/ 6 w 6"/>
                  <a:gd name="T3" fmla="*/ 3 h 4"/>
                  <a:gd name="T4" fmla="*/ 4 w 6"/>
                  <a:gd name="T5" fmla="*/ 0 h 4"/>
                  <a:gd name="T6" fmla="*/ 0 w 6"/>
                  <a:gd name="T7" fmla="*/ 3 h 4"/>
                  <a:gd name="T8" fmla="*/ 4 w 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lnTo>
                      <a:pt x="6" y="3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Freeform 348">
                <a:extLst>
                  <a:ext uri="{FF2B5EF4-FFF2-40B4-BE49-F238E27FC236}">
                    <a16:creationId xmlns:a16="http://schemas.microsoft.com/office/drawing/2014/main" id="{8DE2AF82-7D91-4CEF-8A1F-098867D81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5038" y="871538"/>
                <a:ext cx="1588" cy="158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Freeform 349">
                <a:extLst>
                  <a:ext uri="{FF2B5EF4-FFF2-40B4-BE49-F238E27FC236}">
                    <a16:creationId xmlns:a16="http://schemas.microsoft.com/office/drawing/2014/main" id="{B6B82F73-E046-4B2A-9746-BBFF22BEE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6625" y="869950"/>
                <a:ext cx="1588" cy="1587"/>
              </a:xfrm>
              <a:custGeom>
                <a:avLst/>
                <a:gdLst>
                  <a:gd name="T0" fmla="*/ 6 w 6"/>
                  <a:gd name="T1" fmla="*/ 2 h 3"/>
                  <a:gd name="T2" fmla="*/ 3 w 6"/>
                  <a:gd name="T3" fmla="*/ 0 h 3"/>
                  <a:gd name="T4" fmla="*/ 0 w 6"/>
                  <a:gd name="T5" fmla="*/ 2 h 3"/>
                  <a:gd name="T6" fmla="*/ 3 w 6"/>
                  <a:gd name="T7" fmla="*/ 3 h 3"/>
                  <a:gd name="T8" fmla="*/ 6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Freeform 350">
                <a:extLst>
                  <a:ext uri="{FF2B5EF4-FFF2-40B4-BE49-F238E27FC236}">
                    <a16:creationId xmlns:a16="http://schemas.microsoft.com/office/drawing/2014/main" id="{3DFA771B-19AB-42E7-AC6C-A51468684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563" y="866775"/>
                <a:ext cx="1588" cy="1587"/>
              </a:xfrm>
              <a:custGeom>
                <a:avLst/>
                <a:gdLst>
                  <a:gd name="T0" fmla="*/ 0 w 6"/>
                  <a:gd name="T1" fmla="*/ 2 h 4"/>
                  <a:gd name="T2" fmla="*/ 2 w 6"/>
                  <a:gd name="T3" fmla="*/ 4 h 4"/>
                  <a:gd name="T4" fmla="*/ 6 w 6"/>
                  <a:gd name="T5" fmla="*/ 2 h 4"/>
                  <a:gd name="T6" fmla="*/ 2 w 6"/>
                  <a:gd name="T7" fmla="*/ 0 h 4"/>
                  <a:gd name="T8" fmla="*/ 0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2" y="4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Freeform 351">
                <a:extLst>
                  <a:ext uri="{FF2B5EF4-FFF2-40B4-BE49-F238E27FC236}">
                    <a16:creationId xmlns:a16="http://schemas.microsoft.com/office/drawing/2014/main" id="{999C40C5-2E74-4666-A11B-D23D36E5F7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2338" y="855663"/>
                <a:ext cx="4763" cy="1587"/>
              </a:xfrm>
              <a:custGeom>
                <a:avLst/>
                <a:gdLst>
                  <a:gd name="T0" fmla="*/ 9 w 16"/>
                  <a:gd name="T1" fmla="*/ 5 h 5"/>
                  <a:gd name="T2" fmla="*/ 16 w 16"/>
                  <a:gd name="T3" fmla="*/ 3 h 5"/>
                  <a:gd name="T4" fmla="*/ 9 w 16"/>
                  <a:gd name="T5" fmla="*/ 0 h 5"/>
                  <a:gd name="T6" fmla="*/ 0 w 16"/>
                  <a:gd name="T7" fmla="*/ 3 h 5"/>
                  <a:gd name="T8" fmla="*/ 9 w 1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">
                    <a:moveTo>
                      <a:pt x="9" y="5"/>
                    </a:moveTo>
                    <a:lnTo>
                      <a:pt x="16" y="3"/>
                    </a:lnTo>
                    <a:lnTo>
                      <a:pt x="9" y="0"/>
                    </a:lnTo>
                    <a:lnTo>
                      <a:pt x="0" y="3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Freeform 352">
                <a:extLst>
                  <a:ext uri="{FF2B5EF4-FFF2-40B4-BE49-F238E27FC236}">
                    <a16:creationId xmlns:a16="http://schemas.microsoft.com/office/drawing/2014/main" id="{05EF52DE-E599-4535-9BE7-8F3DF1A82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7575" y="876300"/>
                <a:ext cx="1588" cy="1587"/>
              </a:xfrm>
              <a:custGeom>
                <a:avLst/>
                <a:gdLst>
                  <a:gd name="T0" fmla="*/ 3 w 6"/>
                  <a:gd name="T1" fmla="*/ 3 h 3"/>
                  <a:gd name="T2" fmla="*/ 6 w 6"/>
                  <a:gd name="T3" fmla="*/ 1 h 3"/>
                  <a:gd name="T4" fmla="*/ 3 w 6"/>
                  <a:gd name="T5" fmla="*/ 0 h 3"/>
                  <a:gd name="T6" fmla="*/ 0 w 6"/>
                  <a:gd name="T7" fmla="*/ 1 h 3"/>
                  <a:gd name="T8" fmla="*/ 3 w 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3" y="3"/>
                    </a:moveTo>
                    <a:lnTo>
                      <a:pt x="6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Freeform 353">
                <a:extLst>
                  <a:ext uri="{FF2B5EF4-FFF2-40B4-BE49-F238E27FC236}">
                    <a16:creationId xmlns:a16="http://schemas.microsoft.com/office/drawing/2014/main" id="{5CEA0A1B-9EB1-4E62-9755-A932D0C44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163" y="874713"/>
                <a:ext cx="3175" cy="1587"/>
              </a:xfrm>
              <a:custGeom>
                <a:avLst/>
                <a:gdLst>
                  <a:gd name="T0" fmla="*/ 6 w 11"/>
                  <a:gd name="T1" fmla="*/ 4 h 4"/>
                  <a:gd name="T2" fmla="*/ 11 w 11"/>
                  <a:gd name="T3" fmla="*/ 3 h 4"/>
                  <a:gd name="T4" fmla="*/ 6 w 11"/>
                  <a:gd name="T5" fmla="*/ 0 h 4"/>
                  <a:gd name="T6" fmla="*/ 0 w 11"/>
                  <a:gd name="T7" fmla="*/ 3 h 4"/>
                  <a:gd name="T8" fmla="*/ 6 w 1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6" y="4"/>
                    </a:moveTo>
                    <a:lnTo>
                      <a:pt x="11" y="3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3" name="Freeform 354">
                <a:extLst>
                  <a:ext uri="{FF2B5EF4-FFF2-40B4-BE49-F238E27FC236}">
                    <a16:creationId xmlns:a16="http://schemas.microsoft.com/office/drawing/2014/main" id="{67502643-0AB0-4EF5-B0B7-9EF867A07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163" y="877888"/>
                <a:ext cx="3175" cy="1587"/>
              </a:xfrm>
              <a:custGeom>
                <a:avLst/>
                <a:gdLst>
                  <a:gd name="T0" fmla="*/ 6 w 11"/>
                  <a:gd name="T1" fmla="*/ 5 h 5"/>
                  <a:gd name="T2" fmla="*/ 11 w 11"/>
                  <a:gd name="T3" fmla="*/ 2 h 5"/>
                  <a:gd name="T4" fmla="*/ 10 w 11"/>
                  <a:gd name="T5" fmla="*/ 1 h 5"/>
                  <a:gd name="T6" fmla="*/ 6 w 11"/>
                  <a:gd name="T7" fmla="*/ 0 h 5"/>
                  <a:gd name="T8" fmla="*/ 3 w 11"/>
                  <a:gd name="T9" fmla="*/ 1 h 5"/>
                  <a:gd name="T10" fmla="*/ 0 w 11"/>
                  <a:gd name="T11" fmla="*/ 2 h 5"/>
                  <a:gd name="T12" fmla="*/ 6 w 1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">
                    <a:moveTo>
                      <a:pt x="6" y="5"/>
                    </a:moveTo>
                    <a:lnTo>
                      <a:pt x="11" y="2"/>
                    </a:lnTo>
                    <a:lnTo>
                      <a:pt x="10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Freeform 355">
                <a:extLst>
                  <a:ext uri="{FF2B5EF4-FFF2-40B4-BE49-F238E27FC236}">
                    <a16:creationId xmlns:a16="http://schemas.microsoft.com/office/drawing/2014/main" id="{79513083-6302-4F3D-B757-5F47FA3902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4400" y="881063"/>
                <a:ext cx="1588" cy="1587"/>
              </a:xfrm>
              <a:custGeom>
                <a:avLst/>
                <a:gdLst>
                  <a:gd name="T0" fmla="*/ 0 w 9"/>
                  <a:gd name="T1" fmla="*/ 1 h 3"/>
                  <a:gd name="T2" fmla="*/ 5 w 9"/>
                  <a:gd name="T3" fmla="*/ 3 h 3"/>
                  <a:gd name="T4" fmla="*/ 9 w 9"/>
                  <a:gd name="T5" fmla="*/ 1 h 3"/>
                  <a:gd name="T6" fmla="*/ 5 w 9"/>
                  <a:gd name="T7" fmla="*/ 0 h 3"/>
                  <a:gd name="T8" fmla="*/ 0 w 9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0" y="1"/>
                    </a:moveTo>
                    <a:lnTo>
                      <a:pt x="5" y="3"/>
                    </a:lnTo>
                    <a:lnTo>
                      <a:pt x="9" y="1"/>
                    </a:lnTo>
                    <a:lnTo>
                      <a:pt x="5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" name="Freeform 356">
                <a:extLst>
                  <a:ext uri="{FF2B5EF4-FFF2-40B4-BE49-F238E27FC236}">
                    <a16:creationId xmlns:a16="http://schemas.microsoft.com/office/drawing/2014/main" id="{CB07E99C-2099-4E9B-9573-C15CF5CC2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4875" y="885825"/>
                <a:ext cx="3175" cy="0"/>
              </a:xfrm>
              <a:custGeom>
                <a:avLst/>
                <a:gdLst>
                  <a:gd name="T0" fmla="*/ 4 w 7"/>
                  <a:gd name="T1" fmla="*/ 3 h 3"/>
                  <a:gd name="T2" fmla="*/ 7 w 7"/>
                  <a:gd name="T3" fmla="*/ 1 h 3"/>
                  <a:gd name="T4" fmla="*/ 4 w 7"/>
                  <a:gd name="T5" fmla="*/ 0 h 3"/>
                  <a:gd name="T6" fmla="*/ 0 w 7"/>
                  <a:gd name="T7" fmla="*/ 1 h 3"/>
                  <a:gd name="T8" fmla="*/ 4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7" y="1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" name="Freeform 357">
                <a:extLst>
                  <a:ext uri="{FF2B5EF4-FFF2-40B4-BE49-F238E27FC236}">
                    <a16:creationId xmlns:a16="http://schemas.microsoft.com/office/drawing/2014/main" id="{968E8A67-44FE-4CE6-A514-B70D5E1207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050" y="885825"/>
                <a:ext cx="3175" cy="1587"/>
              </a:xfrm>
              <a:custGeom>
                <a:avLst/>
                <a:gdLst>
                  <a:gd name="T0" fmla="*/ 5 w 10"/>
                  <a:gd name="T1" fmla="*/ 3 h 3"/>
                  <a:gd name="T2" fmla="*/ 10 w 10"/>
                  <a:gd name="T3" fmla="*/ 1 h 3"/>
                  <a:gd name="T4" fmla="*/ 5 w 10"/>
                  <a:gd name="T5" fmla="*/ 0 h 3"/>
                  <a:gd name="T6" fmla="*/ 0 w 10"/>
                  <a:gd name="T7" fmla="*/ 1 h 3"/>
                  <a:gd name="T8" fmla="*/ 5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5" y="3"/>
                    </a:moveTo>
                    <a:lnTo>
                      <a:pt x="10" y="1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7" name="Freeform 358">
                <a:extLst>
                  <a:ext uri="{FF2B5EF4-FFF2-40B4-BE49-F238E27FC236}">
                    <a16:creationId xmlns:a16="http://schemas.microsoft.com/office/drawing/2014/main" id="{80023151-5941-49C1-B26B-ADF1E6D308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1700" y="887413"/>
                <a:ext cx="3175" cy="1587"/>
              </a:xfrm>
              <a:custGeom>
                <a:avLst/>
                <a:gdLst>
                  <a:gd name="T0" fmla="*/ 5 w 10"/>
                  <a:gd name="T1" fmla="*/ 2 h 2"/>
                  <a:gd name="T2" fmla="*/ 10 w 10"/>
                  <a:gd name="T3" fmla="*/ 1 h 2"/>
                  <a:gd name="T4" fmla="*/ 5 w 10"/>
                  <a:gd name="T5" fmla="*/ 0 h 2"/>
                  <a:gd name="T6" fmla="*/ 0 w 10"/>
                  <a:gd name="T7" fmla="*/ 1 h 2"/>
                  <a:gd name="T8" fmla="*/ 5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5" y="2"/>
                    </a:moveTo>
                    <a:lnTo>
                      <a:pt x="10" y="1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 359">
                <a:extLst>
                  <a:ext uri="{FF2B5EF4-FFF2-40B4-BE49-F238E27FC236}">
                    <a16:creationId xmlns:a16="http://schemas.microsoft.com/office/drawing/2014/main" id="{2CA0C2E5-0A50-4EF9-811E-6691BCAB8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13" y="884238"/>
                <a:ext cx="1588" cy="0"/>
              </a:xfrm>
              <a:custGeom>
                <a:avLst/>
                <a:gdLst>
                  <a:gd name="T0" fmla="*/ 0 w 6"/>
                  <a:gd name="T1" fmla="*/ 1 h 2"/>
                  <a:gd name="T2" fmla="*/ 3 w 6"/>
                  <a:gd name="T3" fmla="*/ 2 h 2"/>
                  <a:gd name="T4" fmla="*/ 6 w 6"/>
                  <a:gd name="T5" fmla="*/ 1 h 2"/>
                  <a:gd name="T6" fmla="*/ 3 w 6"/>
                  <a:gd name="T7" fmla="*/ 0 h 2"/>
                  <a:gd name="T8" fmla="*/ 0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lnTo>
                      <a:pt x="3" y="2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 360">
                <a:extLst>
                  <a:ext uri="{FF2B5EF4-FFF2-40B4-BE49-F238E27FC236}">
                    <a16:creationId xmlns:a16="http://schemas.microsoft.com/office/drawing/2014/main" id="{CA71CB4D-E3EE-4BC9-99DB-9A5DFAE57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7100" y="884238"/>
                <a:ext cx="4763" cy="0"/>
              </a:xfrm>
              <a:custGeom>
                <a:avLst/>
                <a:gdLst>
                  <a:gd name="T0" fmla="*/ 0 w 12"/>
                  <a:gd name="T1" fmla="*/ 1 h 2"/>
                  <a:gd name="T2" fmla="*/ 1 w 12"/>
                  <a:gd name="T3" fmla="*/ 1 h 2"/>
                  <a:gd name="T4" fmla="*/ 6 w 12"/>
                  <a:gd name="T5" fmla="*/ 2 h 2"/>
                  <a:gd name="T6" fmla="*/ 12 w 12"/>
                  <a:gd name="T7" fmla="*/ 1 h 2"/>
                  <a:gd name="T8" fmla="*/ 12 w 12"/>
                  <a:gd name="T9" fmla="*/ 1 h 2"/>
                  <a:gd name="T10" fmla="*/ 12 w 12"/>
                  <a:gd name="T11" fmla="*/ 0 h 2"/>
                  <a:gd name="T12" fmla="*/ 6 w 12"/>
                  <a:gd name="T13" fmla="*/ 0 h 2"/>
                  <a:gd name="T14" fmla="*/ 1 w 12"/>
                  <a:gd name="T15" fmla="*/ 0 h 2"/>
                  <a:gd name="T16" fmla="*/ 0 w 12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">
                    <a:moveTo>
                      <a:pt x="0" y="1"/>
                    </a:moveTo>
                    <a:lnTo>
                      <a:pt x="1" y="1"/>
                    </a:lnTo>
                    <a:lnTo>
                      <a:pt x="6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 361">
                <a:extLst>
                  <a:ext uri="{FF2B5EF4-FFF2-40B4-BE49-F238E27FC236}">
                    <a16:creationId xmlns:a16="http://schemas.microsoft.com/office/drawing/2014/main" id="{7CE7336F-67BC-4087-B438-B53DBB92AD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1863" y="884238"/>
                <a:ext cx="1588" cy="0"/>
              </a:xfrm>
              <a:custGeom>
                <a:avLst/>
                <a:gdLst>
                  <a:gd name="T0" fmla="*/ 7 w 7"/>
                  <a:gd name="T1" fmla="*/ 1 h 2"/>
                  <a:gd name="T2" fmla="*/ 7 w 7"/>
                  <a:gd name="T3" fmla="*/ 0 h 2"/>
                  <a:gd name="T4" fmla="*/ 3 w 7"/>
                  <a:gd name="T5" fmla="*/ 0 h 2"/>
                  <a:gd name="T6" fmla="*/ 1 w 7"/>
                  <a:gd name="T7" fmla="*/ 0 h 2"/>
                  <a:gd name="T8" fmla="*/ 0 w 7"/>
                  <a:gd name="T9" fmla="*/ 1 h 2"/>
                  <a:gd name="T10" fmla="*/ 1 w 7"/>
                  <a:gd name="T11" fmla="*/ 2 h 2"/>
                  <a:gd name="T12" fmla="*/ 3 w 7"/>
                  <a:gd name="T13" fmla="*/ 2 h 2"/>
                  <a:gd name="T14" fmla="*/ 7 w 7"/>
                  <a:gd name="T15" fmla="*/ 2 h 2"/>
                  <a:gd name="T16" fmla="*/ 7 w 7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lnTo>
                      <a:pt x="7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7" y="2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1" name="Freeform 362">
                <a:extLst>
                  <a:ext uri="{FF2B5EF4-FFF2-40B4-BE49-F238E27FC236}">
                    <a16:creationId xmlns:a16="http://schemas.microsoft.com/office/drawing/2014/main" id="{AB9E6CBF-335F-4262-A69D-63B116E4E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5038" y="882650"/>
                <a:ext cx="1588" cy="1587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Freeform 363">
                <a:extLst>
                  <a:ext uri="{FF2B5EF4-FFF2-40B4-BE49-F238E27FC236}">
                    <a16:creationId xmlns:a16="http://schemas.microsoft.com/office/drawing/2014/main" id="{D53AEC81-2443-4D69-978A-E3247F166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2813" y="869950"/>
                <a:ext cx="3175" cy="1587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4 h 6"/>
                  <a:gd name="T4" fmla="*/ 4 w 7"/>
                  <a:gd name="T5" fmla="*/ 0 h 6"/>
                  <a:gd name="T6" fmla="*/ 0 w 7"/>
                  <a:gd name="T7" fmla="*/ 4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lnTo>
                      <a:pt x="7" y="4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3" name="Freeform 364">
                <a:extLst>
                  <a:ext uri="{FF2B5EF4-FFF2-40B4-BE49-F238E27FC236}">
                    <a16:creationId xmlns:a16="http://schemas.microsoft.com/office/drawing/2014/main" id="{4E55BDEF-C0EF-40A3-8843-478B21AD00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2175" y="857250"/>
                <a:ext cx="4763" cy="1587"/>
              </a:xfrm>
              <a:custGeom>
                <a:avLst/>
                <a:gdLst>
                  <a:gd name="T0" fmla="*/ 7 w 13"/>
                  <a:gd name="T1" fmla="*/ 6 h 6"/>
                  <a:gd name="T2" fmla="*/ 13 w 13"/>
                  <a:gd name="T3" fmla="*/ 4 h 6"/>
                  <a:gd name="T4" fmla="*/ 7 w 13"/>
                  <a:gd name="T5" fmla="*/ 0 h 6"/>
                  <a:gd name="T6" fmla="*/ 0 w 13"/>
                  <a:gd name="T7" fmla="*/ 4 h 6"/>
                  <a:gd name="T8" fmla="*/ 7 w 1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7" y="6"/>
                    </a:moveTo>
                    <a:lnTo>
                      <a:pt x="13" y="4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4" name="Freeform 365">
                <a:extLst>
                  <a:ext uri="{FF2B5EF4-FFF2-40B4-BE49-F238E27FC236}">
                    <a16:creationId xmlns:a16="http://schemas.microsoft.com/office/drawing/2014/main" id="{6AE0854E-EE11-40C5-BC52-EE308462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9000" y="862013"/>
                <a:ext cx="4763" cy="1587"/>
              </a:xfrm>
              <a:custGeom>
                <a:avLst/>
                <a:gdLst>
                  <a:gd name="T0" fmla="*/ 7 w 16"/>
                  <a:gd name="T1" fmla="*/ 5 h 5"/>
                  <a:gd name="T2" fmla="*/ 16 w 16"/>
                  <a:gd name="T3" fmla="*/ 3 h 5"/>
                  <a:gd name="T4" fmla="*/ 7 w 16"/>
                  <a:gd name="T5" fmla="*/ 0 h 5"/>
                  <a:gd name="T6" fmla="*/ 0 w 16"/>
                  <a:gd name="T7" fmla="*/ 3 h 5"/>
                  <a:gd name="T8" fmla="*/ 7 w 1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">
                    <a:moveTo>
                      <a:pt x="7" y="5"/>
                    </a:moveTo>
                    <a:lnTo>
                      <a:pt x="16" y="3"/>
                    </a:lnTo>
                    <a:lnTo>
                      <a:pt x="7" y="0"/>
                    </a:lnTo>
                    <a:lnTo>
                      <a:pt x="0" y="3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5" name="Freeform 366">
                <a:extLst>
                  <a:ext uri="{FF2B5EF4-FFF2-40B4-BE49-F238E27FC236}">
                    <a16:creationId xmlns:a16="http://schemas.microsoft.com/office/drawing/2014/main" id="{A355CC75-37CE-4BDA-A9EA-73124A43A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871538"/>
                <a:ext cx="46038" cy="26987"/>
              </a:xfrm>
              <a:custGeom>
                <a:avLst/>
                <a:gdLst>
                  <a:gd name="T0" fmla="*/ 67 w 143"/>
                  <a:gd name="T1" fmla="*/ 10 h 87"/>
                  <a:gd name="T2" fmla="*/ 64 w 143"/>
                  <a:gd name="T3" fmla="*/ 11 h 87"/>
                  <a:gd name="T4" fmla="*/ 59 w 143"/>
                  <a:gd name="T5" fmla="*/ 14 h 87"/>
                  <a:gd name="T6" fmla="*/ 50 w 143"/>
                  <a:gd name="T7" fmla="*/ 15 h 87"/>
                  <a:gd name="T8" fmla="*/ 41 w 143"/>
                  <a:gd name="T9" fmla="*/ 21 h 87"/>
                  <a:gd name="T10" fmla="*/ 32 w 143"/>
                  <a:gd name="T11" fmla="*/ 22 h 87"/>
                  <a:gd name="T12" fmla="*/ 27 w 143"/>
                  <a:gd name="T13" fmla="*/ 23 h 87"/>
                  <a:gd name="T14" fmla="*/ 26 w 143"/>
                  <a:gd name="T15" fmla="*/ 28 h 87"/>
                  <a:gd name="T16" fmla="*/ 25 w 143"/>
                  <a:gd name="T17" fmla="*/ 32 h 87"/>
                  <a:gd name="T18" fmla="*/ 24 w 143"/>
                  <a:gd name="T19" fmla="*/ 34 h 87"/>
                  <a:gd name="T20" fmla="*/ 19 w 143"/>
                  <a:gd name="T21" fmla="*/ 39 h 87"/>
                  <a:gd name="T22" fmla="*/ 14 w 143"/>
                  <a:gd name="T23" fmla="*/ 41 h 87"/>
                  <a:gd name="T24" fmla="*/ 17 w 143"/>
                  <a:gd name="T25" fmla="*/ 45 h 87"/>
                  <a:gd name="T26" fmla="*/ 17 w 143"/>
                  <a:gd name="T27" fmla="*/ 48 h 87"/>
                  <a:gd name="T28" fmla="*/ 11 w 143"/>
                  <a:gd name="T29" fmla="*/ 51 h 87"/>
                  <a:gd name="T30" fmla="*/ 11 w 143"/>
                  <a:gd name="T31" fmla="*/ 52 h 87"/>
                  <a:gd name="T32" fmla="*/ 11 w 143"/>
                  <a:gd name="T33" fmla="*/ 58 h 87"/>
                  <a:gd name="T34" fmla="*/ 8 w 143"/>
                  <a:gd name="T35" fmla="*/ 62 h 87"/>
                  <a:gd name="T36" fmla="*/ 7 w 143"/>
                  <a:gd name="T37" fmla="*/ 64 h 87"/>
                  <a:gd name="T38" fmla="*/ 0 w 143"/>
                  <a:gd name="T39" fmla="*/ 65 h 87"/>
                  <a:gd name="T40" fmla="*/ 7 w 143"/>
                  <a:gd name="T41" fmla="*/ 74 h 87"/>
                  <a:gd name="T42" fmla="*/ 13 w 143"/>
                  <a:gd name="T43" fmla="*/ 76 h 87"/>
                  <a:gd name="T44" fmla="*/ 24 w 143"/>
                  <a:gd name="T45" fmla="*/ 79 h 87"/>
                  <a:gd name="T46" fmla="*/ 26 w 143"/>
                  <a:gd name="T47" fmla="*/ 79 h 87"/>
                  <a:gd name="T48" fmla="*/ 31 w 143"/>
                  <a:gd name="T49" fmla="*/ 82 h 87"/>
                  <a:gd name="T50" fmla="*/ 41 w 143"/>
                  <a:gd name="T51" fmla="*/ 85 h 87"/>
                  <a:gd name="T52" fmla="*/ 47 w 143"/>
                  <a:gd name="T53" fmla="*/ 86 h 87"/>
                  <a:gd name="T54" fmla="*/ 55 w 143"/>
                  <a:gd name="T55" fmla="*/ 85 h 87"/>
                  <a:gd name="T56" fmla="*/ 65 w 143"/>
                  <a:gd name="T57" fmla="*/ 86 h 87"/>
                  <a:gd name="T58" fmla="*/ 71 w 143"/>
                  <a:gd name="T59" fmla="*/ 82 h 87"/>
                  <a:gd name="T60" fmla="*/ 61 w 143"/>
                  <a:gd name="T61" fmla="*/ 79 h 87"/>
                  <a:gd name="T62" fmla="*/ 54 w 143"/>
                  <a:gd name="T63" fmla="*/ 76 h 87"/>
                  <a:gd name="T64" fmla="*/ 49 w 143"/>
                  <a:gd name="T65" fmla="*/ 74 h 87"/>
                  <a:gd name="T66" fmla="*/ 43 w 143"/>
                  <a:gd name="T67" fmla="*/ 68 h 87"/>
                  <a:gd name="T68" fmla="*/ 38 w 143"/>
                  <a:gd name="T69" fmla="*/ 63 h 87"/>
                  <a:gd name="T70" fmla="*/ 42 w 143"/>
                  <a:gd name="T71" fmla="*/ 57 h 87"/>
                  <a:gd name="T72" fmla="*/ 44 w 143"/>
                  <a:gd name="T73" fmla="*/ 54 h 87"/>
                  <a:gd name="T74" fmla="*/ 49 w 143"/>
                  <a:gd name="T75" fmla="*/ 50 h 87"/>
                  <a:gd name="T76" fmla="*/ 55 w 143"/>
                  <a:gd name="T77" fmla="*/ 42 h 87"/>
                  <a:gd name="T78" fmla="*/ 62 w 143"/>
                  <a:gd name="T79" fmla="*/ 35 h 87"/>
                  <a:gd name="T80" fmla="*/ 65 w 143"/>
                  <a:gd name="T81" fmla="*/ 33 h 87"/>
                  <a:gd name="T82" fmla="*/ 71 w 143"/>
                  <a:gd name="T83" fmla="*/ 32 h 87"/>
                  <a:gd name="T84" fmla="*/ 76 w 143"/>
                  <a:gd name="T85" fmla="*/ 27 h 87"/>
                  <a:gd name="T86" fmla="*/ 79 w 143"/>
                  <a:gd name="T87" fmla="*/ 26 h 87"/>
                  <a:gd name="T88" fmla="*/ 86 w 143"/>
                  <a:gd name="T89" fmla="*/ 24 h 87"/>
                  <a:gd name="T90" fmla="*/ 92 w 143"/>
                  <a:gd name="T91" fmla="*/ 22 h 87"/>
                  <a:gd name="T92" fmla="*/ 107 w 143"/>
                  <a:gd name="T93" fmla="*/ 18 h 87"/>
                  <a:gd name="T94" fmla="*/ 114 w 143"/>
                  <a:gd name="T95" fmla="*/ 18 h 87"/>
                  <a:gd name="T96" fmla="*/ 124 w 143"/>
                  <a:gd name="T97" fmla="*/ 16 h 87"/>
                  <a:gd name="T98" fmla="*/ 138 w 143"/>
                  <a:gd name="T99" fmla="*/ 11 h 87"/>
                  <a:gd name="T100" fmla="*/ 138 w 143"/>
                  <a:gd name="T101" fmla="*/ 5 h 87"/>
                  <a:gd name="T102" fmla="*/ 132 w 143"/>
                  <a:gd name="T103" fmla="*/ 3 h 87"/>
                  <a:gd name="T104" fmla="*/ 123 w 143"/>
                  <a:gd name="T105" fmla="*/ 0 h 87"/>
                  <a:gd name="T106" fmla="*/ 114 w 143"/>
                  <a:gd name="T107" fmla="*/ 3 h 87"/>
                  <a:gd name="T108" fmla="*/ 108 w 143"/>
                  <a:gd name="T109" fmla="*/ 5 h 87"/>
                  <a:gd name="T110" fmla="*/ 96 w 143"/>
                  <a:gd name="T111" fmla="*/ 10 h 87"/>
                  <a:gd name="T112" fmla="*/ 90 w 143"/>
                  <a:gd name="T113" fmla="*/ 9 h 87"/>
                  <a:gd name="T114" fmla="*/ 78 w 143"/>
                  <a:gd name="T115" fmla="*/ 10 h 87"/>
                  <a:gd name="T116" fmla="*/ 74 w 143"/>
                  <a:gd name="T117" fmla="*/ 1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3" h="87">
                    <a:moveTo>
                      <a:pt x="71" y="9"/>
                    </a:moveTo>
                    <a:lnTo>
                      <a:pt x="68" y="9"/>
                    </a:lnTo>
                    <a:lnTo>
                      <a:pt x="67" y="9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5" y="11"/>
                    </a:lnTo>
                    <a:lnTo>
                      <a:pt x="64" y="11"/>
                    </a:lnTo>
                    <a:lnTo>
                      <a:pt x="62" y="12"/>
                    </a:lnTo>
                    <a:lnTo>
                      <a:pt x="62" y="12"/>
                    </a:lnTo>
                    <a:lnTo>
                      <a:pt x="61" y="12"/>
                    </a:lnTo>
                    <a:lnTo>
                      <a:pt x="59" y="14"/>
                    </a:lnTo>
                    <a:lnTo>
                      <a:pt x="58" y="14"/>
                    </a:lnTo>
                    <a:lnTo>
                      <a:pt x="56" y="14"/>
                    </a:lnTo>
                    <a:lnTo>
                      <a:pt x="54" y="14"/>
                    </a:lnTo>
                    <a:lnTo>
                      <a:pt x="50" y="15"/>
                    </a:lnTo>
                    <a:lnTo>
                      <a:pt x="49" y="14"/>
                    </a:lnTo>
                    <a:lnTo>
                      <a:pt x="48" y="14"/>
                    </a:lnTo>
                    <a:lnTo>
                      <a:pt x="46" y="17"/>
                    </a:lnTo>
                    <a:lnTo>
                      <a:pt x="41" y="21"/>
                    </a:lnTo>
                    <a:lnTo>
                      <a:pt x="38" y="20"/>
                    </a:lnTo>
                    <a:lnTo>
                      <a:pt x="37" y="21"/>
                    </a:lnTo>
                    <a:lnTo>
                      <a:pt x="36" y="21"/>
                    </a:lnTo>
                    <a:lnTo>
                      <a:pt x="32" y="22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29" y="23"/>
                    </a:lnTo>
                    <a:lnTo>
                      <a:pt x="27" y="23"/>
                    </a:lnTo>
                    <a:lnTo>
                      <a:pt x="26" y="23"/>
                    </a:lnTo>
                    <a:lnTo>
                      <a:pt x="25" y="23"/>
                    </a:lnTo>
                    <a:lnTo>
                      <a:pt x="25" y="24"/>
                    </a:lnTo>
                    <a:lnTo>
                      <a:pt x="26" y="28"/>
                    </a:lnTo>
                    <a:lnTo>
                      <a:pt x="27" y="29"/>
                    </a:lnTo>
                    <a:lnTo>
                      <a:pt x="27" y="29"/>
                    </a:lnTo>
                    <a:lnTo>
                      <a:pt x="26" y="30"/>
                    </a:lnTo>
                    <a:lnTo>
                      <a:pt x="25" y="32"/>
                    </a:lnTo>
                    <a:lnTo>
                      <a:pt x="25" y="33"/>
                    </a:lnTo>
                    <a:lnTo>
                      <a:pt x="24" y="33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20" y="38"/>
                    </a:lnTo>
                    <a:lnTo>
                      <a:pt x="19" y="39"/>
                    </a:lnTo>
                    <a:lnTo>
                      <a:pt x="19" y="39"/>
                    </a:lnTo>
                    <a:lnTo>
                      <a:pt x="19" y="39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4" y="41"/>
                    </a:lnTo>
                    <a:lnTo>
                      <a:pt x="13" y="41"/>
                    </a:lnTo>
                    <a:lnTo>
                      <a:pt x="11" y="42"/>
                    </a:lnTo>
                    <a:lnTo>
                      <a:pt x="12" y="44"/>
                    </a:lnTo>
                    <a:lnTo>
                      <a:pt x="17" y="45"/>
                    </a:lnTo>
                    <a:lnTo>
                      <a:pt x="20" y="45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17" y="48"/>
                    </a:lnTo>
                    <a:lnTo>
                      <a:pt x="15" y="48"/>
                    </a:lnTo>
                    <a:lnTo>
                      <a:pt x="13" y="48"/>
                    </a:lnTo>
                    <a:lnTo>
                      <a:pt x="12" y="48"/>
                    </a:lnTo>
                    <a:lnTo>
                      <a:pt x="11" y="51"/>
                    </a:lnTo>
                    <a:lnTo>
                      <a:pt x="12" y="52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7" y="57"/>
                    </a:lnTo>
                    <a:lnTo>
                      <a:pt x="7" y="58"/>
                    </a:lnTo>
                    <a:lnTo>
                      <a:pt x="8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1" y="59"/>
                    </a:lnTo>
                    <a:lnTo>
                      <a:pt x="8" y="62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8" y="64"/>
                    </a:lnTo>
                    <a:lnTo>
                      <a:pt x="7" y="64"/>
                    </a:lnTo>
                    <a:lnTo>
                      <a:pt x="7" y="64"/>
                    </a:lnTo>
                    <a:lnTo>
                      <a:pt x="2" y="63"/>
                    </a:lnTo>
                    <a:lnTo>
                      <a:pt x="2" y="63"/>
                    </a:lnTo>
                    <a:lnTo>
                      <a:pt x="1" y="63"/>
                    </a:lnTo>
                    <a:lnTo>
                      <a:pt x="0" y="65"/>
                    </a:lnTo>
                    <a:lnTo>
                      <a:pt x="2" y="69"/>
                    </a:lnTo>
                    <a:lnTo>
                      <a:pt x="2" y="70"/>
                    </a:lnTo>
                    <a:lnTo>
                      <a:pt x="3" y="73"/>
                    </a:lnTo>
                    <a:lnTo>
                      <a:pt x="7" y="74"/>
                    </a:lnTo>
                    <a:lnTo>
                      <a:pt x="13" y="73"/>
                    </a:lnTo>
                    <a:lnTo>
                      <a:pt x="15" y="73"/>
                    </a:lnTo>
                    <a:lnTo>
                      <a:pt x="13" y="74"/>
                    </a:lnTo>
                    <a:lnTo>
                      <a:pt x="13" y="76"/>
                    </a:lnTo>
                    <a:lnTo>
                      <a:pt x="19" y="77"/>
                    </a:lnTo>
                    <a:lnTo>
                      <a:pt x="21" y="80"/>
                    </a:lnTo>
                    <a:lnTo>
                      <a:pt x="24" y="80"/>
                    </a:lnTo>
                    <a:lnTo>
                      <a:pt x="24" y="79"/>
                    </a:lnTo>
                    <a:lnTo>
                      <a:pt x="23" y="76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6" y="79"/>
                    </a:lnTo>
                    <a:lnTo>
                      <a:pt x="27" y="82"/>
                    </a:lnTo>
                    <a:lnTo>
                      <a:pt x="29" y="83"/>
                    </a:lnTo>
                    <a:lnTo>
                      <a:pt x="30" y="83"/>
                    </a:lnTo>
                    <a:lnTo>
                      <a:pt x="31" y="82"/>
                    </a:lnTo>
                    <a:lnTo>
                      <a:pt x="32" y="83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41" y="85"/>
                    </a:lnTo>
                    <a:lnTo>
                      <a:pt x="42" y="85"/>
                    </a:lnTo>
                    <a:lnTo>
                      <a:pt x="43" y="85"/>
                    </a:lnTo>
                    <a:lnTo>
                      <a:pt x="43" y="85"/>
                    </a:lnTo>
                    <a:lnTo>
                      <a:pt x="47" y="86"/>
                    </a:lnTo>
                    <a:lnTo>
                      <a:pt x="49" y="86"/>
                    </a:lnTo>
                    <a:lnTo>
                      <a:pt x="52" y="85"/>
                    </a:lnTo>
                    <a:lnTo>
                      <a:pt x="53" y="85"/>
                    </a:lnTo>
                    <a:lnTo>
                      <a:pt x="55" y="85"/>
                    </a:lnTo>
                    <a:lnTo>
                      <a:pt x="60" y="86"/>
                    </a:lnTo>
                    <a:lnTo>
                      <a:pt x="62" y="86"/>
                    </a:lnTo>
                    <a:lnTo>
                      <a:pt x="64" y="86"/>
                    </a:lnTo>
                    <a:lnTo>
                      <a:pt x="65" y="86"/>
                    </a:lnTo>
                    <a:lnTo>
                      <a:pt x="66" y="86"/>
                    </a:lnTo>
                    <a:lnTo>
                      <a:pt x="68" y="87"/>
                    </a:lnTo>
                    <a:lnTo>
                      <a:pt x="70" y="86"/>
                    </a:lnTo>
                    <a:lnTo>
                      <a:pt x="71" y="82"/>
                    </a:lnTo>
                    <a:lnTo>
                      <a:pt x="71" y="82"/>
                    </a:lnTo>
                    <a:lnTo>
                      <a:pt x="67" y="81"/>
                    </a:lnTo>
                    <a:lnTo>
                      <a:pt x="62" y="79"/>
                    </a:lnTo>
                    <a:lnTo>
                      <a:pt x="61" y="79"/>
                    </a:lnTo>
                    <a:lnTo>
                      <a:pt x="60" y="79"/>
                    </a:lnTo>
                    <a:lnTo>
                      <a:pt x="58" y="77"/>
                    </a:lnTo>
                    <a:lnTo>
                      <a:pt x="56" y="77"/>
                    </a:lnTo>
                    <a:lnTo>
                      <a:pt x="54" y="76"/>
                    </a:lnTo>
                    <a:lnTo>
                      <a:pt x="53" y="75"/>
                    </a:lnTo>
                    <a:lnTo>
                      <a:pt x="50" y="74"/>
                    </a:lnTo>
                    <a:lnTo>
                      <a:pt x="50" y="74"/>
                    </a:lnTo>
                    <a:lnTo>
                      <a:pt x="49" y="74"/>
                    </a:lnTo>
                    <a:lnTo>
                      <a:pt x="49" y="74"/>
                    </a:lnTo>
                    <a:lnTo>
                      <a:pt x="48" y="73"/>
                    </a:lnTo>
                    <a:lnTo>
                      <a:pt x="44" y="69"/>
                    </a:lnTo>
                    <a:lnTo>
                      <a:pt x="43" y="68"/>
                    </a:lnTo>
                    <a:lnTo>
                      <a:pt x="41" y="65"/>
                    </a:lnTo>
                    <a:lnTo>
                      <a:pt x="41" y="64"/>
                    </a:lnTo>
                    <a:lnTo>
                      <a:pt x="40" y="63"/>
                    </a:lnTo>
                    <a:lnTo>
                      <a:pt x="38" y="63"/>
                    </a:lnTo>
                    <a:lnTo>
                      <a:pt x="40" y="62"/>
                    </a:lnTo>
                    <a:lnTo>
                      <a:pt x="40" y="60"/>
                    </a:lnTo>
                    <a:lnTo>
                      <a:pt x="41" y="59"/>
                    </a:lnTo>
                    <a:lnTo>
                      <a:pt x="42" y="57"/>
                    </a:lnTo>
                    <a:lnTo>
                      <a:pt x="42" y="56"/>
                    </a:lnTo>
                    <a:lnTo>
                      <a:pt x="42" y="56"/>
                    </a:lnTo>
                    <a:lnTo>
                      <a:pt x="43" y="56"/>
                    </a:lnTo>
                    <a:lnTo>
                      <a:pt x="44" y="54"/>
                    </a:lnTo>
                    <a:lnTo>
                      <a:pt x="46" y="52"/>
                    </a:lnTo>
                    <a:lnTo>
                      <a:pt x="46" y="51"/>
                    </a:lnTo>
                    <a:lnTo>
                      <a:pt x="46" y="51"/>
                    </a:lnTo>
                    <a:lnTo>
                      <a:pt x="49" y="50"/>
                    </a:lnTo>
                    <a:lnTo>
                      <a:pt x="49" y="48"/>
                    </a:lnTo>
                    <a:lnTo>
                      <a:pt x="52" y="46"/>
                    </a:lnTo>
                    <a:lnTo>
                      <a:pt x="54" y="44"/>
                    </a:lnTo>
                    <a:lnTo>
                      <a:pt x="55" y="42"/>
                    </a:lnTo>
                    <a:lnTo>
                      <a:pt x="56" y="42"/>
                    </a:lnTo>
                    <a:lnTo>
                      <a:pt x="59" y="40"/>
                    </a:lnTo>
                    <a:lnTo>
                      <a:pt x="60" y="38"/>
                    </a:lnTo>
                    <a:lnTo>
                      <a:pt x="62" y="35"/>
                    </a:lnTo>
                    <a:lnTo>
                      <a:pt x="62" y="34"/>
                    </a:lnTo>
                    <a:lnTo>
                      <a:pt x="62" y="33"/>
                    </a:lnTo>
                    <a:lnTo>
                      <a:pt x="64" y="33"/>
                    </a:lnTo>
                    <a:lnTo>
                      <a:pt x="65" y="33"/>
                    </a:lnTo>
                    <a:lnTo>
                      <a:pt x="65" y="33"/>
                    </a:lnTo>
                    <a:lnTo>
                      <a:pt x="66" y="33"/>
                    </a:lnTo>
                    <a:lnTo>
                      <a:pt x="70" y="32"/>
                    </a:lnTo>
                    <a:lnTo>
                      <a:pt x="71" y="32"/>
                    </a:lnTo>
                    <a:lnTo>
                      <a:pt x="72" y="29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6" y="27"/>
                    </a:lnTo>
                    <a:lnTo>
                      <a:pt x="77" y="26"/>
                    </a:lnTo>
                    <a:lnTo>
                      <a:pt x="77" y="26"/>
                    </a:lnTo>
                    <a:lnTo>
                      <a:pt x="78" y="26"/>
                    </a:lnTo>
                    <a:lnTo>
                      <a:pt x="79" y="26"/>
                    </a:lnTo>
                    <a:lnTo>
                      <a:pt x="82" y="26"/>
                    </a:lnTo>
                    <a:lnTo>
                      <a:pt x="82" y="24"/>
                    </a:lnTo>
                    <a:lnTo>
                      <a:pt x="83" y="24"/>
                    </a:lnTo>
                    <a:lnTo>
                      <a:pt x="86" y="24"/>
                    </a:lnTo>
                    <a:lnTo>
                      <a:pt x="88" y="23"/>
                    </a:lnTo>
                    <a:lnTo>
                      <a:pt x="90" y="23"/>
                    </a:lnTo>
                    <a:lnTo>
                      <a:pt x="91" y="22"/>
                    </a:lnTo>
                    <a:lnTo>
                      <a:pt x="92" y="22"/>
                    </a:lnTo>
                    <a:lnTo>
                      <a:pt x="96" y="21"/>
                    </a:lnTo>
                    <a:lnTo>
                      <a:pt x="99" y="21"/>
                    </a:lnTo>
                    <a:lnTo>
                      <a:pt x="101" y="21"/>
                    </a:lnTo>
                    <a:lnTo>
                      <a:pt x="107" y="18"/>
                    </a:lnTo>
                    <a:lnTo>
                      <a:pt x="108" y="18"/>
                    </a:lnTo>
                    <a:lnTo>
                      <a:pt x="111" y="18"/>
                    </a:lnTo>
                    <a:lnTo>
                      <a:pt x="111" y="18"/>
                    </a:lnTo>
                    <a:lnTo>
                      <a:pt x="114" y="18"/>
                    </a:lnTo>
                    <a:lnTo>
                      <a:pt x="115" y="17"/>
                    </a:lnTo>
                    <a:lnTo>
                      <a:pt x="118" y="17"/>
                    </a:lnTo>
                    <a:lnTo>
                      <a:pt x="120" y="17"/>
                    </a:lnTo>
                    <a:lnTo>
                      <a:pt x="124" y="16"/>
                    </a:lnTo>
                    <a:lnTo>
                      <a:pt x="126" y="16"/>
                    </a:lnTo>
                    <a:lnTo>
                      <a:pt x="131" y="14"/>
                    </a:lnTo>
                    <a:lnTo>
                      <a:pt x="133" y="14"/>
                    </a:lnTo>
                    <a:lnTo>
                      <a:pt x="138" y="11"/>
                    </a:lnTo>
                    <a:lnTo>
                      <a:pt x="141" y="10"/>
                    </a:lnTo>
                    <a:lnTo>
                      <a:pt x="143" y="8"/>
                    </a:lnTo>
                    <a:lnTo>
                      <a:pt x="142" y="6"/>
                    </a:lnTo>
                    <a:lnTo>
                      <a:pt x="138" y="5"/>
                    </a:lnTo>
                    <a:lnTo>
                      <a:pt x="137" y="4"/>
                    </a:lnTo>
                    <a:lnTo>
                      <a:pt x="135" y="4"/>
                    </a:lnTo>
                    <a:lnTo>
                      <a:pt x="132" y="3"/>
                    </a:lnTo>
                    <a:lnTo>
                      <a:pt x="132" y="3"/>
                    </a:lnTo>
                    <a:lnTo>
                      <a:pt x="129" y="3"/>
                    </a:lnTo>
                    <a:lnTo>
                      <a:pt x="126" y="0"/>
                    </a:lnTo>
                    <a:lnTo>
                      <a:pt x="125" y="0"/>
                    </a:lnTo>
                    <a:lnTo>
                      <a:pt x="123" y="0"/>
                    </a:lnTo>
                    <a:lnTo>
                      <a:pt x="121" y="0"/>
                    </a:lnTo>
                    <a:lnTo>
                      <a:pt x="118" y="0"/>
                    </a:lnTo>
                    <a:lnTo>
                      <a:pt x="115" y="1"/>
                    </a:lnTo>
                    <a:lnTo>
                      <a:pt x="114" y="3"/>
                    </a:lnTo>
                    <a:lnTo>
                      <a:pt x="113" y="4"/>
                    </a:lnTo>
                    <a:lnTo>
                      <a:pt x="112" y="4"/>
                    </a:lnTo>
                    <a:lnTo>
                      <a:pt x="111" y="5"/>
                    </a:lnTo>
                    <a:lnTo>
                      <a:pt x="108" y="5"/>
                    </a:lnTo>
                    <a:lnTo>
                      <a:pt x="106" y="6"/>
                    </a:lnTo>
                    <a:lnTo>
                      <a:pt x="103" y="8"/>
                    </a:lnTo>
                    <a:lnTo>
                      <a:pt x="100" y="10"/>
                    </a:lnTo>
                    <a:lnTo>
                      <a:pt x="96" y="10"/>
                    </a:lnTo>
                    <a:lnTo>
                      <a:pt x="92" y="10"/>
                    </a:lnTo>
                    <a:lnTo>
                      <a:pt x="91" y="10"/>
                    </a:lnTo>
                    <a:lnTo>
                      <a:pt x="91" y="9"/>
                    </a:lnTo>
                    <a:lnTo>
                      <a:pt x="90" y="9"/>
                    </a:lnTo>
                    <a:lnTo>
                      <a:pt x="88" y="10"/>
                    </a:lnTo>
                    <a:lnTo>
                      <a:pt x="85" y="10"/>
                    </a:lnTo>
                    <a:lnTo>
                      <a:pt x="83" y="10"/>
                    </a:lnTo>
                    <a:lnTo>
                      <a:pt x="78" y="10"/>
                    </a:lnTo>
                    <a:lnTo>
                      <a:pt x="78" y="10"/>
                    </a:lnTo>
                    <a:lnTo>
                      <a:pt x="77" y="10"/>
                    </a:lnTo>
                    <a:lnTo>
                      <a:pt x="76" y="10"/>
                    </a:lnTo>
                    <a:lnTo>
                      <a:pt x="74" y="10"/>
                    </a:lnTo>
                    <a:lnTo>
                      <a:pt x="73" y="9"/>
                    </a:lnTo>
                    <a:lnTo>
                      <a:pt x="7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6" name="Freeform 367">
                <a:extLst>
                  <a:ext uri="{FF2B5EF4-FFF2-40B4-BE49-F238E27FC236}">
                    <a16:creationId xmlns:a16="http://schemas.microsoft.com/office/drawing/2014/main" id="{9499FB3E-3EB6-4AB7-97AF-A44535AE6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5500" y="903288"/>
                <a:ext cx="7938" cy="4762"/>
              </a:xfrm>
              <a:custGeom>
                <a:avLst/>
                <a:gdLst>
                  <a:gd name="T0" fmla="*/ 0 w 21"/>
                  <a:gd name="T1" fmla="*/ 10 h 14"/>
                  <a:gd name="T2" fmla="*/ 1 w 21"/>
                  <a:gd name="T3" fmla="*/ 11 h 14"/>
                  <a:gd name="T4" fmla="*/ 2 w 21"/>
                  <a:gd name="T5" fmla="*/ 12 h 14"/>
                  <a:gd name="T6" fmla="*/ 3 w 21"/>
                  <a:gd name="T7" fmla="*/ 12 h 14"/>
                  <a:gd name="T8" fmla="*/ 4 w 21"/>
                  <a:gd name="T9" fmla="*/ 13 h 14"/>
                  <a:gd name="T10" fmla="*/ 6 w 21"/>
                  <a:gd name="T11" fmla="*/ 13 h 14"/>
                  <a:gd name="T12" fmla="*/ 7 w 21"/>
                  <a:gd name="T13" fmla="*/ 13 h 14"/>
                  <a:gd name="T14" fmla="*/ 8 w 21"/>
                  <a:gd name="T15" fmla="*/ 13 h 14"/>
                  <a:gd name="T16" fmla="*/ 10 w 21"/>
                  <a:gd name="T17" fmla="*/ 14 h 14"/>
                  <a:gd name="T18" fmla="*/ 12 w 21"/>
                  <a:gd name="T19" fmla="*/ 13 h 14"/>
                  <a:gd name="T20" fmla="*/ 14 w 21"/>
                  <a:gd name="T21" fmla="*/ 11 h 14"/>
                  <a:gd name="T22" fmla="*/ 19 w 21"/>
                  <a:gd name="T23" fmla="*/ 10 h 14"/>
                  <a:gd name="T24" fmla="*/ 19 w 21"/>
                  <a:gd name="T25" fmla="*/ 10 h 14"/>
                  <a:gd name="T26" fmla="*/ 19 w 21"/>
                  <a:gd name="T27" fmla="*/ 10 h 14"/>
                  <a:gd name="T28" fmla="*/ 19 w 21"/>
                  <a:gd name="T29" fmla="*/ 8 h 14"/>
                  <a:gd name="T30" fmla="*/ 19 w 21"/>
                  <a:gd name="T31" fmla="*/ 8 h 14"/>
                  <a:gd name="T32" fmla="*/ 20 w 21"/>
                  <a:gd name="T33" fmla="*/ 8 h 14"/>
                  <a:gd name="T34" fmla="*/ 21 w 21"/>
                  <a:gd name="T35" fmla="*/ 8 h 14"/>
                  <a:gd name="T36" fmla="*/ 21 w 21"/>
                  <a:gd name="T37" fmla="*/ 5 h 14"/>
                  <a:gd name="T38" fmla="*/ 21 w 21"/>
                  <a:gd name="T39" fmla="*/ 5 h 14"/>
                  <a:gd name="T40" fmla="*/ 16 w 21"/>
                  <a:gd name="T41" fmla="*/ 2 h 14"/>
                  <a:gd name="T42" fmla="*/ 15 w 21"/>
                  <a:gd name="T43" fmla="*/ 2 h 14"/>
                  <a:gd name="T44" fmla="*/ 15 w 21"/>
                  <a:gd name="T45" fmla="*/ 2 h 14"/>
                  <a:gd name="T46" fmla="*/ 14 w 21"/>
                  <a:gd name="T47" fmla="*/ 2 h 14"/>
                  <a:gd name="T48" fmla="*/ 13 w 21"/>
                  <a:gd name="T49" fmla="*/ 1 h 14"/>
                  <a:gd name="T50" fmla="*/ 12 w 21"/>
                  <a:gd name="T51" fmla="*/ 1 h 14"/>
                  <a:gd name="T52" fmla="*/ 12 w 21"/>
                  <a:gd name="T53" fmla="*/ 0 h 14"/>
                  <a:gd name="T54" fmla="*/ 7 w 21"/>
                  <a:gd name="T55" fmla="*/ 0 h 14"/>
                  <a:gd name="T56" fmla="*/ 6 w 21"/>
                  <a:gd name="T57" fmla="*/ 0 h 14"/>
                  <a:gd name="T58" fmla="*/ 3 w 21"/>
                  <a:gd name="T59" fmla="*/ 0 h 14"/>
                  <a:gd name="T60" fmla="*/ 2 w 21"/>
                  <a:gd name="T61" fmla="*/ 1 h 14"/>
                  <a:gd name="T62" fmla="*/ 0 w 21"/>
                  <a:gd name="T63" fmla="*/ 4 h 14"/>
                  <a:gd name="T64" fmla="*/ 0 w 21"/>
                  <a:gd name="T65" fmla="*/ 4 h 14"/>
                  <a:gd name="T66" fmla="*/ 0 w 21"/>
                  <a:gd name="T67" fmla="*/ 6 h 14"/>
                  <a:gd name="T68" fmla="*/ 0 w 21"/>
                  <a:gd name="T69" fmla="*/ 7 h 14"/>
                  <a:gd name="T70" fmla="*/ 0 w 21"/>
                  <a:gd name="T71" fmla="*/ 8 h 14"/>
                  <a:gd name="T72" fmla="*/ 0 w 21"/>
                  <a:gd name="T7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4">
                    <a:moveTo>
                      <a:pt x="0" y="10"/>
                    </a:moveTo>
                    <a:lnTo>
                      <a:pt x="1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10" y="14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 368">
                <a:extLst>
                  <a:ext uri="{FF2B5EF4-FFF2-40B4-BE49-F238E27FC236}">
                    <a16:creationId xmlns:a16="http://schemas.microsoft.com/office/drawing/2014/main" id="{7EA9EDEF-E88F-4E4E-82AB-77F60D483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7563" y="854075"/>
                <a:ext cx="38100" cy="7937"/>
              </a:xfrm>
              <a:custGeom>
                <a:avLst/>
                <a:gdLst>
                  <a:gd name="T0" fmla="*/ 8 w 120"/>
                  <a:gd name="T1" fmla="*/ 20 h 24"/>
                  <a:gd name="T2" fmla="*/ 14 w 120"/>
                  <a:gd name="T3" fmla="*/ 20 h 24"/>
                  <a:gd name="T4" fmla="*/ 16 w 120"/>
                  <a:gd name="T5" fmla="*/ 22 h 24"/>
                  <a:gd name="T6" fmla="*/ 24 w 120"/>
                  <a:gd name="T7" fmla="*/ 18 h 24"/>
                  <a:gd name="T8" fmla="*/ 28 w 120"/>
                  <a:gd name="T9" fmla="*/ 19 h 24"/>
                  <a:gd name="T10" fmla="*/ 28 w 120"/>
                  <a:gd name="T11" fmla="*/ 22 h 24"/>
                  <a:gd name="T12" fmla="*/ 35 w 120"/>
                  <a:gd name="T13" fmla="*/ 18 h 24"/>
                  <a:gd name="T14" fmla="*/ 36 w 120"/>
                  <a:gd name="T15" fmla="*/ 18 h 24"/>
                  <a:gd name="T16" fmla="*/ 36 w 120"/>
                  <a:gd name="T17" fmla="*/ 20 h 24"/>
                  <a:gd name="T18" fmla="*/ 42 w 120"/>
                  <a:gd name="T19" fmla="*/ 23 h 24"/>
                  <a:gd name="T20" fmla="*/ 49 w 120"/>
                  <a:gd name="T21" fmla="*/ 20 h 24"/>
                  <a:gd name="T22" fmla="*/ 54 w 120"/>
                  <a:gd name="T23" fmla="*/ 20 h 24"/>
                  <a:gd name="T24" fmla="*/ 54 w 120"/>
                  <a:gd name="T25" fmla="*/ 22 h 24"/>
                  <a:gd name="T26" fmla="*/ 63 w 120"/>
                  <a:gd name="T27" fmla="*/ 19 h 24"/>
                  <a:gd name="T28" fmla="*/ 63 w 120"/>
                  <a:gd name="T29" fmla="*/ 23 h 24"/>
                  <a:gd name="T30" fmla="*/ 65 w 120"/>
                  <a:gd name="T31" fmla="*/ 24 h 24"/>
                  <a:gd name="T32" fmla="*/ 69 w 120"/>
                  <a:gd name="T33" fmla="*/ 24 h 24"/>
                  <a:gd name="T34" fmla="*/ 73 w 120"/>
                  <a:gd name="T35" fmla="*/ 23 h 24"/>
                  <a:gd name="T36" fmla="*/ 77 w 120"/>
                  <a:gd name="T37" fmla="*/ 20 h 24"/>
                  <a:gd name="T38" fmla="*/ 84 w 120"/>
                  <a:gd name="T39" fmla="*/ 17 h 24"/>
                  <a:gd name="T40" fmla="*/ 88 w 120"/>
                  <a:gd name="T41" fmla="*/ 16 h 24"/>
                  <a:gd name="T42" fmla="*/ 93 w 120"/>
                  <a:gd name="T43" fmla="*/ 14 h 24"/>
                  <a:gd name="T44" fmla="*/ 99 w 120"/>
                  <a:gd name="T45" fmla="*/ 14 h 24"/>
                  <a:gd name="T46" fmla="*/ 108 w 120"/>
                  <a:gd name="T47" fmla="*/ 14 h 24"/>
                  <a:gd name="T48" fmla="*/ 114 w 120"/>
                  <a:gd name="T49" fmla="*/ 12 h 24"/>
                  <a:gd name="T50" fmla="*/ 119 w 120"/>
                  <a:gd name="T51" fmla="*/ 13 h 24"/>
                  <a:gd name="T52" fmla="*/ 119 w 120"/>
                  <a:gd name="T53" fmla="*/ 8 h 24"/>
                  <a:gd name="T54" fmla="*/ 110 w 120"/>
                  <a:gd name="T55" fmla="*/ 6 h 24"/>
                  <a:gd name="T56" fmla="*/ 105 w 120"/>
                  <a:gd name="T57" fmla="*/ 6 h 24"/>
                  <a:gd name="T58" fmla="*/ 99 w 120"/>
                  <a:gd name="T59" fmla="*/ 10 h 24"/>
                  <a:gd name="T60" fmla="*/ 94 w 120"/>
                  <a:gd name="T61" fmla="*/ 8 h 24"/>
                  <a:gd name="T62" fmla="*/ 89 w 120"/>
                  <a:gd name="T63" fmla="*/ 10 h 24"/>
                  <a:gd name="T64" fmla="*/ 83 w 120"/>
                  <a:gd name="T65" fmla="*/ 8 h 24"/>
                  <a:gd name="T66" fmla="*/ 81 w 120"/>
                  <a:gd name="T67" fmla="*/ 7 h 24"/>
                  <a:gd name="T68" fmla="*/ 73 w 120"/>
                  <a:gd name="T69" fmla="*/ 7 h 24"/>
                  <a:gd name="T70" fmla="*/ 69 w 120"/>
                  <a:gd name="T71" fmla="*/ 7 h 24"/>
                  <a:gd name="T72" fmla="*/ 65 w 120"/>
                  <a:gd name="T73" fmla="*/ 6 h 24"/>
                  <a:gd name="T74" fmla="*/ 60 w 120"/>
                  <a:gd name="T75" fmla="*/ 5 h 24"/>
                  <a:gd name="T76" fmla="*/ 57 w 120"/>
                  <a:gd name="T77" fmla="*/ 4 h 24"/>
                  <a:gd name="T78" fmla="*/ 57 w 120"/>
                  <a:gd name="T79" fmla="*/ 0 h 24"/>
                  <a:gd name="T80" fmla="*/ 48 w 120"/>
                  <a:gd name="T81" fmla="*/ 0 h 24"/>
                  <a:gd name="T82" fmla="*/ 43 w 120"/>
                  <a:gd name="T83" fmla="*/ 0 h 24"/>
                  <a:gd name="T84" fmla="*/ 37 w 120"/>
                  <a:gd name="T85" fmla="*/ 5 h 24"/>
                  <a:gd name="T86" fmla="*/ 34 w 120"/>
                  <a:gd name="T87" fmla="*/ 5 h 24"/>
                  <a:gd name="T88" fmla="*/ 25 w 120"/>
                  <a:gd name="T89" fmla="*/ 7 h 24"/>
                  <a:gd name="T90" fmla="*/ 22 w 120"/>
                  <a:gd name="T91" fmla="*/ 7 h 24"/>
                  <a:gd name="T92" fmla="*/ 20 w 120"/>
                  <a:gd name="T93" fmla="*/ 8 h 24"/>
                  <a:gd name="T94" fmla="*/ 14 w 120"/>
                  <a:gd name="T95" fmla="*/ 12 h 24"/>
                  <a:gd name="T96" fmla="*/ 12 w 120"/>
                  <a:gd name="T97" fmla="*/ 12 h 24"/>
                  <a:gd name="T98" fmla="*/ 8 w 120"/>
                  <a:gd name="T99" fmla="*/ 14 h 24"/>
                  <a:gd name="T100" fmla="*/ 7 w 120"/>
                  <a:gd name="T101" fmla="*/ 16 h 24"/>
                  <a:gd name="T102" fmla="*/ 4 w 120"/>
                  <a:gd name="T103" fmla="*/ 16 h 24"/>
                  <a:gd name="T104" fmla="*/ 0 w 120"/>
                  <a:gd name="T10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0" h="24">
                    <a:moveTo>
                      <a:pt x="2" y="20"/>
                    </a:moveTo>
                    <a:lnTo>
                      <a:pt x="6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3" y="20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20" y="20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5" y="18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28" y="20"/>
                    </a:lnTo>
                    <a:lnTo>
                      <a:pt x="28" y="22"/>
                    </a:lnTo>
                    <a:lnTo>
                      <a:pt x="29" y="22"/>
                    </a:lnTo>
                    <a:lnTo>
                      <a:pt x="30" y="22"/>
                    </a:lnTo>
                    <a:lnTo>
                      <a:pt x="35" y="18"/>
                    </a:lnTo>
                    <a:lnTo>
                      <a:pt x="35" y="18"/>
                    </a:lnTo>
                    <a:lnTo>
                      <a:pt x="35" y="18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5" y="19"/>
                    </a:lnTo>
                    <a:lnTo>
                      <a:pt x="36" y="20"/>
                    </a:lnTo>
                    <a:lnTo>
                      <a:pt x="36" y="22"/>
                    </a:lnTo>
                    <a:lnTo>
                      <a:pt x="40" y="22"/>
                    </a:lnTo>
                    <a:lnTo>
                      <a:pt x="42" y="23"/>
                    </a:lnTo>
                    <a:lnTo>
                      <a:pt x="47" y="22"/>
                    </a:lnTo>
                    <a:lnTo>
                      <a:pt x="49" y="20"/>
                    </a:lnTo>
                    <a:lnTo>
                      <a:pt x="49" y="20"/>
                    </a:lnTo>
                    <a:lnTo>
                      <a:pt x="49" y="20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8" y="20"/>
                    </a:lnTo>
                    <a:lnTo>
                      <a:pt x="61" y="19"/>
                    </a:lnTo>
                    <a:lnTo>
                      <a:pt x="63" y="19"/>
                    </a:lnTo>
                    <a:lnTo>
                      <a:pt x="64" y="19"/>
                    </a:lnTo>
                    <a:lnTo>
                      <a:pt x="63" y="19"/>
                    </a:lnTo>
                    <a:lnTo>
                      <a:pt x="63" y="23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5" y="24"/>
                    </a:lnTo>
                    <a:lnTo>
                      <a:pt x="66" y="24"/>
                    </a:lnTo>
                    <a:lnTo>
                      <a:pt x="67" y="24"/>
                    </a:lnTo>
                    <a:lnTo>
                      <a:pt x="69" y="24"/>
                    </a:lnTo>
                    <a:lnTo>
                      <a:pt x="71" y="24"/>
                    </a:lnTo>
                    <a:lnTo>
                      <a:pt x="72" y="23"/>
                    </a:lnTo>
                    <a:lnTo>
                      <a:pt x="73" y="23"/>
                    </a:lnTo>
                    <a:lnTo>
                      <a:pt x="75" y="22"/>
                    </a:lnTo>
                    <a:lnTo>
                      <a:pt x="76" y="22"/>
                    </a:lnTo>
                    <a:lnTo>
                      <a:pt x="77" y="20"/>
                    </a:lnTo>
                    <a:lnTo>
                      <a:pt x="79" y="19"/>
                    </a:lnTo>
                    <a:lnTo>
                      <a:pt x="81" y="19"/>
                    </a:lnTo>
                    <a:lnTo>
                      <a:pt x="84" y="17"/>
                    </a:lnTo>
                    <a:lnTo>
                      <a:pt x="87" y="16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90" y="16"/>
                    </a:lnTo>
                    <a:lnTo>
                      <a:pt x="92" y="14"/>
                    </a:lnTo>
                    <a:lnTo>
                      <a:pt x="93" y="14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4"/>
                    </a:lnTo>
                    <a:lnTo>
                      <a:pt x="101" y="14"/>
                    </a:lnTo>
                    <a:lnTo>
                      <a:pt x="105" y="14"/>
                    </a:lnTo>
                    <a:lnTo>
                      <a:pt x="108" y="14"/>
                    </a:lnTo>
                    <a:lnTo>
                      <a:pt x="111" y="14"/>
                    </a:lnTo>
                    <a:lnTo>
                      <a:pt x="113" y="13"/>
                    </a:lnTo>
                    <a:lnTo>
                      <a:pt x="114" y="12"/>
                    </a:lnTo>
                    <a:lnTo>
                      <a:pt x="118" y="13"/>
                    </a:lnTo>
                    <a:lnTo>
                      <a:pt x="119" y="13"/>
                    </a:lnTo>
                    <a:lnTo>
                      <a:pt x="119" y="13"/>
                    </a:lnTo>
                    <a:lnTo>
                      <a:pt x="120" y="11"/>
                    </a:lnTo>
                    <a:lnTo>
                      <a:pt x="119" y="10"/>
                    </a:lnTo>
                    <a:lnTo>
                      <a:pt x="119" y="8"/>
                    </a:lnTo>
                    <a:lnTo>
                      <a:pt x="118" y="7"/>
                    </a:lnTo>
                    <a:lnTo>
                      <a:pt x="113" y="7"/>
                    </a:lnTo>
                    <a:lnTo>
                      <a:pt x="110" y="6"/>
                    </a:lnTo>
                    <a:lnTo>
                      <a:pt x="107" y="6"/>
                    </a:lnTo>
                    <a:lnTo>
                      <a:pt x="107" y="6"/>
                    </a:lnTo>
                    <a:lnTo>
                      <a:pt x="105" y="6"/>
                    </a:lnTo>
                    <a:lnTo>
                      <a:pt x="101" y="8"/>
                    </a:lnTo>
                    <a:lnTo>
                      <a:pt x="100" y="10"/>
                    </a:lnTo>
                    <a:lnTo>
                      <a:pt x="99" y="10"/>
                    </a:lnTo>
                    <a:lnTo>
                      <a:pt x="98" y="8"/>
                    </a:lnTo>
                    <a:lnTo>
                      <a:pt x="96" y="8"/>
                    </a:lnTo>
                    <a:lnTo>
                      <a:pt x="94" y="8"/>
                    </a:lnTo>
                    <a:lnTo>
                      <a:pt x="90" y="1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7" y="8"/>
                    </a:lnTo>
                    <a:lnTo>
                      <a:pt x="86" y="8"/>
                    </a:lnTo>
                    <a:lnTo>
                      <a:pt x="83" y="8"/>
                    </a:lnTo>
                    <a:lnTo>
                      <a:pt x="82" y="7"/>
                    </a:lnTo>
                    <a:lnTo>
                      <a:pt x="81" y="7"/>
                    </a:lnTo>
                    <a:lnTo>
                      <a:pt x="81" y="7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7"/>
                    </a:lnTo>
                    <a:lnTo>
                      <a:pt x="70" y="7"/>
                    </a:lnTo>
                    <a:lnTo>
                      <a:pt x="70" y="7"/>
                    </a:lnTo>
                    <a:lnTo>
                      <a:pt x="69" y="7"/>
                    </a:lnTo>
                    <a:lnTo>
                      <a:pt x="67" y="6"/>
                    </a:lnTo>
                    <a:lnTo>
                      <a:pt x="67" y="6"/>
                    </a:lnTo>
                    <a:lnTo>
                      <a:pt x="65" y="6"/>
                    </a:lnTo>
                    <a:lnTo>
                      <a:pt x="65" y="5"/>
                    </a:lnTo>
                    <a:lnTo>
                      <a:pt x="61" y="5"/>
                    </a:lnTo>
                    <a:lnTo>
                      <a:pt x="60" y="5"/>
                    </a:lnTo>
                    <a:lnTo>
                      <a:pt x="59" y="5"/>
                    </a:lnTo>
                    <a:lnTo>
                      <a:pt x="58" y="5"/>
                    </a:lnTo>
                    <a:lnTo>
                      <a:pt x="57" y="4"/>
                    </a:lnTo>
                    <a:lnTo>
                      <a:pt x="58" y="4"/>
                    </a:lnTo>
                    <a:lnTo>
                      <a:pt x="58" y="2"/>
                    </a:lnTo>
                    <a:lnTo>
                      <a:pt x="57" y="0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0" y="2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36" y="4"/>
                    </a:lnTo>
                    <a:lnTo>
                      <a:pt x="34" y="5"/>
                    </a:lnTo>
                    <a:lnTo>
                      <a:pt x="28" y="8"/>
                    </a:lnTo>
                    <a:lnTo>
                      <a:pt x="27" y="7"/>
                    </a:lnTo>
                    <a:lnTo>
                      <a:pt x="25" y="7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8"/>
                    </a:lnTo>
                    <a:lnTo>
                      <a:pt x="18" y="10"/>
                    </a:lnTo>
                    <a:lnTo>
                      <a:pt x="14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4" y="16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8" name="Freeform 369">
                <a:extLst>
                  <a:ext uri="{FF2B5EF4-FFF2-40B4-BE49-F238E27FC236}">
                    <a16:creationId xmlns:a16="http://schemas.microsoft.com/office/drawing/2014/main" id="{5E8E1E84-BE66-482E-ACFB-60122908C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2963" y="854075"/>
                <a:ext cx="4763" cy="1587"/>
              </a:xfrm>
              <a:custGeom>
                <a:avLst/>
                <a:gdLst>
                  <a:gd name="T0" fmla="*/ 0 w 16"/>
                  <a:gd name="T1" fmla="*/ 3 h 5"/>
                  <a:gd name="T2" fmla="*/ 0 w 16"/>
                  <a:gd name="T3" fmla="*/ 4 h 5"/>
                  <a:gd name="T4" fmla="*/ 3 w 16"/>
                  <a:gd name="T5" fmla="*/ 4 h 5"/>
                  <a:gd name="T6" fmla="*/ 5 w 16"/>
                  <a:gd name="T7" fmla="*/ 4 h 5"/>
                  <a:gd name="T8" fmla="*/ 7 w 16"/>
                  <a:gd name="T9" fmla="*/ 3 h 5"/>
                  <a:gd name="T10" fmla="*/ 7 w 16"/>
                  <a:gd name="T11" fmla="*/ 3 h 5"/>
                  <a:gd name="T12" fmla="*/ 10 w 16"/>
                  <a:gd name="T13" fmla="*/ 5 h 5"/>
                  <a:gd name="T14" fmla="*/ 10 w 16"/>
                  <a:gd name="T15" fmla="*/ 5 h 5"/>
                  <a:gd name="T16" fmla="*/ 13 w 16"/>
                  <a:gd name="T17" fmla="*/ 5 h 5"/>
                  <a:gd name="T18" fmla="*/ 14 w 16"/>
                  <a:gd name="T19" fmla="*/ 5 h 5"/>
                  <a:gd name="T20" fmla="*/ 16 w 16"/>
                  <a:gd name="T21" fmla="*/ 4 h 5"/>
                  <a:gd name="T22" fmla="*/ 16 w 16"/>
                  <a:gd name="T23" fmla="*/ 3 h 5"/>
                  <a:gd name="T24" fmla="*/ 16 w 16"/>
                  <a:gd name="T25" fmla="*/ 3 h 5"/>
                  <a:gd name="T26" fmla="*/ 16 w 16"/>
                  <a:gd name="T27" fmla="*/ 3 h 5"/>
                  <a:gd name="T28" fmla="*/ 14 w 16"/>
                  <a:gd name="T29" fmla="*/ 0 h 5"/>
                  <a:gd name="T30" fmla="*/ 2 w 16"/>
                  <a:gd name="T31" fmla="*/ 0 h 5"/>
                  <a:gd name="T32" fmla="*/ 2 w 16"/>
                  <a:gd name="T33" fmla="*/ 0 h 5"/>
                  <a:gd name="T34" fmla="*/ 0 w 16"/>
                  <a:gd name="T35" fmla="*/ 3 h 5"/>
                  <a:gd name="T36" fmla="*/ 0 w 16"/>
                  <a:gd name="T3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5">
                    <a:moveTo>
                      <a:pt x="0" y="3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6" y="4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9" name="Freeform 370">
                <a:extLst>
                  <a:ext uri="{FF2B5EF4-FFF2-40B4-BE49-F238E27FC236}">
                    <a16:creationId xmlns:a16="http://schemas.microsoft.com/office/drawing/2014/main" id="{C9638298-E11D-4E7E-B1DD-06FEB8A44E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6925" y="855663"/>
                <a:ext cx="20638" cy="6350"/>
              </a:xfrm>
              <a:custGeom>
                <a:avLst/>
                <a:gdLst>
                  <a:gd name="T0" fmla="*/ 2 w 66"/>
                  <a:gd name="T1" fmla="*/ 10 h 17"/>
                  <a:gd name="T2" fmla="*/ 6 w 66"/>
                  <a:gd name="T3" fmla="*/ 9 h 17"/>
                  <a:gd name="T4" fmla="*/ 7 w 66"/>
                  <a:gd name="T5" fmla="*/ 9 h 17"/>
                  <a:gd name="T6" fmla="*/ 11 w 66"/>
                  <a:gd name="T7" fmla="*/ 10 h 17"/>
                  <a:gd name="T8" fmla="*/ 15 w 66"/>
                  <a:gd name="T9" fmla="*/ 11 h 17"/>
                  <a:gd name="T10" fmla="*/ 18 w 66"/>
                  <a:gd name="T11" fmla="*/ 9 h 17"/>
                  <a:gd name="T12" fmla="*/ 20 w 66"/>
                  <a:gd name="T13" fmla="*/ 9 h 17"/>
                  <a:gd name="T14" fmla="*/ 24 w 66"/>
                  <a:gd name="T15" fmla="*/ 6 h 17"/>
                  <a:gd name="T16" fmla="*/ 21 w 66"/>
                  <a:gd name="T17" fmla="*/ 9 h 17"/>
                  <a:gd name="T18" fmla="*/ 19 w 66"/>
                  <a:gd name="T19" fmla="*/ 10 h 17"/>
                  <a:gd name="T20" fmla="*/ 21 w 66"/>
                  <a:gd name="T21" fmla="*/ 12 h 17"/>
                  <a:gd name="T22" fmla="*/ 29 w 66"/>
                  <a:gd name="T23" fmla="*/ 13 h 17"/>
                  <a:gd name="T24" fmla="*/ 30 w 66"/>
                  <a:gd name="T25" fmla="*/ 13 h 17"/>
                  <a:gd name="T26" fmla="*/ 35 w 66"/>
                  <a:gd name="T27" fmla="*/ 15 h 17"/>
                  <a:gd name="T28" fmla="*/ 38 w 66"/>
                  <a:gd name="T29" fmla="*/ 15 h 17"/>
                  <a:gd name="T30" fmla="*/ 42 w 66"/>
                  <a:gd name="T31" fmla="*/ 16 h 17"/>
                  <a:gd name="T32" fmla="*/ 43 w 66"/>
                  <a:gd name="T33" fmla="*/ 15 h 17"/>
                  <a:gd name="T34" fmla="*/ 44 w 66"/>
                  <a:gd name="T35" fmla="*/ 12 h 17"/>
                  <a:gd name="T36" fmla="*/ 50 w 66"/>
                  <a:gd name="T37" fmla="*/ 16 h 17"/>
                  <a:gd name="T38" fmla="*/ 52 w 66"/>
                  <a:gd name="T39" fmla="*/ 17 h 17"/>
                  <a:gd name="T40" fmla="*/ 53 w 66"/>
                  <a:gd name="T41" fmla="*/ 17 h 17"/>
                  <a:gd name="T42" fmla="*/ 55 w 66"/>
                  <a:gd name="T43" fmla="*/ 17 h 17"/>
                  <a:gd name="T44" fmla="*/ 60 w 66"/>
                  <a:gd name="T45" fmla="*/ 16 h 17"/>
                  <a:gd name="T46" fmla="*/ 61 w 66"/>
                  <a:gd name="T47" fmla="*/ 16 h 17"/>
                  <a:gd name="T48" fmla="*/ 64 w 66"/>
                  <a:gd name="T49" fmla="*/ 17 h 17"/>
                  <a:gd name="T50" fmla="*/ 65 w 66"/>
                  <a:gd name="T51" fmla="*/ 15 h 17"/>
                  <a:gd name="T52" fmla="*/ 64 w 66"/>
                  <a:gd name="T53" fmla="*/ 12 h 17"/>
                  <a:gd name="T54" fmla="*/ 62 w 66"/>
                  <a:gd name="T55" fmla="*/ 12 h 17"/>
                  <a:gd name="T56" fmla="*/ 61 w 66"/>
                  <a:gd name="T57" fmla="*/ 12 h 17"/>
                  <a:gd name="T58" fmla="*/ 59 w 66"/>
                  <a:gd name="T59" fmla="*/ 12 h 17"/>
                  <a:gd name="T60" fmla="*/ 58 w 66"/>
                  <a:gd name="T61" fmla="*/ 12 h 17"/>
                  <a:gd name="T62" fmla="*/ 55 w 66"/>
                  <a:gd name="T63" fmla="*/ 13 h 17"/>
                  <a:gd name="T64" fmla="*/ 54 w 66"/>
                  <a:gd name="T65" fmla="*/ 12 h 17"/>
                  <a:gd name="T66" fmla="*/ 54 w 66"/>
                  <a:gd name="T67" fmla="*/ 11 h 17"/>
                  <a:gd name="T68" fmla="*/ 56 w 66"/>
                  <a:gd name="T69" fmla="*/ 10 h 17"/>
                  <a:gd name="T70" fmla="*/ 58 w 66"/>
                  <a:gd name="T71" fmla="*/ 10 h 17"/>
                  <a:gd name="T72" fmla="*/ 61 w 66"/>
                  <a:gd name="T73" fmla="*/ 9 h 17"/>
                  <a:gd name="T74" fmla="*/ 58 w 66"/>
                  <a:gd name="T75" fmla="*/ 5 h 17"/>
                  <a:gd name="T76" fmla="*/ 55 w 66"/>
                  <a:gd name="T77" fmla="*/ 5 h 17"/>
                  <a:gd name="T78" fmla="*/ 52 w 66"/>
                  <a:gd name="T79" fmla="*/ 4 h 17"/>
                  <a:gd name="T80" fmla="*/ 53 w 66"/>
                  <a:gd name="T81" fmla="*/ 3 h 17"/>
                  <a:gd name="T82" fmla="*/ 49 w 66"/>
                  <a:gd name="T83" fmla="*/ 1 h 17"/>
                  <a:gd name="T84" fmla="*/ 48 w 66"/>
                  <a:gd name="T85" fmla="*/ 1 h 17"/>
                  <a:gd name="T86" fmla="*/ 47 w 66"/>
                  <a:gd name="T87" fmla="*/ 4 h 17"/>
                  <a:gd name="T88" fmla="*/ 43 w 66"/>
                  <a:gd name="T89" fmla="*/ 4 h 17"/>
                  <a:gd name="T90" fmla="*/ 38 w 66"/>
                  <a:gd name="T91" fmla="*/ 4 h 17"/>
                  <a:gd name="T92" fmla="*/ 38 w 66"/>
                  <a:gd name="T93" fmla="*/ 6 h 17"/>
                  <a:gd name="T94" fmla="*/ 36 w 66"/>
                  <a:gd name="T95" fmla="*/ 6 h 17"/>
                  <a:gd name="T96" fmla="*/ 34 w 66"/>
                  <a:gd name="T97" fmla="*/ 4 h 17"/>
                  <a:gd name="T98" fmla="*/ 34 w 66"/>
                  <a:gd name="T99" fmla="*/ 4 h 17"/>
                  <a:gd name="T100" fmla="*/ 30 w 66"/>
                  <a:gd name="T101" fmla="*/ 4 h 17"/>
                  <a:gd name="T102" fmla="*/ 27 w 66"/>
                  <a:gd name="T103" fmla="*/ 3 h 17"/>
                  <a:gd name="T104" fmla="*/ 24 w 66"/>
                  <a:gd name="T105" fmla="*/ 3 h 17"/>
                  <a:gd name="T106" fmla="*/ 21 w 66"/>
                  <a:gd name="T107" fmla="*/ 4 h 17"/>
                  <a:gd name="T108" fmla="*/ 21 w 66"/>
                  <a:gd name="T109" fmla="*/ 4 h 17"/>
                  <a:gd name="T110" fmla="*/ 20 w 66"/>
                  <a:gd name="T111" fmla="*/ 4 h 17"/>
                  <a:gd name="T112" fmla="*/ 17 w 66"/>
                  <a:gd name="T113" fmla="*/ 5 h 17"/>
                  <a:gd name="T114" fmla="*/ 15 w 66"/>
                  <a:gd name="T115" fmla="*/ 6 h 17"/>
                  <a:gd name="T116" fmla="*/ 13 w 66"/>
                  <a:gd name="T117" fmla="*/ 5 h 17"/>
                  <a:gd name="T118" fmla="*/ 11 w 66"/>
                  <a:gd name="T119" fmla="*/ 5 h 17"/>
                  <a:gd name="T120" fmla="*/ 7 w 66"/>
                  <a:gd name="T121" fmla="*/ 4 h 17"/>
                  <a:gd name="T122" fmla="*/ 2 w 66"/>
                  <a:gd name="T123" fmla="*/ 5 h 17"/>
                  <a:gd name="T124" fmla="*/ 0 w 66"/>
                  <a:gd name="T125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6" h="17">
                    <a:moveTo>
                      <a:pt x="1" y="9"/>
                    </a:moveTo>
                    <a:lnTo>
                      <a:pt x="2" y="10"/>
                    </a:lnTo>
                    <a:lnTo>
                      <a:pt x="3" y="10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2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20" y="9"/>
                    </a:lnTo>
                    <a:lnTo>
                      <a:pt x="23" y="7"/>
                    </a:lnTo>
                    <a:lnTo>
                      <a:pt x="24" y="6"/>
                    </a:lnTo>
                    <a:lnTo>
                      <a:pt x="26" y="6"/>
                    </a:lnTo>
                    <a:lnTo>
                      <a:pt x="21" y="9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21" y="12"/>
                    </a:lnTo>
                    <a:lnTo>
                      <a:pt x="25" y="13"/>
                    </a:lnTo>
                    <a:lnTo>
                      <a:pt x="29" y="13"/>
                    </a:lnTo>
                    <a:lnTo>
                      <a:pt x="30" y="12"/>
                    </a:lnTo>
                    <a:lnTo>
                      <a:pt x="30" y="13"/>
                    </a:lnTo>
                    <a:lnTo>
                      <a:pt x="32" y="15"/>
                    </a:lnTo>
                    <a:lnTo>
                      <a:pt x="35" y="15"/>
                    </a:lnTo>
                    <a:lnTo>
                      <a:pt x="36" y="15"/>
                    </a:lnTo>
                    <a:lnTo>
                      <a:pt x="38" y="15"/>
                    </a:lnTo>
                    <a:lnTo>
                      <a:pt x="40" y="15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3" y="15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6" y="13"/>
                    </a:lnTo>
                    <a:lnTo>
                      <a:pt x="50" y="16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3" y="17"/>
                    </a:lnTo>
                    <a:lnTo>
                      <a:pt x="54" y="17"/>
                    </a:lnTo>
                    <a:lnTo>
                      <a:pt x="55" y="17"/>
                    </a:lnTo>
                    <a:lnTo>
                      <a:pt x="58" y="17"/>
                    </a:lnTo>
                    <a:lnTo>
                      <a:pt x="60" y="16"/>
                    </a:lnTo>
                    <a:lnTo>
                      <a:pt x="61" y="16"/>
                    </a:lnTo>
                    <a:lnTo>
                      <a:pt x="61" y="16"/>
                    </a:lnTo>
                    <a:lnTo>
                      <a:pt x="62" y="17"/>
                    </a:lnTo>
                    <a:lnTo>
                      <a:pt x="64" y="17"/>
                    </a:lnTo>
                    <a:lnTo>
                      <a:pt x="66" y="16"/>
                    </a:lnTo>
                    <a:lnTo>
                      <a:pt x="65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2" y="12"/>
                    </a:lnTo>
                    <a:lnTo>
                      <a:pt x="61" y="12"/>
                    </a:lnTo>
                    <a:lnTo>
                      <a:pt x="61" y="12"/>
                    </a:lnTo>
                    <a:lnTo>
                      <a:pt x="60" y="12"/>
                    </a:lnTo>
                    <a:lnTo>
                      <a:pt x="59" y="12"/>
                    </a:lnTo>
                    <a:lnTo>
                      <a:pt x="59" y="12"/>
                    </a:lnTo>
                    <a:lnTo>
                      <a:pt x="58" y="12"/>
                    </a:lnTo>
                    <a:lnTo>
                      <a:pt x="55" y="13"/>
                    </a:lnTo>
                    <a:lnTo>
                      <a:pt x="55" y="13"/>
                    </a:lnTo>
                    <a:lnTo>
                      <a:pt x="54" y="13"/>
                    </a:lnTo>
                    <a:lnTo>
                      <a:pt x="54" y="12"/>
                    </a:lnTo>
                    <a:lnTo>
                      <a:pt x="55" y="11"/>
                    </a:lnTo>
                    <a:lnTo>
                      <a:pt x="54" y="11"/>
                    </a:lnTo>
                    <a:lnTo>
                      <a:pt x="55" y="11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5" y="5"/>
                    </a:lnTo>
                    <a:lnTo>
                      <a:pt x="53" y="4"/>
                    </a:lnTo>
                    <a:lnTo>
                      <a:pt x="52" y="4"/>
                    </a:lnTo>
                    <a:lnTo>
                      <a:pt x="53" y="4"/>
                    </a:lnTo>
                    <a:lnTo>
                      <a:pt x="53" y="3"/>
                    </a:lnTo>
                    <a:lnTo>
                      <a:pt x="53" y="1"/>
                    </a:lnTo>
                    <a:lnTo>
                      <a:pt x="49" y="1"/>
                    </a:lnTo>
                    <a:lnTo>
                      <a:pt x="49" y="0"/>
                    </a:lnTo>
                    <a:lnTo>
                      <a:pt x="48" y="1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3" y="4"/>
                    </a:lnTo>
                    <a:lnTo>
                      <a:pt x="41" y="4"/>
                    </a:lnTo>
                    <a:lnTo>
                      <a:pt x="38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5" y="5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7" y="3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3" y="4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0" name="Freeform 371">
                <a:extLst>
                  <a:ext uri="{FF2B5EF4-FFF2-40B4-BE49-F238E27FC236}">
                    <a16:creationId xmlns:a16="http://schemas.microsoft.com/office/drawing/2014/main" id="{449A75E2-E0B2-4F57-8B5A-B92D61D8D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0738" y="855663"/>
                <a:ext cx="3175" cy="1587"/>
              </a:xfrm>
              <a:custGeom>
                <a:avLst/>
                <a:gdLst>
                  <a:gd name="T0" fmla="*/ 4 w 6"/>
                  <a:gd name="T1" fmla="*/ 5 h 5"/>
                  <a:gd name="T2" fmla="*/ 6 w 6"/>
                  <a:gd name="T3" fmla="*/ 2 h 5"/>
                  <a:gd name="T4" fmla="*/ 4 w 6"/>
                  <a:gd name="T5" fmla="*/ 0 h 5"/>
                  <a:gd name="T6" fmla="*/ 0 w 6"/>
                  <a:gd name="T7" fmla="*/ 2 h 5"/>
                  <a:gd name="T8" fmla="*/ 4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1" name="Freeform 372">
                <a:extLst>
                  <a:ext uri="{FF2B5EF4-FFF2-40B4-BE49-F238E27FC236}">
                    <a16:creationId xmlns:a16="http://schemas.microsoft.com/office/drawing/2014/main" id="{00507FBA-A925-4673-AE2A-F15010DE6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8663" y="957263"/>
                <a:ext cx="4763" cy="6350"/>
              </a:xfrm>
              <a:custGeom>
                <a:avLst/>
                <a:gdLst>
                  <a:gd name="T0" fmla="*/ 12 w 16"/>
                  <a:gd name="T1" fmla="*/ 5 h 19"/>
                  <a:gd name="T2" fmla="*/ 12 w 16"/>
                  <a:gd name="T3" fmla="*/ 5 h 19"/>
                  <a:gd name="T4" fmla="*/ 15 w 16"/>
                  <a:gd name="T5" fmla="*/ 1 h 19"/>
                  <a:gd name="T6" fmla="*/ 16 w 16"/>
                  <a:gd name="T7" fmla="*/ 1 h 19"/>
                  <a:gd name="T8" fmla="*/ 16 w 16"/>
                  <a:gd name="T9" fmla="*/ 0 h 19"/>
                  <a:gd name="T10" fmla="*/ 15 w 16"/>
                  <a:gd name="T11" fmla="*/ 0 h 19"/>
                  <a:gd name="T12" fmla="*/ 11 w 16"/>
                  <a:gd name="T13" fmla="*/ 0 h 19"/>
                  <a:gd name="T14" fmla="*/ 9 w 16"/>
                  <a:gd name="T15" fmla="*/ 0 h 19"/>
                  <a:gd name="T16" fmla="*/ 9 w 16"/>
                  <a:gd name="T17" fmla="*/ 0 h 19"/>
                  <a:gd name="T18" fmla="*/ 9 w 16"/>
                  <a:gd name="T19" fmla="*/ 0 h 19"/>
                  <a:gd name="T20" fmla="*/ 6 w 16"/>
                  <a:gd name="T21" fmla="*/ 1 h 19"/>
                  <a:gd name="T22" fmla="*/ 6 w 16"/>
                  <a:gd name="T23" fmla="*/ 1 h 19"/>
                  <a:gd name="T24" fmla="*/ 5 w 16"/>
                  <a:gd name="T25" fmla="*/ 2 h 19"/>
                  <a:gd name="T26" fmla="*/ 4 w 16"/>
                  <a:gd name="T27" fmla="*/ 3 h 19"/>
                  <a:gd name="T28" fmla="*/ 3 w 16"/>
                  <a:gd name="T29" fmla="*/ 5 h 19"/>
                  <a:gd name="T30" fmla="*/ 1 w 16"/>
                  <a:gd name="T31" fmla="*/ 6 h 19"/>
                  <a:gd name="T32" fmla="*/ 0 w 16"/>
                  <a:gd name="T33" fmla="*/ 7 h 19"/>
                  <a:gd name="T34" fmla="*/ 0 w 16"/>
                  <a:gd name="T35" fmla="*/ 7 h 19"/>
                  <a:gd name="T36" fmla="*/ 1 w 16"/>
                  <a:gd name="T37" fmla="*/ 9 h 19"/>
                  <a:gd name="T38" fmla="*/ 1 w 16"/>
                  <a:gd name="T39" fmla="*/ 11 h 19"/>
                  <a:gd name="T40" fmla="*/ 1 w 16"/>
                  <a:gd name="T41" fmla="*/ 12 h 19"/>
                  <a:gd name="T42" fmla="*/ 1 w 16"/>
                  <a:gd name="T43" fmla="*/ 13 h 19"/>
                  <a:gd name="T44" fmla="*/ 1 w 16"/>
                  <a:gd name="T45" fmla="*/ 14 h 19"/>
                  <a:gd name="T46" fmla="*/ 1 w 16"/>
                  <a:gd name="T47" fmla="*/ 15 h 19"/>
                  <a:gd name="T48" fmla="*/ 1 w 16"/>
                  <a:gd name="T49" fmla="*/ 17 h 19"/>
                  <a:gd name="T50" fmla="*/ 1 w 16"/>
                  <a:gd name="T51" fmla="*/ 18 h 19"/>
                  <a:gd name="T52" fmla="*/ 1 w 16"/>
                  <a:gd name="T53" fmla="*/ 19 h 19"/>
                  <a:gd name="T54" fmla="*/ 3 w 16"/>
                  <a:gd name="T55" fmla="*/ 19 h 19"/>
                  <a:gd name="T56" fmla="*/ 3 w 16"/>
                  <a:gd name="T57" fmla="*/ 19 h 19"/>
                  <a:gd name="T58" fmla="*/ 4 w 16"/>
                  <a:gd name="T59" fmla="*/ 19 h 19"/>
                  <a:gd name="T60" fmla="*/ 6 w 16"/>
                  <a:gd name="T61" fmla="*/ 18 h 19"/>
                  <a:gd name="T62" fmla="*/ 8 w 16"/>
                  <a:gd name="T63" fmla="*/ 17 h 19"/>
                  <a:gd name="T64" fmla="*/ 8 w 16"/>
                  <a:gd name="T65" fmla="*/ 14 h 19"/>
                  <a:gd name="T66" fmla="*/ 9 w 16"/>
                  <a:gd name="T67" fmla="*/ 13 h 19"/>
                  <a:gd name="T68" fmla="*/ 9 w 16"/>
                  <a:gd name="T69" fmla="*/ 13 h 19"/>
                  <a:gd name="T70" fmla="*/ 11 w 16"/>
                  <a:gd name="T71" fmla="*/ 11 h 19"/>
                  <a:gd name="T72" fmla="*/ 11 w 16"/>
                  <a:gd name="T73" fmla="*/ 9 h 19"/>
                  <a:gd name="T74" fmla="*/ 11 w 16"/>
                  <a:gd name="T75" fmla="*/ 7 h 19"/>
                  <a:gd name="T76" fmla="*/ 11 w 16"/>
                  <a:gd name="T77" fmla="*/ 6 h 19"/>
                  <a:gd name="T78" fmla="*/ 11 w 16"/>
                  <a:gd name="T79" fmla="*/ 6 h 19"/>
                  <a:gd name="T80" fmla="*/ 11 w 16"/>
                  <a:gd name="T81" fmla="*/ 6 h 19"/>
                  <a:gd name="T82" fmla="*/ 12 w 16"/>
                  <a:gd name="T8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" h="19">
                    <a:moveTo>
                      <a:pt x="12" y="5"/>
                    </a:moveTo>
                    <a:lnTo>
                      <a:pt x="12" y="5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6" y="18"/>
                    </a:lnTo>
                    <a:lnTo>
                      <a:pt x="8" y="17"/>
                    </a:lnTo>
                    <a:lnTo>
                      <a:pt x="8" y="14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1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2" name="Freeform 373">
                <a:extLst>
                  <a:ext uri="{FF2B5EF4-FFF2-40B4-BE49-F238E27FC236}">
                    <a16:creationId xmlns:a16="http://schemas.microsoft.com/office/drawing/2014/main" id="{5AB4ED52-F3E8-47CD-8397-3311B0B26A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5963" y="969963"/>
                <a:ext cx="3175" cy="1587"/>
              </a:xfrm>
              <a:custGeom>
                <a:avLst/>
                <a:gdLst>
                  <a:gd name="T0" fmla="*/ 1 w 8"/>
                  <a:gd name="T1" fmla="*/ 5 h 7"/>
                  <a:gd name="T2" fmla="*/ 3 w 8"/>
                  <a:gd name="T3" fmla="*/ 6 h 7"/>
                  <a:gd name="T4" fmla="*/ 6 w 8"/>
                  <a:gd name="T5" fmla="*/ 7 h 7"/>
                  <a:gd name="T6" fmla="*/ 6 w 8"/>
                  <a:gd name="T7" fmla="*/ 7 h 7"/>
                  <a:gd name="T8" fmla="*/ 8 w 8"/>
                  <a:gd name="T9" fmla="*/ 5 h 7"/>
                  <a:gd name="T10" fmla="*/ 7 w 8"/>
                  <a:gd name="T11" fmla="*/ 3 h 7"/>
                  <a:gd name="T12" fmla="*/ 6 w 8"/>
                  <a:gd name="T13" fmla="*/ 3 h 7"/>
                  <a:gd name="T14" fmla="*/ 6 w 8"/>
                  <a:gd name="T15" fmla="*/ 2 h 7"/>
                  <a:gd name="T16" fmla="*/ 5 w 8"/>
                  <a:gd name="T17" fmla="*/ 2 h 7"/>
                  <a:gd name="T18" fmla="*/ 5 w 8"/>
                  <a:gd name="T19" fmla="*/ 2 h 7"/>
                  <a:gd name="T20" fmla="*/ 2 w 8"/>
                  <a:gd name="T21" fmla="*/ 0 h 7"/>
                  <a:gd name="T22" fmla="*/ 2 w 8"/>
                  <a:gd name="T23" fmla="*/ 0 h 7"/>
                  <a:gd name="T24" fmla="*/ 1 w 8"/>
                  <a:gd name="T25" fmla="*/ 0 h 7"/>
                  <a:gd name="T26" fmla="*/ 0 w 8"/>
                  <a:gd name="T27" fmla="*/ 2 h 7"/>
                  <a:gd name="T28" fmla="*/ 0 w 8"/>
                  <a:gd name="T29" fmla="*/ 2 h 7"/>
                  <a:gd name="T30" fmla="*/ 1 w 8"/>
                  <a:gd name="T31" fmla="*/ 5 h 7"/>
                  <a:gd name="T32" fmla="*/ 1 w 8"/>
                  <a:gd name="T3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7">
                    <a:moveTo>
                      <a:pt x="1" y="5"/>
                    </a:moveTo>
                    <a:lnTo>
                      <a:pt x="3" y="6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3" name="Freeform 374">
                <a:extLst>
                  <a:ext uri="{FF2B5EF4-FFF2-40B4-BE49-F238E27FC236}">
                    <a16:creationId xmlns:a16="http://schemas.microsoft.com/office/drawing/2014/main" id="{404ABF7E-689F-4C43-9A8E-F6BBF292B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7325" y="1196975"/>
                <a:ext cx="3175" cy="11112"/>
              </a:xfrm>
              <a:custGeom>
                <a:avLst/>
                <a:gdLst>
                  <a:gd name="T0" fmla="*/ 14 w 14"/>
                  <a:gd name="T1" fmla="*/ 33 h 33"/>
                  <a:gd name="T2" fmla="*/ 8 w 14"/>
                  <a:gd name="T3" fmla="*/ 17 h 33"/>
                  <a:gd name="T4" fmla="*/ 0 w 14"/>
                  <a:gd name="T5" fmla="*/ 0 h 33"/>
                  <a:gd name="T6" fmla="*/ 0 w 14"/>
                  <a:gd name="T7" fmla="*/ 33 h 33"/>
                  <a:gd name="T8" fmla="*/ 14 w 14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3">
                    <a:moveTo>
                      <a:pt x="14" y="33"/>
                    </a:moveTo>
                    <a:lnTo>
                      <a:pt x="8" y="17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1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1A674BA-86A2-44D3-934A-F8B1A8B6AE8A}"/>
                </a:ext>
              </a:extLst>
            </p:cNvPr>
            <p:cNvSpPr txBox="1"/>
            <p:nvPr/>
          </p:nvSpPr>
          <p:spPr>
            <a:xfrm>
              <a:off x="2178703" y="1996511"/>
              <a:ext cx="42964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Increased trade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– Greater choice of goods 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3EDBE28-1855-4362-A774-D7D01ED6E007}"/>
                </a:ext>
              </a:extLst>
            </p:cNvPr>
            <p:cNvSpPr txBox="1"/>
            <p:nvPr/>
          </p:nvSpPr>
          <p:spPr>
            <a:xfrm>
              <a:off x="2178703" y="2664055"/>
              <a:ext cx="3227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Greater competition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– lower prices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72C2E25-8F24-45A6-8DC6-D215936D3E31}"/>
                </a:ext>
              </a:extLst>
            </p:cNvPr>
            <p:cNvSpPr txBox="1"/>
            <p:nvPr/>
          </p:nvSpPr>
          <p:spPr>
            <a:xfrm>
              <a:off x="2178703" y="3322073"/>
              <a:ext cx="41955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Economics of scale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– more efficient production 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71FA975-9F1C-4029-A385-F57779992E50}"/>
                </a:ext>
              </a:extLst>
            </p:cNvPr>
            <p:cNvSpPr txBox="1"/>
            <p:nvPr/>
          </p:nvSpPr>
          <p:spPr>
            <a:xfrm>
              <a:off x="2178702" y="3988030"/>
              <a:ext cx="3784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Increased capital and labour mobility 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A3FD245-F736-4F71-B3E9-1766A4422D62}"/>
                </a:ext>
              </a:extLst>
            </p:cNvPr>
            <p:cNvSpPr txBox="1"/>
            <p:nvPr/>
          </p:nvSpPr>
          <p:spPr>
            <a:xfrm>
              <a:off x="2178703" y="4646048"/>
              <a:ext cx="3227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Tax avoidance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– easier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8CFE29D-DEFB-43DC-BA9E-0AC90F0238A0}"/>
                </a:ext>
              </a:extLst>
            </p:cNvPr>
            <p:cNvSpPr txBox="1"/>
            <p:nvPr/>
          </p:nvSpPr>
          <p:spPr>
            <a:xfrm>
              <a:off x="2178702" y="5304068"/>
              <a:ext cx="4361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Structural unemployment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– from shifting sectors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BCF0FC2-99A5-49F2-9532-F559016D4349}"/>
                </a:ext>
              </a:extLst>
            </p:cNvPr>
            <p:cNvSpPr txBox="1"/>
            <p:nvPr/>
          </p:nvSpPr>
          <p:spPr>
            <a:xfrm>
              <a:off x="2178703" y="5962086"/>
              <a:ext cx="3227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Monopoly power of multinationals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388301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9B0B9416-5B37-47EA-BECF-ED9B30CB3DC1}" vid="{1382251E-5AE6-4A18-9A92-D101474D8F21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2</TotalTime>
  <Words>84</Words>
  <Application>Microsoft Macintosh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GLOBALIZATION</vt:lpstr>
      <vt:lpstr>GLOBALIZATION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GLOBALIZATION</dc:title>
  <dc:creator>Ashish Arora</dc:creator>
  <cp:lastModifiedBy>Ashish Arora</cp:lastModifiedBy>
  <cp:revision>71</cp:revision>
  <dcterms:created xsi:type="dcterms:W3CDTF">2018-11-26T09:06:10Z</dcterms:created>
  <dcterms:modified xsi:type="dcterms:W3CDTF">2019-12-12T16:23:16Z</dcterms:modified>
</cp:coreProperties>
</file>