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0" r:id="rId1"/>
    <p:sldMasterId id="2147483684" r:id="rId2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2" autoAdjust="0"/>
    <p:restoredTop sz="94676"/>
  </p:normalViewPr>
  <p:slideViewPr>
    <p:cSldViewPr>
      <p:cViewPr varScale="1">
        <p:scale>
          <a:sx n="106" d="100"/>
          <a:sy n="106" d="100"/>
        </p:scale>
        <p:origin x="82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2/19/17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68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0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27599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B5B6F76-B97C-4384-9B99-6DDE55EEC921}" type="datetime1">
              <a:rPr lang="en-US" smtClean="0"/>
              <a:pPr/>
              <a:t>2/19/17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PRESENTER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B5B6F76-B97C-4384-9B99-6DDE55EEC92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PRESENTER NAME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6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61"/>
          <p:cNvGrpSpPr/>
          <p:nvPr/>
        </p:nvGrpSpPr>
        <p:grpSpPr>
          <a:xfrm>
            <a:off x="1506000" y="1059230"/>
            <a:ext cx="3591776" cy="5538122"/>
            <a:chOff x="5264130" y="923925"/>
            <a:chExt cx="3463769" cy="5340750"/>
          </a:xfrm>
        </p:grpSpPr>
        <p:sp>
          <p:nvSpPr>
            <p:cNvPr id="63" name="Rectangle 1"/>
            <p:cNvSpPr/>
            <p:nvPr/>
          </p:nvSpPr>
          <p:spPr>
            <a:xfrm rot="21324452">
              <a:off x="5264130" y="5635245"/>
              <a:ext cx="2436318" cy="629430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0722" h="1486027">
                  <a:moveTo>
                    <a:pt x="0" y="1611"/>
                  </a:moveTo>
                  <a:lnTo>
                    <a:pt x="2705153" y="0"/>
                  </a:lnTo>
                  <a:lnTo>
                    <a:pt x="3550722" y="1486027"/>
                  </a:lnTo>
                  <a:lnTo>
                    <a:pt x="0" y="1486027"/>
                  </a:lnTo>
                  <a:lnTo>
                    <a:pt x="0" y="16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74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"/>
            <p:cNvSpPr/>
            <p:nvPr/>
          </p:nvSpPr>
          <p:spPr>
            <a:xfrm>
              <a:off x="5274945" y="923925"/>
              <a:ext cx="3437765" cy="5238266"/>
            </a:xfrm>
            <a:custGeom>
              <a:avLst/>
              <a:gdLst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2 w 3802912"/>
                <a:gd name="connsiteY2" fmla="*/ 4295251 h 4295251"/>
                <a:gd name="connsiteX3" fmla="*/ 0 w 3802912"/>
                <a:gd name="connsiteY3" fmla="*/ 4295251 h 4295251"/>
                <a:gd name="connsiteX4" fmla="*/ 0 w 3802912"/>
                <a:gd name="connsiteY4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859317 h 4295251"/>
                <a:gd name="connsiteX3" fmla="*/ 3802912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859317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4464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0211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3802912 w 3802912"/>
                <a:gd name="connsiteY3" fmla="*/ 4295251 h 4295251"/>
                <a:gd name="connsiteX4" fmla="*/ 2665228 w 3802912"/>
                <a:gd name="connsiteY4" fmla="*/ 4284619 h 4295251"/>
                <a:gd name="connsiteX5" fmla="*/ 0 w 3802912"/>
                <a:gd name="connsiteY5" fmla="*/ 4295251 h 4295251"/>
                <a:gd name="connsiteX6" fmla="*/ 0 w 3802912"/>
                <a:gd name="connsiteY6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97126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912" h="4295251">
                  <a:moveTo>
                    <a:pt x="0" y="0"/>
                  </a:moveTo>
                  <a:lnTo>
                    <a:pt x="3802912" y="0"/>
                  </a:lnTo>
                  <a:cubicBezTo>
                    <a:pt x="3802912" y="1286439"/>
                    <a:pt x="3802911" y="2115679"/>
                    <a:pt x="3802911" y="3402118"/>
                  </a:cubicBezTo>
                  <a:cubicBezTo>
                    <a:pt x="3294321" y="3850407"/>
                    <a:pt x="3160823" y="3944377"/>
                    <a:pt x="2697126" y="4295251"/>
                  </a:cubicBezTo>
                  <a:lnTo>
                    <a:pt x="0" y="42952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tint val="66000"/>
                    <a:satMod val="160000"/>
                  </a:schemeClr>
                </a:gs>
                <a:gs pos="50000">
                  <a:schemeClr val="bg1">
                    <a:lumMod val="65000"/>
                    <a:tint val="44500"/>
                    <a:satMod val="160000"/>
                  </a:schemeClr>
                </a:gs>
                <a:gs pos="100000">
                  <a:schemeClr val="bg1">
                    <a:lumMod val="6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8"/>
            <p:cNvSpPr/>
            <p:nvPr/>
          </p:nvSpPr>
          <p:spPr>
            <a:xfrm rot="18715543">
              <a:off x="7349835" y="5333112"/>
              <a:ext cx="1489426" cy="354538"/>
            </a:xfrm>
            <a:custGeom>
              <a:avLst/>
              <a:gdLst>
                <a:gd name="connsiteX0" fmla="*/ 0 w 1409551"/>
                <a:gd name="connsiteY0" fmla="*/ 0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0 w 1409551"/>
                <a:gd name="connsiteY4" fmla="*/ 0 h 415578"/>
                <a:gd name="connsiteX0" fmla="*/ 116066 w 1409551"/>
                <a:gd name="connsiteY0" fmla="*/ 88508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116066 w 1409551"/>
                <a:gd name="connsiteY4" fmla="*/ 88508 h 415578"/>
                <a:gd name="connsiteX0" fmla="*/ 116066 w 1409551"/>
                <a:gd name="connsiteY0" fmla="*/ 2851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16066 w 1409551"/>
                <a:gd name="connsiteY4" fmla="*/ 2851 h 329921"/>
                <a:gd name="connsiteX0" fmla="*/ 125476 w 1409551"/>
                <a:gd name="connsiteY0" fmla="*/ 17890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25476 w 1409551"/>
                <a:gd name="connsiteY4" fmla="*/ 17890 h 329921"/>
                <a:gd name="connsiteX0" fmla="*/ 125476 w 1409551"/>
                <a:gd name="connsiteY0" fmla="*/ 1339 h 313370"/>
                <a:gd name="connsiteX1" fmla="*/ 1216110 w 1409551"/>
                <a:gd name="connsiteY1" fmla="*/ 0 h 313370"/>
                <a:gd name="connsiteX2" fmla="*/ 1409551 w 1409551"/>
                <a:gd name="connsiteY2" fmla="*/ 313370 h 313370"/>
                <a:gd name="connsiteX3" fmla="*/ 0 w 1409551"/>
                <a:gd name="connsiteY3" fmla="*/ 313370 h 313370"/>
                <a:gd name="connsiteX4" fmla="*/ 125476 w 1409551"/>
                <a:gd name="connsiteY4" fmla="*/ 1339 h 313370"/>
                <a:gd name="connsiteX0" fmla="*/ 138456 w 1422531"/>
                <a:gd name="connsiteY0" fmla="*/ 1339 h 313370"/>
                <a:gd name="connsiteX1" fmla="*/ 1229090 w 1422531"/>
                <a:gd name="connsiteY1" fmla="*/ 0 h 313370"/>
                <a:gd name="connsiteX2" fmla="*/ 1422531 w 1422531"/>
                <a:gd name="connsiteY2" fmla="*/ 313370 h 313370"/>
                <a:gd name="connsiteX3" fmla="*/ 0 w 1422531"/>
                <a:gd name="connsiteY3" fmla="*/ 302658 h 313370"/>
                <a:gd name="connsiteX4" fmla="*/ 138456 w 1422531"/>
                <a:gd name="connsiteY4" fmla="*/ 1339 h 313370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0 w 1422531"/>
                <a:gd name="connsiteY3" fmla="*/ 311311 h 322023"/>
                <a:gd name="connsiteX4" fmla="*/ 138456 w 1422531"/>
                <a:gd name="connsiteY4" fmla="*/ 9992 h 322023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763722 w 1422531"/>
                <a:gd name="connsiteY3" fmla="*/ 309452 h 322023"/>
                <a:gd name="connsiteX4" fmla="*/ 0 w 1422531"/>
                <a:gd name="connsiteY4" fmla="*/ 311311 h 322023"/>
                <a:gd name="connsiteX5" fmla="*/ 138456 w 1422531"/>
                <a:gd name="connsiteY5" fmla="*/ 9992 h 322023"/>
                <a:gd name="connsiteX0" fmla="*/ 138456 w 1422531"/>
                <a:gd name="connsiteY0" fmla="*/ 9992 h 342403"/>
                <a:gd name="connsiteX1" fmla="*/ 1236231 w 1422531"/>
                <a:gd name="connsiteY1" fmla="*/ 0 h 342403"/>
                <a:gd name="connsiteX2" fmla="*/ 1422531 w 1422531"/>
                <a:gd name="connsiteY2" fmla="*/ 322023 h 342403"/>
                <a:gd name="connsiteX3" fmla="*/ 763722 w 1422531"/>
                <a:gd name="connsiteY3" fmla="*/ 309452 h 342403"/>
                <a:gd name="connsiteX4" fmla="*/ 0 w 1422531"/>
                <a:gd name="connsiteY4" fmla="*/ 311311 h 342403"/>
                <a:gd name="connsiteX5" fmla="*/ 138456 w 1422531"/>
                <a:gd name="connsiteY5" fmla="*/ 9992 h 342403"/>
                <a:gd name="connsiteX0" fmla="*/ 138456 w 1422531"/>
                <a:gd name="connsiteY0" fmla="*/ 9992 h 350687"/>
                <a:gd name="connsiteX1" fmla="*/ 1236231 w 1422531"/>
                <a:gd name="connsiteY1" fmla="*/ 0 h 350687"/>
                <a:gd name="connsiteX2" fmla="*/ 1422531 w 1422531"/>
                <a:gd name="connsiteY2" fmla="*/ 322023 h 350687"/>
                <a:gd name="connsiteX3" fmla="*/ 723744 w 1422531"/>
                <a:gd name="connsiteY3" fmla="*/ 338409 h 350687"/>
                <a:gd name="connsiteX4" fmla="*/ 0 w 1422531"/>
                <a:gd name="connsiteY4" fmla="*/ 311311 h 350687"/>
                <a:gd name="connsiteX5" fmla="*/ 138456 w 1422531"/>
                <a:gd name="connsiteY5" fmla="*/ 9992 h 350687"/>
                <a:gd name="connsiteX0" fmla="*/ 138456 w 1422531"/>
                <a:gd name="connsiteY0" fmla="*/ 9992 h 342919"/>
                <a:gd name="connsiteX1" fmla="*/ 1236231 w 1422531"/>
                <a:gd name="connsiteY1" fmla="*/ 0 h 342919"/>
                <a:gd name="connsiteX2" fmla="*/ 1422531 w 1422531"/>
                <a:gd name="connsiteY2" fmla="*/ 322023 h 342919"/>
                <a:gd name="connsiteX3" fmla="*/ 723744 w 1422531"/>
                <a:gd name="connsiteY3" fmla="*/ 338409 h 342919"/>
                <a:gd name="connsiteX4" fmla="*/ 0 w 1422531"/>
                <a:gd name="connsiteY4" fmla="*/ 311311 h 342919"/>
                <a:gd name="connsiteX5" fmla="*/ 138456 w 1422531"/>
                <a:gd name="connsiteY5" fmla="*/ 9992 h 342919"/>
                <a:gd name="connsiteX0" fmla="*/ 138456 w 1422531"/>
                <a:gd name="connsiteY0" fmla="*/ 9992 h 340517"/>
                <a:gd name="connsiteX1" fmla="*/ 1236231 w 1422531"/>
                <a:gd name="connsiteY1" fmla="*/ 0 h 340517"/>
                <a:gd name="connsiteX2" fmla="*/ 1422531 w 1422531"/>
                <a:gd name="connsiteY2" fmla="*/ 322023 h 340517"/>
                <a:gd name="connsiteX3" fmla="*/ 723744 w 1422531"/>
                <a:gd name="connsiteY3" fmla="*/ 338409 h 340517"/>
                <a:gd name="connsiteX4" fmla="*/ 0 w 1422531"/>
                <a:gd name="connsiteY4" fmla="*/ 311311 h 340517"/>
                <a:gd name="connsiteX5" fmla="*/ 138456 w 1422531"/>
                <a:gd name="connsiteY5" fmla="*/ 9992 h 340517"/>
                <a:gd name="connsiteX0" fmla="*/ 138456 w 1422531"/>
                <a:gd name="connsiteY0" fmla="*/ 9992 h 338614"/>
                <a:gd name="connsiteX1" fmla="*/ 1236231 w 1422531"/>
                <a:gd name="connsiteY1" fmla="*/ 0 h 338614"/>
                <a:gd name="connsiteX2" fmla="*/ 1422531 w 1422531"/>
                <a:gd name="connsiteY2" fmla="*/ 322023 h 338614"/>
                <a:gd name="connsiteX3" fmla="*/ 723744 w 1422531"/>
                <a:gd name="connsiteY3" fmla="*/ 338409 h 338614"/>
                <a:gd name="connsiteX4" fmla="*/ 0 w 1422531"/>
                <a:gd name="connsiteY4" fmla="*/ 311311 h 338614"/>
                <a:gd name="connsiteX5" fmla="*/ 138456 w 1422531"/>
                <a:gd name="connsiteY5" fmla="*/ 9992 h 33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531" h="338614">
                  <a:moveTo>
                    <a:pt x="138456" y="9992"/>
                  </a:moveTo>
                  <a:lnTo>
                    <a:pt x="1236231" y="0"/>
                  </a:lnTo>
                  <a:lnTo>
                    <a:pt x="1422531" y="322023"/>
                  </a:lnTo>
                  <a:cubicBezTo>
                    <a:pt x="1315019" y="329970"/>
                    <a:pt x="960832" y="340194"/>
                    <a:pt x="723744" y="338409"/>
                  </a:cubicBezTo>
                  <a:cubicBezTo>
                    <a:pt x="486656" y="336624"/>
                    <a:pt x="107309" y="337602"/>
                    <a:pt x="0" y="311311"/>
                  </a:cubicBezTo>
                  <a:lnTo>
                    <a:pt x="138456" y="999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Isosceles Triangle 55"/>
            <p:cNvSpPr/>
            <p:nvPr/>
          </p:nvSpPr>
          <p:spPr>
            <a:xfrm rot="1181314">
              <a:off x="7718676" y="4985617"/>
              <a:ext cx="1009223" cy="1060619"/>
            </a:xfrm>
            <a:custGeom>
              <a:avLst/>
              <a:gdLst>
                <a:gd name="connsiteX0" fmla="*/ 0 w 1009223"/>
                <a:gd name="connsiteY0" fmla="*/ 857033 h 857033"/>
                <a:gd name="connsiteX1" fmla="*/ 504612 w 1009223"/>
                <a:gd name="connsiteY1" fmla="*/ 0 h 857033"/>
                <a:gd name="connsiteX2" fmla="*/ 1009223 w 1009223"/>
                <a:gd name="connsiteY2" fmla="*/ 857033 h 857033"/>
                <a:gd name="connsiteX3" fmla="*/ 0 w 1009223"/>
                <a:gd name="connsiteY3" fmla="*/ 857033 h 857033"/>
                <a:gd name="connsiteX0" fmla="*/ 0 w 1009223"/>
                <a:gd name="connsiteY0" fmla="*/ 1060619 h 1060619"/>
                <a:gd name="connsiteX1" fmla="*/ 423144 w 1009223"/>
                <a:gd name="connsiteY1" fmla="*/ 0 h 1060619"/>
                <a:gd name="connsiteX2" fmla="*/ 1009223 w 1009223"/>
                <a:gd name="connsiteY2" fmla="*/ 1060619 h 1060619"/>
                <a:gd name="connsiteX3" fmla="*/ 0 w 1009223"/>
                <a:gd name="connsiteY3" fmla="*/ 1060619 h 106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223" h="1060619">
                  <a:moveTo>
                    <a:pt x="0" y="1060619"/>
                  </a:moveTo>
                  <a:lnTo>
                    <a:pt x="423144" y="0"/>
                  </a:lnTo>
                  <a:lnTo>
                    <a:pt x="1009223" y="1060619"/>
                  </a:lnTo>
                  <a:lnTo>
                    <a:pt x="0" y="10606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28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468203" y="1584981"/>
              <a:ext cx="2984991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  <a:p>
              <a:endParaRPr lang="en-IN" sz="1200" dirty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>
                <a:cs typeface="Calibri" pitchFamily="34" charset="0"/>
              </a:endParaRPr>
            </a:p>
            <a:p>
              <a:r>
                <a:rPr lang="en-IN" sz="1200" dirty="0"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dirty="0">
                <a:cs typeface="Calibri" pitchFamily="34" charset="0"/>
              </a:endParaRPr>
            </a:p>
            <a:p>
              <a:endParaRPr lang="en-US" sz="1200" dirty="0">
                <a:cs typeface="Calibri" pitchFamily="34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5546028" y="1418767"/>
              <a:ext cx="17979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9 Rectángulo"/>
            <p:cNvSpPr/>
            <p:nvPr/>
          </p:nvSpPr>
          <p:spPr>
            <a:xfrm>
              <a:off x="5531980" y="1080591"/>
              <a:ext cx="13503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lvl="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Your Text Here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3" name="Group 69"/>
          <p:cNvGrpSpPr/>
          <p:nvPr/>
        </p:nvGrpSpPr>
        <p:grpSpPr>
          <a:xfrm>
            <a:off x="7445535" y="1371567"/>
            <a:ext cx="3240465" cy="3780044"/>
            <a:chOff x="6008511" y="1429157"/>
            <a:chExt cx="3124978" cy="3645328"/>
          </a:xfrm>
        </p:grpSpPr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flipH="1">
              <a:off x="6919631" y="4794679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 flipH="1">
              <a:off x="7864539" y="4588974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 flipH="1">
              <a:off x="6008511" y="4626618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6849978" y="3564939"/>
              <a:ext cx="1463748" cy="1374994"/>
              <a:chOff x="1213624" y="3762618"/>
              <a:chExt cx="2372532" cy="2228675"/>
            </a:xfrm>
          </p:grpSpPr>
          <p:grpSp>
            <p:nvGrpSpPr>
              <p:cNvPr id="15" name="Group 45"/>
              <p:cNvGrpSpPr/>
              <p:nvPr/>
            </p:nvGrpSpPr>
            <p:grpSpPr>
              <a:xfrm rot="1813151">
                <a:off x="1213624" y="3810999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47" name="Oval 46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" name="Rectangle 47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" name="Oval 48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6" name="Group 49"/>
              <p:cNvGrpSpPr/>
              <p:nvPr/>
            </p:nvGrpSpPr>
            <p:grpSpPr>
              <a:xfrm>
                <a:off x="2242447" y="3963399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51" name="Oval 50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Rectangle 51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" name="Oval 52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7" name="Group 53"/>
              <p:cNvGrpSpPr/>
              <p:nvPr/>
            </p:nvGrpSpPr>
            <p:grpSpPr>
              <a:xfrm rot="19786849" flipH="1">
                <a:off x="3324752" y="3762618"/>
                <a:ext cx="261404" cy="202789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4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55" name="Oval 54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6" name="Rectangle 55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Oval 56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18" name="Group 5"/>
            <p:cNvGrpSpPr/>
            <p:nvPr/>
          </p:nvGrpSpPr>
          <p:grpSpPr>
            <a:xfrm>
              <a:off x="6192456" y="1429157"/>
              <a:ext cx="2796508" cy="2798289"/>
              <a:chOff x="-5522200" y="1248058"/>
              <a:chExt cx="3486989" cy="3489207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-5522200" y="1248058"/>
                <a:ext cx="3486989" cy="3489207"/>
              </a:xfrm>
              <a:custGeom>
                <a:avLst/>
                <a:gdLst>
                  <a:gd name="T0" fmla="*/ 1492 w 3144"/>
                  <a:gd name="T1" fmla="*/ 3144 h 3146"/>
                  <a:gd name="T2" fmla="*/ 1256 w 3144"/>
                  <a:gd name="T3" fmla="*/ 3114 h 3146"/>
                  <a:gd name="T4" fmla="*/ 1032 w 3144"/>
                  <a:gd name="T5" fmla="*/ 3050 h 3146"/>
                  <a:gd name="T6" fmla="*/ 822 w 3144"/>
                  <a:gd name="T7" fmla="*/ 2956 h 3146"/>
                  <a:gd name="T8" fmla="*/ 632 w 3144"/>
                  <a:gd name="T9" fmla="*/ 2832 h 3146"/>
                  <a:gd name="T10" fmla="*/ 460 w 3144"/>
                  <a:gd name="T11" fmla="*/ 2684 h 3146"/>
                  <a:gd name="T12" fmla="*/ 312 w 3144"/>
                  <a:gd name="T13" fmla="*/ 2514 h 3146"/>
                  <a:gd name="T14" fmla="*/ 190 w 3144"/>
                  <a:gd name="T15" fmla="*/ 2322 h 3146"/>
                  <a:gd name="T16" fmla="*/ 94 w 3144"/>
                  <a:gd name="T17" fmla="*/ 2114 h 3146"/>
                  <a:gd name="T18" fmla="*/ 32 w 3144"/>
                  <a:gd name="T19" fmla="*/ 1890 h 3146"/>
                  <a:gd name="T20" fmla="*/ 2 w 3144"/>
                  <a:gd name="T21" fmla="*/ 1654 h 3146"/>
                  <a:gd name="T22" fmla="*/ 2 w 3144"/>
                  <a:gd name="T23" fmla="*/ 1492 h 3146"/>
                  <a:gd name="T24" fmla="*/ 32 w 3144"/>
                  <a:gd name="T25" fmla="*/ 1256 h 3146"/>
                  <a:gd name="T26" fmla="*/ 94 w 3144"/>
                  <a:gd name="T27" fmla="*/ 1032 h 3146"/>
                  <a:gd name="T28" fmla="*/ 190 w 3144"/>
                  <a:gd name="T29" fmla="*/ 824 h 3146"/>
                  <a:gd name="T30" fmla="*/ 312 w 3144"/>
                  <a:gd name="T31" fmla="*/ 632 h 3146"/>
                  <a:gd name="T32" fmla="*/ 460 w 3144"/>
                  <a:gd name="T33" fmla="*/ 462 h 3146"/>
                  <a:gd name="T34" fmla="*/ 632 w 3144"/>
                  <a:gd name="T35" fmla="*/ 314 h 3146"/>
                  <a:gd name="T36" fmla="*/ 822 w 3144"/>
                  <a:gd name="T37" fmla="*/ 190 h 3146"/>
                  <a:gd name="T38" fmla="*/ 1032 w 3144"/>
                  <a:gd name="T39" fmla="*/ 96 h 3146"/>
                  <a:gd name="T40" fmla="*/ 1256 w 3144"/>
                  <a:gd name="T41" fmla="*/ 32 h 3146"/>
                  <a:gd name="T42" fmla="*/ 1492 w 3144"/>
                  <a:gd name="T43" fmla="*/ 2 h 3146"/>
                  <a:gd name="T44" fmla="*/ 1652 w 3144"/>
                  <a:gd name="T45" fmla="*/ 2 h 3146"/>
                  <a:gd name="T46" fmla="*/ 1888 w 3144"/>
                  <a:gd name="T47" fmla="*/ 32 h 3146"/>
                  <a:gd name="T48" fmla="*/ 2112 w 3144"/>
                  <a:gd name="T49" fmla="*/ 96 h 3146"/>
                  <a:gd name="T50" fmla="*/ 2320 w 3144"/>
                  <a:gd name="T51" fmla="*/ 190 h 3146"/>
                  <a:gd name="T52" fmla="*/ 2512 w 3144"/>
                  <a:gd name="T53" fmla="*/ 314 h 3146"/>
                  <a:gd name="T54" fmla="*/ 2684 w 3144"/>
                  <a:gd name="T55" fmla="*/ 462 h 3146"/>
                  <a:gd name="T56" fmla="*/ 2832 w 3144"/>
                  <a:gd name="T57" fmla="*/ 632 h 3146"/>
                  <a:gd name="T58" fmla="*/ 2954 w 3144"/>
                  <a:gd name="T59" fmla="*/ 824 h 3146"/>
                  <a:gd name="T60" fmla="*/ 3050 w 3144"/>
                  <a:gd name="T61" fmla="*/ 1032 h 3146"/>
                  <a:gd name="T62" fmla="*/ 3112 w 3144"/>
                  <a:gd name="T63" fmla="*/ 1256 h 3146"/>
                  <a:gd name="T64" fmla="*/ 3142 w 3144"/>
                  <a:gd name="T65" fmla="*/ 1492 h 3146"/>
                  <a:gd name="T66" fmla="*/ 3142 w 3144"/>
                  <a:gd name="T67" fmla="*/ 1654 h 3146"/>
                  <a:gd name="T68" fmla="*/ 3112 w 3144"/>
                  <a:gd name="T69" fmla="*/ 1890 h 3146"/>
                  <a:gd name="T70" fmla="*/ 3050 w 3144"/>
                  <a:gd name="T71" fmla="*/ 2114 h 3146"/>
                  <a:gd name="T72" fmla="*/ 2954 w 3144"/>
                  <a:gd name="T73" fmla="*/ 2322 h 3146"/>
                  <a:gd name="T74" fmla="*/ 2832 w 3144"/>
                  <a:gd name="T75" fmla="*/ 2514 h 3146"/>
                  <a:gd name="T76" fmla="*/ 2684 w 3144"/>
                  <a:gd name="T77" fmla="*/ 2684 h 3146"/>
                  <a:gd name="T78" fmla="*/ 2512 w 3144"/>
                  <a:gd name="T79" fmla="*/ 2832 h 3146"/>
                  <a:gd name="T80" fmla="*/ 2320 w 3144"/>
                  <a:gd name="T81" fmla="*/ 2956 h 3146"/>
                  <a:gd name="T82" fmla="*/ 2112 w 3144"/>
                  <a:gd name="T83" fmla="*/ 3050 h 3146"/>
                  <a:gd name="T84" fmla="*/ 1888 w 3144"/>
                  <a:gd name="T85" fmla="*/ 3114 h 3146"/>
                  <a:gd name="T86" fmla="*/ 1652 w 3144"/>
                  <a:gd name="T87" fmla="*/ 3144 h 3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44" h="3146">
                    <a:moveTo>
                      <a:pt x="1572" y="3146"/>
                    </a:moveTo>
                    <a:lnTo>
                      <a:pt x="1572" y="3146"/>
                    </a:lnTo>
                    <a:lnTo>
                      <a:pt x="1492" y="3144"/>
                    </a:lnTo>
                    <a:lnTo>
                      <a:pt x="1412" y="3138"/>
                    </a:lnTo>
                    <a:lnTo>
                      <a:pt x="1332" y="3128"/>
                    </a:lnTo>
                    <a:lnTo>
                      <a:pt x="1256" y="3114"/>
                    </a:lnTo>
                    <a:lnTo>
                      <a:pt x="1180" y="3096"/>
                    </a:lnTo>
                    <a:lnTo>
                      <a:pt x="1104" y="3074"/>
                    </a:lnTo>
                    <a:lnTo>
                      <a:pt x="1032" y="3050"/>
                    </a:lnTo>
                    <a:lnTo>
                      <a:pt x="960" y="3022"/>
                    </a:lnTo>
                    <a:lnTo>
                      <a:pt x="890" y="2990"/>
                    </a:lnTo>
                    <a:lnTo>
                      <a:pt x="822" y="2956"/>
                    </a:lnTo>
                    <a:lnTo>
                      <a:pt x="758" y="2918"/>
                    </a:lnTo>
                    <a:lnTo>
                      <a:pt x="694" y="2876"/>
                    </a:lnTo>
                    <a:lnTo>
                      <a:pt x="632" y="2832"/>
                    </a:lnTo>
                    <a:lnTo>
                      <a:pt x="572" y="2786"/>
                    </a:lnTo>
                    <a:lnTo>
                      <a:pt x="516" y="2736"/>
                    </a:lnTo>
                    <a:lnTo>
                      <a:pt x="460" y="2684"/>
                    </a:lnTo>
                    <a:lnTo>
                      <a:pt x="408" y="2630"/>
                    </a:lnTo>
                    <a:lnTo>
                      <a:pt x="358" y="2572"/>
                    </a:lnTo>
                    <a:lnTo>
                      <a:pt x="312" y="2514"/>
                    </a:lnTo>
                    <a:lnTo>
                      <a:pt x="268" y="2452"/>
                    </a:lnTo>
                    <a:lnTo>
                      <a:pt x="228" y="2388"/>
                    </a:lnTo>
                    <a:lnTo>
                      <a:pt x="190" y="2322"/>
                    </a:lnTo>
                    <a:lnTo>
                      <a:pt x="154" y="2254"/>
                    </a:lnTo>
                    <a:lnTo>
                      <a:pt x="124" y="2184"/>
                    </a:lnTo>
                    <a:lnTo>
                      <a:pt x="94" y="2114"/>
                    </a:lnTo>
                    <a:lnTo>
                      <a:pt x="70" y="2040"/>
                    </a:lnTo>
                    <a:lnTo>
                      <a:pt x="48" y="1966"/>
                    </a:lnTo>
                    <a:lnTo>
                      <a:pt x="32" y="1890"/>
                    </a:lnTo>
                    <a:lnTo>
                      <a:pt x="18" y="1812"/>
                    </a:lnTo>
                    <a:lnTo>
                      <a:pt x="8" y="1734"/>
                    </a:lnTo>
                    <a:lnTo>
                      <a:pt x="2" y="1654"/>
                    </a:lnTo>
                    <a:lnTo>
                      <a:pt x="0" y="1572"/>
                    </a:lnTo>
                    <a:lnTo>
                      <a:pt x="0" y="1572"/>
                    </a:lnTo>
                    <a:lnTo>
                      <a:pt x="2" y="1492"/>
                    </a:lnTo>
                    <a:lnTo>
                      <a:pt x="8" y="1412"/>
                    </a:lnTo>
                    <a:lnTo>
                      <a:pt x="18" y="1334"/>
                    </a:lnTo>
                    <a:lnTo>
                      <a:pt x="32" y="1256"/>
                    </a:lnTo>
                    <a:lnTo>
                      <a:pt x="48" y="1180"/>
                    </a:lnTo>
                    <a:lnTo>
                      <a:pt x="70" y="1106"/>
                    </a:lnTo>
                    <a:lnTo>
                      <a:pt x="94" y="1032"/>
                    </a:lnTo>
                    <a:lnTo>
                      <a:pt x="124" y="962"/>
                    </a:lnTo>
                    <a:lnTo>
                      <a:pt x="154" y="892"/>
                    </a:lnTo>
                    <a:lnTo>
                      <a:pt x="190" y="824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2" y="632"/>
                    </a:lnTo>
                    <a:lnTo>
                      <a:pt x="358" y="574"/>
                    </a:lnTo>
                    <a:lnTo>
                      <a:pt x="408" y="516"/>
                    </a:lnTo>
                    <a:lnTo>
                      <a:pt x="460" y="462"/>
                    </a:lnTo>
                    <a:lnTo>
                      <a:pt x="516" y="410"/>
                    </a:lnTo>
                    <a:lnTo>
                      <a:pt x="572" y="360"/>
                    </a:lnTo>
                    <a:lnTo>
                      <a:pt x="632" y="314"/>
                    </a:lnTo>
                    <a:lnTo>
                      <a:pt x="694" y="270"/>
                    </a:lnTo>
                    <a:lnTo>
                      <a:pt x="758" y="228"/>
                    </a:lnTo>
                    <a:lnTo>
                      <a:pt x="822" y="190"/>
                    </a:lnTo>
                    <a:lnTo>
                      <a:pt x="890" y="156"/>
                    </a:lnTo>
                    <a:lnTo>
                      <a:pt x="960" y="124"/>
                    </a:lnTo>
                    <a:lnTo>
                      <a:pt x="1032" y="96"/>
                    </a:lnTo>
                    <a:lnTo>
                      <a:pt x="1104" y="72"/>
                    </a:lnTo>
                    <a:lnTo>
                      <a:pt x="1180" y="50"/>
                    </a:lnTo>
                    <a:lnTo>
                      <a:pt x="1256" y="32"/>
                    </a:lnTo>
                    <a:lnTo>
                      <a:pt x="1332" y="18"/>
                    </a:lnTo>
                    <a:lnTo>
                      <a:pt x="1412" y="8"/>
                    </a:lnTo>
                    <a:lnTo>
                      <a:pt x="1492" y="2"/>
                    </a:lnTo>
                    <a:lnTo>
                      <a:pt x="1572" y="0"/>
                    </a:lnTo>
                    <a:lnTo>
                      <a:pt x="1572" y="0"/>
                    </a:lnTo>
                    <a:lnTo>
                      <a:pt x="1652" y="2"/>
                    </a:lnTo>
                    <a:lnTo>
                      <a:pt x="1732" y="8"/>
                    </a:lnTo>
                    <a:lnTo>
                      <a:pt x="1812" y="18"/>
                    </a:lnTo>
                    <a:lnTo>
                      <a:pt x="1888" y="32"/>
                    </a:lnTo>
                    <a:lnTo>
                      <a:pt x="1964" y="50"/>
                    </a:lnTo>
                    <a:lnTo>
                      <a:pt x="2040" y="72"/>
                    </a:lnTo>
                    <a:lnTo>
                      <a:pt x="2112" y="96"/>
                    </a:lnTo>
                    <a:lnTo>
                      <a:pt x="2184" y="124"/>
                    </a:lnTo>
                    <a:lnTo>
                      <a:pt x="2254" y="156"/>
                    </a:lnTo>
                    <a:lnTo>
                      <a:pt x="2320" y="190"/>
                    </a:lnTo>
                    <a:lnTo>
                      <a:pt x="2386" y="228"/>
                    </a:lnTo>
                    <a:lnTo>
                      <a:pt x="2450" y="270"/>
                    </a:lnTo>
                    <a:lnTo>
                      <a:pt x="2512" y="314"/>
                    </a:lnTo>
                    <a:lnTo>
                      <a:pt x="2572" y="360"/>
                    </a:lnTo>
                    <a:lnTo>
                      <a:pt x="2628" y="410"/>
                    </a:lnTo>
                    <a:lnTo>
                      <a:pt x="2684" y="462"/>
                    </a:lnTo>
                    <a:lnTo>
                      <a:pt x="2736" y="516"/>
                    </a:lnTo>
                    <a:lnTo>
                      <a:pt x="2786" y="574"/>
                    </a:lnTo>
                    <a:lnTo>
                      <a:pt x="2832" y="632"/>
                    </a:lnTo>
                    <a:lnTo>
                      <a:pt x="2876" y="694"/>
                    </a:lnTo>
                    <a:lnTo>
                      <a:pt x="2916" y="758"/>
                    </a:lnTo>
                    <a:lnTo>
                      <a:pt x="2954" y="824"/>
                    </a:lnTo>
                    <a:lnTo>
                      <a:pt x="2990" y="892"/>
                    </a:lnTo>
                    <a:lnTo>
                      <a:pt x="3020" y="962"/>
                    </a:lnTo>
                    <a:lnTo>
                      <a:pt x="3050" y="1032"/>
                    </a:lnTo>
                    <a:lnTo>
                      <a:pt x="3074" y="1106"/>
                    </a:lnTo>
                    <a:lnTo>
                      <a:pt x="3096" y="1180"/>
                    </a:lnTo>
                    <a:lnTo>
                      <a:pt x="3112" y="1256"/>
                    </a:lnTo>
                    <a:lnTo>
                      <a:pt x="3126" y="1334"/>
                    </a:lnTo>
                    <a:lnTo>
                      <a:pt x="3136" y="1412"/>
                    </a:lnTo>
                    <a:lnTo>
                      <a:pt x="3142" y="1492"/>
                    </a:lnTo>
                    <a:lnTo>
                      <a:pt x="3144" y="1572"/>
                    </a:lnTo>
                    <a:lnTo>
                      <a:pt x="3144" y="1572"/>
                    </a:lnTo>
                    <a:lnTo>
                      <a:pt x="3142" y="1654"/>
                    </a:lnTo>
                    <a:lnTo>
                      <a:pt x="3136" y="1734"/>
                    </a:lnTo>
                    <a:lnTo>
                      <a:pt x="3126" y="1812"/>
                    </a:lnTo>
                    <a:lnTo>
                      <a:pt x="3112" y="1890"/>
                    </a:lnTo>
                    <a:lnTo>
                      <a:pt x="3096" y="1966"/>
                    </a:lnTo>
                    <a:lnTo>
                      <a:pt x="3074" y="2040"/>
                    </a:lnTo>
                    <a:lnTo>
                      <a:pt x="3050" y="2114"/>
                    </a:lnTo>
                    <a:lnTo>
                      <a:pt x="3020" y="2184"/>
                    </a:lnTo>
                    <a:lnTo>
                      <a:pt x="2990" y="2254"/>
                    </a:lnTo>
                    <a:lnTo>
                      <a:pt x="2954" y="2322"/>
                    </a:lnTo>
                    <a:lnTo>
                      <a:pt x="2916" y="2388"/>
                    </a:lnTo>
                    <a:lnTo>
                      <a:pt x="2876" y="2452"/>
                    </a:lnTo>
                    <a:lnTo>
                      <a:pt x="2832" y="2514"/>
                    </a:lnTo>
                    <a:lnTo>
                      <a:pt x="2786" y="2572"/>
                    </a:lnTo>
                    <a:lnTo>
                      <a:pt x="2736" y="2630"/>
                    </a:lnTo>
                    <a:lnTo>
                      <a:pt x="2684" y="2684"/>
                    </a:lnTo>
                    <a:lnTo>
                      <a:pt x="2628" y="2736"/>
                    </a:lnTo>
                    <a:lnTo>
                      <a:pt x="2572" y="2786"/>
                    </a:lnTo>
                    <a:lnTo>
                      <a:pt x="2512" y="2832"/>
                    </a:lnTo>
                    <a:lnTo>
                      <a:pt x="2450" y="2876"/>
                    </a:lnTo>
                    <a:lnTo>
                      <a:pt x="2386" y="2918"/>
                    </a:lnTo>
                    <a:lnTo>
                      <a:pt x="2320" y="2956"/>
                    </a:lnTo>
                    <a:lnTo>
                      <a:pt x="2254" y="2990"/>
                    </a:lnTo>
                    <a:lnTo>
                      <a:pt x="2184" y="3022"/>
                    </a:lnTo>
                    <a:lnTo>
                      <a:pt x="2112" y="3050"/>
                    </a:lnTo>
                    <a:lnTo>
                      <a:pt x="2040" y="3074"/>
                    </a:lnTo>
                    <a:lnTo>
                      <a:pt x="1964" y="3096"/>
                    </a:lnTo>
                    <a:lnTo>
                      <a:pt x="1888" y="3114"/>
                    </a:lnTo>
                    <a:lnTo>
                      <a:pt x="1812" y="3128"/>
                    </a:lnTo>
                    <a:lnTo>
                      <a:pt x="1732" y="3138"/>
                    </a:lnTo>
                    <a:lnTo>
                      <a:pt x="1652" y="3144"/>
                    </a:lnTo>
                    <a:lnTo>
                      <a:pt x="1572" y="3146"/>
                    </a:lnTo>
                    <a:lnTo>
                      <a:pt x="1572" y="31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-5162854" y="1609622"/>
                <a:ext cx="2768296" cy="2766078"/>
              </a:xfrm>
              <a:custGeom>
                <a:avLst/>
                <a:gdLst>
                  <a:gd name="T0" fmla="*/ 1184 w 2496"/>
                  <a:gd name="T1" fmla="*/ 2 h 2494"/>
                  <a:gd name="T2" fmla="*/ 996 w 2496"/>
                  <a:gd name="T3" fmla="*/ 24 h 2494"/>
                  <a:gd name="T4" fmla="*/ 820 w 2496"/>
                  <a:gd name="T5" fmla="*/ 76 h 2494"/>
                  <a:gd name="T6" fmla="*/ 654 w 2496"/>
                  <a:gd name="T7" fmla="*/ 150 h 2494"/>
                  <a:gd name="T8" fmla="*/ 502 w 2496"/>
                  <a:gd name="T9" fmla="*/ 248 h 2494"/>
                  <a:gd name="T10" fmla="*/ 366 w 2496"/>
                  <a:gd name="T11" fmla="*/ 366 h 2494"/>
                  <a:gd name="T12" fmla="*/ 248 w 2496"/>
                  <a:gd name="T13" fmla="*/ 502 h 2494"/>
                  <a:gd name="T14" fmla="*/ 152 w 2496"/>
                  <a:gd name="T15" fmla="*/ 652 h 2494"/>
                  <a:gd name="T16" fmla="*/ 76 w 2496"/>
                  <a:gd name="T17" fmla="*/ 818 h 2494"/>
                  <a:gd name="T18" fmla="*/ 26 w 2496"/>
                  <a:gd name="T19" fmla="*/ 996 h 2494"/>
                  <a:gd name="T20" fmla="*/ 2 w 2496"/>
                  <a:gd name="T21" fmla="*/ 1182 h 2494"/>
                  <a:gd name="T22" fmla="*/ 2 w 2496"/>
                  <a:gd name="T23" fmla="*/ 1312 h 2494"/>
                  <a:gd name="T24" fmla="*/ 26 w 2496"/>
                  <a:gd name="T25" fmla="*/ 1498 h 2494"/>
                  <a:gd name="T26" fmla="*/ 76 w 2496"/>
                  <a:gd name="T27" fmla="*/ 1676 h 2494"/>
                  <a:gd name="T28" fmla="*/ 152 w 2496"/>
                  <a:gd name="T29" fmla="*/ 1842 h 2494"/>
                  <a:gd name="T30" fmla="*/ 248 w 2496"/>
                  <a:gd name="T31" fmla="*/ 1992 h 2494"/>
                  <a:gd name="T32" fmla="*/ 366 w 2496"/>
                  <a:gd name="T33" fmla="*/ 2128 h 2494"/>
                  <a:gd name="T34" fmla="*/ 502 w 2496"/>
                  <a:gd name="T35" fmla="*/ 2246 h 2494"/>
                  <a:gd name="T36" fmla="*/ 654 w 2496"/>
                  <a:gd name="T37" fmla="*/ 2344 h 2494"/>
                  <a:gd name="T38" fmla="*/ 820 w 2496"/>
                  <a:gd name="T39" fmla="*/ 2418 h 2494"/>
                  <a:gd name="T40" fmla="*/ 996 w 2496"/>
                  <a:gd name="T41" fmla="*/ 2470 h 2494"/>
                  <a:gd name="T42" fmla="*/ 1184 w 2496"/>
                  <a:gd name="T43" fmla="*/ 2492 h 2494"/>
                  <a:gd name="T44" fmla="*/ 1312 w 2496"/>
                  <a:gd name="T45" fmla="*/ 2492 h 2494"/>
                  <a:gd name="T46" fmla="*/ 1500 w 2496"/>
                  <a:gd name="T47" fmla="*/ 2470 h 2494"/>
                  <a:gd name="T48" fmla="*/ 1676 w 2496"/>
                  <a:gd name="T49" fmla="*/ 2418 h 2494"/>
                  <a:gd name="T50" fmla="*/ 1842 w 2496"/>
                  <a:gd name="T51" fmla="*/ 2344 h 2494"/>
                  <a:gd name="T52" fmla="*/ 1994 w 2496"/>
                  <a:gd name="T53" fmla="*/ 2246 h 2494"/>
                  <a:gd name="T54" fmla="*/ 2130 w 2496"/>
                  <a:gd name="T55" fmla="*/ 2128 h 2494"/>
                  <a:gd name="T56" fmla="*/ 2248 w 2496"/>
                  <a:gd name="T57" fmla="*/ 1992 h 2494"/>
                  <a:gd name="T58" fmla="*/ 2344 w 2496"/>
                  <a:gd name="T59" fmla="*/ 1842 h 2494"/>
                  <a:gd name="T60" fmla="*/ 2420 w 2496"/>
                  <a:gd name="T61" fmla="*/ 1676 h 2494"/>
                  <a:gd name="T62" fmla="*/ 2470 w 2496"/>
                  <a:gd name="T63" fmla="*/ 1498 h 2494"/>
                  <a:gd name="T64" fmla="*/ 2494 w 2496"/>
                  <a:gd name="T65" fmla="*/ 1312 h 2494"/>
                  <a:gd name="T66" fmla="*/ 2494 w 2496"/>
                  <a:gd name="T67" fmla="*/ 1182 h 2494"/>
                  <a:gd name="T68" fmla="*/ 2470 w 2496"/>
                  <a:gd name="T69" fmla="*/ 996 h 2494"/>
                  <a:gd name="T70" fmla="*/ 2420 w 2496"/>
                  <a:gd name="T71" fmla="*/ 818 h 2494"/>
                  <a:gd name="T72" fmla="*/ 2344 w 2496"/>
                  <a:gd name="T73" fmla="*/ 652 h 2494"/>
                  <a:gd name="T74" fmla="*/ 2248 w 2496"/>
                  <a:gd name="T75" fmla="*/ 502 h 2494"/>
                  <a:gd name="T76" fmla="*/ 2130 w 2496"/>
                  <a:gd name="T77" fmla="*/ 366 h 2494"/>
                  <a:gd name="T78" fmla="*/ 1994 w 2496"/>
                  <a:gd name="T79" fmla="*/ 248 h 2494"/>
                  <a:gd name="T80" fmla="*/ 1842 w 2496"/>
                  <a:gd name="T81" fmla="*/ 150 h 2494"/>
                  <a:gd name="T82" fmla="*/ 1676 w 2496"/>
                  <a:gd name="T83" fmla="*/ 76 h 2494"/>
                  <a:gd name="T84" fmla="*/ 1500 w 2496"/>
                  <a:gd name="T85" fmla="*/ 24 h 2494"/>
                  <a:gd name="T86" fmla="*/ 1312 w 2496"/>
                  <a:gd name="T87" fmla="*/ 2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96" h="2494">
                    <a:moveTo>
                      <a:pt x="1248" y="0"/>
                    </a:moveTo>
                    <a:lnTo>
                      <a:pt x="1248" y="0"/>
                    </a:lnTo>
                    <a:lnTo>
                      <a:pt x="1184" y="2"/>
                    </a:lnTo>
                    <a:lnTo>
                      <a:pt x="1120" y="6"/>
                    </a:lnTo>
                    <a:lnTo>
                      <a:pt x="1058" y="14"/>
                    </a:lnTo>
                    <a:lnTo>
                      <a:pt x="996" y="24"/>
                    </a:lnTo>
                    <a:lnTo>
                      <a:pt x="936" y="38"/>
                    </a:lnTo>
                    <a:lnTo>
                      <a:pt x="878" y="56"/>
                    </a:lnTo>
                    <a:lnTo>
                      <a:pt x="820" y="76"/>
                    </a:lnTo>
                    <a:lnTo>
                      <a:pt x="762" y="98"/>
                    </a:lnTo>
                    <a:lnTo>
                      <a:pt x="708" y="122"/>
                    </a:lnTo>
                    <a:lnTo>
                      <a:pt x="654" y="150"/>
                    </a:lnTo>
                    <a:lnTo>
                      <a:pt x="602" y="180"/>
                    </a:lnTo>
                    <a:lnTo>
                      <a:pt x="550" y="212"/>
                    </a:lnTo>
                    <a:lnTo>
                      <a:pt x="502" y="248"/>
                    </a:lnTo>
                    <a:lnTo>
                      <a:pt x="454" y="284"/>
                    </a:lnTo>
                    <a:lnTo>
                      <a:pt x="410" y="324"/>
                    </a:lnTo>
                    <a:lnTo>
                      <a:pt x="366" y="366"/>
                    </a:lnTo>
                    <a:lnTo>
                      <a:pt x="324" y="408"/>
                    </a:lnTo>
                    <a:lnTo>
                      <a:pt x="286" y="454"/>
                    </a:lnTo>
                    <a:lnTo>
                      <a:pt x="248" y="502"/>
                    </a:lnTo>
                    <a:lnTo>
                      <a:pt x="214" y="550"/>
                    </a:lnTo>
                    <a:lnTo>
                      <a:pt x="182" y="600"/>
                    </a:lnTo>
                    <a:lnTo>
                      <a:pt x="152" y="652"/>
                    </a:lnTo>
                    <a:lnTo>
                      <a:pt x="124" y="706"/>
                    </a:lnTo>
                    <a:lnTo>
                      <a:pt x="98" y="762"/>
                    </a:lnTo>
                    <a:lnTo>
                      <a:pt x="76" y="818"/>
                    </a:lnTo>
                    <a:lnTo>
                      <a:pt x="56" y="876"/>
                    </a:lnTo>
                    <a:lnTo>
                      <a:pt x="40" y="936"/>
                    </a:lnTo>
                    <a:lnTo>
                      <a:pt x="26" y="996"/>
                    </a:lnTo>
                    <a:lnTo>
                      <a:pt x="14" y="1058"/>
                    </a:lnTo>
                    <a:lnTo>
                      <a:pt x="6" y="1120"/>
                    </a:lnTo>
                    <a:lnTo>
                      <a:pt x="2" y="1182"/>
                    </a:lnTo>
                    <a:lnTo>
                      <a:pt x="0" y="1246"/>
                    </a:lnTo>
                    <a:lnTo>
                      <a:pt x="0" y="1246"/>
                    </a:lnTo>
                    <a:lnTo>
                      <a:pt x="2" y="1312"/>
                    </a:lnTo>
                    <a:lnTo>
                      <a:pt x="6" y="1374"/>
                    </a:lnTo>
                    <a:lnTo>
                      <a:pt x="14" y="1436"/>
                    </a:lnTo>
                    <a:lnTo>
                      <a:pt x="26" y="1498"/>
                    </a:lnTo>
                    <a:lnTo>
                      <a:pt x="40" y="1558"/>
                    </a:lnTo>
                    <a:lnTo>
                      <a:pt x="56" y="1618"/>
                    </a:lnTo>
                    <a:lnTo>
                      <a:pt x="76" y="1676"/>
                    </a:lnTo>
                    <a:lnTo>
                      <a:pt x="98" y="1732"/>
                    </a:lnTo>
                    <a:lnTo>
                      <a:pt x="124" y="1788"/>
                    </a:lnTo>
                    <a:lnTo>
                      <a:pt x="152" y="1842"/>
                    </a:lnTo>
                    <a:lnTo>
                      <a:pt x="182" y="1894"/>
                    </a:lnTo>
                    <a:lnTo>
                      <a:pt x="214" y="1944"/>
                    </a:lnTo>
                    <a:lnTo>
                      <a:pt x="248" y="1992"/>
                    </a:lnTo>
                    <a:lnTo>
                      <a:pt x="286" y="2040"/>
                    </a:lnTo>
                    <a:lnTo>
                      <a:pt x="324" y="2086"/>
                    </a:lnTo>
                    <a:lnTo>
                      <a:pt x="366" y="2128"/>
                    </a:lnTo>
                    <a:lnTo>
                      <a:pt x="410" y="2170"/>
                    </a:lnTo>
                    <a:lnTo>
                      <a:pt x="454" y="2210"/>
                    </a:lnTo>
                    <a:lnTo>
                      <a:pt x="502" y="2246"/>
                    </a:lnTo>
                    <a:lnTo>
                      <a:pt x="550" y="2282"/>
                    </a:lnTo>
                    <a:lnTo>
                      <a:pt x="602" y="2314"/>
                    </a:lnTo>
                    <a:lnTo>
                      <a:pt x="654" y="2344"/>
                    </a:lnTo>
                    <a:lnTo>
                      <a:pt x="708" y="2372"/>
                    </a:lnTo>
                    <a:lnTo>
                      <a:pt x="762" y="2396"/>
                    </a:lnTo>
                    <a:lnTo>
                      <a:pt x="820" y="2418"/>
                    </a:lnTo>
                    <a:lnTo>
                      <a:pt x="878" y="2438"/>
                    </a:lnTo>
                    <a:lnTo>
                      <a:pt x="936" y="2456"/>
                    </a:lnTo>
                    <a:lnTo>
                      <a:pt x="996" y="2470"/>
                    </a:lnTo>
                    <a:lnTo>
                      <a:pt x="1058" y="2480"/>
                    </a:lnTo>
                    <a:lnTo>
                      <a:pt x="1120" y="2488"/>
                    </a:lnTo>
                    <a:lnTo>
                      <a:pt x="1184" y="2492"/>
                    </a:lnTo>
                    <a:lnTo>
                      <a:pt x="1248" y="2494"/>
                    </a:lnTo>
                    <a:lnTo>
                      <a:pt x="1248" y="2494"/>
                    </a:lnTo>
                    <a:lnTo>
                      <a:pt x="1312" y="2492"/>
                    </a:lnTo>
                    <a:lnTo>
                      <a:pt x="1376" y="2488"/>
                    </a:lnTo>
                    <a:lnTo>
                      <a:pt x="1438" y="2480"/>
                    </a:lnTo>
                    <a:lnTo>
                      <a:pt x="1500" y="2470"/>
                    </a:lnTo>
                    <a:lnTo>
                      <a:pt x="1560" y="2456"/>
                    </a:lnTo>
                    <a:lnTo>
                      <a:pt x="1618" y="2438"/>
                    </a:lnTo>
                    <a:lnTo>
                      <a:pt x="1676" y="2418"/>
                    </a:lnTo>
                    <a:lnTo>
                      <a:pt x="1734" y="2396"/>
                    </a:lnTo>
                    <a:lnTo>
                      <a:pt x="1788" y="2372"/>
                    </a:lnTo>
                    <a:lnTo>
                      <a:pt x="1842" y="2344"/>
                    </a:lnTo>
                    <a:lnTo>
                      <a:pt x="1894" y="2314"/>
                    </a:lnTo>
                    <a:lnTo>
                      <a:pt x="1944" y="2282"/>
                    </a:lnTo>
                    <a:lnTo>
                      <a:pt x="1994" y="2246"/>
                    </a:lnTo>
                    <a:lnTo>
                      <a:pt x="2042" y="2210"/>
                    </a:lnTo>
                    <a:lnTo>
                      <a:pt x="2086" y="2170"/>
                    </a:lnTo>
                    <a:lnTo>
                      <a:pt x="2130" y="2128"/>
                    </a:lnTo>
                    <a:lnTo>
                      <a:pt x="2170" y="2086"/>
                    </a:lnTo>
                    <a:lnTo>
                      <a:pt x="2210" y="2040"/>
                    </a:lnTo>
                    <a:lnTo>
                      <a:pt x="2248" y="1992"/>
                    </a:lnTo>
                    <a:lnTo>
                      <a:pt x="2282" y="1944"/>
                    </a:lnTo>
                    <a:lnTo>
                      <a:pt x="2314" y="1894"/>
                    </a:lnTo>
                    <a:lnTo>
                      <a:pt x="2344" y="1842"/>
                    </a:lnTo>
                    <a:lnTo>
                      <a:pt x="2372" y="1788"/>
                    </a:lnTo>
                    <a:lnTo>
                      <a:pt x="2398" y="1732"/>
                    </a:lnTo>
                    <a:lnTo>
                      <a:pt x="2420" y="1676"/>
                    </a:lnTo>
                    <a:lnTo>
                      <a:pt x="2440" y="1618"/>
                    </a:lnTo>
                    <a:lnTo>
                      <a:pt x="2456" y="1558"/>
                    </a:lnTo>
                    <a:lnTo>
                      <a:pt x="2470" y="1498"/>
                    </a:lnTo>
                    <a:lnTo>
                      <a:pt x="2482" y="1436"/>
                    </a:lnTo>
                    <a:lnTo>
                      <a:pt x="2490" y="1374"/>
                    </a:lnTo>
                    <a:lnTo>
                      <a:pt x="2494" y="1312"/>
                    </a:lnTo>
                    <a:lnTo>
                      <a:pt x="2496" y="1246"/>
                    </a:lnTo>
                    <a:lnTo>
                      <a:pt x="2496" y="1246"/>
                    </a:lnTo>
                    <a:lnTo>
                      <a:pt x="2494" y="1182"/>
                    </a:lnTo>
                    <a:lnTo>
                      <a:pt x="2490" y="1120"/>
                    </a:lnTo>
                    <a:lnTo>
                      <a:pt x="2482" y="1058"/>
                    </a:lnTo>
                    <a:lnTo>
                      <a:pt x="2470" y="996"/>
                    </a:lnTo>
                    <a:lnTo>
                      <a:pt x="2456" y="936"/>
                    </a:lnTo>
                    <a:lnTo>
                      <a:pt x="2440" y="876"/>
                    </a:lnTo>
                    <a:lnTo>
                      <a:pt x="2420" y="818"/>
                    </a:lnTo>
                    <a:lnTo>
                      <a:pt x="2398" y="762"/>
                    </a:lnTo>
                    <a:lnTo>
                      <a:pt x="2372" y="706"/>
                    </a:lnTo>
                    <a:lnTo>
                      <a:pt x="2344" y="652"/>
                    </a:lnTo>
                    <a:lnTo>
                      <a:pt x="2314" y="600"/>
                    </a:lnTo>
                    <a:lnTo>
                      <a:pt x="2282" y="550"/>
                    </a:lnTo>
                    <a:lnTo>
                      <a:pt x="2248" y="502"/>
                    </a:lnTo>
                    <a:lnTo>
                      <a:pt x="2210" y="454"/>
                    </a:lnTo>
                    <a:lnTo>
                      <a:pt x="2170" y="408"/>
                    </a:lnTo>
                    <a:lnTo>
                      <a:pt x="2130" y="366"/>
                    </a:lnTo>
                    <a:lnTo>
                      <a:pt x="2086" y="324"/>
                    </a:lnTo>
                    <a:lnTo>
                      <a:pt x="2042" y="284"/>
                    </a:lnTo>
                    <a:lnTo>
                      <a:pt x="1994" y="248"/>
                    </a:lnTo>
                    <a:lnTo>
                      <a:pt x="1944" y="212"/>
                    </a:lnTo>
                    <a:lnTo>
                      <a:pt x="1894" y="180"/>
                    </a:lnTo>
                    <a:lnTo>
                      <a:pt x="1842" y="150"/>
                    </a:lnTo>
                    <a:lnTo>
                      <a:pt x="1788" y="122"/>
                    </a:lnTo>
                    <a:lnTo>
                      <a:pt x="1734" y="98"/>
                    </a:lnTo>
                    <a:lnTo>
                      <a:pt x="1676" y="76"/>
                    </a:lnTo>
                    <a:lnTo>
                      <a:pt x="1618" y="56"/>
                    </a:lnTo>
                    <a:lnTo>
                      <a:pt x="1560" y="38"/>
                    </a:lnTo>
                    <a:lnTo>
                      <a:pt x="1500" y="24"/>
                    </a:lnTo>
                    <a:lnTo>
                      <a:pt x="1438" y="14"/>
                    </a:lnTo>
                    <a:lnTo>
                      <a:pt x="1376" y="6"/>
                    </a:lnTo>
                    <a:lnTo>
                      <a:pt x="1312" y="2"/>
                    </a:lnTo>
                    <a:lnTo>
                      <a:pt x="1248" y="0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-4847871" y="1922387"/>
                <a:ext cx="2138331" cy="2140550"/>
              </a:xfrm>
              <a:custGeom>
                <a:avLst/>
                <a:gdLst>
                  <a:gd name="T0" fmla="*/ 914 w 1928"/>
                  <a:gd name="T1" fmla="*/ 1928 h 1930"/>
                  <a:gd name="T2" fmla="*/ 770 w 1928"/>
                  <a:gd name="T3" fmla="*/ 1910 h 1930"/>
                  <a:gd name="T4" fmla="*/ 632 w 1928"/>
                  <a:gd name="T5" fmla="*/ 1870 h 1930"/>
                  <a:gd name="T6" fmla="*/ 504 w 1928"/>
                  <a:gd name="T7" fmla="*/ 1812 h 1930"/>
                  <a:gd name="T8" fmla="*/ 388 w 1928"/>
                  <a:gd name="T9" fmla="*/ 1738 h 1930"/>
                  <a:gd name="T10" fmla="*/ 282 w 1928"/>
                  <a:gd name="T11" fmla="*/ 1646 h 1930"/>
                  <a:gd name="T12" fmla="*/ 192 w 1928"/>
                  <a:gd name="T13" fmla="*/ 1542 h 1930"/>
                  <a:gd name="T14" fmla="*/ 116 w 1928"/>
                  <a:gd name="T15" fmla="*/ 1424 h 1930"/>
                  <a:gd name="T16" fmla="*/ 58 w 1928"/>
                  <a:gd name="T17" fmla="*/ 1296 h 1930"/>
                  <a:gd name="T18" fmla="*/ 20 w 1928"/>
                  <a:gd name="T19" fmla="*/ 1160 h 1930"/>
                  <a:gd name="T20" fmla="*/ 0 w 1928"/>
                  <a:gd name="T21" fmla="*/ 1014 h 1930"/>
                  <a:gd name="T22" fmla="*/ 0 w 1928"/>
                  <a:gd name="T23" fmla="*/ 916 h 1930"/>
                  <a:gd name="T24" fmla="*/ 20 w 1928"/>
                  <a:gd name="T25" fmla="*/ 770 h 1930"/>
                  <a:gd name="T26" fmla="*/ 58 w 1928"/>
                  <a:gd name="T27" fmla="*/ 634 h 1930"/>
                  <a:gd name="T28" fmla="*/ 116 w 1928"/>
                  <a:gd name="T29" fmla="*/ 506 h 1930"/>
                  <a:gd name="T30" fmla="*/ 192 w 1928"/>
                  <a:gd name="T31" fmla="*/ 388 h 1930"/>
                  <a:gd name="T32" fmla="*/ 282 w 1928"/>
                  <a:gd name="T33" fmla="*/ 284 h 1930"/>
                  <a:gd name="T34" fmla="*/ 388 w 1928"/>
                  <a:gd name="T35" fmla="*/ 192 h 1930"/>
                  <a:gd name="T36" fmla="*/ 504 w 1928"/>
                  <a:gd name="T37" fmla="*/ 118 h 1930"/>
                  <a:gd name="T38" fmla="*/ 632 w 1928"/>
                  <a:gd name="T39" fmla="*/ 60 h 1930"/>
                  <a:gd name="T40" fmla="*/ 770 w 1928"/>
                  <a:gd name="T41" fmla="*/ 20 h 1930"/>
                  <a:gd name="T42" fmla="*/ 914 w 1928"/>
                  <a:gd name="T43" fmla="*/ 2 h 1930"/>
                  <a:gd name="T44" fmla="*/ 1014 w 1928"/>
                  <a:gd name="T45" fmla="*/ 2 h 1930"/>
                  <a:gd name="T46" fmla="*/ 1158 w 1928"/>
                  <a:gd name="T47" fmla="*/ 20 h 1930"/>
                  <a:gd name="T48" fmla="*/ 1296 w 1928"/>
                  <a:gd name="T49" fmla="*/ 60 h 1930"/>
                  <a:gd name="T50" fmla="*/ 1424 w 1928"/>
                  <a:gd name="T51" fmla="*/ 118 h 1930"/>
                  <a:gd name="T52" fmla="*/ 1540 w 1928"/>
                  <a:gd name="T53" fmla="*/ 192 h 1930"/>
                  <a:gd name="T54" fmla="*/ 1646 w 1928"/>
                  <a:gd name="T55" fmla="*/ 284 h 1930"/>
                  <a:gd name="T56" fmla="*/ 1736 w 1928"/>
                  <a:gd name="T57" fmla="*/ 388 h 1930"/>
                  <a:gd name="T58" fmla="*/ 1812 w 1928"/>
                  <a:gd name="T59" fmla="*/ 506 h 1930"/>
                  <a:gd name="T60" fmla="*/ 1870 w 1928"/>
                  <a:gd name="T61" fmla="*/ 634 h 1930"/>
                  <a:gd name="T62" fmla="*/ 1908 w 1928"/>
                  <a:gd name="T63" fmla="*/ 770 h 1930"/>
                  <a:gd name="T64" fmla="*/ 1926 w 1928"/>
                  <a:gd name="T65" fmla="*/ 916 h 1930"/>
                  <a:gd name="T66" fmla="*/ 1926 w 1928"/>
                  <a:gd name="T67" fmla="*/ 1014 h 1930"/>
                  <a:gd name="T68" fmla="*/ 1908 w 1928"/>
                  <a:gd name="T69" fmla="*/ 1160 h 1930"/>
                  <a:gd name="T70" fmla="*/ 1870 w 1928"/>
                  <a:gd name="T71" fmla="*/ 1296 h 1930"/>
                  <a:gd name="T72" fmla="*/ 1812 w 1928"/>
                  <a:gd name="T73" fmla="*/ 1424 h 1930"/>
                  <a:gd name="T74" fmla="*/ 1736 w 1928"/>
                  <a:gd name="T75" fmla="*/ 1542 h 1930"/>
                  <a:gd name="T76" fmla="*/ 1646 w 1928"/>
                  <a:gd name="T77" fmla="*/ 1646 h 1930"/>
                  <a:gd name="T78" fmla="*/ 1540 w 1928"/>
                  <a:gd name="T79" fmla="*/ 1738 h 1930"/>
                  <a:gd name="T80" fmla="*/ 1424 w 1928"/>
                  <a:gd name="T81" fmla="*/ 1812 h 1930"/>
                  <a:gd name="T82" fmla="*/ 1296 w 1928"/>
                  <a:gd name="T83" fmla="*/ 1870 h 1930"/>
                  <a:gd name="T84" fmla="*/ 1158 w 1928"/>
                  <a:gd name="T85" fmla="*/ 1910 h 1930"/>
                  <a:gd name="T86" fmla="*/ 1014 w 1928"/>
                  <a:gd name="T87" fmla="*/ 1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8" h="1930">
                    <a:moveTo>
                      <a:pt x="964" y="1930"/>
                    </a:moveTo>
                    <a:lnTo>
                      <a:pt x="964" y="1930"/>
                    </a:lnTo>
                    <a:lnTo>
                      <a:pt x="914" y="1928"/>
                    </a:lnTo>
                    <a:lnTo>
                      <a:pt x="866" y="1924"/>
                    </a:lnTo>
                    <a:lnTo>
                      <a:pt x="818" y="1918"/>
                    </a:lnTo>
                    <a:lnTo>
                      <a:pt x="770" y="1910"/>
                    </a:lnTo>
                    <a:lnTo>
                      <a:pt x="724" y="1898"/>
                    </a:lnTo>
                    <a:lnTo>
                      <a:pt x="678" y="1886"/>
                    </a:lnTo>
                    <a:lnTo>
                      <a:pt x="632" y="1870"/>
                    </a:lnTo>
                    <a:lnTo>
                      <a:pt x="588" y="1854"/>
                    </a:lnTo>
                    <a:lnTo>
                      <a:pt x="546" y="1834"/>
                    </a:lnTo>
                    <a:lnTo>
                      <a:pt x="504" y="1812"/>
                    </a:lnTo>
                    <a:lnTo>
                      <a:pt x="464" y="1790"/>
                    </a:lnTo>
                    <a:lnTo>
                      <a:pt x="426" y="1764"/>
                    </a:lnTo>
                    <a:lnTo>
                      <a:pt x="388" y="1738"/>
                    </a:lnTo>
                    <a:lnTo>
                      <a:pt x="350" y="1708"/>
                    </a:lnTo>
                    <a:lnTo>
                      <a:pt x="316" y="1678"/>
                    </a:lnTo>
                    <a:lnTo>
                      <a:pt x="282" y="1646"/>
                    </a:lnTo>
                    <a:lnTo>
                      <a:pt x="250" y="1612"/>
                    </a:lnTo>
                    <a:lnTo>
                      <a:pt x="220" y="1578"/>
                    </a:lnTo>
                    <a:lnTo>
                      <a:pt x="192" y="1542"/>
                    </a:lnTo>
                    <a:lnTo>
                      <a:pt x="164" y="1504"/>
                    </a:lnTo>
                    <a:lnTo>
                      <a:pt x="140" y="1464"/>
                    </a:lnTo>
                    <a:lnTo>
                      <a:pt x="116" y="1424"/>
                    </a:lnTo>
                    <a:lnTo>
                      <a:pt x="94" y="1382"/>
                    </a:lnTo>
                    <a:lnTo>
                      <a:pt x="76" y="1340"/>
                    </a:lnTo>
                    <a:lnTo>
                      <a:pt x="58" y="1296"/>
                    </a:lnTo>
                    <a:lnTo>
                      <a:pt x="44" y="1252"/>
                    </a:lnTo>
                    <a:lnTo>
                      <a:pt x="30" y="1206"/>
                    </a:lnTo>
                    <a:lnTo>
                      <a:pt x="20" y="1160"/>
                    </a:lnTo>
                    <a:lnTo>
                      <a:pt x="10" y="1112"/>
                    </a:lnTo>
                    <a:lnTo>
                      <a:pt x="4" y="1064"/>
                    </a:lnTo>
                    <a:lnTo>
                      <a:pt x="0" y="1014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0" y="916"/>
                    </a:lnTo>
                    <a:lnTo>
                      <a:pt x="4" y="866"/>
                    </a:lnTo>
                    <a:lnTo>
                      <a:pt x="10" y="818"/>
                    </a:lnTo>
                    <a:lnTo>
                      <a:pt x="20" y="770"/>
                    </a:lnTo>
                    <a:lnTo>
                      <a:pt x="30" y="724"/>
                    </a:lnTo>
                    <a:lnTo>
                      <a:pt x="44" y="678"/>
                    </a:lnTo>
                    <a:lnTo>
                      <a:pt x="58" y="634"/>
                    </a:lnTo>
                    <a:lnTo>
                      <a:pt x="76" y="590"/>
                    </a:lnTo>
                    <a:lnTo>
                      <a:pt x="94" y="548"/>
                    </a:lnTo>
                    <a:lnTo>
                      <a:pt x="116" y="506"/>
                    </a:lnTo>
                    <a:lnTo>
                      <a:pt x="140" y="466"/>
                    </a:lnTo>
                    <a:lnTo>
                      <a:pt x="164" y="426"/>
                    </a:lnTo>
                    <a:lnTo>
                      <a:pt x="192" y="388"/>
                    </a:lnTo>
                    <a:lnTo>
                      <a:pt x="220" y="352"/>
                    </a:lnTo>
                    <a:lnTo>
                      <a:pt x="250" y="316"/>
                    </a:lnTo>
                    <a:lnTo>
                      <a:pt x="282" y="284"/>
                    </a:lnTo>
                    <a:lnTo>
                      <a:pt x="316" y="252"/>
                    </a:lnTo>
                    <a:lnTo>
                      <a:pt x="350" y="222"/>
                    </a:lnTo>
                    <a:lnTo>
                      <a:pt x="388" y="192"/>
                    </a:lnTo>
                    <a:lnTo>
                      <a:pt x="426" y="166"/>
                    </a:lnTo>
                    <a:lnTo>
                      <a:pt x="464" y="140"/>
                    </a:lnTo>
                    <a:lnTo>
                      <a:pt x="504" y="118"/>
                    </a:lnTo>
                    <a:lnTo>
                      <a:pt x="546" y="96"/>
                    </a:lnTo>
                    <a:lnTo>
                      <a:pt x="588" y="76"/>
                    </a:lnTo>
                    <a:lnTo>
                      <a:pt x="632" y="60"/>
                    </a:lnTo>
                    <a:lnTo>
                      <a:pt x="678" y="44"/>
                    </a:lnTo>
                    <a:lnTo>
                      <a:pt x="724" y="32"/>
                    </a:lnTo>
                    <a:lnTo>
                      <a:pt x="770" y="20"/>
                    </a:lnTo>
                    <a:lnTo>
                      <a:pt x="818" y="12"/>
                    </a:lnTo>
                    <a:lnTo>
                      <a:pt x="866" y="6"/>
                    </a:lnTo>
                    <a:lnTo>
                      <a:pt x="914" y="2"/>
                    </a:lnTo>
                    <a:lnTo>
                      <a:pt x="964" y="0"/>
                    </a:lnTo>
                    <a:lnTo>
                      <a:pt x="964" y="0"/>
                    </a:lnTo>
                    <a:lnTo>
                      <a:pt x="1014" y="2"/>
                    </a:lnTo>
                    <a:lnTo>
                      <a:pt x="1062" y="6"/>
                    </a:lnTo>
                    <a:lnTo>
                      <a:pt x="1110" y="12"/>
                    </a:lnTo>
                    <a:lnTo>
                      <a:pt x="1158" y="20"/>
                    </a:lnTo>
                    <a:lnTo>
                      <a:pt x="1204" y="32"/>
                    </a:lnTo>
                    <a:lnTo>
                      <a:pt x="1250" y="44"/>
                    </a:lnTo>
                    <a:lnTo>
                      <a:pt x="1296" y="60"/>
                    </a:lnTo>
                    <a:lnTo>
                      <a:pt x="1338" y="76"/>
                    </a:lnTo>
                    <a:lnTo>
                      <a:pt x="1382" y="96"/>
                    </a:lnTo>
                    <a:lnTo>
                      <a:pt x="1424" y="118"/>
                    </a:lnTo>
                    <a:lnTo>
                      <a:pt x="1464" y="140"/>
                    </a:lnTo>
                    <a:lnTo>
                      <a:pt x="1502" y="166"/>
                    </a:lnTo>
                    <a:lnTo>
                      <a:pt x="1540" y="192"/>
                    </a:lnTo>
                    <a:lnTo>
                      <a:pt x="1576" y="222"/>
                    </a:lnTo>
                    <a:lnTo>
                      <a:pt x="1612" y="252"/>
                    </a:lnTo>
                    <a:lnTo>
                      <a:pt x="1646" y="284"/>
                    </a:lnTo>
                    <a:lnTo>
                      <a:pt x="1678" y="316"/>
                    </a:lnTo>
                    <a:lnTo>
                      <a:pt x="1708" y="352"/>
                    </a:lnTo>
                    <a:lnTo>
                      <a:pt x="1736" y="388"/>
                    </a:lnTo>
                    <a:lnTo>
                      <a:pt x="1764" y="426"/>
                    </a:lnTo>
                    <a:lnTo>
                      <a:pt x="1788" y="466"/>
                    </a:lnTo>
                    <a:lnTo>
                      <a:pt x="1812" y="506"/>
                    </a:lnTo>
                    <a:lnTo>
                      <a:pt x="1834" y="548"/>
                    </a:lnTo>
                    <a:lnTo>
                      <a:pt x="1852" y="590"/>
                    </a:lnTo>
                    <a:lnTo>
                      <a:pt x="1870" y="634"/>
                    </a:lnTo>
                    <a:lnTo>
                      <a:pt x="1884" y="678"/>
                    </a:lnTo>
                    <a:lnTo>
                      <a:pt x="1898" y="724"/>
                    </a:lnTo>
                    <a:lnTo>
                      <a:pt x="1908" y="770"/>
                    </a:lnTo>
                    <a:lnTo>
                      <a:pt x="1918" y="818"/>
                    </a:lnTo>
                    <a:lnTo>
                      <a:pt x="1924" y="866"/>
                    </a:lnTo>
                    <a:lnTo>
                      <a:pt x="1926" y="916"/>
                    </a:lnTo>
                    <a:lnTo>
                      <a:pt x="1928" y="964"/>
                    </a:lnTo>
                    <a:lnTo>
                      <a:pt x="1928" y="964"/>
                    </a:lnTo>
                    <a:lnTo>
                      <a:pt x="1926" y="1014"/>
                    </a:lnTo>
                    <a:lnTo>
                      <a:pt x="1924" y="1064"/>
                    </a:lnTo>
                    <a:lnTo>
                      <a:pt x="1918" y="1112"/>
                    </a:lnTo>
                    <a:lnTo>
                      <a:pt x="1908" y="1160"/>
                    </a:lnTo>
                    <a:lnTo>
                      <a:pt x="1898" y="1206"/>
                    </a:lnTo>
                    <a:lnTo>
                      <a:pt x="1884" y="1252"/>
                    </a:lnTo>
                    <a:lnTo>
                      <a:pt x="1870" y="1296"/>
                    </a:lnTo>
                    <a:lnTo>
                      <a:pt x="1852" y="1340"/>
                    </a:lnTo>
                    <a:lnTo>
                      <a:pt x="1834" y="1382"/>
                    </a:lnTo>
                    <a:lnTo>
                      <a:pt x="1812" y="1424"/>
                    </a:lnTo>
                    <a:lnTo>
                      <a:pt x="1788" y="1464"/>
                    </a:lnTo>
                    <a:lnTo>
                      <a:pt x="1764" y="1504"/>
                    </a:lnTo>
                    <a:lnTo>
                      <a:pt x="1736" y="1542"/>
                    </a:lnTo>
                    <a:lnTo>
                      <a:pt x="1708" y="1578"/>
                    </a:lnTo>
                    <a:lnTo>
                      <a:pt x="1678" y="1612"/>
                    </a:lnTo>
                    <a:lnTo>
                      <a:pt x="1646" y="1646"/>
                    </a:lnTo>
                    <a:lnTo>
                      <a:pt x="1612" y="1678"/>
                    </a:lnTo>
                    <a:lnTo>
                      <a:pt x="1576" y="1708"/>
                    </a:lnTo>
                    <a:lnTo>
                      <a:pt x="1540" y="1738"/>
                    </a:lnTo>
                    <a:lnTo>
                      <a:pt x="1502" y="1764"/>
                    </a:lnTo>
                    <a:lnTo>
                      <a:pt x="1464" y="1790"/>
                    </a:lnTo>
                    <a:lnTo>
                      <a:pt x="1424" y="1812"/>
                    </a:lnTo>
                    <a:lnTo>
                      <a:pt x="1382" y="1834"/>
                    </a:lnTo>
                    <a:lnTo>
                      <a:pt x="1338" y="1854"/>
                    </a:lnTo>
                    <a:lnTo>
                      <a:pt x="1296" y="1870"/>
                    </a:lnTo>
                    <a:lnTo>
                      <a:pt x="1250" y="1886"/>
                    </a:lnTo>
                    <a:lnTo>
                      <a:pt x="1204" y="1898"/>
                    </a:lnTo>
                    <a:lnTo>
                      <a:pt x="1158" y="1910"/>
                    </a:lnTo>
                    <a:lnTo>
                      <a:pt x="1110" y="1918"/>
                    </a:lnTo>
                    <a:lnTo>
                      <a:pt x="1062" y="1924"/>
                    </a:lnTo>
                    <a:lnTo>
                      <a:pt x="1014" y="1928"/>
                    </a:lnTo>
                    <a:lnTo>
                      <a:pt x="964" y="1930"/>
                    </a:lnTo>
                    <a:lnTo>
                      <a:pt x="964" y="19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-4508489" y="2261769"/>
                <a:ext cx="1459567" cy="1461785"/>
              </a:xfrm>
              <a:custGeom>
                <a:avLst/>
                <a:gdLst>
                  <a:gd name="T0" fmla="*/ 624 w 1316"/>
                  <a:gd name="T1" fmla="*/ 2 h 1318"/>
                  <a:gd name="T2" fmla="*/ 526 w 1316"/>
                  <a:gd name="T3" fmla="*/ 14 h 1318"/>
                  <a:gd name="T4" fmla="*/ 432 w 1316"/>
                  <a:gd name="T5" fmla="*/ 40 h 1318"/>
                  <a:gd name="T6" fmla="*/ 344 w 1316"/>
                  <a:gd name="T7" fmla="*/ 80 h 1318"/>
                  <a:gd name="T8" fmla="*/ 264 w 1316"/>
                  <a:gd name="T9" fmla="*/ 132 h 1318"/>
                  <a:gd name="T10" fmla="*/ 192 w 1316"/>
                  <a:gd name="T11" fmla="*/ 194 h 1318"/>
                  <a:gd name="T12" fmla="*/ 130 w 1316"/>
                  <a:gd name="T13" fmla="*/ 266 h 1318"/>
                  <a:gd name="T14" fmla="*/ 80 w 1316"/>
                  <a:gd name="T15" fmla="*/ 346 h 1318"/>
                  <a:gd name="T16" fmla="*/ 40 w 1316"/>
                  <a:gd name="T17" fmla="*/ 432 h 1318"/>
                  <a:gd name="T18" fmla="*/ 14 w 1316"/>
                  <a:gd name="T19" fmla="*/ 526 h 1318"/>
                  <a:gd name="T20" fmla="*/ 0 w 1316"/>
                  <a:gd name="T21" fmla="*/ 626 h 1318"/>
                  <a:gd name="T22" fmla="*/ 0 w 1316"/>
                  <a:gd name="T23" fmla="*/ 692 h 1318"/>
                  <a:gd name="T24" fmla="*/ 14 w 1316"/>
                  <a:gd name="T25" fmla="*/ 792 h 1318"/>
                  <a:gd name="T26" fmla="*/ 40 w 1316"/>
                  <a:gd name="T27" fmla="*/ 886 h 1318"/>
                  <a:gd name="T28" fmla="*/ 80 w 1316"/>
                  <a:gd name="T29" fmla="*/ 972 h 1318"/>
                  <a:gd name="T30" fmla="*/ 130 w 1316"/>
                  <a:gd name="T31" fmla="*/ 1052 h 1318"/>
                  <a:gd name="T32" fmla="*/ 192 w 1316"/>
                  <a:gd name="T33" fmla="*/ 1124 h 1318"/>
                  <a:gd name="T34" fmla="*/ 264 w 1316"/>
                  <a:gd name="T35" fmla="*/ 1186 h 1318"/>
                  <a:gd name="T36" fmla="*/ 344 w 1316"/>
                  <a:gd name="T37" fmla="*/ 1238 h 1318"/>
                  <a:gd name="T38" fmla="*/ 432 w 1316"/>
                  <a:gd name="T39" fmla="*/ 1278 h 1318"/>
                  <a:gd name="T40" fmla="*/ 526 w 1316"/>
                  <a:gd name="T41" fmla="*/ 1304 h 1318"/>
                  <a:gd name="T42" fmla="*/ 624 w 1316"/>
                  <a:gd name="T43" fmla="*/ 1316 h 1318"/>
                  <a:gd name="T44" fmla="*/ 692 w 1316"/>
                  <a:gd name="T45" fmla="*/ 1316 h 1318"/>
                  <a:gd name="T46" fmla="*/ 790 w 1316"/>
                  <a:gd name="T47" fmla="*/ 1304 h 1318"/>
                  <a:gd name="T48" fmla="*/ 884 w 1316"/>
                  <a:gd name="T49" fmla="*/ 1278 h 1318"/>
                  <a:gd name="T50" fmla="*/ 972 w 1316"/>
                  <a:gd name="T51" fmla="*/ 1238 h 1318"/>
                  <a:gd name="T52" fmla="*/ 1052 w 1316"/>
                  <a:gd name="T53" fmla="*/ 1186 h 1318"/>
                  <a:gd name="T54" fmla="*/ 1124 w 1316"/>
                  <a:gd name="T55" fmla="*/ 1124 h 1318"/>
                  <a:gd name="T56" fmla="*/ 1186 w 1316"/>
                  <a:gd name="T57" fmla="*/ 1052 h 1318"/>
                  <a:gd name="T58" fmla="*/ 1236 w 1316"/>
                  <a:gd name="T59" fmla="*/ 972 h 1318"/>
                  <a:gd name="T60" fmla="*/ 1276 w 1316"/>
                  <a:gd name="T61" fmla="*/ 886 h 1318"/>
                  <a:gd name="T62" fmla="*/ 1302 w 1316"/>
                  <a:gd name="T63" fmla="*/ 792 h 1318"/>
                  <a:gd name="T64" fmla="*/ 1316 w 1316"/>
                  <a:gd name="T65" fmla="*/ 692 h 1318"/>
                  <a:gd name="T66" fmla="*/ 1316 w 1316"/>
                  <a:gd name="T67" fmla="*/ 626 h 1318"/>
                  <a:gd name="T68" fmla="*/ 1302 w 1316"/>
                  <a:gd name="T69" fmla="*/ 526 h 1318"/>
                  <a:gd name="T70" fmla="*/ 1276 w 1316"/>
                  <a:gd name="T71" fmla="*/ 432 h 1318"/>
                  <a:gd name="T72" fmla="*/ 1236 w 1316"/>
                  <a:gd name="T73" fmla="*/ 346 h 1318"/>
                  <a:gd name="T74" fmla="*/ 1186 w 1316"/>
                  <a:gd name="T75" fmla="*/ 266 h 1318"/>
                  <a:gd name="T76" fmla="*/ 1124 w 1316"/>
                  <a:gd name="T77" fmla="*/ 194 h 1318"/>
                  <a:gd name="T78" fmla="*/ 1052 w 1316"/>
                  <a:gd name="T79" fmla="*/ 132 h 1318"/>
                  <a:gd name="T80" fmla="*/ 972 w 1316"/>
                  <a:gd name="T81" fmla="*/ 80 h 1318"/>
                  <a:gd name="T82" fmla="*/ 884 w 1316"/>
                  <a:gd name="T83" fmla="*/ 40 h 1318"/>
                  <a:gd name="T84" fmla="*/ 790 w 1316"/>
                  <a:gd name="T85" fmla="*/ 14 h 1318"/>
                  <a:gd name="T86" fmla="*/ 692 w 1316"/>
                  <a:gd name="T87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6" h="1318">
                    <a:moveTo>
                      <a:pt x="658" y="0"/>
                    </a:moveTo>
                    <a:lnTo>
                      <a:pt x="658" y="0"/>
                    </a:lnTo>
                    <a:lnTo>
                      <a:pt x="624" y="2"/>
                    </a:lnTo>
                    <a:lnTo>
                      <a:pt x="590" y="4"/>
                    </a:lnTo>
                    <a:lnTo>
                      <a:pt x="558" y="8"/>
                    </a:lnTo>
                    <a:lnTo>
                      <a:pt x="526" y="14"/>
                    </a:lnTo>
                    <a:lnTo>
                      <a:pt x="494" y="22"/>
                    </a:lnTo>
                    <a:lnTo>
                      <a:pt x="462" y="30"/>
                    </a:lnTo>
                    <a:lnTo>
                      <a:pt x="432" y="40"/>
                    </a:lnTo>
                    <a:lnTo>
                      <a:pt x="402" y="52"/>
                    </a:lnTo>
                    <a:lnTo>
                      <a:pt x="372" y="66"/>
                    </a:lnTo>
                    <a:lnTo>
                      <a:pt x="344" y="80"/>
                    </a:lnTo>
                    <a:lnTo>
                      <a:pt x="316" y="96"/>
                    </a:lnTo>
                    <a:lnTo>
                      <a:pt x="290" y="114"/>
                    </a:lnTo>
                    <a:lnTo>
                      <a:pt x="264" y="132"/>
                    </a:lnTo>
                    <a:lnTo>
                      <a:pt x="240" y="152"/>
                    </a:lnTo>
                    <a:lnTo>
                      <a:pt x="216" y="172"/>
                    </a:lnTo>
                    <a:lnTo>
                      <a:pt x="192" y="194"/>
                    </a:lnTo>
                    <a:lnTo>
                      <a:pt x="172" y="216"/>
                    </a:lnTo>
                    <a:lnTo>
                      <a:pt x="150" y="240"/>
                    </a:lnTo>
                    <a:lnTo>
                      <a:pt x="130" y="266"/>
                    </a:lnTo>
                    <a:lnTo>
                      <a:pt x="112" y="292"/>
                    </a:lnTo>
                    <a:lnTo>
                      <a:pt x="96" y="318"/>
                    </a:lnTo>
                    <a:lnTo>
                      <a:pt x="80" y="346"/>
                    </a:lnTo>
                    <a:lnTo>
                      <a:pt x="64" y="374"/>
                    </a:lnTo>
                    <a:lnTo>
                      <a:pt x="52" y="404"/>
                    </a:lnTo>
                    <a:lnTo>
                      <a:pt x="40" y="432"/>
                    </a:lnTo>
                    <a:lnTo>
                      <a:pt x="30" y="464"/>
                    </a:lnTo>
                    <a:lnTo>
                      <a:pt x="20" y="494"/>
                    </a:lnTo>
                    <a:lnTo>
                      <a:pt x="14" y="526"/>
                    </a:lnTo>
                    <a:lnTo>
                      <a:pt x="8" y="558"/>
                    </a:lnTo>
                    <a:lnTo>
                      <a:pt x="4" y="592"/>
                    </a:lnTo>
                    <a:lnTo>
                      <a:pt x="0" y="626"/>
                    </a:lnTo>
                    <a:lnTo>
                      <a:pt x="0" y="658"/>
                    </a:lnTo>
                    <a:lnTo>
                      <a:pt x="0" y="658"/>
                    </a:lnTo>
                    <a:lnTo>
                      <a:pt x="0" y="692"/>
                    </a:lnTo>
                    <a:lnTo>
                      <a:pt x="4" y="726"/>
                    </a:lnTo>
                    <a:lnTo>
                      <a:pt x="8" y="760"/>
                    </a:lnTo>
                    <a:lnTo>
                      <a:pt x="14" y="792"/>
                    </a:lnTo>
                    <a:lnTo>
                      <a:pt x="20" y="824"/>
                    </a:lnTo>
                    <a:lnTo>
                      <a:pt x="30" y="854"/>
                    </a:lnTo>
                    <a:lnTo>
                      <a:pt x="40" y="886"/>
                    </a:lnTo>
                    <a:lnTo>
                      <a:pt x="52" y="914"/>
                    </a:lnTo>
                    <a:lnTo>
                      <a:pt x="64" y="944"/>
                    </a:lnTo>
                    <a:lnTo>
                      <a:pt x="80" y="972"/>
                    </a:lnTo>
                    <a:lnTo>
                      <a:pt x="96" y="1000"/>
                    </a:lnTo>
                    <a:lnTo>
                      <a:pt x="112" y="1026"/>
                    </a:lnTo>
                    <a:lnTo>
                      <a:pt x="130" y="1052"/>
                    </a:lnTo>
                    <a:lnTo>
                      <a:pt x="150" y="1078"/>
                    </a:lnTo>
                    <a:lnTo>
                      <a:pt x="172" y="1102"/>
                    </a:lnTo>
                    <a:lnTo>
                      <a:pt x="192" y="1124"/>
                    </a:lnTo>
                    <a:lnTo>
                      <a:pt x="216" y="1146"/>
                    </a:lnTo>
                    <a:lnTo>
                      <a:pt x="240" y="1166"/>
                    </a:lnTo>
                    <a:lnTo>
                      <a:pt x="264" y="1186"/>
                    </a:lnTo>
                    <a:lnTo>
                      <a:pt x="290" y="1204"/>
                    </a:lnTo>
                    <a:lnTo>
                      <a:pt x="316" y="1222"/>
                    </a:lnTo>
                    <a:lnTo>
                      <a:pt x="344" y="1238"/>
                    </a:lnTo>
                    <a:lnTo>
                      <a:pt x="372" y="1252"/>
                    </a:lnTo>
                    <a:lnTo>
                      <a:pt x="402" y="1266"/>
                    </a:lnTo>
                    <a:lnTo>
                      <a:pt x="432" y="1278"/>
                    </a:lnTo>
                    <a:lnTo>
                      <a:pt x="462" y="1288"/>
                    </a:lnTo>
                    <a:lnTo>
                      <a:pt x="494" y="1296"/>
                    </a:lnTo>
                    <a:lnTo>
                      <a:pt x="526" y="1304"/>
                    </a:lnTo>
                    <a:lnTo>
                      <a:pt x="558" y="1310"/>
                    </a:lnTo>
                    <a:lnTo>
                      <a:pt x="590" y="1314"/>
                    </a:lnTo>
                    <a:lnTo>
                      <a:pt x="624" y="1316"/>
                    </a:lnTo>
                    <a:lnTo>
                      <a:pt x="658" y="1318"/>
                    </a:lnTo>
                    <a:lnTo>
                      <a:pt x="658" y="1318"/>
                    </a:lnTo>
                    <a:lnTo>
                      <a:pt x="692" y="1316"/>
                    </a:lnTo>
                    <a:lnTo>
                      <a:pt x="726" y="1314"/>
                    </a:lnTo>
                    <a:lnTo>
                      <a:pt x="758" y="1310"/>
                    </a:lnTo>
                    <a:lnTo>
                      <a:pt x="790" y="1304"/>
                    </a:lnTo>
                    <a:lnTo>
                      <a:pt x="822" y="1296"/>
                    </a:lnTo>
                    <a:lnTo>
                      <a:pt x="854" y="1288"/>
                    </a:lnTo>
                    <a:lnTo>
                      <a:pt x="884" y="1278"/>
                    </a:lnTo>
                    <a:lnTo>
                      <a:pt x="914" y="1266"/>
                    </a:lnTo>
                    <a:lnTo>
                      <a:pt x="944" y="1252"/>
                    </a:lnTo>
                    <a:lnTo>
                      <a:pt x="972" y="1238"/>
                    </a:lnTo>
                    <a:lnTo>
                      <a:pt x="998" y="1222"/>
                    </a:lnTo>
                    <a:lnTo>
                      <a:pt x="1026" y="1204"/>
                    </a:lnTo>
                    <a:lnTo>
                      <a:pt x="1052" y="1186"/>
                    </a:lnTo>
                    <a:lnTo>
                      <a:pt x="1076" y="1166"/>
                    </a:lnTo>
                    <a:lnTo>
                      <a:pt x="1100" y="1146"/>
                    </a:lnTo>
                    <a:lnTo>
                      <a:pt x="1124" y="1124"/>
                    </a:lnTo>
                    <a:lnTo>
                      <a:pt x="1144" y="1102"/>
                    </a:lnTo>
                    <a:lnTo>
                      <a:pt x="1166" y="1078"/>
                    </a:lnTo>
                    <a:lnTo>
                      <a:pt x="1186" y="1052"/>
                    </a:lnTo>
                    <a:lnTo>
                      <a:pt x="1204" y="1026"/>
                    </a:lnTo>
                    <a:lnTo>
                      <a:pt x="1220" y="1000"/>
                    </a:lnTo>
                    <a:lnTo>
                      <a:pt x="1236" y="972"/>
                    </a:lnTo>
                    <a:lnTo>
                      <a:pt x="1252" y="944"/>
                    </a:lnTo>
                    <a:lnTo>
                      <a:pt x="1264" y="914"/>
                    </a:lnTo>
                    <a:lnTo>
                      <a:pt x="1276" y="886"/>
                    </a:lnTo>
                    <a:lnTo>
                      <a:pt x="1286" y="854"/>
                    </a:lnTo>
                    <a:lnTo>
                      <a:pt x="1296" y="824"/>
                    </a:lnTo>
                    <a:lnTo>
                      <a:pt x="1302" y="792"/>
                    </a:lnTo>
                    <a:lnTo>
                      <a:pt x="1308" y="760"/>
                    </a:lnTo>
                    <a:lnTo>
                      <a:pt x="1312" y="726"/>
                    </a:lnTo>
                    <a:lnTo>
                      <a:pt x="1316" y="692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316" y="626"/>
                    </a:lnTo>
                    <a:lnTo>
                      <a:pt x="1312" y="592"/>
                    </a:lnTo>
                    <a:lnTo>
                      <a:pt x="1308" y="558"/>
                    </a:lnTo>
                    <a:lnTo>
                      <a:pt x="1302" y="526"/>
                    </a:lnTo>
                    <a:lnTo>
                      <a:pt x="1296" y="494"/>
                    </a:lnTo>
                    <a:lnTo>
                      <a:pt x="1286" y="464"/>
                    </a:lnTo>
                    <a:lnTo>
                      <a:pt x="1276" y="432"/>
                    </a:lnTo>
                    <a:lnTo>
                      <a:pt x="1264" y="404"/>
                    </a:lnTo>
                    <a:lnTo>
                      <a:pt x="1252" y="374"/>
                    </a:lnTo>
                    <a:lnTo>
                      <a:pt x="1236" y="346"/>
                    </a:lnTo>
                    <a:lnTo>
                      <a:pt x="1220" y="318"/>
                    </a:lnTo>
                    <a:lnTo>
                      <a:pt x="1204" y="292"/>
                    </a:lnTo>
                    <a:lnTo>
                      <a:pt x="1186" y="266"/>
                    </a:lnTo>
                    <a:lnTo>
                      <a:pt x="1166" y="240"/>
                    </a:lnTo>
                    <a:lnTo>
                      <a:pt x="1144" y="216"/>
                    </a:lnTo>
                    <a:lnTo>
                      <a:pt x="1124" y="194"/>
                    </a:lnTo>
                    <a:lnTo>
                      <a:pt x="1100" y="172"/>
                    </a:lnTo>
                    <a:lnTo>
                      <a:pt x="1076" y="152"/>
                    </a:lnTo>
                    <a:lnTo>
                      <a:pt x="1052" y="132"/>
                    </a:lnTo>
                    <a:lnTo>
                      <a:pt x="1026" y="114"/>
                    </a:lnTo>
                    <a:lnTo>
                      <a:pt x="998" y="96"/>
                    </a:lnTo>
                    <a:lnTo>
                      <a:pt x="972" y="80"/>
                    </a:lnTo>
                    <a:lnTo>
                      <a:pt x="944" y="66"/>
                    </a:lnTo>
                    <a:lnTo>
                      <a:pt x="914" y="52"/>
                    </a:lnTo>
                    <a:lnTo>
                      <a:pt x="884" y="40"/>
                    </a:lnTo>
                    <a:lnTo>
                      <a:pt x="854" y="30"/>
                    </a:lnTo>
                    <a:lnTo>
                      <a:pt x="822" y="22"/>
                    </a:lnTo>
                    <a:lnTo>
                      <a:pt x="790" y="14"/>
                    </a:lnTo>
                    <a:lnTo>
                      <a:pt x="758" y="8"/>
                    </a:lnTo>
                    <a:lnTo>
                      <a:pt x="726" y="4"/>
                    </a:lnTo>
                    <a:lnTo>
                      <a:pt x="692" y="2"/>
                    </a:lnTo>
                    <a:lnTo>
                      <a:pt x="658" y="0"/>
                    </a:lnTo>
                    <a:lnTo>
                      <a:pt x="6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-4193506" y="2576752"/>
                <a:ext cx="829602" cy="831820"/>
              </a:xfrm>
              <a:custGeom>
                <a:avLst/>
                <a:gdLst>
                  <a:gd name="T0" fmla="*/ 374 w 748"/>
                  <a:gd name="T1" fmla="*/ 750 h 750"/>
                  <a:gd name="T2" fmla="*/ 298 w 748"/>
                  <a:gd name="T3" fmla="*/ 742 h 750"/>
                  <a:gd name="T4" fmla="*/ 228 w 748"/>
                  <a:gd name="T5" fmla="*/ 720 h 750"/>
                  <a:gd name="T6" fmla="*/ 164 w 748"/>
                  <a:gd name="T7" fmla="*/ 686 h 750"/>
                  <a:gd name="T8" fmla="*/ 108 w 748"/>
                  <a:gd name="T9" fmla="*/ 640 h 750"/>
                  <a:gd name="T10" fmla="*/ 64 w 748"/>
                  <a:gd name="T11" fmla="*/ 584 h 750"/>
                  <a:gd name="T12" fmla="*/ 28 w 748"/>
                  <a:gd name="T13" fmla="*/ 520 h 750"/>
                  <a:gd name="T14" fmla="*/ 6 w 748"/>
                  <a:gd name="T15" fmla="*/ 450 h 750"/>
                  <a:gd name="T16" fmla="*/ 0 w 748"/>
                  <a:gd name="T17" fmla="*/ 374 h 750"/>
                  <a:gd name="T18" fmla="*/ 0 w 748"/>
                  <a:gd name="T19" fmla="*/ 336 h 750"/>
                  <a:gd name="T20" fmla="*/ 16 w 748"/>
                  <a:gd name="T21" fmla="*/ 264 h 750"/>
                  <a:gd name="T22" fmla="*/ 44 w 748"/>
                  <a:gd name="T23" fmla="*/ 196 h 750"/>
                  <a:gd name="T24" fmla="*/ 84 w 748"/>
                  <a:gd name="T25" fmla="*/ 136 h 750"/>
                  <a:gd name="T26" fmla="*/ 136 w 748"/>
                  <a:gd name="T27" fmla="*/ 86 h 750"/>
                  <a:gd name="T28" fmla="*/ 196 w 748"/>
                  <a:gd name="T29" fmla="*/ 46 h 750"/>
                  <a:gd name="T30" fmla="*/ 262 w 748"/>
                  <a:gd name="T31" fmla="*/ 16 h 750"/>
                  <a:gd name="T32" fmla="*/ 336 w 748"/>
                  <a:gd name="T33" fmla="*/ 2 h 750"/>
                  <a:gd name="T34" fmla="*/ 374 w 748"/>
                  <a:gd name="T35" fmla="*/ 0 h 750"/>
                  <a:gd name="T36" fmla="*/ 450 w 748"/>
                  <a:gd name="T37" fmla="*/ 8 h 750"/>
                  <a:gd name="T38" fmla="*/ 520 w 748"/>
                  <a:gd name="T39" fmla="*/ 30 h 750"/>
                  <a:gd name="T40" fmla="*/ 584 w 748"/>
                  <a:gd name="T41" fmla="*/ 64 h 750"/>
                  <a:gd name="T42" fmla="*/ 638 w 748"/>
                  <a:gd name="T43" fmla="*/ 110 h 750"/>
                  <a:gd name="T44" fmla="*/ 684 w 748"/>
                  <a:gd name="T45" fmla="*/ 166 h 750"/>
                  <a:gd name="T46" fmla="*/ 720 w 748"/>
                  <a:gd name="T47" fmla="*/ 230 h 750"/>
                  <a:gd name="T48" fmla="*/ 742 w 748"/>
                  <a:gd name="T49" fmla="*/ 300 h 750"/>
                  <a:gd name="T50" fmla="*/ 748 w 748"/>
                  <a:gd name="T51" fmla="*/ 374 h 750"/>
                  <a:gd name="T52" fmla="*/ 746 w 748"/>
                  <a:gd name="T53" fmla="*/ 414 h 750"/>
                  <a:gd name="T54" fmla="*/ 732 w 748"/>
                  <a:gd name="T55" fmla="*/ 486 h 750"/>
                  <a:gd name="T56" fmla="*/ 704 w 748"/>
                  <a:gd name="T57" fmla="*/ 554 h 750"/>
                  <a:gd name="T58" fmla="*/ 664 w 748"/>
                  <a:gd name="T59" fmla="*/ 614 h 750"/>
                  <a:gd name="T60" fmla="*/ 612 w 748"/>
                  <a:gd name="T61" fmla="*/ 664 h 750"/>
                  <a:gd name="T62" fmla="*/ 552 w 748"/>
                  <a:gd name="T63" fmla="*/ 704 h 750"/>
                  <a:gd name="T64" fmla="*/ 486 w 748"/>
                  <a:gd name="T65" fmla="*/ 732 h 750"/>
                  <a:gd name="T66" fmla="*/ 412 w 748"/>
                  <a:gd name="T67" fmla="*/ 748 h 750"/>
                  <a:gd name="T68" fmla="*/ 374 w 748"/>
                  <a:gd name="T69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8" h="750">
                    <a:moveTo>
                      <a:pt x="374" y="750"/>
                    </a:moveTo>
                    <a:lnTo>
                      <a:pt x="374" y="750"/>
                    </a:lnTo>
                    <a:lnTo>
                      <a:pt x="336" y="748"/>
                    </a:lnTo>
                    <a:lnTo>
                      <a:pt x="298" y="742"/>
                    </a:lnTo>
                    <a:lnTo>
                      <a:pt x="262" y="732"/>
                    </a:lnTo>
                    <a:lnTo>
                      <a:pt x="228" y="720"/>
                    </a:lnTo>
                    <a:lnTo>
                      <a:pt x="196" y="704"/>
                    </a:lnTo>
                    <a:lnTo>
                      <a:pt x="164" y="686"/>
                    </a:lnTo>
                    <a:lnTo>
                      <a:pt x="136" y="664"/>
                    </a:lnTo>
                    <a:lnTo>
                      <a:pt x="108" y="640"/>
                    </a:lnTo>
                    <a:lnTo>
                      <a:pt x="84" y="614"/>
                    </a:lnTo>
                    <a:lnTo>
                      <a:pt x="64" y="584"/>
                    </a:lnTo>
                    <a:lnTo>
                      <a:pt x="44" y="554"/>
                    </a:lnTo>
                    <a:lnTo>
                      <a:pt x="28" y="520"/>
                    </a:lnTo>
                    <a:lnTo>
                      <a:pt x="16" y="486"/>
                    </a:lnTo>
                    <a:lnTo>
                      <a:pt x="6" y="450"/>
                    </a:lnTo>
                    <a:lnTo>
                      <a:pt x="0" y="414"/>
                    </a:lnTo>
                    <a:lnTo>
                      <a:pt x="0" y="374"/>
                    </a:lnTo>
                    <a:lnTo>
                      <a:pt x="0" y="374"/>
                    </a:lnTo>
                    <a:lnTo>
                      <a:pt x="0" y="336"/>
                    </a:lnTo>
                    <a:lnTo>
                      <a:pt x="6" y="300"/>
                    </a:lnTo>
                    <a:lnTo>
                      <a:pt x="16" y="264"/>
                    </a:lnTo>
                    <a:lnTo>
                      <a:pt x="28" y="230"/>
                    </a:lnTo>
                    <a:lnTo>
                      <a:pt x="44" y="196"/>
                    </a:lnTo>
                    <a:lnTo>
                      <a:pt x="64" y="166"/>
                    </a:lnTo>
                    <a:lnTo>
                      <a:pt x="84" y="136"/>
                    </a:lnTo>
                    <a:lnTo>
                      <a:pt x="108" y="110"/>
                    </a:lnTo>
                    <a:lnTo>
                      <a:pt x="136" y="86"/>
                    </a:lnTo>
                    <a:lnTo>
                      <a:pt x="164" y="64"/>
                    </a:lnTo>
                    <a:lnTo>
                      <a:pt x="196" y="46"/>
                    </a:lnTo>
                    <a:lnTo>
                      <a:pt x="228" y="30"/>
                    </a:lnTo>
                    <a:lnTo>
                      <a:pt x="262" y="16"/>
                    </a:lnTo>
                    <a:lnTo>
                      <a:pt x="298" y="8"/>
                    </a:lnTo>
                    <a:lnTo>
                      <a:pt x="336" y="2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412" y="2"/>
                    </a:lnTo>
                    <a:lnTo>
                      <a:pt x="450" y="8"/>
                    </a:lnTo>
                    <a:lnTo>
                      <a:pt x="486" y="16"/>
                    </a:lnTo>
                    <a:lnTo>
                      <a:pt x="520" y="30"/>
                    </a:lnTo>
                    <a:lnTo>
                      <a:pt x="552" y="46"/>
                    </a:lnTo>
                    <a:lnTo>
                      <a:pt x="584" y="64"/>
                    </a:lnTo>
                    <a:lnTo>
                      <a:pt x="612" y="86"/>
                    </a:lnTo>
                    <a:lnTo>
                      <a:pt x="638" y="110"/>
                    </a:lnTo>
                    <a:lnTo>
                      <a:pt x="664" y="136"/>
                    </a:lnTo>
                    <a:lnTo>
                      <a:pt x="684" y="166"/>
                    </a:lnTo>
                    <a:lnTo>
                      <a:pt x="704" y="196"/>
                    </a:lnTo>
                    <a:lnTo>
                      <a:pt x="720" y="230"/>
                    </a:lnTo>
                    <a:lnTo>
                      <a:pt x="732" y="264"/>
                    </a:lnTo>
                    <a:lnTo>
                      <a:pt x="742" y="300"/>
                    </a:lnTo>
                    <a:lnTo>
                      <a:pt x="746" y="336"/>
                    </a:lnTo>
                    <a:lnTo>
                      <a:pt x="748" y="374"/>
                    </a:lnTo>
                    <a:lnTo>
                      <a:pt x="748" y="374"/>
                    </a:lnTo>
                    <a:lnTo>
                      <a:pt x="746" y="414"/>
                    </a:lnTo>
                    <a:lnTo>
                      <a:pt x="742" y="450"/>
                    </a:lnTo>
                    <a:lnTo>
                      <a:pt x="732" y="486"/>
                    </a:lnTo>
                    <a:lnTo>
                      <a:pt x="720" y="520"/>
                    </a:lnTo>
                    <a:lnTo>
                      <a:pt x="704" y="554"/>
                    </a:lnTo>
                    <a:lnTo>
                      <a:pt x="684" y="584"/>
                    </a:lnTo>
                    <a:lnTo>
                      <a:pt x="664" y="614"/>
                    </a:lnTo>
                    <a:lnTo>
                      <a:pt x="638" y="640"/>
                    </a:lnTo>
                    <a:lnTo>
                      <a:pt x="612" y="664"/>
                    </a:lnTo>
                    <a:lnTo>
                      <a:pt x="584" y="686"/>
                    </a:lnTo>
                    <a:lnTo>
                      <a:pt x="552" y="704"/>
                    </a:lnTo>
                    <a:lnTo>
                      <a:pt x="520" y="720"/>
                    </a:lnTo>
                    <a:lnTo>
                      <a:pt x="486" y="732"/>
                    </a:lnTo>
                    <a:lnTo>
                      <a:pt x="450" y="742"/>
                    </a:lnTo>
                    <a:lnTo>
                      <a:pt x="412" y="748"/>
                    </a:lnTo>
                    <a:lnTo>
                      <a:pt x="374" y="750"/>
                    </a:lnTo>
                    <a:lnTo>
                      <a:pt x="374" y="7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9" name="Group 57"/>
          <p:cNvGrpSpPr/>
          <p:nvPr/>
        </p:nvGrpSpPr>
        <p:grpSpPr>
          <a:xfrm>
            <a:off x="4678515" y="2274955"/>
            <a:ext cx="3353786" cy="4300684"/>
            <a:chOff x="3340105" y="2300349"/>
            <a:chExt cx="3234260" cy="4147413"/>
          </a:xfrm>
        </p:grpSpPr>
        <p:sp>
          <p:nvSpPr>
            <p:cNvPr id="45" name="Oval 44"/>
            <p:cNvSpPr>
              <a:spLocks noChangeArrowheads="1"/>
            </p:cNvSpPr>
            <p:nvPr/>
          </p:nvSpPr>
          <p:spPr bwMode="auto">
            <a:xfrm flipH="1">
              <a:off x="3528306" y="5776629"/>
              <a:ext cx="3043667" cy="671133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 rot="16608601">
              <a:off x="3628183" y="2698867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2833" y="3699321"/>
              <a:ext cx="837718" cy="789235"/>
            </a:xfrm>
            <a:custGeom>
              <a:avLst/>
              <a:gdLst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798489"/>
                <a:gd name="connsiteX1" fmla="*/ 326897 w 835419"/>
                <a:gd name="connsiteY1" fmla="*/ 263061 h 798489"/>
                <a:gd name="connsiteX2" fmla="*/ 761498 w 835419"/>
                <a:gd name="connsiteY2" fmla="*/ 325643 h 798489"/>
                <a:gd name="connsiteX3" fmla="*/ 778882 w 835419"/>
                <a:gd name="connsiteY3" fmla="*/ 798489 h 798489"/>
                <a:gd name="connsiteX4" fmla="*/ 194778 w 835419"/>
                <a:gd name="connsiteY4" fmla="*/ 631602 h 798489"/>
                <a:gd name="connsiteX5" fmla="*/ 3554 w 835419"/>
                <a:gd name="connsiteY5" fmla="*/ 9254 h 79848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0 h 789235"/>
                <a:gd name="connsiteX1" fmla="*/ 329196 w 837718"/>
                <a:gd name="connsiteY1" fmla="*/ 253807 h 789235"/>
                <a:gd name="connsiteX2" fmla="*/ 763797 w 837718"/>
                <a:gd name="connsiteY2" fmla="*/ 316389 h 789235"/>
                <a:gd name="connsiteX3" fmla="*/ 781181 w 837718"/>
                <a:gd name="connsiteY3" fmla="*/ 789235 h 789235"/>
                <a:gd name="connsiteX4" fmla="*/ 172740 w 837718"/>
                <a:gd name="connsiteY4" fmla="*/ 587580 h 789235"/>
                <a:gd name="connsiteX5" fmla="*/ 5853 w 837718"/>
                <a:gd name="connsiteY5" fmla="*/ 0 h 78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718" h="789235">
                  <a:moveTo>
                    <a:pt x="5853" y="0"/>
                  </a:moveTo>
                  <a:cubicBezTo>
                    <a:pt x="59744" y="76490"/>
                    <a:pt x="202872" y="201076"/>
                    <a:pt x="329196" y="253807"/>
                  </a:cubicBezTo>
                  <a:cubicBezTo>
                    <a:pt x="455520" y="306538"/>
                    <a:pt x="667605" y="324502"/>
                    <a:pt x="763797" y="316389"/>
                  </a:cubicBezTo>
                  <a:cubicBezTo>
                    <a:pt x="839128" y="405627"/>
                    <a:pt x="875634" y="738242"/>
                    <a:pt x="781181" y="789235"/>
                  </a:cubicBezTo>
                  <a:cubicBezTo>
                    <a:pt x="617192" y="760261"/>
                    <a:pt x="303700" y="719119"/>
                    <a:pt x="172740" y="587580"/>
                  </a:cubicBezTo>
                  <a:cubicBezTo>
                    <a:pt x="41780" y="456041"/>
                    <a:pt x="-20223" y="55629"/>
                    <a:pt x="58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70449" y="4075226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70775" y="5846112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3199" y="5890813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Rectangle 21"/>
            <p:cNvSpPr/>
            <p:nvPr/>
          </p:nvSpPr>
          <p:spPr bwMode="auto">
            <a:xfrm>
              <a:off x="4675336" y="4926252"/>
              <a:ext cx="802887" cy="100586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887" h="1005869">
                  <a:moveTo>
                    <a:pt x="0" y="4460"/>
                  </a:moveTo>
                  <a:lnTo>
                    <a:pt x="802887" y="0"/>
                  </a:lnTo>
                  <a:cubicBezTo>
                    <a:pt x="715164" y="468351"/>
                    <a:pt x="685428" y="727059"/>
                    <a:pt x="686915" y="990228"/>
                  </a:cubicBezTo>
                  <a:cubicBezTo>
                    <a:pt x="453482" y="991715"/>
                    <a:pt x="313721" y="1046727"/>
                    <a:pt x="26763" y="941162"/>
                  </a:cubicBezTo>
                  <a:lnTo>
                    <a:pt x="0" y="44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340055" y="4955602"/>
              <a:ext cx="744901" cy="100140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01" h="1001409">
                  <a:moveTo>
                    <a:pt x="0" y="0"/>
                  </a:moveTo>
                  <a:lnTo>
                    <a:pt x="744901" y="0"/>
                  </a:lnTo>
                  <a:lnTo>
                    <a:pt x="686915" y="985768"/>
                  </a:lnTo>
                  <a:cubicBezTo>
                    <a:pt x="453482" y="987255"/>
                    <a:pt x="313721" y="1042267"/>
                    <a:pt x="26763" y="93670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" name="Oval 1"/>
            <p:cNvSpPr/>
            <p:nvPr/>
          </p:nvSpPr>
          <p:spPr bwMode="auto">
            <a:xfrm>
              <a:off x="4182457" y="2300349"/>
              <a:ext cx="1361349" cy="1361349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49856" y="3512691"/>
              <a:ext cx="1394572" cy="1610212"/>
            </a:xfrm>
            <a:custGeom>
              <a:avLst/>
              <a:gdLst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430945"/>
                <a:gd name="connsiteY0" fmla="*/ 26162 h 1606575"/>
                <a:gd name="connsiteX1" fmla="*/ 1009236 w 1430945"/>
                <a:gd name="connsiteY1" fmla="*/ 71318 h 1606575"/>
                <a:gd name="connsiteX2" fmla="*/ 1189858 w 1430945"/>
                <a:gd name="connsiteY2" fmla="*/ 297096 h 1606575"/>
                <a:gd name="connsiteX3" fmla="*/ 1415636 w 1430945"/>
                <a:gd name="connsiteY3" fmla="*/ 951851 h 1606575"/>
                <a:gd name="connsiteX4" fmla="*/ 1266072 w 1430945"/>
                <a:gd name="connsiteY4" fmla="*/ 1502639 h 1606575"/>
                <a:gd name="connsiteX5" fmla="*/ 117413 w 1430945"/>
                <a:gd name="connsiteY5" fmla="*/ 1505007 h 1606575"/>
                <a:gd name="connsiteX6" fmla="*/ 94836 w 1430945"/>
                <a:gd name="connsiteY6" fmla="*/ 443851 h 1606575"/>
                <a:gd name="connsiteX7" fmla="*/ 410924 w 1430945"/>
                <a:gd name="connsiteY7" fmla="*/ 26162 h 1606575"/>
                <a:gd name="connsiteX0" fmla="*/ 372486 w 1390070"/>
                <a:gd name="connsiteY0" fmla="*/ 26162 h 1615642"/>
                <a:gd name="connsiteX1" fmla="*/ 970798 w 1390070"/>
                <a:gd name="connsiteY1" fmla="*/ 71318 h 1615642"/>
                <a:gd name="connsiteX2" fmla="*/ 1151420 w 1390070"/>
                <a:gd name="connsiteY2" fmla="*/ 297096 h 1615642"/>
                <a:gd name="connsiteX3" fmla="*/ 1377198 w 1390070"/>
                <a:gd name="connsiteY3" fmla="*/ 951851 h 1615642"/>
                <a:gd name="connsiteX4" fmla="*/ 1227634 w 1390070"/>
                <a:gd name="connsiteY4" fmla="*/ 1502639 h 1615642"/>
                <a:gd name="connsiteX5" fmla="*/ 136962 w 1390070"/>
                <a:gd name="connsiteY5" fmla="*/ 1518389 h 1615642"/>
                <a:gd name="connsiteX6" fmla="*/ 56398 w 1390070"/>
                <a:gd name="connsiteY6" fmla="*/ 443851 h 1615642"/>
                <a:gd name="connsiteX7" fmla="*/ 372486 w 1390070"/>
                <a:gd name="connsiteY7" fmla="*/ 26162 h 1615642"/>
                <a:gd name="connsiteX0" fmla="*/ 358933 w 1376517"/>
                <a:gd name="connsiteY0" fmla="*/ 28460 h 1617940"/>
                <a:gd name="connsiteX1" fmla="*/ 957245 w 1376517"/>
                <a:gd name="connsiteY1" fmla="*/ 73616 h 1617940"/>
                <a:gd name="connsiteX2" fmla="*/ 1137867 w 1376517"/>
                <a:gd name="connsiteY2" fmla="*/ 299394 h 1617940"/>
                <a:gd name="connsiteX3" fmla="*/ 1363645 w 1376517"/>
                <a:gd name="connsiteY3" fmla="*/ 954149 h 1617940"/>
                <a:gd name="connsiteX4" fmla="*/ 1214081 w 1376517"/>
                <a:gd name="connsiteY4" fmla="*/ 1504937 h 1617940"/>
                <a:gd name="connsiteX5" fmla="*/ 123409 w 1376517"/>
                <a:gd name="connsiteY5" fmla="*/ 1520687 h 1617940"/>
                <a:gd name="connsiteX6" fmla="*/ 74068 w 1376517"/>
                <a:gd name="connsiteY6" fmla="*/ 477372 h 1617940"/>
                <a:gd name="connsiteX7" fmla="*/ 358933 w 1376517"/>
                <a:gd name="connsiteY7" fmla="*/ 28460 h 1617940"/>
                <a:gd name="connsiteX0" fmla="*/ 383788 w 1401372"/>
                <a:gd name="connsiteY0" fmla="*/ 36021 h 1625501"/>
                <a:gd name="connsiteX1" fmla="*/ 982100 w 1401372"/>
                <a:gd name="connsiteY1" fmla="*/ 81177 h 1625501"/>
                <a:gd name="connsiteX2" fmla="*/ 1162722 w 1401372"/>
                <a:gd name="connsiteY2" fmla="*/ 306955 h 1625501"/>
                <a:gd name="connsiteX3" fmla="*/ 1388500 w 1401372"/>
                <a:gd name="connsiteY3" fmla="*/ 961710 h 1625501"/>
                <a:gd name="connsiteX4" fmla="*/ 1238936 w 1401372"/>
                <a:gd name="connsiteY4" fmla="*/ 1512498 h 1625501"/>
                <a:gd name="connsiteX5" fmla="*/ 148264 w 1401372"/>
                <a:gd name="connsiteY5" fmla="*/ 1528248 h 1625501"/>
                <a:gd name="connsiteX6" fmla="*/ 45397 w 1401372"/>
                <a:gd name="connsiteY6" fmla="*/ 587524 h 1625501"/>
                <a:gd name="connsiteX7" fmla="*/ 383788 w 1401372"/>
                <a:gd name="connsiteY7" fmla="*/ 36021 h 1625501"/>
                <a:gd name="connsiteX0" fmla="*/ 440853 w 1404911"/>
                <a:gd name="connsiteY0" fmla="*/ 38157 h 1618716"/>
                <a:gd name="connsiteX1" fmla="*/ 985639 w 1404911"/>
                <a:gd name="connsiteY1" fmla="*/ 74392 h 1618716"/>
                <a:gd name="connsiteX2" fmla="*/ 1166261 w 1404911"/>
                <a:gd name="connsiteY2" fmla="*/ 300170 h 1618716"/>
                <a:gd name="connsiteX3" fmla="*/ 1392039 w 1404911"/>
                <a:gd name="connsiteY3" fmla="*/ 954925 h 1618716"/>
                <a:gd name="connsiteX4" fmla="*/ 1242475 w 1404911"/>
                <a:gd name="connsiteY4" fmla="*/ 1505713 h 1618716"/>
                <a:gd name="connsiteX5" fmla="*/ 151803 w 1404911"/>
                <a:gd name="connsiteY5" fmla="*/ 1521463 h 1618716"/>
                <a:gd name="connsiteX6" fmla="*/ 48936 w 1404911"/>
                <a:gd name="connsiteY6" fmla="*/ 580739 h 1618716"/>
                <a:gd name="connsiteX7" fmla="*/ 440853 w 1404911"/>
                <a:gd name="connsiteY7" fmla="*/ 38157 h 1618716"/>
                <a:gd name="connsiteX0" fmla="*/ 440853 w 1404911"/>
                <a:gd name="connsiteY0" fmla="*/ 26265 h 1606824"/>
                <a:gd name="connsiteX1" fmla="*/ 985639 w 1404911"/>
                <a:gd name="connsiteY1" fmla="*/ 62500 h 1606824"/>
                <a:gd name="connsiteX2" fmla="*/ 1166261 w 1404911"/>
                <a:gd name="connsiteY2" fmla="*/ 288278 h 1606824"/>
                <a:gd name="connsiteX3" fmla="*/ 1392039 w 1404911"/>
                <a:gd name="connsiteY3" fmla="*/ 943033 h 1606824"/>
                <a:gd name="connsiteX4" fmla="*/ 1242475 w 1404911"/>
                <a:gd name="connsiteY4" fmla="*/ 1493821 h 1606824"/>
                <a:gd name="connsiteX5" fmla="*/ 151803 w 1404911"/>
                <a:gd name="connsiteY5" fmla="*/ 1509571 h 1606824"/>
                <a:gd name="connsiteX6" fmla="*/ 48936 w 1404911"/>
                <a:gd name="connsiteY6" fmla="*/ 568847 h 1606824"/>
                <a:gd name="connsiteX7" fmla="*/ 440853 w 1404911"/>
                <a:gd name="connsiteY7" fmla="*/ 26265 h 1606824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572" h="1610212">
                  <a:moveTo>
                    <a:pt x="519724" y="25192"/>
                  </a:moveTo>
                  <a:cubicBezTo>
                    <a:pt x="693683" y="-32436"/>
                    <a:pt x="845478" y="20732"/>
                    <a:pt x="975300" y="65888"/>
                  </a:cubicBezTo>
                  <a:cubicBezTo>
                    <a:pt x="1069438" y="177951"/>
                    <a:pt x="1070347" y="144911"/>
                    <a:pt x="1155922" y="291666"/>
                  </a:cubicBezTo>
                  <a:cubicBezTo>
                    <a:pt x="1223655" y="438421"/>
                    <a:pt x="1368998" y="745497"/>
                    <a:pt x="1381700" y="946421"/>
                  </a:cubicBezTo>
                  <a:cubicBezTo>
                    <a:pt x="1394402" y="1147345"/>
                    <a:pt x="1438842" y="1402786"/>
                    <a:pt x="1232136" y="1497209"/>
                  </a:cubicBezTo>
                  <a:cubicBezTo>
                    <a:pt x="1025430" y="1591632"/>
                    <a:pt x="359716" y="1687937"/>
                    <a:pt x="141464" y="1512959"/>
                  </a:cubicBezTo>
                  <a:cubicBezTo>
                    <a:pt x="-23262" y="1315679"/>
                    <a:pt x="-24446" y="820196"/>
                    <a:pt x="38597" y="572235"/>
                  </a:cubicBezTo>
                  <a:cubicBezTo>
                    <a:pt x="101640" y="324274"/>
                    <a:pt x="345765" y="82820"/>
                    <a:pt x="519724" y="25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88481" y="3077739"/>
              <a:ext cx="987980" cy="883264"/>
            </a:xfrm>
            <a:custGeom>
              <a:avLst/>
              <a:gdLst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1421"/>
                <a:gd name="connsiteY0" fmla="*/ 569083 h 921528"/>
                <a:gd name="connsiteX1" fmla="*/ 491847 w 991421"/>
                <a:gd name="connsiteY1" fmla="*/ 310375 h 921528"/>
                <a:gd name="connsiteX2" fmla="*/ 500768 w 991421"/>
                <a:gd name="connsiteY2" fmla="*/ 47206 h 921528"/>
                <a:gd name="connsiteX3" fmla="*/ 246520 w 991421"/>
                <a:gd name="connsiteY3" fmla="*/ 221165 h 921528"/>
                <a:gd name="connsiteX4" fmla="*/ 5654 w 991421"/>
                <a:gd name="connsiteY4" fmla="*/ 7062 h 921528"/>
                <a:gd name="connsiteX5" fmla="*/ 130547 w 991421"/>
                <a:gd name="connsiteY5" fmla="*/ 537860 h 921528"/>
                <a:gd name="connsiteX6" fmla="*/ 705950 w 991421"/>
                <a:gd name="connsiteY6" fmla="*/ 921462 h 921528"/>
                <a:gd name="connsiteX7" fmla="*/ 991421 w 991421"/>
                <a:gd name="connsiteY7" fmla="*/ 569083 h 921528"/>
                <a:gd name="connsiteX0" fmla="*/ 991421 w 991421"/>
                <a:gd name="connsiteY0" fmla="*/ 569083 h 890248"/>
                <a:gd name="connsiteX1" fmla="*/ 491847 w 991421"/>
                <a:gd name="connsiteY1" fmla="*/ 310375 h 890248"/>
                <a:gd name="connsiteX2" fmla="*/ 500768 w 991421"/>
                <a:gd name="connsiteY2" fmla="*/ 47206 h 890248"/>
                <a:gd name="connsiteX3" fmla="*/ 246520 w 991421"/>
                <a:gd name="connsiteY3" fmla="*/ 221165 h 890248"/>
                <a:gd name="connsiteX4" fmla="*/ 5654 w 991421"/>
                <a:gd name="connsiteY4" fmla="*/ 7062 h 890248"/>
                <a:gd name="connsiteX5" fmla="*/ 130547 w 991421"/>
                <a:gd name="connsiteY5" fmla="*/ 537860 h 890248"/>
                <a:gd name="connsiteX6" fmla="*/ 737241 w 991421"/>
                <a:gd name="connsiteY6" fmla="*/ 890171 h 890248"/>
                <a:gd name="connsiteX7" fmla="*/ 991421 w 991421"/>
                <a:gd name="connsiteY7" fmla="*/ 569083 h 890248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43079 w 987980"/>
                <a:gd name="connsiteY3" fmla="*/ 214103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50033 w 987980"/>
                <a:gd name="connsiteY3" fmla="*/ 144566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980" h="883264">
                  <a:moveTo>
                    <a:pt x="987980" y="562021"/>
                  </a:moveTo>
                  <a:cubicBezTo>
                    <a:pt x="900144" y="515802"/>
                    <a:pt x="556274" y="345093"/>
                    <a:pt x="488406" y="303313"/>
                  </a:cubicBezTo>
                  <a:cubicBezTo>
                    <a:pt x="455307" y="271963"/>
                    <a:pt x="520831" y="183654"/>
                    <a:pt x="497327" y="40144"/>
                  </a:cubicBezTo>
                  <a:cubicBezTo>
                    <a:pt x="456439" y="25276"/>
                    <a:pt x="332552" y="151257"/>
                    <a:pt x="250033" y="144566"/>
                  </a:cubicBezTo>
                  <a:cubicBezTo>
                    <a:pt x="167514" y="137875"/>
                    <a:pt x="51095" y="90925"/>
                    <a:pt x="2213" y="0"/>
                  </a:cubicBezTo>
                  <a:cubicBezTo>
                    <a:pt x="-11901" y="51624"/>
                    <a:pt x="41681" y="371444"/>
                    <a:pt x="158397" y="523844"/>
                  </a:cubicBezTo>
                  <a:cubicBezTo>
                    <a:pt x="275113" y="676244"/>
                    <a:pt x="595536" y="876746"/>
                    <a:pt x="733800" y="883109"/>
                  </a:cubicBezTo>
                  <a:cubicBezTo>
                    <a:pt x="872064" y="889472"/>
                    <a:pt x="915883" y="698637"/>
                    <a:pt x="987980" y="5620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0" name="Group 30"/>
            <p:cNvGrpSpPr/>
            <p:nvPr/>
          </p:nvGrpSpPr>
          <p:grpSpPr>
            <a:xfrm rot="16200000">
              <a:off x="3523047" y="2290228"/>
              <a:ext cx="673621" cy="1039506"/>
              <a:chOff x="2003291" y="983057"/>
              <a:chExt cx="3060454" cy="4722775"/>
            </a:xfrm>
            <a:effectLst/>
          </p:grpSpPr>
          <p:sp>
            <p:nvSpPr>
              <p:cNvPr id="32" name="Isosceles Triangle 17"/>
              <p:cNvSpPr/>
              <p:nvPr/>
            </p:nvSpPr>
            <p:spPr bwMode="auto">
              <a:xfrm rot="171208">
                <a:off x="2003291" y="4642715"/>
                <a:ext cx="604963" cy="1063117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0 w 1060704"/>
                  <a:gd name="connsiteY0" fmla="*/ 136187 h 136187"/>
                  <a:gd name="connsiteX1" fmla="*/ 909731 w 1060704"/>
                  <a:gd name="connsiteY1" fmla="*/ 0 h 136187"/>
                  <a:gd name="connsiteX2" fmla="*/ 1060704 w 1060704"/>
                  <a:gd name="connsiteY2" fmla="*/ 136187 h 136187"/>
                  <a:gd name="connsiteX3" fmla="*/ 0 w 1060704"/>
                  <a:gd name="connsiteY3" fmla="*/ 136187 h 136187"/>
                  <a:gd name="connsiteX0" fmla="*/ 0 w 605671"/>
                  <a:gd name="connsiteY0" fmla="*/ 781901 h 781901"/>
                  <a:gd name="connsiteX1" fmla="*/ 454698 w 605671"/>
                  <a:gd name="connsiteY1" fmla="*/ 0 h 781901"/>
                  <a:gd name="connsiteX2" fmla="*/ 605671 w 605671"/>
                  <a:gd name="connsiteY2" fmla="*/ 136187 h 781901"/>
                  <a:gd name="connsiteX3" fmla="*/ 0 w 605671"/>
                  <a:gd name="connsiteY3" fmla="*/ 781901 h 781901"/>
                  <a:gd name="connsiteX0" fmla="*/ 0 w 605671"/>
                  <a:gd name="connsiteY0" fmla="*/ 799236 h 799236"/>
                  <a:gd name="connsiteX1" fmla="*/ 407028 w 605671"/>
                  <a:gd name="connsiteY1" fmla="*/ 0 h 799236"/>
                  <a:gd name="connsiteX2" fmla="*/ 605671 w 605671"/>
                  <a:gd name="connsiteY2" fmla="*/ 153522 h 799236"/>
                  <a:gd name="connsiteX3" fmla="*/ 0 w 605671"/>
                  <a:gd name="connsiteY3" fmla="*/ 799236 h 799236"/>
                  <a:gd name="connsiteX0" fmla="*/ 0 w 588336"/>
                  <a:gd name="connsiteY0" fmla="*/ 799236 h 799236"/>
                  <a:gd name="connsiteX1" fmla="*/ 407028 w 588336"/>
                  <a:gd name="connsiteY1" fmla="*/ 0 h 799236"/>
                  <a:gd name="connsiteX2" fmla="*/ 588336 w 588336"/>
                  <a:gd name="connsiteY2" fmla="*/ 118853 h 799236"/>
                  <a:gd name="connsiteX3" fmla="*/ 0 w 588336"/>
                  <a:gd name="connsiteY3" fmla="*/ 799236 h 799236"/>
                  <a:gd name="connsiteX0" fmla="*/ 0 w 796351"/>
                  <a:gd name="connsiteY0" fmla="*/ 1154595 h 1154595"/>
                  <a:gd name="connsiteX1" fmla="*/ 615043 w 796351"/>
                  <a:gd name="connsiteY1" fmla="*/ 0 h 1154595"/>
                  <a:gd name="connsiteX2" fmla="*/ 796351 w 796351"/>
                  <a:gd name="connsiteY2" fmla="*/ 118853 h 1154595"/>
                  <a:gd name="connsiteX3" fmla="*/ 0 w 796351"/>
                  <a:gd name="connsiteY3" fmla="*/ 1154595 h 1154595"/>
                  <a:gd name="connsiteX0" fmla="*/ 0 w 813685"/>
                  <a:gd name="connsiteY0" fmla="*/ 1202265 h 1202265"/>
                  <a:gd name="connsiteX1" fmla="*/ 632377 w 813685"/>
                  <a:gd name="connsiteY1" fmla="*/ 0 h 1202265"/>
                  <a:gd name="connsiteX2" fmla="*/ 813685 w 813685"/>
                  <a:gd name="connsiteY2" fmla="*/ 118853 h 1202265"/>
                  <a:gd name="connsiteX3" fmla="*/ 0 w 813685"/>
                  <a:gd name="connsiteY3" fmla="*/ 1202265 h 1202265"/>
                  <a:gd name="connsiteX0" fmla="*/ 0 w 813685"/>
                  <a:gd name="connsiteY0" fmla="*/ 1172448 h 1172448"/>
                  <a:gd name="connsiteX1" fmla="*/ 682073 w 813685"/>
                  <a:gd name="connsiteY1" fmla="*/ 0 h 1172448"/>
                  <a:gd name="connsiteX2" fmla="*/ 813685 w 813685"/>
                  <a:gd name="connsiteY2" fmla="*/ 89036 h 1172448"/>
                  <a:gd name="connsiteX3" fmla="*/ 0 w 813685"/>
                  <a:gd name="connsiteY3" fmla="*/ 1172448 h 1172448"/>
                  <a:gd name="connsiteX0" fmla="*/ 0 w 773929"/>
                  <a:gd name="connsiteY0" fmla="*/ 1172448 h 1172448"/>
                  <a:gd name="connsiteX1" fmla="*/ 682073 w 773929"/>
                  <a:gd name="connsiteY1" fmla="*/ 0 h 1172448"/>
                  <a:gd name="connsiteX2" fmla="*/ 773929 w 773929"/>
                  <a:gd name="connsiteY2" fmla="*/ 69157 h 1172448"/>
                  <a:gd name="connsiteX3" fmla="*/ 0 w 773929"/>
                  <a:gd name="connsiteY3" fmla="*/ 1172448 h 1172448"/>
                  <a:gd name="connsiteX0" fmla="*/ 0 w 664598"/>
                  <a:gd name="connsiteY0" fmla="*/ 1033300 h 1033300"/>
                  <a:gd name="connsiteX1" fmla="*/ 572742 w 664598"/>
                  <a:gd name="connsiteY1" fmla="*/ 0 h 1033300"/>
                  <a:gd name="connsiteX2" fmla="*/ 664598 w 664598"/>
                  <a:gd name="connsiteY2" fmla="*/ 69157 h 1033300"/>
                  <a:gd name="connsiteX3" fmla="*/ 0 w 664598"/>
                  <a:gd name="connsiteY3" fmla="*/ 1033300 h 1033300"/>
                  <a:gd name="connsiteX0" fmla="*/ 0 w 604963"/>
                  <a:gd name="connsiteY0" fmla="*/ 1063117 h 1063117"/>
                  <a:gd name="connsiteX1" fmla="*/ 513107 w 604963"/>
                  <a:gd name="connsiteY1" fmla="*/ 0 h 1063117"/>
                  <a:gd name="connsiteX2" fmla="*/ 604963 w 604963"/>
                  <a:gd name="connsiteY2" fmla="*/ 69157 h 1063117"/>
                  <a:gd name="connsiteX3" fmla="*/ 0 w 604963"/>
                  <a:gd name="connsiteY3" fmla="*/ 1063117 h 106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963" h="1063117">
                    <a:moveTo>
                      <a:pt x="0" y="1063117"/>
                    </a:moveTo>
                    <a:lnTo>
                      <a:pt x="513107" y="0"/>
                    </a:lnTo>
                    <a:lnTo>
                      <a:pt x="604963" y="69157"/>
                    </a:lnTo>
                    <a:lnTo>
                      <a:pt x="0" y="10631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83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grpSp>
            <p:nvGrpSpPr>
              <p:cNvPr id="21" name="Group 32"/>
              <p:cNvGrpSpPr/>
              <p:nvPr/>
            </p:nvGrpSpPr>
            <p:grpSpPr>
              <a:xfrm rot="1813151">
                <a:off x="2736586" y="3455212"/>
                <a:ext cx="327832" cy="1448655"/>
                <a:chOff x="1744133" y="2819400"/>
                <a:chExt cx="299751" cy="1032933"/>
              </a:xfr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lumMod val="50000"/>
                      <a:tint val="44500"/>
                      <a:satMod val="160000"/>
                    </a:schemeClr>
                  </a:gs>
                  <a:gs pos="100000">
                    <a:schemeClr val="bg1">
                      <a:lumMod val="50000"/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</p:grpSpPr>
            <p:sp>
              <p:nvSpPr>
                <p:cNvPr id="42" name="Oval 41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3" name="Rectangle 42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" name="Oval 43"/>
                <p:cNvSpPr/>
                <p:nvPr/>
              </p:nvSpPr>
              <p:spPr bwMode="auto">
                <a:xfrm>
                  <a:off x="1744133" y="3733800"/>
                  <a:ext cx="298798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8" name="Group 33"/>
              <p:cNvGrpSpPr/>
              <p:nvPr/>
            </p:nvGrpSpPr>
            <p:grpSpPr>
              <a:xfrm rot="1813151">
                <a:off x="3803215" y="983057"/>
                <a:ext cx="247178" cy="2870740"/>
                <a:chOff x="1744133" y="2819400"/>
                <a:chExt cx="303083" cy="1000463"/>
              </a:xfr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grpSpPr>
            <p:sp>
              <p:nvSpPr>
                <p:cNvPr id="39" name="Oval 38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0" name="Rectangle 39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1" name="Oval 40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5" name="Freeform 34"/>
              <p:cNvSpPr/>
              <p:nvPr/>
            </p:nvSpPr>
            <p:spPr>
              <a:xfrm rot="3531153" flipH="1">
                <a:off x="4136510" y="1215575"/>
                <a:ext cx="687113" cy="1167356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62528 w 647200"/>
                  <a:gd name="connsiteY0" fmla="*/ 1159147 h 1159147"/>
                  <a:gd name="connsiteX1" fmla="*/ 647200 w 647200"/>
                  <a:gd name="connsiteY1" fmla="*/ 166564 h 1159147"/>
                  <a:gd name="connsiteX2" fmla="*/ 174571 w 647200"/>
                  <a:gd name="connsiteY2" fmla="*/ 82116 h 1159147"/>
                  <a:gd name="connsiteX3" fmla="*/ 62528 w 647200"/>
                  <a:gd name="connsiteY3" fmla="*/ 1159147 h 1159147"/>
                  <a:gd name="connsiteX0" fmla="*/ 54141 w 638813"/>
                  <a:gd name="connsiteY0" fmla="*/ 1167356 h 1167356"/>
                  <a:gd name="connsiteX1" fmla="*/ 638813 w 638813"/>
                  <a:gd name="connsiteY1" fmla="*/ 174773 h 1167356"/>
                  <a:gd name="connsiteX2" fmla="*/ 183640 w 638813"/>
                  <a:gd name="connsiteY2" fmla="*/ 79775 h 1167356"/>
                  <a:gd name="connsiteX3" fmla="*/ 54141 w 638813"/>
                  <a:gd name="connsiteY3" fmla="*/ 1167356 h 1167356"/>
                  <a:gd name="connsiteX0" fmla="*/ 107194 w 691866"/>
                  <a:gd name="connsiteY0" fmla="*/ 1167356 h 1167356"/>
                  <a:gd name="connsiteX1" fmla="*/ 691866 w 691866"/>
                  <a:gd name="connsiteY1" fmla="*/ 174773 h 1167356"/>
                  <a:gd name="connsiteX2" fmla="*/ 236693 w 691866"/>
                  <a:gd name="connsiteY2" fmla="*/ 79775 h 1167356"/>
                  <a:gd name="connsiteX3" fmla="*/ 107194 w 691866"/>
                  <a:gd name="connsiteY3" fmla="*/ 1167356 h 1167356"/>
                  <a:gd name="connsiteX0" fmla="*/ 102441 w 687113"/>
                  <a:gd name="connsiteY0" fmla="*/ 1167356 h 1167356"/>
                  <a:gd name="connsiteX1" fmla="*/ 687113 w 687113"/>
                  <a:gd name="connsiteY1" fmla="*/ 174773 h 1167356"/>
                  <a:gd name="connsiteX2" fmla="*/ 231940 w 687113"/>
                  <a:gd name="connsiteY2" fmla="*/ 79775 h 1167356"/>
                  <a:gd name="connsiteX3" fmla="*/ 102441 w 687113"/>
                  <a:gd name="connsiteY3" fmla="*/ 1167356 h 116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113" h="1167356">
                    <a:moveTo>
                      <a:pt x="102441" y="1167356"/>
                    </a:moveTo>
                    <a:cubicBezTo>
                      <a:pt x="216316" y="1048948"/>
                      <a:pt x="604397" y="349835"/>
                      <a:pt x="687113" y="174773"/>
                    </a:cubicBezTo>
                    <a:cubicBezTo>
                      <a:pt x="576070" y="94890"/>
                      <a:pt x="376408" y="-113417"/>
                      <a:pt x="231940" y="79775"/>
                    </a:cubicBezTo>
                    <a:cubicBezTo>
                      <a:pt x="-22500" y="476697"/>
                      <a:pt x="-70563" y="891168"/>
                      <a:pt x="102441" y="11673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4267819" y="1082088"/>
                <a:ext cx="259015" cy="425028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16151 w 600823"/>
                  <a:gd name="connsiteY0" fmla="*/ 1432530 h 1432530"/>
                  <a:gd name="connsiteX1" fmla="*/ 600823 w 600823"/>
                  <a:gd name="connsiteY1" fmla="*/ 439947 h 1432530"/>
                  <a:gd name="connsiteX2" fmla="*/ 280301 w 600823"/>
                  <a:gd name="connsiteY2" fmla="*/ 43387 h 1432530"/>
                  <a:gd name="connsiteX3" fmla="*/ 16151 w 600823"/>
                  <a:gd name="connsiteY3" fmla="*/ 1432530 h 1432530"/>
                  <a:gd name="connsiteX0" fmla="*/ 219649 w 804321"/>
                  <a:gd name="connsiteY0" fmla="*/ 1432533 h 1432533"/>
                  <a:gd name="connsiteX1" fmla="*/ 804321 w 804321"/>
                  <a:gd name="connsiteY1" fmla="*/ 439950 h 1432533"/>
                  <a:gd name="connsiteX2" fmla="*/ 483799 w 804321"/>
                  <a:gd name="connsiteY2" fmla="*/ 43390 h 1432533"/>
                  <a:gd name="connsiteX3" fmla="*/ 219649 w 804321"/>
                  <a:gd name="connsiteY3" fmla="*/ 1432533 h 1432533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61883 w 846555"/>
                  <a:gd name="connsiteY0" fmla="*/ 1389142 h 1389142"/>
                  <a:gd name="connsiteX1" fmla="*/ 846555 w 846555"/>
                  <a:gd name="connsiteY1" fmla="*/ 396559 h 1389142"/>
                  <a:gd name="connsiteX2" fmla="*/ 526033 w 846555"/>
                  <a:gd name="connsiteY2" fmla="*/ -1 h 1389142"/>
                  <a:gd name="connsiteX3" fmla="*/ 261883 w 846555"/>
                  <a:gd name="connsiteY3" fmla="*/ 1389142 h 1389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555" h="1389142">
                    <a:moveTo>
                      <a:pt x="261883" y="1389142"/>
                    </a:moveTo>
                    <a:cubicBezTo>
                      <a:pt x="375758" y="1270734"/>
                      <a:pt x="763839" y="571621"/>
                      <a:pt x="846555" y="396559"/>
                    </a:cubicBezTo>
                    <a:cubicBezTo>
                      <a:pt x="757731" y="227794"/>
                      <a:pt x="748272" y="95668"/>
                      <a:pt x="526033" y="-1"/>
                    </a:cubicBezTo>
                    <a:cubicBezTo>
                      <a:pt x="-444703" y="360764"/>
                      <a:pt x="216560" y="1297929"/>
                      <a:pt x="261883" y="1389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4031516" y="1335909"/>
                <a:ext cx="587535" cy="961989"/>
              </a:xfrm>
              <a:custGeom>
                <a:avLst/>
                <a:gdLst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577459"/>
                  <a:gd name="connsiteY0" fmla="*/ 36287 h 1017392"/>
                  <a:gd name="connsiteX1" fmla="*/ 750 w 577459"/>
                  <a:gd name="connsiteY1" fmla="*/ 998276 h 1017392"/>
                  <a:gd name="connsiteX2" fmla="*/ 398463 w 577459"/>
                  <a:gd name="connsiteY2" fmla="*/ 637955 h 1017392"/>
                  <a:gd name="connsiteX3" fmla="*/ 558229 w 577459"/>
                  <a:gd name="connsiteY3" fmla="*/ 301429 h 1017392"/>
                  <a:gd name="connsiteX4" fmla="*/ 507240 w 577459"/>
                  <a:gd name="connsiteY4" fmla="*/ 36287 h 1017392"/>
                  <a:gd name="connsiteX0" fmla="*/ 507240 w 578625"/>
                  <a:gd name="connsiteY0" fmla="*/ 0 h 981105"/>
                  <a:gd name="connsiteX1" fmla="*/ 750 w 578625"/>
                  <a:gd name="connsiteY1" fmla="*/ 961989 h 981105"/>
                  <a:gd name="connsiteX2" fmla="*/ 398463 w 578625"/>
                  <a:gd name="connsiteY2" fmla="*/ 601668 h 981105"/>
                  <a:gd name="connsiteX3" fmla="*/ 558229 w 578625"/>
                  <a:gd name="connsiteY3" fmla="*/ 265142 h 981105"/>
                  <a:gd name="connsiteX4" fmla="*/ 507240 w 578625"/>
                  <a:gd name="connsiteY4" fmla="*/ 0 h 981105"/>
                  <a:gd name="connsiteX0" fmla="*/ 507240 w 584621"/>
                  <a:gd name="connsiteY0" fmla="*/ 0 h 981105"/>
                  <a:gd name="connsiteX1" fmla="*/ 750 w 584621"/>
                  <a:gd name="connsiteY1" fmla="*/ 961989 h 981105"/>
                  <a:gd name="connsiteX2" fmla="*/ 398463 w 584621"/>
                  <a:gd name="connsiteY2" fmla="*/ 601668 h 981105"/>
                  <a:gd name="connsiteX3" fmla="*/ 568427 w 584621"/>
                  <a:gd name="connsiteY3" fmla="*/ 278739 h 981105"/>
                  <a:gd name="connsiteX4" fmla="*/ 507240 w 584621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7535"/>
                  <a:gd name="connsiteY0" fmla="*/ 0 h 961989"/>
                  <a:gd name="connsiteX1" fmla="*/ 0 w 587535"/>
                  <a:gd name="connsiteY1" fmla="*/ 961989 h 961989"/>
                  <a:gd name="connsiteX2" fmla="*/ 397713 w 587535"/>
                  <a:gd name="connsiteY2" fmla="*/ 601668 h 961989"/>
                  <a:gd name="connsiteX3" fmla="*/ 564278 w 587535"/>
                  <a:gd name="connsiteY3" fmla="*/ 295735 h 961989"/>
                  <a:gd name="connsiteX4" fmla="*/ 506490 w 587535"/>
                  <a:gd name="connsiteY4" fmla="*/ 0 h 961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535" h="961989">
                    <a:moveTo>
                      <a:pt x="506490" y="0"/>
                    </a:moveTo>
                    <a:cubicBezTo>
                      <a:pt x="406212" y="140503"/>
                      <a:pt x="45323" y="827719"/>
                      <a:pt x="0" y="961989"/>
                    </a:cubicBezTo>
                    <a:cubicBezTo>
                      <a:pt x="107643" y="909301"/>
                      <a:pt x="297435" y="742171"/>
                      <a:pt x="397713" y="601668"/>
                    </a:cubicBezTo>
                    <a:cubicBezTo>
                      <a:pt x="497991" y="461166"/>
                      <a:pt x="532552" y="395446"/>
                      <a:pt x="564278" y="295735"/>
                    </a:cubicBezTo>
                    <a:cubicBezTo>
                      <a:pt x="596004" y="196024"/>
                      <a:pt x="610167" y="29460"/>
                      <a:pt x="50649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3778615" y="1132997"/>
                <a:ext cx="725400" cy="1096916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400" h="1096916">
                    <a:moveTo>
                      <a:pt x="140728" y="1096916"/>
                    </a:moveTo>
                    <a:cubicBezTo>
                      <a:pt x="254603" y="978508"/>
                      <a:pt x="642684" y="279395"/>
                      <a:pt x="725400" y="104333"/>
                    </a:cubicBezTo>
                    <a:cubicBezTo>
                      <a:pt x="614357" y="24450"/>
                      <a:pt x="271599" y="-85459"/>
                      <a:pt x="127131" y="107733"/>
                    </a:cubicBezTo>
                    <a:cubicBezTo>
                      <a:pt x="-143675" y="490716"/>
                      <a:pt x="95405" y="1005703"/>
                      <a:pt x="140728" y="10969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Enter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your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sub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headline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 smtClean="0">
                <a:solidFill>
                  <a:sysClr val="windowText" lastClr="000000"/>
                </a:solidFill>
                <a:latin typeface="Calibri"/>
              </a:rPr>
              <a:t>here</a:t>
            </a:r>
            <a:endParaRPr lang="en-US" dirty="0">
              <a:solidFill>
                <a:sysClr val="windowText" lastClr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568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Enter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your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sub </a:t>
            </a:r>
            <a:r>
              <a:rPr lang="es-ES" dirty="0" err="1">
                <a:solidFill>
                  <a:sysClr val="windowText" lastClr="000000"/>
                </a:solidFill>
                <a:latin typeface="Calibri"/>
              </a:rPr>
              <a:t>headline</a:t>
            </a:r>
            <a:r>
              <a:rPr lang="es-ES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s-ES" dirty="0" err="1" smtClean="0">
                <a:solidFill>
                  <a:sysClr val="windowText" lastClr="000000"/>
                </a:solidFill>
                <a:latin typeface="Calibri"/>
              </a:rPr>
              <a:t>here</a:t>
            </a:r>
            <a:endParaRPr lang="en-US" dirty="0">
              <a:solidFill>
                <a:sysClr val="windowText" lastClr="000000"/>
              </a:solidFill>
              <a:latin typeface="Calibri"/>
            </a:endParaRPr>
          </a:p>
        </p:txBody>
      </p:sp>
      <p:grpSp>
        <p:nvGrpSpPr>
          <p:cNvPr id="129" name="Group 61"/>
          <p:cNvGrpSpPr/>
          <p:nvPr/>
        </p:nvGrpSpPr>
        <p:grpSpPr>
          <a:xfrm>
            <a:off x="1804656" y="1127951"/>
            <a:ext cx="3463769" cy="5340750"/>
            <a:chOff x="5264130" y="923925"/>
            <a:chExt cx="3463769" cy="5340750"/>
          </a:xfrm>
        </p:grpSpPr>
        <p:sp>
          <p:nvSpPr>
            <p:cNvPr id="179" name="Rectangle 1"/>
            <p:cNvSpPr/>
            <p:nvPr/>
          </p:nvSpPr>
          <p:spPr>
            <a:xfrm rot="21324452">
              <a:off x="5264130" y="5635245"/>
              <a:ext cx="2436318" cy="629430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0722" h="1486027">
                  <a:moveTo>
                    <a:pt x="0" y="1611"/>
                  </a:moveTo>
                  <a:lnTo>
                    <a:pt x="2705153" y="0"/>
                  </a:lnTo>
                  <a:lnTo>
                    <a:pt x="3550722" y="1486027"/>
                  </a:lnTo>
                  <a:lnTo>
                    <a:pt x="0" y="1486027"/>
                  </a:lnTo>
                  <a:lnTo>
                    <a:pt x="0" y="1611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74000">
                  <a:sysClr val="window" lastClr="FFFFFF">
                    <a:lumMod val="75000"/>
                    <a:tint val="44500"/>
                    <a:satMod val="160000"/>
                  </a:sysClr>
                </a:gs>
                <a:gs pos="100000">
                  <a:sysClr val="window" lastClr="FFFFFF">
                    <a:lumMod val="75000"/>
                    <a:tint val="23500"/>
                    <a:satMod val="160000"/>
                    <a:alpha val="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80" name="Rectangle 6"/>
            <p:cNvSpPr/>
            <p:nvPr/>
          </p:nvSpPr>
          <p:spPr>
            <a:xfrm>
              <a:off x="5274945" y="923925"/>
              <a:ext cx="3437765" cy="5238266"/>
            </a:xfrm>
            <a:custGeom>
              <a:avLst/>
              <a:gdLst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2 w 3802912"/>
                <a:gd name="connsiteY2" fmla="*/ 4295251 h 4295251"/>
                <a:gd name="connsiteX3" fmla="*/ 0 w 3802912"/>
                <a:gd name="connsiteY3" fmla="*/ 4295251 h 4295251"/>
                <a:gd name="connsiteX4" fmla="*/ 0 w 3802912"/>
                <a:gd name="connsiteY4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859317 h 4295251"/>
                <a:gd name="connsiteX3" fmla="*/ 3802912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859317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4464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2"/>
                <a:gd name="connsiteX1" fmla="*/ 3802912 w 3802912"/>
                <a:gd name="connsiteY1" fmla="*/ 0 h 4295252"/>
                <a:gd name="connsiteX2" fmla="*/ 3802911 w 3802912"/>
                <a:gd name="connsiteY2" fmla="*/ 3402118 h 4295252"/>
                <a:gd name="connsiteX3" fmla="*/ 3802912 w 3802912"/>
                <a:gd name="connsiteY3" fmla="*/ 4295251 h 4295252"/>
                <a:gd name="connsiteX4" fmla="*/ 3101163 w 3802912"/>
                <a:gd name="connsiteY4" fmla="*/ 4295252 h 4295252"/>
                <a:gd name="connsiteX5" fmla="*/ 0 w 3802912"/>
                <a:gd name="connsiteY5" fmla="*/ 4295251 h 4295252"/>
                <a:gd name="connsiteX6" fmla="*/ 0 w 3802912"/>
                <a:gd name="connsiteY6" fmla="*/ 0 h 4295252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3802912 w 3802912"/>
                <a:gd name="connsiteY3" fmla="*/ 4295251 h 4295251"/>
                <a:gd name="connsiteX4" fmla="*/ 2665228 w 3802912"/>
                <a:gd name="connsiteY4" fmla="*/ 4284619 h 4295251"/>
                <a:gd name="connsiteX5" fmla="*/ 0 w 3802912"/>
                <a:gd name="connsiteY5" fmla="*/ 4295251 h 4295251"/>
                <a:gd name="connsiteX6" fmla="*/ 0 w 3802912"/>
                <a:gd name="connsiteY6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65228 w 3802912"/>
                <a:gd name="connsiteY3" fmla="*/ 4284619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  <a:gd name="connsiteX0" fmla="*/ 0 w 3802912"/>
                <a:gd name="connsiteY0" fmla="*/ 0 h 4295251"/>
                <a:gd name="connsiteX1" fmla="*/ 3802912 w 3802912"/>
                <a:gd name="connsiteY1" fmla="*/ 0 h 4295251"/>
                <a:gd name="connsiteX2" fmla="*/ 3802911 w 3802912"/>
                <a:gd name="connsiteY2" fmla="*/ 3402118 h 4295251"/>
                <a:gd name="connsiteX3" fmla="*/ 2697126 w 3802912"/>
                <a:gd name="connsiteY3" fmla="*/ 4295251 h 4295251"/>
                <a:gd name="connsiteX4" fmla="*/ 0 w 3802912"/>
                <a:gd name="connsiteY4" fmla="*/ 4295251 h 4295251"/>
                <a:gd name="connsiteX5" fmla="*/ 0 w 3802912"/>
                <a:gd name="connsiteY5" fmla="*/ 0 h 429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912" h="4295251">
                  <a:moveTo>
                    <a:pt x="0" y="0"/>
                  </a:moveTo>
                  <a:lnTo>
                    <a:pt x="3802912" y="0"/>
                  </a:lnTo>
                  <a:cubicBezTo>
                    <a:pt x="3802912" y="1286439"/>
                    <a:pt x="3802911" y="2115679"/>
                    <a:pt x="3802911" y="3402118"/>
                  </a:cubicBezTo>
                  <a:cubicBezTo>
                    <a:pt x="3294321" y="3850407"/>
                    <a:pt x="3160823" y="3944377"/>
                    <a:pt x="2697126" y="4295251"/>
                  </a:cubicBezTo>
                  <a:lnTo>
                    <a:pt x="0" y="42952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  <a:tint val="66000"/>
                    <a:satMod val="160000"/>
                  </a:sysClr>
                </a:gs>
                <a:gs pos="50000">
                  <a:sysClr val="window" lastClr="FFFFFF">
                    <a:lumMod val="65000"/>
                    <a:tint val="44500"/>
                    <a:satMod val="160000"/>
                  </a:sysClr>
                </a:gs>
                <a:gs pos="100000">
                  <a:sysClr val="window" lastClr="FFFFFF">
                    <a:lumMod val="65000"/>
                    <a:tint val="23500"/>
                    <a:satMod val="16000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81" name="Rectangle 8"/>
            <p:cNvSpPr/>
            <p:nvPr/>
          </p:nvSpPr>
          <p:spPr>
            <a:xfrm rot="18715543">
              <a:off x="7349835" y="5333112"/>
              <a:ext cx="1489426" cy="354538"/>
            </a:xfrm>
            <a:custGeom>
              <a:avLst/>
              <a:gdLst>
                <a:gd name="connsiteX0" fmla="*/ 0 w 1409551"/>
                <a:gd name="connsiteY0" fmla="*/ 0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0 w 1409551"/>
                <a:gd name="connsiteY4" fmla="*/ 0 h 415578"/>
                <a:gd name="connsiteX0" fmla="*/ 116066 w 1409551"/>
                <a:gd name="connsiteY0" fmla="*/ 88508 h 415578"/>
                <a:gd name="connsiteX1" fmla="*/ 1409551 w 1409551"/>
                <a:gd name="connsiteY1" fmla="*/ 0 h 415578"/>
                <a:gd name="connsiteX2" fmla="*/ 1409551 w 1409551"/>
                <a:gd name="connsiteY2" fmla="*/ 415578 h 415578"/>
                <a:gd name="connsiteX3" fmla="*/ 0 w 1409551"/>
                <a:gd name="connsiteY3" fmla="*/ 415578 h 415578"/>
                <a:gd name="connsiteX4" fmla="*/ 116066 w 1409551"/>
                <a:gd name="connsiteY4" fmla="*/ 88508 h 415578"/>
                <a:gd name="connsiteX0" fmla="*/ 116066 w 1409551"/>
                <a:gd name="connsiteY0" fmla="*/ 2851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16066 w 1409551"/>
                <a:gd name="connsiteY4" fmla="*/ 2851 h 329921"/>
                <a:gd name="connsiteX0" fmla="*/ 125476 w 1409551"/>
                <a:gd name="connsiteY0" fmla="*/ 17890 h 329921"/>
                <a:gd name="connsiteX1" fmla="*/ 1222495 w 1409551"/>
                <a:gd name="connsiteY1" fmla="*/ 0 h 329921"/>
                <a:gd name="connsiteX2" fmla="*/ 1409551 w 1409551"/>
                <a:gd name="connsiteY2" fmla="*/ 329921 h 329921"/>
                <a:gd name="connsiteX3" fmla="*/ 0 w 1409551"/>
                <a:gd name="connsiteY3" fmla="*/ 329921 h 329921"/>
                <a:gd name="connsiteX4" fmla="*/ 125476 w 1409551"/>
                <a:gd name="connsiteY4" fmla="*/ 17890 h 329921"/>
                <a:gd name="connsiteX0" fmla="*/ 125476 w 1409551"/>
                <a:gd name="connsiteY0" fmla="*/ 1339 h 313370"/>
                <a:gd name="connsiteX1" fmla="*/ 1216110 w 1409551"/>
                <a:gd name="connsiteY1" fmla="*/ 0 h 313370"/>
                <a:gd name="connsiteX2" fmla="*/ 1409551 w 1409551"/>
                <a:gd name="connsiteY2" fmla="*/ 313370 h 313370"/>
                <a:gd name="connsiteX3" fmla="*/ 0 w 1409551"/>
                <a:gd name="connsiteY3" fmla="*/ 313370 h 313370"/>
                <a:gd name="connsiteX4" fmla="*/ 125476 w 1409551"/>
                <a:gd name="connsiteY4" fmla="*/ 1339 h 313370"/>
                <a:gd name="connsiteX0" fmla="*/ 138456 w 1422531"/>
                <a:gd name="connsiteY0" fmla="*/ 1339 h 313370"/>
                <a:gd name="connsiteX1" fmla="*/ 1229090 w 1422531"/>
                <a:gd name="connsiteY1" fmla="*/ 0 h 313370"/>
                <a:gd name="connsiteX2" fmla="*/ 1422531 w 1422531"/>
                <a:gd name="connsiteY2" fmla="*/ 313370 h 313370"/>
                <a:gd name="connsiteX3" fmla="*/ 0 w 1422531"/>
                <a:gd name="connsiteY3" fmla="*/ 302658 h 313370"/>
                <a:gd name="connsiteX4" fmla="*/ 138456 w 1422531"/>
                <a:gd name="connsiteY4" fmla="*/ 1339 h 313370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0 w 1422531"/>
                <a:gd name="connsiteY3" fmla="*/ 311311 h 322023"/>
                <a:gd name="connsiteX4" fmla="*/ 138456 w 1422531"/>
                <a:gd name="connsiteY4" fmla="*/ 9992 h 322023"/>
                <a:gd name="connsiteX0" fmla="*/ 138456 w 1422531"/>
                <a:gd name="connsiteY0" fmla="*/ 9992 h 322023"/>
                <a:gd name="connsiteX1" fmla="*/ 1236231 w 1422531"/>
                <a:gd name="connsiteY1" fmla="*/ 0 h 322023"/>
                <a:gd name="connsiteX2" fmla="*/ 1422531 w 1422531"/>
                <a:gd name="connsiteY2" fmla="*/ 322023 h 322023"/>
                <a:gd name="connsiteX3" fmla="*/ 763722 w 1422531"/>
                <a:gd name="connsiteY3" fmla="*/ 309452 h 322023"/>
                <a:gd name="connsiteX4" fmla="*/ 0 w 1422531"/>
                <a:gd name="connsiteY4" fmla="*/ 311311 h 322023"/>
                <a:gd name="connsiteX5" fmla="*/ 138456 w 1422531"/>
                <a:gd name="connsiteY5" fmla="*/ 9992 h 322023"/>
                <a:gd name="connsiteX0" fmla="*/ 138456 w 1422531"/>
                <a:gd name="connsiteY0" fmla="*/ 9992 h 342403"/>
                <a:gd name="connsiteX1" fmla="*/ 1236231 w 1422531"/>
                <a:gd name="connsiteY1" fmla="*/ 0 h 342403"/>
                <a:gd name="connsiteX2" fmla="*/ 1422531 w 1422531"/>
                <a:gd name="connsiteY2" fmla="*/ 322023 h 342403"/>
                <a:gd name="connsiteX3" fmla="*/ 763722 w 1422531"/>
                <a:gd name="connsiteY3" fmla="*/ 309452 h 342403"/>
                <a:gd name="connsiteX4" fmla="*/ 0 w 1422531"/>
                <a:gd name="connsiteY4" fmla="*/ 311311 h 342403"/>
                <a:gd name="connsiteX5" fmla="*/ 138456 w 1422531"/>
                <a:gd name="connsiteY5" fmla="*/ 9992 h 342403"/>
                <a:gd name="connsiteX0" fmla="*/ 138456 w 1422531"/>
                <a:gd name="connsiteY0" fmla="*/ 9992 h 350687"/>
                <a:gd name="connsiteX1" fmla="*/ 1236231 w 1422531"/>
                <a:gd name="connsiteY1" fmla="*/ 0 h 350687"/>
                <a:gd name="connsiteX2" fmla="*/ 1422531 w 1422531"/>
                <a:gd name="connsiteY2" fmla="*/ 322023 h 350687"/>
                <a:gd name="connsiteX3" fmla="*/ 723744 w 1422531"/>
                <a:gd name="connsiteY3" fmla="*/ 338409 h 350687"/>
                <a:gd name="connsiteX4" fmla="*/ 0 w 1422531"/>
                <a:gd name="connsiteY4" fmla="*/ 311311 h 350687"/>
                <a:gd name="connsiteX5" fmla="*/ 138456 w 1422531"/>
                <a:gd name="connsiteY5" fmla="*/ 9992 h 350687"/>
                <a:gd name="connsiteX0" fmla="*/ 138456 w 1422531"/>
                <a:gd name="connsiteY0" fmla="*/ 9992 h 342919"/>
                <a:gd name="connsiteX1" fmla="*/ 1236231 w 1422531"/>
                <a:gd name="connsiteY1" fmla="*/ 0 h 342919"/>
                <a:gd name="connsiteX2" fmla="*/ 1422531 w 1422531"/>
                <a:gd name="connsiteY2" fmla="*/ 322023 h 342919"/>
                <a:gd name="connsiteX3" fmla="*/ 723744 w 1422531"/>
                <a:gd name="connsiteY3" fmla="*/ 338409 h 342919"/>
                <a:gd name="connsiteX4" fmla="*/ 0 w 1422531"/>
                <a:gd name="connsiteY4" fmla="*/ 311311 h 342919"/>
                <a:gd name="connsiteX5" fmla="*/ 138456 w 1422531"/>
                <a:gd name="connsiteY5" fmla="*/ 9992 h 342919"/>
                <a:gd name="connsiteX0" fmla="*/ 138456 w 1422531"/>
                <a:gd name="connsiteY0" fmla="*/ 9992 h 340517"/>
                <a:gd name="connsiteX1" fmla="*/ 1236231 w 1422531"/>
                <a:gd name="connsiteY1" fmla="*/ 0 h 340517"/>
                <a:gd name="connsiteX2" fmla="*/ 1422531 w 1422531"/>
                <a:gd name="connsiteY2" fmla="*/ 322023 h 340517"/>
                <a:gd name="connsiteX3" fmla="*/ 723744 w 1422531"/>
                <a:gd name="connsiteY3" fmla="*/ 338409 h 340517"/>
                <a:gd name="connsiteX4" fmla="*/ 0 w 1422531"/>
                <a:gd name="connsiteY4" fmla="*/ 311311 h 340517"/>
                <a:gd name="connsiteX5" fmla="*/ 138456 w 1422531"/>
                <a:gd name="connsiteY5" fmla="*/ 9992 h 340517"/>
                <a:gd name="connsiteX0" fmla="*/ 138456 w 1422531"/>
                <a:gd name="connsiteY0" fmla="*/ 9992 h 338614"/>
                <a:gd name="connsiteX1" fmla="*/ 1236231 w 1422531"/>
                <a:gd name="connsiteY1" fmla="*/ 0 h 338614"/>
                <a:gd name="connsiteX2" fmla="*/ 1422531 w 1422531"/>
                <a:gd name="connsiteY2" fmla="*/ 322023 h 338614"/>
                <a:gd name="connsiteX3" fmla="*/ 723744 w 1422531"/>
                <a:gd name="connsiteY3" fmla="*/ 338409 h 338614"/>
                <a:gd name="connsiteX4" fmla="*/ 0 w 1422531"/>
                <a:gd name="connsiteY4" fmla="*/ 311311 h 338614"/>
                <a:gd name="connsiteX5" fmla="*/ 138456 w 1422531"/>
                <a:gd name="connsiteY5" fmla="*/ 9992 h 33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531" h="338614">
                  <a:moveTo>
                    <a:pt x="138456" y="9992"/>
                  </a:moveTo>
                  <a:lnTo>
                    <a:pt x="1236231" y="0"/>
                  </a:lnTo>
                  <a:lnTo>
                    <a:pt x="1422531" y="322023"/>
                  </a:lnTo>
                  <a:cubicBezTo>
                    <a:pt x="1315019" y="329970"/>
                    <a:pt x="960832" y="340194"/>
                    <a:pt x="723744" y="338409"/>
                  </a:cubicBezTo>
                  <a:cubicBezTo>
                    <a:pt x="486656" y="336624"/>
                    <a:pt x="107309" y="337602"/>
                    <a:pt x="0" y="311311"/>
                  </a:cubicBezTo>
                  <a:lnTo>
                    <a:pt x="138456" y="9992"/>
                  </a:lnTo>
                  <a:close/>
                </a:path>
              </a:pathLst>
            </a:cu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82" name="Isosceles Triangle 55"/>
            <p:cNvSpPr/>
            <p:nvPr/>
          </p:nvSpPr>
          <p:spPr>
            <a:xfrm rot="1181314">
              <a:off x="7718676" y="4985617"/>
              <a:ext cx="1009223" cy="1060619"/>
            </a:xfrm>
            <a:custGeom>
              <a:avLst/>
              <a:gdLst>
                <a:gd name="connsiteX0" fmla="*/ 0 w 1009223"/>
                <a:gd name="connsiteY0" fmla="*/ 857033 h 857033"/>
                <a:gd name="connsiteX1" fmla="*/ 504612 w 1009223"/>
                <a:gd name="connsiteY1" fmla="*/ 0 h 857033"/>
                <a:gd name="connsiteX2" fmla="*/ 1009223 w 1009223"/>
                <a:gd name="connsiteY2" fmla="*/ 857033 h 857033"/>
                <a:gd name="connsiteX3" fmla="*/ 0 w 1009223"/>
                <a:gd name="connsiteY3" fmla="*/ 857033 h 857033"/>
                <a:gd name="connsiteX0" fmla="*/ 0 w 1009223"/>
                <a:gd name="connsiteY0" fmla="*/ 1060619 h 1060619"/>
                <a:gd name="connsiteX1" fmla="*/ 423144 w 1009223"/>
                <a:gd name="connsiteY1" fmla="*/ 0 h 1060619"/>
                <a:gd name="connsiteX2" fmla="*/ 1009223 w 1009223"/>
                <a:gd name="connsiteY2" fmla="*/ 1060619 h 1060619"/>
                <a:gd name="connsiteX3" fmla="*/ 0 w 1009223"/>
                <a:gd name="connsiteY3" fmla="*/ 1060619 h 106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223" h="1060619">
                  <a:moveTo>
                    <a:pt x="0" y="1060619"/>
                  </a:moveTo>
                  <a:lnTo>
                    <a:pt x="423144" y="0"/>
                  </a:lnTo>
                  <a:lnTo>
                    <a:pt x="1009223" y="1060619"/>
                  </a:lnTo>
                  <a:lnTo>
                    <a:pt x="0" y="106061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28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5468203" y="1584981"/>
              <a:ext cx="2984991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IN" sz="1200" kern="0" dirty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  <a:p>
              <a:pPr>
                <a:defRPr/>
              </a:pPr>
              <a:endParaRPr lang="en-IN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r>
                <a:rPr lang="en-IN" sz="1200" kern="0" dirty="0">
                  <a:solidFill>
                    <a:prstClr val="black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>
              <a:off x="5546028" y="1418767"/>
              <a:ext cx="17979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85" name="9 Rectángulo"/>
            <p:cNvSpPr/>
            <p:nvPr/>
          </p:nvSpPr>
          <p:spPr>
            <a:xfrm>
              <a:off x="5531980" y="1080591"/>
              <a:ext cx="135032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>
                <a:defRPr/>
              </a:pPr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Your Text Here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32511" y="1429157"/>
            <a:ext cx="3124978" cy="3645328"/>
            <a:chOff x="6008511" y="1429157"/>
            <a:chExt cx="3124978" cy="3645328"/>
          </a:xfrm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 flipH="1">
              <a:off x="6919631" y="4794679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58" name="Oval 157"/>
            <p:cNvSpPr>
              <a:spLocks noChangeArrowheads="1"/>
            </p:cNvSpPr>
            <p:nvPr/>
          </p:nvSpPr>
          <p:spPr bwMode="auto">
            <a:xfrm flipH="1">
              <a:off x="7864539" y="4588974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59" name="Oval 158"/>
            <p:cNvSpPr>
              <a:spLocks noChangeArrowheads="1"/>
            </p:cNvSpPr>
            <p:nvPr/>
          </p:nvSpPr>
          <p:spPr bwMode="auto">
            <a:xfrm flipH="1">
              <a:off x="6008511" y="4626618"/>
              <a:ext cx="1268950" cy="279806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60" name="Group 27"/>
            <p:cNvGrpSpPr/>
            <p:nvPr/>
          </p:nvGrpSpPr>
          <p:grpSpPr>
            <a:xfrm>
              <a:off x="6849978" y="3564939"/>
              <a:ext cx="1463748" cy="1374994"/>
              <a:chOff x="1213624" y="3762618"/>
              <a:chExt cx="2372532" cy="2228675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167" name="Group 45"/>
              <p:cNvGrpSpPr/>
              <p:nvPr/>
            </p:nvGrpSpPr>
            <p:grpSpPr>
              <a:xfrm rot="1813151">
                <a:off x="1213624" y="3810999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6" name="Oval 175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Rectangle 176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Oval 177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8" name="Group 49"/>
              <p:cNvGrpSpPr/>
              <p:nvPr/>
            </p:nvGrpSpPr>
            <p:grpSpPr>
              <a:xfrm>
                <a:off x="2242447" y="3963399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3" name="Oval 172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Rectangle 173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Oval 174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9" name="Group 53"/>
              <p:cNvGrpSpPr/>
              <p:nvPr/>
            </p:nvGrpSpPr>
            <p:grpSpPr>
              <a:xfrm rot="19786849" flipH="1">
                <a:off x="3324752" y="3762618"/>
                <a:ext cx="261404" cy="2027894"/>
                <a:chOff x="1744133" y="2819400"/>
                <a:chExt cx="303083" cy="1000463"/>
              </a:xfrm>
              <a:grpFill/>
            </p:grpSpPr>
            <p:sp>
              <p:nvSpPr>
                <p:cNvPr id="170" name="Oval 169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Rectangle 170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Oval 171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61" name="Group 5"/>
            <p:cNvGrpSpPr/>
            <p:nvPr/>
          </p:nvGrpSpPr>
          <p:grpSpPr>
            <a:xfrm>
              <a:off x="6192456" y="1429157"/>
              <a:ext cx="2796508" cy="2798289"/>
              <a:chOff x="-5522200" y="1248058"/>
              <a:chExt cx="3486989" cy="3489207"/>
            </a:xfrm>
          </p:grpSpPr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-5522200" y="1248058"/>
                <a:ext cx="3486989" cy="3489207"/>
              </a:xfrm>
              <a:custGeom>
                <a:avLst/>
                <a:gdLst>
                  <a:gd name="T0" fmla="*/ 1492 w 3144"/>
                  <a:gd name="T1" fmla="*/ 3144 h 3146"/>
                  <a:gd name="T2" fmla="*/ 1256 w 3144"/>
                  <a:gd name="T3" fmla="*/ 3114 h 3146"/>
                  <a:gd name="T4" fmla="*/ 1032 w 3144"/>
                  <a:gd name="T5" fmla="*/ 3050 h 3146"/>
                  <a:gd name="T6" fmla="*/ 822 w 3144"/>
                  <a:gd name="T7" fmla="*/ 2956 h 3146"/>
                  <a:gd name="T8" fmla="*/ 632 w 3144"/>
                  <a:gd name="T9" fmla="*/ 2832 h 3146"/>
                  <a:gd name="T10" fmla="*/ 460 w 3144"/>
                  <a:gd name="T11" fmla="*/ 2684 h 3146"/>
                  <a:gd name="T12" fmla="*/ 312 w 3144"/>
                  <a:gd name="T13" fmla="*/ 2514 h 3146"/>
                  <a:gd name="T14" fmla="*/ 190 w 3144"/>
                  <a:gd name="T15" fmla="*/ 2322 h 3146"/>
                  <a:gd name="T16" fmla="*/ 94 w 3144"/>
                  <a:gd name="T17" fmla="*/ 2114 h 3146"/>
                  <a:gd name="T18" fmla="*/ 32 w 3144"/>
                  <a:gd name="T19" fmla="*/ 1890 h 3146"/>
                  <a:gd name="T20" fmla="*/ 2 w 3144"/>
                  <a:gd name="T21" fmla="*/ 1654 h 3146"/>
                  <a:gd name="T22" fmla="*/ 2 w 3144"/>
                  <a:gd name="T23" fmla="*/ 1492 h 3146"/>
                  <a:gd name="T24" fmla="*/ 32 w 3144"/>
                  <a:gd name="T25" fmla="*/ 1256 h 3146"/>
                  <a:gd name="T26" fmla="*/ 94 w 3144"/>
                  <a:gd name="T27" fmla="*/ 1032 h 3146"/>
                  <a:gd name="T28" fmla="*/ 190 w 3144"/>
                  <a:gd name="T29" fmla="*/ 824 h 3146"/>
                  <a:gd name="T30" fmla="*/ 312 w 3144"/>
                  <a:gd name="T31" fmla="*/ 632 h 3146"/>
                  <a:gd name="T32" fmla="*/ 460 w 3144"/>
                  <a:gd name="T33" fmla="*/ 462 h 3146"/>
                  <a:gd name="T34" fmla="*/ 632 w 3144"/>
                  <a:gd name="T35" fmla="*/ 314 h 3146"/>
                  <a:gd name="T36" fmla="*/ 822 w 3144"/>
                  <a:gd name="T37" fmla="*/ 190 h 3146"/>
                  <a:gd name="T38" fmla="*/ 1032 w 3144"/>
                  <a:gd name="T39" fmla="*/ 96 h 3146"/>
                  <a:gd name="T40" fmla="*/ 1256 w 3144"/>
                  <a:gd name="T41" fmla="*/ 32 h 3146"/>
                  <a:gd name="T42" fmla="*/ 1492 w 3144"/>
                  <a:gd name="T43" fmla="*/ 2 h 3146"/>
                  <a:gd name="T44" fmla="*/ 1652 w 3144"/>
                  <a:gd name="T45" fmla="*/ 2 h 3146"/>
                  <a:gd name="T46" fmla="*/ 1888 w 3144"/>
                  <a:gd name="T47" fmla="*/ 32 h 3146"/>
                  <a:gd name="T48" fmla="*/ 2112 w 3144"/>
                  <a:gd name="T49" fmla="*/ 96 h 3146"/>
                  <a:gd name="T50" fmla="*/ 2320 w 3144"/>
                  <a:gd name="T51" fmla="*/ 190 h 3146"/>
                  <a:gd name="T52" fmla="*/ 2512 w 3144"/>
                  <a:gd name="T53" fmla="*/ 314 h 3146"/>
                  <a:gd name="T54" fmla="*/ 2684 w 3144"/>
                  <a:gd name="T55" fmla="*/ 462 h 3146"/>
                  <a:gd name="T56" fmla="*/ 2832 w 3144"/>
                  <a:gd name="T57" fmla="*/ 632 h 3146"/>
                  <a:gd name="T58" fmla="*/ 2954 w 3144"/>
                  <a:gd name="T59" fmla="*/ 824 h 3146"/>
                  <a:gd name="T60" fmla="*/ 3050 w 3144"/>
                  <a:gd name="T61" fmla="*/ 1032 h 3146"/>
                  <a:gd name="T62" fmla="*/ 3112 w 3144"/>
                  <a:gd name="T63" fmla="*/ 1256 h 3146"/>
                  <a:gd name="T64" fmla="*/ 3142 w 3144"/>
                  <a:gd name="T65" fmla="*/ 1492 h 3146"/>
                  <a:gd name="T66" fmla="*/ 3142 w 3144"/>
                  <a:gd name="T67" fmla="*/ 1654 h 3146"/>
                  <a:gd name="T68" fmla="*/ 3112 w 3144"/>
                  <a:gd name="T69" fmla="*/ 1890 h 3146"/>
                  <a:gd name="T70" fmla="*/ 3050 w 3144"/>
                  <a:gd name="T71" fmla="*/ 2114 h 3146"/>
                  <a:gd name="T72" fmla="*/ 2954 w 3144"/>
                  <a:gd name="T73" fmla="*/ 2322 h 3146"/>
                  <a:gd name="T74" fmla="*/ 2832 w 3144"/>
                  <a:gd name="T75" fmla="*/ 2514 h 3146"/>
                  <a:gd name="T76" fmla="*/ 2684 w 3144"/>
                  <a:gd name="T77" fmla="*/ 2684 h 3146"/>
                  <a:gd name="T78" fmla="*/ 2512 w 3144"/>
                  <a:gd name="T79" fmla="*/ 2832 h 3146"/>
                  <a:gd name="T80" fmla="*/ 2320 w 3144"/>
                  <a:gd name="T81" fmla="*/ 2956 h 3146"/>
                  <a:gd name="T82" fmla="*/ 2112 w 3144"/>
                  <a:gd name="T83" fmla="*/ 3050 h 3146"/>
                  <a:gd name="T84" fmla="*/ 1888 w 3144"/>
                  <a:gd name="T85" fmla="*/ 3114 h 3146"/>
                  <a:gd name="T86" fmla="*/ 1652 w 3144"/>
                  <a:gd name="T87" fmla="*/ 3144 h 3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44" h="3146">
                    <a:moveTo>
                      <a:pt x="1572" y="3146"/>
                    </a:moveTo>
                    <a:lnTo>
                      <a:pt x="1572" y="3146"/>
                    </a:lnTo>
                    <a:lnTo>
                      <a:pt x="1492" y="3144"/>
                    </a:lnTo>
                    <a:lnTo>
                      <a:pt x="1412" y="3138"/>
                    </a:lnTo>
                    <a:lnTo>
                      <a:pt x="1332" y="3128"/>
                    </a:lnTo>
                    <a:lnTo>
                      <a:pt x="1256" y="3114"/>
                    </a:lnTo>
                    <a:lnTo>
                      <a:pt x="1180" y="3096"/>
                    </a:lnTo>
                    <a:lnTo>
                      <a:pt x="1104" y="3074"/>
                    </a:lnTo>
                    <a:lnTo>
                      <a:pt x="1032" y="3050"/>
                    </a:lnTo>
                    <a:lnTo>
                      <a:pt x="960" y="3022"/>
                    </a:lnTo>
                    <a:lnTo>
                      <a:pt x="890" y="2990"/>
                    </a:lnTo>
                    <a:lnTo>
                      <a:pt x="822" y="2956"/>
                    </a:lnTo>
                    <a:lnTo>
                      <a:pt x="758" y="2918"/>
                    </a:lnTo>
                    <a:lnTo>
                      <a:pt x="694" y="2876"/>
                    </a:lnTo>
                    <a:lnTo>
                      <a:pt x="632" y="2832"/>
                    </a:lnTo>
                    <a:lnTo>
                      <a:pt x="572" y="2786"/>
                    </a:lnTo>
                    <a:lnTo>
                      <a:pt x="516" y="2736"/>
                    </a:lnTo>
                    <a:lnTo>
                      <a:pt x="460" y="2684"/>
                    </a:lnTo>
                    <a:lnTo>
                      <a:pt x="408" y="2630"/>
                    </a:lnTo>
                    <a:lnTo>
                      <a:pt x="358" y="2572"/>
                    </a:lnTo>
                    <a:lnTo>
                      <a:pt x="312" y="2514"/>
                    </a:lnTo>
                    <a:lnTo>
                      <a:pt x="268" y="2452"/>
                    </a:lnTo>
                    <a:lnTo>
                      <a:pt x="228" y="2388"/>
                    </a:lnTo>
                    <a:lnTo>
                      <a:pt x="190" y="2322"/>
                    </a:lnTo>
                    <a:lnTo>
                      <a:pt x="154" y="2254"/>
                    </a:lnTo>
                    <a:lnTo>
                      <a:pt x="124" y="2184"/>
                    </a:lnTo>
                    <a:lnTo>
                      <a:pt x="94" y="2114"/>
                    </a:lnTo>
                    <a:lnTo>
                      <a:pt x="70" y="2040"/>
                    </a:lnTo>
                    <a:lnTo>
                      <a:pt x="48" y="1966"/>
                    </a:lnTo>
                    <a:lnTo>
                      <a:pt x="32" y="1890"/>
                    </a:lnTo>
                    <a:lnTo>
                      <a:pt x="18" y="1812"/>
                    </a:lnTo>
                    <a:lnTo>
                      <a:pt x="8" y="1734"/>
                    </a:lnTo>
                    <a:lnTo>
                      <a:pt x="2" y="1654"/>
                    </a:lnTo>
                    <a:lnTo>
                      <a:pt x="0" y="1572"/>
                    </a:lnTo>
                    <a:lnTo>
                      <a:pt x="0" y="1572"/>
                    </a:lnTo>
                    <a:lnTo>
                      <a:pt x="2" y="1492"/>
                    </a:lnTo>
                    <a:lnTo>
                      <a:pt x="8" y="1412"/>
                    </a:lnTo>
                    <a:lnTo>
                      <a:pt x="18" y="1334"/>
                    </a:lnTo>
                    <a:lnTo>
                      <a:pt x="32" y="1256"/>
                    </a:lnTo>
                    <a:lnTo>
                      <a:pt x="48" y="1180"/>
                    </a:lnTo>
                    <a:lnTo>
                      <a:pt x="70" y="1106"/>
                    </a:lnTo>
                    <a:lnTo>
                      <a:pt x="94" y="1032"/>
                    </a:lnTo>
                    <a:lnTo>
                      <a:pt x="124" y="962"/>
                    </a:lnTo>
                    <a:lnTo>
                      <a:pt x="154" y="892"/>
                    </a:lnTo>
                    <a:lnTo>
                      <a:pt x="190" y="824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2" y="632"/>
                    </a:lnTo>
                    <a:lnTo>
                      <a:pt x="358" y="574"/>
                    </a:lnTo>
                    <a:lnTo>
                      <a:pt x="408" y="516"/>
                    </a:lnTo>
                    <a:lnTo>
                      <a:pt x="460" y="462"/>
                    </a:lnTo>
                    <a:lnTo>
                      <a:pt x="516" y="410"/>
                    </a:lnTo>
                    <a:lnTo>
                      <a:pt x="572" y="360"/>
                    </a:lnTo>
                    <a:lnTo>
                      <a:pt x="632" y="314"/>
                    </a:lnTo>
                    <a:lnTo>
                      <a:pt x="694" y="270"/>
                    </a:lnTo>
                    <a:lnTo>
                      <a:pt x="758" y="228"/>
                    </a:lnTo>
                    <a:lnTo>
                      <a:pt x="822" y="190"/>
                    </a:lnTo>
                    <a:lnTo>
                      <a:pt x="890" y="156"/>
                    </a:lnTo>
                    <a:lnTo>
                      <a:pt x="960" y="124"/>
                    </a:lnTo>
                    <a:lnTo>
                      <a:pt x="1032" y="96"/>
                    </a:lnTo>
                    <a:lnTo>
                      <a:pt x="1104" y="72"/>
                    </a:lnTo>
                    <a:lnTo>
                      <a:pt x="1180" y="50"/>
                    </a:lnTo>
                    <a:lnTo>
                      <a:pt x="1256" y="32"/>
                    </a:lnTo>
                    <a:lnTo>
                      <a:pt x="1332" y="18"/>
                    </a:lnTo>
                    <a:lnTo>
                      <a:pt x="1412" y="8"/>
                    </a:lnTo>
                    <a:lnTo>
                      <a:pt x="1492" y="2"/>
                    </a:lnTo>
                    <a:lnTo>
                      <a:pt x="1572" y="0"/>
                    </a:lnTo>
                    <a:lnTo>
                      <a:pt x="1572" y="0"/>
                    </a:lnTo>
                    <a:lnTo>
                      <a:pt x="1652" y="2"/>
                    </a:lnTo>
                    <a:lnTo>
                      <a:pt x="1732" y="8"/>
                    </a:lnTo>
                    <a:lnTo>
                      <a:pt x="1812" y="18"/>
                    </a:lnTo>
                    <a:lnTo>
                      <a:pt x="1888" y="32"/>
                    </a:lnTo>
                    <a:lnTo>
                      <a:pt x="1964" y="50"/>
                    </a:lnTo>
                    <a:lnTo>
                      <a:pt x="2040" y="72"/>
                    </a:lnTo>
                    <a:lnTo>
                      <a:pt x="2112" y="96"/>
                    </a:lnTo>
                    <a:lnTo>
                      <a:pt x="2184" y="124"/>
                    </a:lnTo>
                    <a:lnTo>
                      <a:pt x="2254" y="156"/>
                    </a:lnTo>
                    <a:lnTo>
                      <a:pt x="2320" y="190"/>
                    </a:lnTo>
                    <a:lnTo>
                      <a:pt x="2386" y="228"/>
                    </a:lnTo>
                    <a:lnTo>
                      <a:pt x="2450" y="270"/>
                    </a:lnTo>
                    <a:lnTo>
                      <a:pt x="2512" y="314"/>
                    </a:lnTo>
                    <a:lnTo>
                      <a:pt x="2572" y="360"/>
                    </a:lnTo>
                    <a:lnTo>
                      <a:pt x="2628" y="410"/>
                    </a:lnTo>
                    <a:lnTo>
                      <a:pt x="2684" y="462"/>
                    </a:lnTo>
                    <a:lnTo>
                      <a:pt x="2736" y="516"/>
                    </a:lnTo>
                    <a:lnTo>
                      <a:pt x="2786" y="574"/>
                    </a:lnTo>
                    <a:lnTo>
                      <a:pt x="2832" y="632"/>
                    </a:lnTo>
                    <a:lnTo>
                      <a:pt x="2876" y="694"/>
                    </a:lnTo>
                    <a:lnTo>
                      <a:pt x="2916" y="758"/>
                    </a:lnTo>
                    <a:lnTo>
                      <a:pt x="2954" y="824"/>
                    </a:lnTo>
                    <a:lnTo>
                      <a:pt x="2990" y="892"/>
                    </a:lnTo>
                    <a:lnTo>
                      <a:pt x="3020" y="962"/>
                    </a:lnTo>
                    <a:lnTo>
                      <a:pt x="3050" y="1032"/>
                    </a:lnTo>
                    <a:lnTo>
                      <a:pt x="3074" y="1106"/>
                    </a:lnTo>
                    <a:lnTo>
                      <a:pt x="3096" y="1180"/>
                    </a:lnTo>
                    <a:lnTo>
                      <a:pt x="3112" y="1256"/>
                    </a:lnTo>
                    <a:lnTo>
                      <a:pt x="3126" y="1334"/>
                    </a:lnTo>
                    <a:lnTo>
                      <a:pt x="3136" y="1412"/>
                    </a:lnTo>
                    <a:lnTo>
                      <a:pt x="3142" y="1492"/>
                    </a:lnTo>
                    <a:lnTo>
                      <a:pt x="3144" y="1572"/>
                    </a:lnTo>
                    <a:lnTo>
                      <a:pt x="3144" y="1572"/>
                    </a:lnTo>
                    <a:lnTo>
                      <a:pt x="3142" y="1654"/>
                    </a:lnTo>
                    <a:lnTo>
                      <a:pt x="3136" y="1734"/>
                    </a:lnTo>
                    <a:lnTo>
                      <a:pt x="3126" y="1812"/>
                    </a:lnTo>
                    <a:lnTo>
                      <a:pt x="3112" y="1890"/>
                    </a:lnTo>
                    <a:lnTo>
                      <a:pt x="3096" y="1966"/>
                    </a:lnTo>
                    <a:lnTo>
                      <a:pt x="3074" y="2040"/>
                    </a:lnTo>
                    <a:lnTo>
                      <a:pt x="3050" y="2114"/>
                    </a:lnTo>
                    <a:lnTo>
                      <a:pt x="3020" y="2184"/>
                    </a:lnTo>
                    <a:lnTo>
                      <a:pt x="2990" y="2254"/>
                    </a:lnTo>
                    <a:lnTo>
                      <a:pt x="2954" y="2322"/>
                    </a:lnTo>
                    <a:lnTo>
                      <a:pt x="2916" y="2388"/>
                    </a:lnTo>
                    <a:lnTo>
                      <a:pt x="2876" y="2452"/>
                    </a:lnTo>
                    <a:lnTo>
                      <a:pt x="2832" y="2514"/>
                    </a:lnTo>
                    <a:lnTo>
                      <a:pt x="2786" y="2572"/>
                    </a:lnTo>
                    <a:lnTo>
                      <a:pt x="2736" y="2630"/>
                    </a:lnTo>
                    <a:lnTo>
                      <a:pt x="2684" y="2684"/>
                    </a:lnTo>
                    <a:lnTo>
                      <a:pt x="2628" y="2736"/>
                    </a:lnTo>
                    <a:lnTo>
                      <a:pt x="2572" y="2786"/>
                    </a:lnTo>
                    <a:lnTo>
                      <a:pt x="2512" y="2832"/>
                    </a:lnTo>
                    <a:lnTo>
                      <a:pt x="2450" y="2876"/>
                    </a:lnTo>
                    <a:lnTo>
                      <a:pt x="2386" y="2918"/>
                    </a:lnTo>
                    <a:lnTo>
                      <a:pt x="2320" y="2956"/>
                    </a:lnTo>
                    <a:lnTo>
                      <a:pt x="2254" y="2990"/>
                    </a:lnTo>
                    <a:lnTo>
                      <a:pt x="2184" y="3022"/>
                    </a:lnTo>
                    <a:lnTo>
                      <a:pt x="2112" y="3050"/>
                    </a:lnTo>
                    <a:lnTo>
                      <a:pt x="2040" y="3074"/>
                    </a:lnTo>
                    <a:lnTo>
                      <a:pt x="1964" y="3096"/>
                    </a:lnTo>
                    <a:lnTo>
                      <a:pt x="1888" y="3114"/>
                    </a:lnTo>
                    <a:lnTo>
                      <a:pt x="1812" y="3128"/>
                    </a:lnTo>
                    <a:lnTo>
                      <a:pt x="1732" y="3138"/>
                    </a:lnTo>
                    <a:lnTo>
                      <a:pt x="1652" y="3144"/>
                    </a:lnTo>
                    <a:lnTo>
                      <a:pt x="1572" y="3146"/>
                    </a:lnTo>
                    <a:lnTo>
                      <a:pt x="1572" y="314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8"/>
              <p:cNvSpPr>
                <a:spLocks/>
              </p:cNvSpPr>
              <p:nvPr/>
            </p:nvSpPr>
            <p:spPr bwMode="auto">
              <a:xfrm>
                <a:off x="-5162854" y="1609622"/>
                <a:ext cx="2768296" cy="2766078"/>
              </a:xfrm>
              <a:custGeom>
                <a:avLst/>
                <a:gdLst>
                  <a:gd name="T0" fmla="*/ 1184 w 2496"/>
                  <a:gd name="T1" fmla="*/ 2 h 2494"/>
                  <a:gd name="T2" fmla="*/ 996 w 2496"/>
                  <a:gd name="T3" fmla="*/ 24 h 2494"/>
                  <a:gd name="T4" fmla="*/ 820 w 2496"/>
                  <a:gd name="T5" fmla="*/ 76 h 2494"/>
                  <a:gd name="T6" fmla="*/ 654 w 2496"/>
                  <a:gd name="T7" fmla="*/ 150 h 2494"/>
                  <a:gd name="T8" fmla="*/ 502 w 2496"/>
                  <a:gd name="T9" fmla="*/ 248 h 2494"/>
                  <a:gd name="T10" fmla="*/ 366 w 2496"/>
                  <a:gd name="T11" fmla="*/ 366 h 2494"/>
                  <a:gd name="T12" fmla="*/ 248 w 2496"/>
                  <a:gd name="T13" fmla="*/ 502 h 2494"/>
                  <a:gd name="T14" fmla="*/ 152 w 2496"/>
                  <a:gd name="T15" fmla="*/ 652 h 2494"/>
                  <a:gd name="T16" fmla="*/ 76 w 2496"/>
                  <a:gd name="T17" fmla="*/ 818 h 2494"/>
                  <a:gd name="T18" fmla="*/ 26 w 2496"/>
                  <a:gd name="T19" fmla="*/ 996 h 2494"/>
                  <a:gd name="T20" fmla="*/ 2 w 2496"/>
                  <a:gd name="T21" fmla="*/ 1182 h 2494"/>
                  <a:gd name="T22" fmla="*/ 2 w 2496"/>
                  <a:gd name="T23" fmla="*/ 1312 h 2494"/>
                  <a:gd name="T24" fmla="*/ 26 w 2496"/>
                  <a:gd name="T25" fmla="*/ 1498 h 2494"/>
                  <a:gd name="T26" fmla="*/ 76 w 2496"/>
                  <a:gd name="T27" fmla="*/ 1676 h 2494"/>
                  <a:gd name="T28" fmla="*/ 152 w 2496"/>
                  <a:gd name="T29" fmla="*/ 1842 h 2494"/>
                  <a:gd name="T30" fmla="*/ 248 w 2496"/>
                  <a:gd name="T31" fmla="*/ 1992 h 2494"/>
                  <a:gd name="T32" fmla="*/ 366 w 2496"/>
                  <a:gd name="T33" fmla="*/ 2128 h 2494"/>
                  <a:gd name="T34" fmla="*/ 502 w 2496"/>
                  <a:gd name="T35" fmla="*/ 2246 h 2494"/>
                  <a:gd name="T36" fmla="*/ 654 w 2496"/>
                  <a:gd name="T37" fmla="*/ 2344 h 2494"/>
                  <a:gd name="T38" fmla="*/ 820 w 2496"/>
                  <a:gd name="T39" fmla="*/ 2418 h 2494"/>
                  <a:gd name="T40" fmla="*/ 996 w 2496"/>
                  <a:gd name="T41" fmla="*/ 2470 h 2494"/>
                  <a:gd name="T42" fmla="*/ 1184 w 2496"/>
                  <a:gd name="T43" fmla="*/ 2492 h 2494"/>
                  <a:gd name="T44" fmla="*/ 1312 w 2496"/>
                  <a:gd name="T45" fmla="*/ 2492 h 2494"/>
                  <a:gd name="T46" fmla="*/ 1500 w 2496"/>
                  <a:gd name="T47" fmla="*/ 2470 h 2494"/>
                  <a:gd name="T48" fmla="*/ 1676 w 2496"/>
                  <a:gd name="T49" fmla="*/ 2418 h 2494"/>
                  <a:gd name="T50" fmla="*/ 1842 w 2496"/>
                  <a:gd name="T51" fmla="*/ 2344 h 2494"/>
                  <a:gd name="T52" fmla="*/ 1994 w 2496"/>
                  <a:gd name="T53" fmla="*/ 2246 h 2494"/>
                  <a:gd name="T54" fmla="*/ 2130 w 2496"/>
                  <a:gd name="T55" fmla="*/ 2128 h 2494"/>
                  <a:gd name="T56" fmla="*/ 2248 w 2496"/>
                  <a:gd name="T57" fmla="*/ 1992 h 2494"/>
                  <a:gd name="T58" fmla="*/ 2344 w 2496"/>
                  <a:gd name="T59" fmla="*/ 1842 h 2494"/>
                  <a:gd name="T60" fmla="*/ 2420 w 2496"/>
                  <a:gd name="T61" fmla="*/ 1676 h 2494"/>
                  <a:gd name="T62" fmla="*/ 2470 w 2496"/>
                  <a:gd name="T63" fmla="*/ 1498 h 2494"/>
                  <a:gd name="T64" fmla="*/ 2494 w 2496"/>
                  <a:gd name="T65" fmla="*/ 1312 h 2494"/>
                  <a:gd name="T66" fmla="*/ 2494 w 2496"/>
                  <a:gd name="T67" fmla="*/ 1182 h 2494"/>
                  <a:gd name="T68" fmla="*/ 2470 w 2496"/>
                  <a:gd name="T69" fmla="*/ 996 h 2494"/>
                  <a:gd name="T70" fmla="*/ 2420 w 2496"/>
                  <a:gd name="T71" fmla="*/ 818 h 2494"/>
                  <a:gd name="T72" fmla="*/ 2344 w 2496"/>
                  <a:gd name="T73" fmla="*/ 652 h 2494"/>
                  <a:gd name="T74" fmla="*/ 2248 w 2496"/>
                  <a:gd name="T75" fmla="*/ 502 h 2494"/>
                  <a:gd name="T76" fmla="*/ 2130 w 2496"/>
                  <a:gd name="T77" fmla="*/ 366 h 2494"/>
                  <a:gd name="T78" fmla="*/ 1994 w 2496"/>
                  <a:gd name="T79" fmla="*/ 248 h 2494"/>
                  <a:gd name="T80" fmla="*/ 1842 w 2496"/>
                  <a:gd name="T81" fmla="*/ 150 h 2494"/>
                  <a:gd name="T82" fmla="*/ 1676 w 2496"/>
                  <a:gd name="T83" fmla="*/ 76 h 2494"/>
                  <a:gd name="T84" fmla="*/ 1500 w 2496"/>
                  <a:gd name="T85" fmla="*/ 24 h 2494"/>
                  <a:gd name="T86" fmla="*/ 1312 w 2496"/>
                  <a:gd name="T87" fmla="*/ 2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96" h="2494">
                    <a:moveTo>
                      <a:pt x="1248" y="0"/>
                    </a:moveTo>
                    <a:lnTo>
                      <a:pt x="1248" y="0"/>
                    </a:lnTo>
                    <a:lnTo>
                      <a:pt x="1184" y="2"/>
                    </a:lnTo>
                    <a:lnTo>
                      <a:pt x="1120" y="6"/>
                    </a:lnTo>
                    <a:lnTo>
                      <a:pt x="1058" y="14"/>
                    </a:lnTo>
                    <a:lnTo>
                      <a:pt x="996" y="24"/>
                    </a:lnTo>
                    <a:lnTo>
                      <a:pt x="936" y="38"/>
                    </a:lnTo>
                    <a:lnTo>
                      <a:pt x="878" y="56"/>
                    </a:lnTo>
                    <a:lnTo>
                      <a:pt x="820" y="76"/>
                    </a:lnTo>
                    <a:lnTo>
                      <a:pt x="762" y="98"/>
                    </a:lnTo>
                    <a:lnTo>
                      <a:pt x="708" y="122"/>
                    </a:lnTo>
                    <a:lnTo>
                      <a:pt x="654" y="150"/>
                    </a:lnTo>
                    <a:lnTo>
                      <a:pt x="602" y="180"/>
                    </a:lnTo>
                    <a:lnTo>
                      <a:pt x="550" y="212"/>
                    </a:lnTo>
                    <a:lnTo>
                      <a:pt x="502" y="248"/>
                    </a:lnTo>
                    <a:lnTo>
                      <a:pt x="454" y="284"/>
                    </a:lnTo>
                    <a:lnTo>
                      <a:pt x="410" y="324"/>
                    </a:lnTo>
                    <a:lnTo>
                      <a:pt x="366" y="366"/>
                    </a:lnTo>
                    <a:lnTo>
                      <a:pt x="324" y="408"/>
                    </a:lnTo>
                    <a:lnTo>
                      <a:pt x="286" y="454"/>
                    </a:lnTo>
                    <a:lnTo>
                      <a:pt x="248" y="502"/>
                    </a:lnTo>
                    <a:lnTo>
                      <a:pt x="214" y="550"/>
                    </a:lnTo>
                    <a:lnTo>
                      <a:pt x="182" y="600"/>
                    </a:lnTo>
                    <a:lnTo>
                      <a:pt x="152" y="652"/>
                    </a:lnTo>
                    <a:lnTo>
                      <a:pt x="124" y="706"/>
                    </a:lnTo>
                    <a:lnTo>
                      <a:pt x="98" y="762"/>
                    </a:lnTo>
                    <a:lnTo>
                      <a:pt x="76" y="818"/>
                    </a:lnTo>
                    <a:lnTo>
                      <a:pt x="56" y="876"/>
                    </a:lnTo>
                    <a:lnTo>
                      <a:pt x="40" y="936"/>
                    </a:lnTo>
                    <a:lnTo>
                      <a:pt x="26" y="996"/>
                    </a:lnTo>
                    <a:lnTo>
                      <a:pt x="14" y="1058"/>
                    </a:lnTo>
                    <a:lnTo>
                      <a:pt x="6" y="1120"/>
                    </a:lnTo>
                    <a:lnTo>
                      <a:pt x="2" y="1182"/>
                    </a:lnTo>
                    <a:lnTo>
                      <a:pt x="0" y="1246"/>
                    </a:lnTo>
                    <a:lnTo>
                      <a:pt x="0" y="1246"/>
                    </a:lnTo>
                    <a:lnTo>
                      <a:pt x="2" y="1312"/>
                    </a:lnTo>
                    <a:lnTo>
                      <a:pt x="6" y="1374"/>
                    </a:lnTo>
                    <a:lnTo>
                      <a:pt x="14" y="1436"/>
                    </a:lnTo>
                    <a:lnTo>
                      <a:pt x="26" y="1498"/>
                    </a:lnTo>
                    <a:lnTo>
                      <a:pt x="40" y="1558"/>
                    </a:lnTo>
                    <a:lnTo>
                      <a:pt x="56" y="1618"/>
                    </a:lnTo>
                    <a:lnTo>
                      <a:pt x="76" y="1676"/>
                    </a:lnTo>
                    <a:lnTo>
                      <a:pt x="98" y="1732"/>
                    </a:lnTo>
                    <a:lnTo>
                      <a:pt x="124" y="1788"/>
                    </a:lnTo>
                    <a:lnTo>
                      <a:pt x="152" y="1842"/>
                    </a:lnTo>
                    <a:lnTo>
                      <a:pt x="182" y="1894"/>
                    </a:lnTo>
                    <a:lnTo>
                      <a:pt x="214" y="1944"/>
                    </a:lnTo>
                    <a:lnTo>
                      <a:pt x="248" y="1992"/>
                    </a:lnTo>
                    <a:lnTo>
                      <a:pt x="286" y="2040"/>
                    </a:lnTo>
                    <a:lnTo>
                      <a:pt x="324" y="2086"/>
                    </a:lnTo>
                    <a:lnTo>
                      <a:pt x="366" y="2128"/>
                    </a:lnTo>
                    <a:lnTo>
                      <a:pt x="410" y="2170"/>
                    </a:lnTo>
                    <a:lnTo>
                      <a:pt x="454" y="2210"/>
                    </a:lnTo>
                    <a:lnTo>
                      <a:pt x="502" y="2246"/>
                    </a:lnTo>
                    <a:lnTo>
                      <a:pt x="550" y="2282"/>
                    </a:lnTo>
                    <a:lnTo>
                      <a:pt x="602" y="2314"/>
                    </a:lnTo>
                    <a:lnTo>
                      <a:pt x="654" y="2344"/>
                    </a:lnTo>
                    <a:lnTo>
                      <a:pt x="708" y="2372"/>
                    </a:lnTo>
                    <a:lnTo>
                      <a:pt x="762" y="2396"/>
                    </a:lnTo>
                    <a:lnTo>
                      <a:pt x="820" y="2418"/>
                    </a:lnTo>
                    <a:lnTo>
                      <a:pt x="878" y="2438"/>
                    </a:lnTo>
                    <a:lnTo>
                      <a:pt x="936" y="2456"/>
                    </a:lnTo>
                    <a:lnTo>
                      <a:pt x="996" y="2470"/>
                    </a:lnTo>
                    <a:lnTo>
                      <a:pt x="1058" y="2480"/>
                    </a:lnTo>
                    <a:lnTo>
                      <a:pt x="1120" y="2488"/>
                    </a:lnTo>
                    <a:lnTo>
                      <a:pt x="1184" y="2492"/>
                    </a:lnTo>
                    <a:lnTo>
                      <a:pt x="1248" y="2494"/>
                    </a:lnTo>
                    <a:lnTo>
                      <a:pt x="1248" y="2494"/>
                    </a:lnTo>
                    <a:lnTo>
                      <a:pt x="1312" y="2492"/>
                    </a:lnTo>
                    <a:lnTo>
                      <a:pt x="1376" y="2488"/>
                    </a:lnTo>
                    <a:lnTo>
                      <a:pt x="1438" y="2480"/>
                    </a:lnTo>
                    <a:lnTo>
                      <a:pt x="1500" y="2470"/>
                    </a:lnTo>
                    <a:lnTo>
                      <a:pt x="1560" y="2456"/>
                    </a:lnTo>
                    <a:lnTo>
                      <a:pt x="1618" y="2438"/>
                    </a:lnTo>
                    <a:lnTo>
                      <a:pt x="1676" y="2418"/>
                    </a:lnTo>
                    <a:lnTo>
                      <a:pt x="1734" y="2396"/>
                    </a:lnTo>
                    <a:lnTo>
                      <a:pt x="1788" y="2372"/>
                    </a:lnTo>
                    <a:lnTo>
                      <a:pt x="1842" y="2344"/>
                    </a:lnTo>
                    <a:lnTo>
                      <a:pt x="1894" y="2314"/>
                    </a:lnTo>
                    <a:lnTo>
                      <a:pt x="1944" y="2282"/>
                    </a:lnTo>
                    <a:lnTo>
                      <a:pt x="1994" y="2246"/>
                    </a:lnTo>
                    <a:lnTo>
                      <a:pt x="2042" y="2210"/>
                    </a:lnTo>
                    <a:lnTo>
                      <a:pt x="2086" y="2170"/>
                    </a:lnTo>
                    <a:lnTo>
                      <a:pt x="2130" y="2128"/>
                    </a:lnTo>
                    <a:lnTo>
                      <a:pt x="2170" y="2086"/>
                    </a:lnTo>
                    <a:lnTo>
                      <a:pt x="2210" y="2040"/>
                    </a:lnTo>
                    <a:lnTo>
                      <a:pt x="2248" y="1992"/>
                    </a:lnTo>
                    <a:lnTo>
                      <a:pt x="2282" y="1944"/>
                    </a:lnTo>
                    <a:lnTo>
                      <a:pt x="2314" y="1894"/>
                    </a:lnTo>
                    <a:lnTo>
                      <a:pt x="2344" y="1842"/>
                    </a:lnTo>
                    <a:lnTo>
                      <a:pt x="2372" y="1788"/>
                    </a:lnTo>
                    <a:lnTo>
                      <a:pt x="2398" y="1732"/>
                    </a:lnTo>
                    <a:lnTo>
                      <a:pt x="2420" y="1676"/>
                    </a:lnTo>
                    <a:lnTo>
                      <a:pt x="2440" y="1618"/>
                    </a:lnTo>
                    <a:lnTo>
                      <a:pt x="2456" y="1558"/>
                    </a:lnTo>
                    <a:lnTo>
                      <a:pt x="2470" y="1498"/>
                    </a:lnTo>
                    <a:lnTo>
                      <a:pt x="2482" y="1436"/>
                    </a:lnTo>
                    <a:lnTo>
                      <a:pt x="2490" y="1374"/>
                    </a:lnTo>
                    <a:lnTo>
                      <a:pt x="2494" y="1312"/>
                    </a:lnTo>
                    <a:lnTo>
                      <a:pt x="2496" y="1246"/>
                    </a:lnTo>
                    <a:lnTo>
                      <a:pt x="2496" y="1246"/>
                    </a:lnTo>
                    <a:lnTo>
                      <a:pt x="2494" y="1182"/>
                    </a:lnTo>
                    <a:lnTo>
                      <a:pt x="2490" y="1120"/>
                    </a:lnTo>
                    <a:lnTo>
                      <a:pt x="2482" y="1058"/>
                    </a:lnTo>
                    <a:lnTo>
                      <a:pt x="2470" y="996"/>
                    </a:lnTo>
                    <a:lnTo>
                      <a:pt x="2456" y="936"/>
                    </a:lnTo>
                    <a:lnTo>
                      <a:pt x="2440" y="876"/>
                    </a:lnTo>
                    <a:lnTo>
                      <a:pt x="2420" y="818"/>
                    </a:lnTo>
                    <a:lnTo>
                      <a:pt x="2398" y="762"/>
                    </a:lnTo>
                    <a:lnTo>
                      <a:pt x="2372" y="706"/>
                    </a:lnTo>
                    <a:lnTo>
                      <a:pt x="2344" y="652"/>
                    </a:lnTo>
                    <a:lnTo>
                      <a:pt x="2314" y="600"/>
                    </a:lnTo>
                    <a:lnTo>
                      <a:pt x="2282" y="550"/>
                    </a:lnTo>
                    <a:lnTo>
                      <a:pt x="2248" y="502"/>
                    </a:lnTo>
                    <a:lnTo>
                      <a:pt x="2210" y="454"/>
                    </a:lnTo>
                    <a:lnTo>
                      <a:pt x="2170" y="408"/>
                    </a:lnTo>
                    <a:lnTo>
                      <a:pt x="2130" y="366"/>
                    </a:lnTo>
                    <a:lnTo>
                      <a:pt x="2086" y="324"/>
                    </a:lnTo>
                    <a:lnTo>
                      <a:pt x="2042" y="284"/>
                    </a:lnTo>
                    <a:lnTo>
                      <a:pt x="1994" y="248"/>
                    </a:lnTo>
                    <a:lnTo>
                      <a:pt x="1944" y="212"/>
                    </a:lnTo>
                    <a:lnTo>
                      <a:pt x="1894" y="180"/>
                    </a:lnTo>
                    <a:lnTo>
                      <a:pt x="1842" y="150"/>
                    </a:lnTo>
                    <a:lnTo>
                      <a:pt x="1788" y="122"/>
                    </a:lnTo>
                    <a:lnTo>
                      <a:pt x="1734" y="98"/>
                    </a:lnTo>
                    <a:lnTo>
                      <a:pt x="1676" y="76"/>
                    </a:lnTo>
                    <a:lnTo>
                      <a:pt x="1618" y="56"/>
                    </a:lnTo>
                    <a:lnTo>
                      <a:pt x="1560" y="38"/>
                    </a:lnTo>
                    <a:lnTo>
                      <a:pt x="1500" y="24"/>
                    </a:lnTo>
                    <a:lnTo>
                      <a:pt x="1438" y="14"/>
                    </a:lnTo>
                    <a:lnTo>
                      <a:pt x="1376" y="6"/>
                    </a:lnTo>
                    <a:lnTo>
                      <a:pt x="1312" y="2"/>
                    </a:lnTo>
                    <a:lnTo>
                      <a:pt x="1248" y="0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-4847871" y="1922387"/>
                <a:ext cx="2138331" cy="2140550"/>
              </a:xfrm>
              <a:custGeom>
                <a:avLst/>
                <a:gdLst>
                  <a:gd name="T0" fmla="*/ 914 w 1928"/>
                  <a:gd name="T1" fmla="*/ 1928 h 1930"/>
                  <a:gd name="T2" fmla="*/ 770 w 1928"/>
                  <a:gd name="T3" fmla="*/ 1910 h 1930"/>
                  <a:gd name="T4" fmla="*/ 632 w 1928"/>
                  <a:gd name="T5" fmla="*/ 1870 h 1930"/>
                  <a:gd name="T6" fmla="*/ 504 w 1928"/>
                  <a:gd name="T7" fmla="*/ 1812 h 1930"/>
                  <a:gd name="T8" fmla="*/ 388 w 1928"/>
                  <a:gd name="T9" fmla="*/ 1738 h 1930"/>
                  <a:gd name="T10" fmla="*/ 282 w 1928"/>
                  <a:gd name="T11" fmla="*/ 1646 h 1930"/>
                  <a:gd name="T12" fmla="*/ 192 w 1928"/>
                  <a:gd name="T13" fmla="*/ 1542 h 1930"/>
                  <a:gd name="T14" fmla="*/ 116 w 1928"/>
                  <a:gd name="T15" fmla="*/ 1424 h 1930"/>
                  <a:gd name="T16" fmla="*/ 58 w 1928"/>
                  <a:gd name="T17" fmla="*/ 1296 h 1930"/>
                  <a:gd name="T18" fmla="*/ 20 w 1928"/>
                  <a:gd name="T19" fmla="*/ 1160 h 1930"/>
                  <a:gd name="T20" fmla="*/ 0 w 1928"/>
                  <a:gd name="T21" fmla="*/ 1014 h 1930"/>
                  <a:gd name="T22" fmla="*/ 0 w 1928"/>
                  <a:gd name="T23" fmla="*/ 916 h 1930"/>
                  <a:gd name="T24" fmla="*/ 20 w 1928"/>
                  <a:gd name="T25" fmla="*/ 770 h 1930"/>
                  <a:gd name="T26" fmla="*/ 58 w 1928"/>
                  <a:gd name="T27" fmla="*/ 634 h 1930"/>
                  <a:gd name="T28" fmla="*/ 116 w 1928"/>
                  <a:gd name="T29" fmla="*/ 506 h 1930"/>
                  <a:gd name="T30" fmla="*/ 192 w 1928"/>
                  <a:gd name="T31" fmla="*/ 388 h 1930"/>
                  <a:gd name="T32" fmla="*/ 282 w 1928"/>
                  <a:gd name="T33" fmla="*/ 284 h 1930"/>
                  <a:gd name="T34" fmla="*/ 388 w 1928"/>
                  <a:gd name="T35" fmla="*/ 192 h 1930"/>
                  <a:gd name="T36" fmla="*/ 504 w 1928"/>
                  <a:gd name="T37" fmla="*/ 118 h 1930"/>
                  <a:gd name="T38" fmla="*/ 632 w 1928"/>
                  <a:gd name="T39" fmla="*/ 60 h 1930"/>
                  <a:gd name="T40" fmla="*/ 770 w 1928"/>
                  <a:gd name="T41" fmla="*/ 20 h 1930"/>
                  <a:gd name="T42" fmla="*/ 914 w 1928"/>
                  <a:gd name="T43" fmla="*/ 2 h 1930"/>
                  <a:gd name="T44" fmla="*/ 1014 w 1928"/>
                  <a:gd name="T45" fmla="*/ 2 h 1930"/>
                  <a:gd name="T46" fmla="*/ 1158 w 1928"/>
                  <a:gd name="T47" fmla="*/ 20 h 1930"/>
                  <a:gd name="T48" fmla="*/ 1296 w 1928"/>
                  <a:gd name="T49" fmla="*/ 60 h 1930"/>
                  <a:gd name="T50" fmla="*/ 1424 w 1928"/>
                  <a:gd name="T51" fmla="*/ 118 h 1930"/>
                  <a:gd name="T52" fmla="*/ 1540 w 1928"/>
                  <a:gd name="T53" fmla="*/ 192 h 1930"/>
                  <a:gd name="T54" fmla="*/ 1646 w 1928"/>
                  <a:gd name="T55" fmla="*/ 284 h 1930"/>
                  <a:gd name="T56" fmla="*/ 1736 w 1928"/>
                  <a:gd name="T57" fmla="*/ 388 h 1930"/>
                  <a:gd name="T58" fmla="*/ 1812 w 1928"/>
                  <a:gd name="T59" fmla="*/ 506 h 1930"/>
                  <a:gd name="T60" fmla="*/ 1870 w 1928"/>
                  <a:gd name="T61" fmla="*/ 634 h 1930"/>
                  <a:gd name="T62" fmla="*/ 1908 w 1928"/>
                  <a:gd name="T63" fmla="*/ 770 h 1930"/>
                  <a:gd name="T64" fmla="*/ 1926 w 1928"/>
                  <a:gd name="T65" fmla="*/ 916 h 1930"/>
                  <a:gd name="T66" fmla="*/ 1926 w 1928"/>
                  <a:gd name="T67" fmla="*/ 1014 h 1930"/>
                  <a:gd name="T68" fmla="*/ 1908 w 1928"/>
                  <a:gd name="T69" fmla="*/ 1160 h 1930"/>
                  <a:gd name="T70" fmla="*/ 1870 w 1928"/>
                  <a:gd name="T71" fmla="*/ 1296 h 1930"/>
                  <a:gd name="T72" fmla="*/ 1812 w 1928"/>
                  <a:gd name="T73" fmla="*/ 1424 h 1930"/>
                  <a:gd name="T74" fmla="*/ 1736 w 1928"/>
                  <a:gd name="T75" fmla="*/ 1542 h 1930"/>
                  <a:gd name="T76" fmla="*/ 1646 w 1928"/>
                  <a:gd name="T77" fmla="*/ 1646 h 1930"/>
                  <a:gd name="T78" fmla="*/ 1540 w 1928"/>
                  <a:gd name="T79" fmla="*/ 1738 h 1930"/>
                  <a:gd name="T80" fmla="*/ 1424 w 1928"/>
                  <a:gd name="T81" fmla="*/ 1812 h 1930"/>
                  <a:gd name="T82" fmla="*/ 1296 w 1928"/>
                  <a:gd name="T83" fmla="*/ 1870 h 1930"/>
                  <a:gd name="T84" fmla="*/ 1158 w 1928"/>
                  <a:gd name="T85" fmla="*/ 1910 h 1930"/>
                  <a:gd name="T86" fmla="*/ 1014 w 1928"/>
                  <a:gd name="T87" fmla="*/ 1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8" h="1930">
                    <a:moveTo>
                      <a:pt x="964" y="1930"/>
                    </a:moveTo>
                    <a:lnTo>
                      <a:pt x="964" y="1930"/>
                    </a:lnTo>
                    <a:lnTo>
                      <a:pt x="914" y="1928"/>
                    </a:lnTo>
                    <a:lnTo>
                      <a:pt x="866" y="1924"/>
                    </a:lnTo>
                    <a:lnTo>
                      <a:pt x="818" y="1918"/>
                    </a:lnTo>
                    <a:lnTo>
                      <a:pt x="770" y="1910"/>
                    </a:lnTo>
                    <a:lnTo>
                      <a:pt x="724" y="1898"/>
                    </a:lnTo>
                    <a:lnTo>
                      <a:pt x="678" y="1886"/>
                    </a:lnTo>
                    <a:lnTo>
                      <a:pt x="632" y="1870"/>
                    </a:lnTo>
                    <a:lnTo>
                      <a:pt x="588" y="1854"/>
                    </a:lnTo>
                    <a:lnTo>
                      <a:pt x="546" y="1834"/>
                    </a:lnTo>
                    <a:lnTo>
                      <a:pt x="504" y="1812"/>
                    </a:lnTo>
                    <a:lnTo>
                      <a:pt x="464" y="1790"/>
                    </a:lnTo>
                    <a:lnTo>
                      <a:pt x="426" y="1764"/>
                    </a:lnTo>
                    <a:lnTo>
                      <a:pt x="388" y="1738"/>
                    </a:lnTo>
                    <a:lnTo>
                      <a:pt x="350" y="1708"/>
                    </a:lnTo>
                    <a:lnTo>
                      <a:pt x="316" y="1678"/>
                    </a:lnTo>
                    <a:lnTo>
                      <a:pt x="282" y="1646"/>
                    </a:lnTo>
                    <a:lnTo>
                      <a:pt x="250" y="1612"/>
                    </a:lnTo>
                    <a:lnTo>
                      <a:pt x="220" y="1578"/>
                    </a:lnTo>
                    <a:lnTo>
                      <a:pt x="192" y="1542"/>
                    </a:lnTo>
                    <a:lnTo>
                      <a:pt x="164" y="1504"/>
                    </a:lnTo>
                    <a:lnTo>
                      <a:pt x="140" y="1464"/>
                    </a:lnTo>
                    <a:lnTo>
                      <a:pt x="116" y="1424"/>
                    </a:lnTo>
                    <a:lnTo>
                      <a:pt x="94" y="1382"/>
                    </a:lnTo>
                    <a:lnTo>
                      <a:pt x="76" y="1340"/>
                    </a:lnTo>
                    <a:lnTo>
                      <a:pt x="58" y="1296"/>
                    </a:lnTo>
                    <a:lnTo>
                      <a:pt x="44" y="1252"/>
                    </a:lnTo>
                    <a:lnTo>
                      <a:pt x="30" y="1206"/>
                    </a:lnTo>
                    <a:lnTo>
                      <a:pt x="20" y="1160"/>
                    </a:lnTo>
                    <a:lnTo>
                      <a:pt x="10" y="1112"/>
                    </a:lnTo>
                    <a:lnTo>
                      <a:pt x="4" y="1064"/>
                    </a:lnTo>
                    <a:lnTo>
                      <a:pt x="0" y="1014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0" y="916"/>
                    </a:lnTo>
                    <a:lnTo>
                      <a:pt x="4" y="866"/>
                    </a:lnTo>
                    <a:lnTo>
                      <a:pt x="10" y="818"/>
                    </a:lnTo>
                    <a:lnTo>
                      <a:pt x="20" y="770"/>
                    </a:lnTo>
                    <a:lnTo>
                      <a:pt x="30" y="724"/>
                    </a:lnTo>
                    <a:lnTo>
                      <a:pt x="44" y="678"/>
                    </a:lnTo>
                    <a:lnTo>
                      <a:pt x="58" y="634"/>
                    </a:lnTo>
                    <a:lnTo>
                      <a:pt x="76" y="590"/>
                    </a:lnTo>
                    <a:lnTo>
                      <a:pt x="94" y="548"/>
                    </a:lnTo>
                    <a:lnTo>
                      <a:pt x="116" y="506"/>
                    </a:lnTo>
                    <a:lnTo>
                      <a:pt x="140" y="466"/>
                    </a:lnTo>
                    <a:lnTo>
                      <a:pt x="164" y="426"/>
                    </a:lnTo>
                    <a:lnTo>
                      <a:pt x="192" y="388"/>
                    </a:lnTo>
                    <a:lnTo>
                      <a:pt x="220" y="352"/>
                    </a:lnTo>
                    <a:lnTo>
                      <a:pt x="250" y="316"/>
                    </a:lnTo>
                    <a:lnTo>
                      <a:pt x="282" y="284"/>
                    </a:lnTo>
                    <a:lnTo>
                      <a:pt x="316" y="252"/>
                    </a:lnTo>
                    <a:lnTo>
                      <a:pt x="350" y="222"/>
                    </a:lnTo>
                    <a:lnTo>
                      <a:pt x="388" y="192"/>
                    </a:lnTo>
                    <a:lnTo>
                      <a:pt x="426" y="166"/>
                    </a:lnTo>
                    <a:lnTo>
                      <a:pt x="464" y="140"/>
                    </a:lnTo>
                    <a:lnTo>
                      <a:pt x="504" y="118"/>
                    </a:lnTo>
                    <a:lnTo>
                      <a:pt x="546" y="96"/>
                    </a:lnTo>
                    <a:lnTo>
                      <a:pt x="588" y="76"/>
                    </a:lnTo>
                    <a:lnTo>
                      <a:pt x="632" y="60"/>
                    </a:lnTo>
                    <a:lnTo>
                      <a:pt x="678" y="44"/>
                    </a:lnTo>
                    <a:lnTo>
                      <a:pt x="724" y="32"/>
                    </a:lnTo>
                    <a:lnTo>
                      <a:pt x="770" y="20"/>
                    </a:lnTo>
                    <a:lnTo>
                      <a:pt x="818" y="12"/>
                    </a:lnTo>
                    <a:lnTo>
                      <a:pt x="866" y="6"/>
                    </a:lnTo>
                    <a:lnTo>
                      <a:pt x="914" y="2"/>
                    </a:lnTo>
                    <a:lnTo>
                      <a:pt x="964" y="0"/>
                    </a:lnTo>
                    <a:lnTo>
                      <a:pt x="964" y="0"/>
                    </a:lnTo>
                    <a:lnTo>
                      <a:pt x="1014" y="2"/>
                    </a:lnTo>
                    <a:lnTo>
                      <a:pt x="1062" y="6"/>
                    </a:lnTo>
                    <a:lnTo>
                      <a:pt x="1110" y="12"/>
                    </a:lnTo>
                    <a:lnTo>
                      <a:pt x="1158" y="20"/>
                    </a:lnTo>
                    <a:lnTo>
                      <a:pt x="1204" y="32"/>
                    </a:lnTo>
                    <a:lnTo>
                      <a:pt x="1250" y="44"/>
                    </a:lnTo>
                    <a:lnTo>
                      <a:pt x="1296" y="60"/>
                    </a:lnTo>
                    <a:lnTo>
                      <a:pt x="1338" y="76"/>
                    </a:lnTo>
                    <a:lnTo>
                      <a:pt x="1382" y="96"/>
                    </a:lnTo>
                    <a:lnTo>
                      <a:pt x="1424" y="118"/>
                    </a:lnTo>
                    <a:lnTo>
                      <a:pt x="1464" y="140"/>
                    </a:lnTo>
                    <a:lnTo>
                      <a:pt x="1502" y="166"/>
                    </a:lnTo>
                    <a:lnTo>
                      <a:pt x="1540" y="192"/>
                    </a:lnTo>
                    <a:lnTo>
                      <a:pt x="1576" y="222"/>
                    </a:lnTo>
                    <a:lnTo>
                      <a:pt x="1612" y="252"/>
                    </a:lnTo>
                    <a:lnTo>
                      <a:pt x="1646" y="284"/>
                    </a:lnTo>
                    <a:lnTo>
                      <a:pt x="1678" y="316"/>
                    </a:lnTo>
                    <a:lnTo>
                      <a:pt x="1708" y="352"/>
                    </a:lnTo>
                    <a:lnTo>
                      <a:pt x="1736" y="388"/>
                    </a:lnTo>
                    <a:lnTo>
                      <a:pt x="1764" y="426"/>
                    </a:lnTo>
                    <a:lnTo>
                      <a:pt x="1788" y="466"/>
                    </a:lnTo>
                    <a:lnTo>
                      <a:pt x="1812" y="506"/>
                    </a:lnTo>
                    <a:lnTo>
                      <a:pt x="1834" y="548"/>
                    </a:lnTo>
                    <a:lnTo>
                      <a:pt x="1852" y="590"/>
                    </a:lnTo>
                    <a:lnTo>
                      <a:pt x="1870" y="634"/>
                    </a:lnTo>
                    <a:lnTo>
                      <a:pt x="1884" y="678"/>
                    </a:lnTo>
                    <a:lnTo>
                      <a:pt x="1898" y="724"/>
                    </a:lnTo>
                    <a:lnTo>
                      <a:pt x="1908" y="770"/>
                    </a:lnTo>
                    <a:lnTo>
                      <a:pt x="1918" y="818"/>
                    </a:lnTo>
                    <a:lnTo>
                      <a:pt x="1924" y="866"/>
                    </a:lnTo>
                    <a:lnTo>
                      <a:pt x="1926" y="916"/>
                    </a:lnTo>
                    <a:lnTo>
                      <a:pt x="1928" y="964"/>
                    </a:lnTo>
                    <a:lnTo>
                      <a:pt x="1928" y="964"/>
                    </a:lnTo>
                    <a:lnTo>
                      <a:pt x="1926" y="1014"/>
                    </a:lnTo>
                    <a:lnTo>
                      <a:pt x="1924" y="1064"/>
                    </a:lnTo>
                    <a:lnTo>
                      <a:pt x="1918" y="1112"/>
                    </a:lnTo>
                    <a:lnTo>
                      <a:pt x="1908" y="1160"/>
                    </a:lnTo>
                    <a:lnTo>
                      <a:pt x="1898" y="1206"/>
                    </a:lnTo>
                    <a:lnTo>
                      <a:pt x="1884" y="1252"/>
                    </a:lnTo>
                    <a:lnTo>
                      <a:pt x="1870" y="1296"/>
                    </a:lnTo>
                    <a:lnTo>
                      <a:pt x="1852" y="1340"/>
                    </a:lnTo>
                    <a:lnTo>
                      <a:pt x="1834" y="1382"/>
                    </a:lnTo>
                    <a:lnTo>
                      <a:pt x="1812" y="1424"/>
                    </a:lnTo>
                    <a:lnTo>
                      <a:pt x="1788" y="1464"/>
                    </a:lnTo>
                    <a:lnTo>
                      <a:pt x="1764" y="1504"/>
                    </a:lnTo>
                    <a:lnTo>
                      <a:pt x="1736" y="1542"/>
                    </a:lnTo>
                    <a:lnTo>
                      <a:pt x="1708" y="1578"/>
                    </a:lnTo>
                    <a:lnTo>
                      <a:pt x="1678" y="1612"/>
                    </a:lnTo>
                    <a:lnTo>
                      <a:pt x="1646" y="1646"/>
                    </a:lnTo>
                    <a:lnTo>
                      <a:pt x="1612" y="1678"/>
                    </a:lnTo>
                    <a:lnTo>
                      <a:pt x="1576" y="1708"/>
                    </a:lnTo>
                    <a:lnTo>
                      <a:pt x="1540" y="1738"/>
                    </a:lnTo>
                    <a:lnTo>
                      <a:pt x="1502" y="1764"/>
                    </a:lnTo>
                    <a:lnTo>
                      <a:pt x="1464" y="1790"/>
                    </a:lnTo>
                    <a:lnTo>
                      <a:pt x="1424" y="1812"/>
                    </a:lnTo>
                    <a:lnTo>
                      <a:pt x="1382" y="1834"/>
                    </a:lnTo>
                    <a:lnTo>
                      <a:pt x="1338" y="1854"/>
                    </a:lnTo>
                    <a:lnTo>
                      <a:pt x="1296" y="1870"/>
                    </a:lnTo>
                    <a:lnTo>
                      <a:pt x="1250" y="1886"/>
                    </a:lnTo>
                    <a:lnTo>
                      <a:pt x="1204" y="1898"/>
                    </a:lnTo>
                    <a:lnTo>
                      <a:pt x="1158" y="1910"/>
                    </a:lnTo>
                    <a:lnTo>
                      <a:pt x="1110" y="1918"/>
                    </a:lnTo>
                    <a:lnTo>
                      <a:pt x="1062" y="1924"/>
                    </a:lnTo>
                    <a:lnTo>
                      <a:pt x="1014" y="1928"/>
                    </a:lnTo>
                    <a:lnTo>
                      <a:pt x="964" y="1930"/>
                    </a:lnTo>
                    <a:lnTo>
                      <a:pt x="964" y="193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-4508489" y="2261769"/>
                <a:ext cx="1459567" cy="1461785"/>
              </a:xfrm>
              <a:custGeom>
                <a:avLst/>
                <a:gdLst>
                  <a:gd name="T0" fmla="*/ 624 w 1316"/>
                  <a:gd name="T1" fmla="*/ 2 h 1318"/>
                  <a:gd name="T2" fmla="*/ 526 w 1316"/>
                  <a:gd name="T3" fmla="*/ 14 h 1318"/>
                  <a:gd name="T4" fmla="*/ 432 w 1316"/>
                  <a:gd name="T5" fmla="*/ 40 h 1318"/>
                  <a:gd name="T6" fmla="*/ 344 w 1316"/>
                  <a:gd name="T7" fmla="*/ 80 h 1318"/>
                  <a:gd name="T8" fmla="*/ 264 w 1316"/>
                  <a:gd name="T9" fmla="*/ 132 h 1318"/>
                  <a:gd name="T10" fmla="*/ 192 w 1316"/>
                  <a:gd name="T11" fmla="*/ 194 h 1318"/>
                  <a:gd name="T12" fmla="*/ 130 w 1316"/>
                  <a:gd name="T13" fmla="*/ 266 h 1318"/>
                  <a:gd name="T14" fmla="*/ 80 w 1316"/>
                  <a:gd name="T15" fmla="*/ 346 h 1318"/>
                  <a:gd name="T16" fmla="*/ 40 w 1316"/>
                  <a:gd name="T17" fmla="*/ 432 h 1318"/>
                  <a:gd name="T18" fmla="*/ 14 w 1316"/>
                  <a:gd name="T19" fmla="*/ 526 h 1318"/>
                  <a:gd name="T20" fmla="*/ 0 w 1316"/>
                  <a:gd name="T21" fmla="*/ 626 h 1318"/>
                  <a:gd name="T22" fmla="*/ 0 w 1316"/>
                  <a:gd name="T23" fmla="*/ 692 h 1318"/>
                  <a:gd name="T24" fmla="*/ 14 w 1316"/>
                  <a:gd name="T25" fmla="*/ 792 h 1318"/>
                  <a:gd name="T26" fmla="*/ 40 w 1316"/>
                  <a:gd name="T27" fmla="*/ 886 h 1318"/>
                  <a:gd name="T28" fmla="*/ 80 w 1316"/>
                  <a:gd name="T29" fmla="*/ 972 h 1318"/>
                  <a:gd name="T30" fmla="*/ 130 w 1316"/>
                  <a:gd name="T31" fmla="*/ 1052 h 1318"/>
                  <a:gd name="T32" fmla="*/ 192 w 1316"/>
                  <a:gd name="T33" fmla="*/ 1124 h 1318"/>
                  <a:gd name="T34" fmla="*/ 264 w 1316"/>
                  <a:gd name="T35" fmla="*/ 1186 h 1318"/>
                  <a:gd name="T36" fmla="*/ 344 w 1316"/>
                  <a:gd name="T37" fmla="*/ 1238 h 1318"/>
                  <a:gd name="T38" fmla="*/ 432 w 1316"/>
                  <a:gd name="T39" fmla="*/ 1278 h 1318"/>
                  <a:gd name="T40" fmla="*/ 526 w 1316"/>
                  <a:gd name="T41" fmla="*/ 1304 h 1318"/>
                  <a:gd name="T42" fmla="*/ 624 w 1316"/>
                  <a:gd name="T43" fmla="*/ 1316 h 1318"/>
                  <a:gd name="T44" fmla="*/ 692 w 1316"/>
                  <a:gd name="T45" fmla="*/ 1316 h 1318"/>
                  <a:gd name="T46" fmla="*/ 790 w 1316"/>
                  <a:gd name="T47" fmla="*/ 1304 h 1318"/>
                  <a:gd name="T48" fmla="*/ 884 w 1316"/>
                  <a:gd name="T49" fmla="*/ 1278 h 1318"/>
                  <a:gd name="T50" fmla="*/ 972 w 1316"/>
                  <a:gd name="T51" fmla="*/ 1238 h 1318"/>
                  <a:gd name="T52" fmla="*/ 1052 w 1316"/>
                  <a:gd name="T53" fmla="*/ 1186 h 1318"/>
                  <a:gd name="T54" fmla="*/ 1124 w 1316"/>
                  <a:gd name="T55" fmla="*/ 1124 h 1318"/>
                  <a:gd name="T56" fmla="*/ 1186 w 1316"/>
                  <a:gd name="T57" fmla="*/ 1052 h 1318"/>
                  <a:gd name="T58" fmla="*/ 1236 w 1316"/>
                  <a:gd name="T59" fmla="*/ 972 h 1318"/>
                  <a:gd name="T60" fmla="*/ 1276 w 1316"/>
                  <a:gd name="T61" fmla="*/ 886 h 1318"/>
                  <a:gd name="T62" fmla="*/ 1302 w 1316"/>
                  <a:gd name="T63" fmla="*/ 792 h 1318"/>
                  <a:gd name="T64" fmla="*/ 1316 w 1316"/>
                  <a:gd name="T65" fmla="*/ 692 h 1318"/>
                  <a:gd name="T66" fmla="*/ 1316 w 1316"/>
                  <a:gd name="T67" fmla="*/ 626 h 1318"/>
                  <a:gd name="T68" fmla="*/ 1302 w 1316"/>
                  <a:gd name="T69" fmla="*/ 526 h 1318"/>
                  <a:gd name="T70" fmla="*/ 1276 w 1316"/>
                  <a:gd name="T71" fmla="*/ 432 h 1318"/>
                  <a:gd name="T72" fmla="*/ 1236 w 1316"/>
                  <a:gd name="T73" fmla="*/ 346 h 1318"/>
                  <a:gd name="T74" fmla="*/ 1186 w 1316"/>
                  <a:gd name="T75" fmla="*/ 266 h 1318"/>
                  <a:gd name="T76" fmla="*/ 1124 w 1316"/>
                  <a:gd name="T77" fmla="*/ 194 h 1318"/>
                  <a:gd name="T78" fmla="*/ 1052 w 1316"/>
                  <a:gd name="T79" fmla="*/ 132 h 1318"/>
                  <a:gd name="T80" fmla="*/ 972 w 1316"/>
                  <a:gd name="T81" fmla="*/ 80 h 1318"/>
                  <a:gd name="T82" fmla="*/ 884 w 1316"/>
                  <a:gd name="T83" fmla="*/ 40 h 1318"/>
                  <a:gd name="T84" fmla="*/ 790 w 1316"/>
                  <a:gd name="T85" fmla="*/ 14 h 1318"/>
                  <a:gd name="T86" fmla="*/ 692 w 1316"/>
                  <a:gd name="T87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6" h="1318">
                    <a:moveTo>
                      <a:pt x="658" y="0"/>
                    </a:moveTo>
                    <a:lnTo>
                      <a:pt x="658" y="0"/>
                    </a:lnTo>
                    <a:lnTo>
                      <a:pt x="624" y="2"/>
                    </a:lnTo>
                    <a:lnTo>
                      <a:pt x="590" y="4"/>
                    </a:lnTo>
                    <a:lnTo>
                      <a:pt x="558" y="8"/>
                    </a:lnTo>
                    <a:lnTo>
                      <a:pt x="526" y="14"/>
                    </a:lnTo>
                    <a:lnTo>
                      <a:pt x="494" y="22"/>
                    </a:lnTo>
                    <a:lnTo>
                      <a:pt x="462" y="30"/>
                    </a:lnTo>
                    <a:lnTo>
                      <a:pt x="432" y="40"/>
                    </a:lnTo>
                    <a:lnTo>
                      <a:pt x="402" y="52"/>
                    </a:lnTo>
                    <a:lnTo>
                      <a:pt x="372" y="66"/>
                    </a:lnTo>
                    <a:lnTo>
                      <a:pt x="344" y="80"/>
                    </a:lnTo>
                    <a:lnTo>
                      <a:pt x="316" y="96"/>
                    </a:lnTo>
                    <a:lnTo>
                      <a:pt x="290" y="114"/>
                    </a:lnTo>
                    <a:lnTo>
                      <a:pt x="264" y="132"/>
                    </a:lnTo>
                    <a:lnTo>
                      <a:pt x="240" y="152"/>
                    </a:lnTo>
                    <a:lnTo>
                      <a:pt x="216" y="172"/>
                    </a:lnTo>
                    <a:lnTo>
                      <a:pt x="192" y="194"/>
                    </a:lnTo>
                    <a:lnTo>
                      <a:pt x="172" y="216"/>
                    </a:lnTo>
                    <a:lnTo>
                      <a:pt x="150" y="240"/>
                    </a:lnTo>
                    <a:lnTo>
                      <a:pt x="130" y="266"/>
                    </a:lnTo>
                    <a:lnTo>
                      <a:pt x="112" y="292"/>
                    </a:lnTo>
                    <a:lnTo>
                      <a:pt x="96" y="318"/>
                    </a:lnTo>
                    <a:lnTo>
                      <a:pt x="80" y="346"/>
                    </a:lnTo>
                    <a:lnTo>
                      <a:pt x="64" y="374"/>
                    </a:lnTo>
                    <a:lnTo>
                      <a:pt x="52" y="404"/>
                    </a:lnTo>
                    <a:lnTo>
                      <a:pt x="40" y="432"/>
                    </a:lnTo>
                    <a:lnTo>
                      <a:pt x="30" y="464"/>
                    </a:lnTo>
                    <a:lnTo>
                      <a:pt x="20" y="494"/>
                    </a:lnTo>
                    <a:lnTo>
                      <a:pt x="14" y="526"/>
                    </a:lnTo>
                    <a:lnTo>
                      <a:pt x="8" y="558"/>
                    </a:lnTo>
                    <a:lnTo>
                      <a:pt x="4" y="592"/>
                    </a:lnTo>
                    <a:lnTo>
                      <a:pt x="0" y="626"/>
                    </a:lnTo>
                    <a:lnTo>
                      <a:pt x="0" y="658"/>
                    </a:lnTo>
                    <a:lnTo>
                      <a:pt x="0" y="658"/>
                    </a:lnTo>
                    <a:lnTo>
                      <a:pt x="0" y="692"/>
                    </a:lnTo>
                    <a:lnTo>
                      <a:pt x="4" y="726"/>
                    </a:lnTo>
                    <a:lnTo>
                      <a:pt x="8" y="760"/>
                    </a:lnTo>
                    <a:lnTo>
                      <a:pt x="14" y="792"/>
                    </a:lnTo>
                    <a:lnTo>
                      <a:pt x="20" y="824"/>
                    </a:lnTo>
                    <a:lnTo>
                      <a:pt x="30" y="854"/>
                    </a:lnTo>
                    <a:lnTo>
                      <a:pt x="40" y="886"/>
                    </a:lnTo>
                    <a:lnTo>
                      <a:pt x="52" y="914"/>
                    </a:lnTo>
                    <a:lnTo>
                      <a:pt x="64" y="944"/>
                    </a:lnTo>
                    <a:lnTo>
                      <a:pt x="80" y="972"/>
                    </a:lnTo>
                    <a:lnTo>
                      <a:pt x="96" y="1000"/>
                    </a:lnTo>
                    <a:lnTo>
                      <a:pt x="112" y="1026"/>
                    </a:lnTo>
                    <a:lnTo>
                      <a:pt x="130" y="1052"/>
                    </a:lnTo>
                    <a:lnTo>
                      <a:pt x="150" y="1078"/>
                    </a:lnTo>
                    <a:lnTo>
                      <a:pt x="172" y="1102"/>
                    </a:lnTo>
                    <a:lnTo>
                      <a:pt x="192" y="1124"/>
                    </a:lnTo>
                    <a:lnTo>
                      <a:pt x="216" y="1146"/>
                    </a:lnTo>
                    <a:lnTo>
                      <a:pt x="240" y="1166"/>
                    </a:lnTo>
                    <a:lnTo>
                      <a:pt x="264" y="1186"/>
                    </a:lnTo>
                    <a:lnTo>
                      <a:pt x="290" y="1204"/>
                    </a:lnTo>
                    <a:lnTo>
                      <a:pt x="316" y="1222"/>
                    </a:lnTo>
                    <a:lnTo>
                      <a:pt x="344" y="1238"/>
                    </a:lnTo>
                    <a:lnTo>
                      <a:pt x="372" y="1252"/>
                    </a:lnTo>
                    <a:lnTo>
                      <a:pt x="402" y="1266"/>
                    </a:lnTo>
                    <a:lnTo>
                      <a:pt x="432" y="1278"/>
                    </a:lnTo>
                    <a:lnTo>
                      <a:pt x="462" y="1288"/>
                    </a:lnTo>
                    <a:lnTo>
                      <a:pt x="494" y="1296"/>
                    </a:lnTo>
                    <a:lnTo>
                      <a:pt x="526" y="1304"/>
                    </a:lnTo>
                    <a:lnTo>
                      <a:pt x="558" y="1310"/>
                    </a:lnTo>
                    <a:lnTo>
                      <a:pt x="590" y="1314"/>
                    </a:lnTo>
                    <a:lnTo>
                      <a:pt x="624" y="1316"/>
                    </a:lnTo>
                    <a:lnTo>
                      <a:pt x="658" y="1318"/>
                    </a:lnTo>
                    <a:lnTo>
                      <a:pt x="658" y="1318"/>
                    </a:lnTo>
                    <a:lnTo>
                      <a:pt x="692" y="1316"/>
                    </a:lnTo>
                    <a:lnTo>
                      <a:pt x="726" y="1314"/>
                    </a:lnTo>
                    <a:lnTo>
                      <a:pt x="758" y="1310"/>
                    </a:lnTo>
                    <a:lnTo>
                      <a:pt x="790" y="1304"/>
                    </a:lnTo>
                    <a:lnTo>
                      <a:pt x="822" y="1296"/>
                    </a:lnTo>
                    <a:lnTo>
                      <a:pt x="854" y="1288"/>
                    </a:lnTo>
                    <a:lnTo>
                      <a:pt x="884" y="1278"/>
                    </a:lnTo>
                    <a:lnTo>
                      <a:pt x="914" y="1266"/>
                    </a:lnTo>
                    <a:lnTo>
                      <a:pt x="944" y="1252"/>
                    </a:lnTo>
                    <a:lnTo>
                      <a:pt x="972" y="1238"/>
                    </a:lnTo>
                    <a:lnTo>
                      <a:pt x="998" y="1222"/>
                    </a:lnTo>
                    <a:lnTo>
                      <a:pt x="1026" y="1204"/>
                    </a:lnTo>
                    <a:lnTo>
                      <a:pt x="1052" y="1186"/>
                    </a:lnTo>
                    <a:lnTo>
                      <a:pt x="1076" y="1166"/>
                    </a:lnTo>
                    <a:lnTo>
                      <a:pt x="1100" y="1146"/>
                    </a:lnTo>
                    <a:lnTo>
                      <a:pt x="1124" y="1124"/>
                    </a:lnTo>
                    <a:lnTo>
                      <a:pt x="1144" y="1102"/>
                    </a:lnTo>
                    <a:lnTo>
                      <a:pt x="1166" y="1078"/>
                    </a:lnTo>
                    <a:lnTo>
                      <a:pt x="1186" y="1052"/>
                    </a:lnTo>
                    <a:lnTo>
                      <a:pt x="1204" y="1026"/>
                    </a:lnTo>
                    <a:lnTo>
                      <a:pt x="1220" y="1000"/>
                    </a:lnTo>
                    <a:lnTo>
                      <a:pt x="1236" y="972"/>
                    </a:lnTo>
                    <a:lnTo>
                      <a:pt x="1252" y="944"/>
                    </a:lnTo>
                    <a:lnTo>
                      <a:pt x="1264" y="914"/>
                    </a:lnTo>
                    <a:lnTo>
                      <a:pt x="1276" y="886"/>
                    </a:lnTo>
                    <a:lnTo>
                      <a:pt x="1286" y="854"/>
                    </a:lnTo>
                    <a:lnTo>
                      <a:pt x="1296" y="824"/>
                    </a:lnTo>
                    <a:lnTo>
                      <a:pt x="1302" y="792"/>
                    </a:lnTo>
                    <a:lnTo>
                      <a:pt x="1308" y="760"/>
                    </a:lnTo>
                    <a:lnTo>
                      <a:pt x="1312" y="726"/>
                    </a:lnTo>
                    <a:lnTo>
                      <a:pt x="1316" y="692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316" y="626"/>
                    </a:lnTo>
                    <a:lnTo>
                      <a:pt x="1312" y="592"/>
                    </a:lnTo>
                    <a:lnTo>
                      <a:pt x="1308" y="558"/>
                    </a:lnTo>
                    <a:lnTo>
                      <a:pt x="1302" y="526"/>
                    </a:lnTo>
                    <a:lnTo>
                      <a:pt x="1296" y="494"/>
                    </a:lnTo>
                    <a:lnTo>
                      <a:pt x="1286" y="464"/>
                    </a:lnTo>
                    <a:lnTo>
                      <a:pt x="1276" y="432"/>
                    </a:lnTo>
                    <a:lnTo>
                      <a:pt x="1264" y="404"/>
                    </a:lnTo>
                    <a:lnTo>
                      <a:pt x="1252" y="374"/>
                    </a:lnTo>
                    <a:lnTo>
                      <a:pt x="1236" y="346"/>
                    </a:lnTo>
                    <a:lnTo>
                      <a:pt x="1220" y="318"/>
                    </a:lnTo>
                    <a:lnTo>
                      <a:pt x="1204" y="292"/>
                    </a:lnTo>
                    <a:lnTo>
                      <a:pt x="1186" y="266"/>
                    </a:lnTo>
                    <a:lnTo>
                      <a:pt x="1166" y="240"/>
                    </a:lnTo>
                    <a:lnTo>
                      <a:pt x="1144" y="216"/>
                    </a:lnTo>
                    <a:lnTo>
                      <a:pt x="1124" y="194"/>
                    </a:lnTo>
                    <a:lnTo>
                      <a:pt x="1100" y="172"/>
                    </a:lnTo>
                    <a:lnTo>
                      <a:pt x="1076" y="152"/>
                    </a:lnTo>
                    <a:lnTo>
                      <a:pt x="1052" y="132"/>
                    </a:lnTo>
                    <a:lnTo>
                      <a:pt x="1026" y="114"/>
                    </a:lnTo>
                    <a:lnTo>
                      <a:pt x="998" y="96"/>
                    </a:lnTo>
                    <a:lnTo>
                      <a:pt x="972" y="80"/>
                    </a:lnTo>
                    <a:lnTo>
                      <a:pt x="944" y="66"/>
                    </a:lnTo>
                    <a:lnTo>
                      <a:pt x="914" y="52"/>
                    </a:lnTo>
                    <a:lnTo>
                      <a:pt x="884" y="40"/>
                    </a:lnTo>
                    <a:lnTo>
                      <a:pt x="854" y="30"/>
                    </a:lnTo>
                    <a:lnTo>
                      <a:pt x="822" y="22"/>
                    </a:lnTo>
                    <a:lnTo>
                      <a:pt x="790" y="14"/>
                    </a:lnTo>
                    <a:lnTo>
                      <a:pt x="758" y="8"/>
                    </a:lnTo>
                    <a:lnTo>
                      <a:pt x="726" y="4"/>
                    </a:lnTo>
                    <a:lnTo>
                      <a:pt x="692" y="2"/>
                    </a:lnTo>
                    <a:lnTo>
                      <a:pt x="658" y="0"/>
                    </a:lnTo>
                    <a:lnTo>
                      <a:pt x="65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-4193506" y="2576752"/>
                <a:ext cx="829602" cy="831820"/>
              </a:xfrm>
              <a:custGeom>
                <a:avLst/>
                <a:gdLst>
                  <a:gd name="T0" fmla="*/ 374 w 748"/>
                  <a:gd name="T1" fmla="*/ 750 h 750"/>
                  <a:gd name="T2" fmla="*/ 298 w 748"/>
                  <a:gd name="T3" fmla="*/ 742 h 750"/>
                  <a:gd name="T4" fmla="*/ 228 w 748"/>
                  <a:gd name="T5" fmla="*/ 720 h 750"/>
                  <a:gd name="T6" fmla="*/ 164 w 748"/>
                  <a:gd name="T7" fmla="*/ 686 h 750"/>
                  <a:gd name="T8" fmla="*/ 108 w 748"/>
                  <a:gd name="T9" fmla="*/ 640 h 750"/>
                  <a:gd name="T10" fmla="*/ 64 w 748"/>
                  <a:gd name="T11" fmla="*/ 584 h 750"/>
                  <a:gd name="T12" fmla="*/ 28 w 748"/>
                  <a:gd name="T13" fmla="*/ 520 h 750"/>
                  <a:gd name="T14" fmla="*/ 6 w 748"/>
                  <a:gd name="T15" fmla="*/ 450 h 750"/>
                  <a:gd name="T16" fmla="*/ 0 w 748"/>
                  <a:gd name="T17" fmla="*/ 374 h 750"/>
                  <a:gd name="T18" fmla="*/ 0 w 748"/>
                  <a:gd name="T19" fmla="*/ 336 h 750"/>
                  <a:gd name="T20" fmla="*/ 16 w 748"/>
                  <a:gd name="T21" fmla="*/ 264 h 750"/>
                  <a:gd name="T22" fmla="*/ 44 w 748"/>
                  <a:gd name="T23" fmla="*/ 196 h 750"/>
                  <a:gd name="T24" fmla="*/ 84 w 748"/>
                  <a:gd name="T25" fmla="*/ 136 h 750"/>
                  <a:gd name="T26" fmla="*/ 136 w 748"/>
                  <a:gd name="T27" fmla="*/ 86 h 750"/>
                  <a:gd name="T28" fmla="*/ 196 w 748"/>
                  <a:gd name="T29" fmla="*/ 46 h 750"/>
                  <a:gd name="T30" fmla="*/ 262 w 748"/>
                  <a:gd name="T31" fmla="*/ 16 h 750"/>
                  <a:gd name="T32" fmla="*/ 336 w 748"/>
                  <a:gd name="T33" fmla="*/ 2 h 750"/>
                  <a:gd name="T34" fmla="*/ 374 w 748"/>
                  <a:gd name="T35" fmla="*/ 0 h 750"/>
                  <a:gd name="T36" fmla="*/ 450 w 748"/>
                  <a:gd name="T37" fmla="*/ 8 h 750"/>
                  <a:gd name="T38" fmla="*/ 520 w 748"/>
                  <a:gd name="T39" fmla="*/ 30 h 750"/>
                  <a:gd name="T40" fmla="*/ 584 w 748"/>
                  <a:gd name="T41" fmla="*/ 64 h 750"/>
                  <a:gd name="T42" fmla="*/ 638 w 748"/>
                  <a:gd name="T43" fmla="*/ 110 h 750"/>
                  <a:gd name="T44" fmla="*/ 684 w 748"/>
                  <a:gd name="T45" fmla="*/ 166 h 750"/>
                  <a:gd name="T46" fmla="*/ 720 w 748"/>
                  <a:gd name="T47" fmla="*/ 230 h 750"/>
                  <a:gd name="T48" fmla="*/ 742 w 748"/>
                  <a:gd name="T49" fmla="*/ 300 h 750"/>
                  <a:gd name="T50" fmla="*/ 748 w 748"/>
                  <a:gd name="T51" fmla="*/ 374 h 750"/>
                  <a:gd name="T52" fmla="*/ 746 w 748"/>
                  <a:gd name="T53" fmla="*/ 414 h 750"/>
                  <a:gd name="T54" fmla="*/ 732 w 748"/>
                  <a:gd name="T55" fmla="*/ 486 h 750"/>
                  <a:gd name="T56" fmla="*/ 704 w 748"/>
                  <a:gd name="T57" fmla="*/ 554 h 750"/>
                  <a:gd name="T58" fmla="*/ 664 w 748"/>
                  <a:gd name="T59" fmla="*/ 614 h 750"/>
                  <a:gd name="T60" fmla="*/ 612 w 748"/>
                  <a:gd name="T61" fmla="*/ 664 h 750"/>
                  <a:gd name="T62" fmla="*/ 552 w 748"/>
                  <a:gd name="T63" fmla="*/ 704 h 750"/>
                  <a:gd name="T64" fmla="*/ 486 w 748"/>
                  <a:gd name="T65" fmla="*/ 732 h 750"/>
                  <a:gd name="T66" fmla="*/ 412 w 748"/>
                  <a:gd name="T67" fmla="*/ 748 h 750"/>
                  <a:gd name="T68" fmla="*/ 374 w 748"/>
                  <a:gd name="T69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8" h="750">
                    <a:moveTo>
                      <a:pt x="374" y="750"/>
                    </a:moveTo>
                    <a:lnTo>
                      <a:pt x="374" y="750"/>
                    </a:lnTo>
                    <a:lnTo>
                      <a:pt x="336" y="748"/>
                    </a:lnTo>
                    <a:lnTo>
                      <a:pt x="298" y="742"/>
                    </a:lnTo>
                    <a:lnTo>
                      <a:pt x="262" y="732"/>
                    </a:lnTo>
                    <a:lnTo>
                      <a:pt x="228" y="720"/>
                    </a:lnTo>
                    <a:lnTo>
                      <a:pt x="196" y="704"/>
                    </a:lnTo>
                    <a:lnTo>
                      <a:pt x="164" y="686"/>
                    </a:lnTo>
                    <a:lnTo>
                      <a:pt x="136" y="664"/>
                    </a:lnTo>
                    <a:lnTo>
                      <a:pt x="108" y="640"/>
                    </a:lnTo>
                    <a:lnTo>
                      <a:pt x="84" y="614"/>
                    </a:lnTo>
                    <a:lnTo>
                      <a:pt x="64" y="584"/>
                    </a:lnTo>
                    <a:lnTo>
                      <a:pt x="44" y="554"/>
                    </a:lnTo>
                    <a:lnTo>
                      <a:pt x="28" y="520"/>
                    </a:lnTo>
                    <a:lnTo>
                      <a:pt x="16" y="486"/>
                    </a:lnTo>
                    <a:lnTo>
                      <a:pt x="6" y="450"/>
                    </a:lnTo>
                    <a:lnTo>
                      <a:pt x="0" y="414"/>
                    </a:lnTo>
                    <a:lnTo>
                      <a:pt x="0" y="374"/>
                    </a:lnTo>
                    <a:lnTo>
                      <a:pt x="0" y="374"/>
                    </a:lnTo>
                    <a:lnTo>
                      <a:pt x="0" y="336"/>
                    </a:lnTo>
                    <a:lnTo>
                      <a:pt x="6" y="300"/>
                    </a:lnTo>
                    <a:lnTo>
                      <a:pt x="16" y="264"/>
                    </a:lnTo>
                    <a:lnTo>
                      <a:pt x="28" y="230"/>
                    </a:lnTo>
                    <a:lnTo>
                      <a:pt x="44" y="196"/>
                    </a:lnTo>
                    <a:lnTo>
                      <a:pt x="64" y="166"/>
                    </a:lnTo>
                    <a:lnTo>
                      <a:pt x="84" y="136"/>
                    </a:lnTo>
                    <a:lnTo>
                      <a:pt x="108" y="110"/>
                    </a:lnTo>
                    <a:lnTo>
                      <a:pt x="136" y="86"/>
                    </a:lnTo>
                    <a:lnTo>
                      <a:pt x="164" y="64"/>
                    </a:lnTo>
                    <a:lnTo>
                      <a:pt x="196" y="46"/>
                    </a:lnTo>
                    <a:lnTo>
                      <a:pt x="228" y="30"/>
                    </a:lnTo>
                    <a:lnTo>
                      <a:pt x="262" y="16"/>
                    </a:lnTo>
                    <a:lnTo>
                      <a:pt x="298" y="8"/>
                    </a:lnTo>
                    <a:lnTo>
                      <a:pt x="336" y="2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412" y="2"/>
                    </a:lnTo>
                    <a:lnTo>
                      <a:pt x="450" y="8"/>
                    </a:lnTo>
                    <a:lnTo>
                      <a:pt x="486" y="16"/>
                    </a:lnTo>
                    <a:lnTo>
                      <a:pt x="520" y="30"/>
                    </a:lnTo>
                    <a:lnTo>
                      <a:pt x="552" y="46"/>
                    </a:lnTo>
                    <a:lnTo>
                      <a:pt x="584" y="64"/>
                    </a:lnTo>
                    <a:lnTo>
                      <a:pt x="612" y="86"/>
                    </a:lnTo>
                    <a:lnTo>
                      <a:pt x="638" y="110"/>
                    </a:lnTo>
                    <a:lnTo>
                      <a:pt x="664" y="136"/>
                    </a:lnTo>
                    <a:lnTo>
                      <a:pt x="684" y="166"/>
                    </a:lnTo>
                    <a:lnTo>
                      <a:pt x="704" y="196"/>
                    </a:lnTo>
                    <a:lnTo>
                      <a:pt x="720" y="230"/>
                    </a:lnTo>
                    <a:lnTo>
                      <a:pt x="732" y="264"/>
                    </a:lnTo>
                    <a:lnTo>
                      <a:pt x="742" y="300"/>
                    </a:lnTo>
                    <a:lnTo>
                      <a:pt x="746" y="336"/>
                    </a:lnTo>
                    <a:lnTo>
                      <a:pt x="748" y="374"/>
                    </a:lnTo>
                    <a:lnTo>
                      <a:pt x="748" y="374"/>
                    </a:lnTo>
                    <a:lnTo>
                      <a:pt x="746" y="414"/>
                    </a:lnTo>
                    <a:lnTo>
                      <a:pt x="742" y="450"/>
                    </a:lnTo>
                    <a:lnTo>
                      <a:pt x="732" y="486"/>
                    </a:lnTo>
                    <a:lnTo>
                      <a:pt x="720" y="520"/>
                    </a:lnTo>
                    <a:lnTo>
                      <a:pt x="704" y="554"/>
                    </a:lnTo>
                    <a:lnTo>
                      <a:pt x="684" y="584"/>
                    </a:lnTo>
                    <a:lnTo>
                      <a:pt x="664" y="614"/>
                    </a:lnTo>
                    <a:lnTo>
                      <a:pt x="638" y="640"/>
                    </a:lnTo>
                    <a:lnTo>
                      <a:pt x="612" y="664"/>
                    </a:lnTo>
                    <a:lnTo>
                      <a:pt x="584" y="686"/>
                    </a:lnTo>
                    <a:lnTo>
                      <a:pt x="552" y="704"/>
                    </a:lnTo>
                    <a:lnTo>
                      <a:pt x="520" y="720"/>
                    </a:lnTo>
                    <a:lnTo>
                      <a:pt x="486" y="732"/>
                    </a:lnTo>
                    <a:lnTo>
                      <a:pt x="450" y="742"/>
                    </a:lnTo>
                    <a:lnTo>
                      <a:pt x="412" y="748"/>
                    </a:lnTo>
                    <a:lnTo>
                      <a:pt x="374" y="750"/>
                    </a:lnTo>
                    <a:lnTo>
                      <a:pt x="374" y="7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4864105" y="2300350"/>
            <a:ext cx="3234260" cy="4147413"/>
            <a:chOff x="3340105" y="2300349"/>
            <a:chExt cx="3234260" cy="4147413"/>
          </a:xfrm>
        </p:grpSpPr>
        <p:sp>
          <p:nvSpPr>
            <p:cNvPr id="132" name="Oval 131"/>
            <p:cNvSpPr>
              <a:spLocks noChangeArrowheads="1"/>
            </p:cNvSpPr>
            <p:nvPr/>
          </p:nvSpPr>
          <p:spPr bwMode="auto">
            <a:xfrm flipH="1">
              <a:off x="3528306" y="5776629"/>
              <a:ext cx="3043667" cy="671133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 rot="16608601">
              <a:off x="3628183" y="2698867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12833" y="3699321"/>
              <a:ext cx="837718" cy="789235"/>
            </a:xfrm>
            <a:custGeom>
              <a:avLst/>
              <a:gdLst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813342"/>
                <a:gd name="connsiteX1" fmla="*/ 326897 w 835419"/>
                <a:gd name="connsiteY1" fmla="*/ 263061 h 813342"/>
                <a:gd name="connsiteX2" fmla="*/ 761498 w 835419"/>
                <a:gd name="connsiteY2" fmla="*/ 325643 h 813342"/>
                <a:gd name="connsiteX3" fmla="*/ 778882 w 835419"/>
                <a:gd name="connsiteY3" fmla="*/ 798489 h 813342"/>
                <a:gd name="connsiteX4" fmla="*/ 194778 w 835419"/>
                <a:gd name="connsiteY4" fmla="*/ 631602 h 813342"/>
                <a:gd name="connsiteX5" fmla="*/ 3554 w 835419"/>
                <a:gd name="connsiteY5" fmla="*/ 9254 h 813342"/>
                <a:gd name="connsiteX0" fmla="*/ 3554 w 835419"/>
                <a:gd name="connsiteY0" fmla="*/ 9254 h 798489"/>
                <a:gd name="connsiteX1" fmla="*/ 326897 w 835419"/>
                <a:gd name="connsiteY1" fmla="*/ 263061 h 798489"/>
                <a:gd name="connsiteX2" fmla="*/ 761498 w 835419"/>
                <a:gd name="connsiteY2" fmla="*/ 325643 h 798489"/>
                <a:gd name="connsiteX3" fmla="*/ 778882 w 835419"/>
                <a:gd name="connsiteY3" fmla="*/ 798489 h 798489"/>
                <a:gd name="connsiteX4" fmla="*/ 194778 w 835419"/>
                <a:gd name="connsiteY4" fmla="*/ 631602 h 798489"/>
                <a:gd name="connsiteX5" fmla="*/ 3554 w 835419"/>
                <a:gd name="connsiteY5" fmla="*/ 9254 h 79848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7844 h 797079"/>
                <a:gd name="connsiteX1" fmla="*/ 329196 w 837718"/>
                <a:gd name="connsiteY1" fmla="*/ 261651 h 797079"/>
                <a:gd name="connsiteX2" fmla="*/ 763797 w 837718"/>
                <a:gd name="connsiteY2" fmla="*/ 324233 h 797079"/>
                <a:gd name="connsiteX3" fmla="*/ 781181 w 837718"/>
                <a:gd name="connsiteY3" fmla="*/ 797079 h 797079"/>
                <a:gd name="connsiteX4" fmla="*/ 172740 w 837718"/>
                <a:gd name="connsiteY4" fmla="*/ 595424 h 797079"/>
                <a:gd name="connsiteX5" fmla="*/ 5853 w 837718"/>
                <a:gd name="connsiteY5" fmla="*/ 7844 h 797079"/>
                <a:gd name="connsiteX0" fmla="*/ 5853 w 837718"/>
                <a:gd name="connsiteY0" fmla="*/ 0 h 789235"/>
                <a:gd name="connsiteX1" fmla="*/ 329196 w 837718"/>
                <a:gd name="connsiteY1" fmla="*/ 253807 h 789235"/>
                <a:gd name="connsiteX2" fmla="*/ 763797 w 837718"/>
                <a:gd name="connsiteY2" fmla="*/ 316389 h 789235"/>
                <a:gd name="connsiteX3" fmla="*/ 781181 w 837718"/>
                <a:gd name="connsiteY3" fmla="*/ 789235 h 789235"/>
                <a:gd name="connsiteX4" fmla="*/ 172740 w 837718"/>
                <a:gd name="connsiteY4" fmla="*/ 587580 h 789235"/>
                <a:gd name="connsiteX5" fmla="*/ 5853 w 837718"/>
                <a:gd name="connsiteY5" fmla="*/ 0 h 78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718" h="789235">
                  <a:moveTo>
                    <a:pt x="5853" y="0"/>
                  </a:moveTo>
                  <a:cubicBezTo>
                    <a:pt x="59744" y="76490"/>
                    <a:pt x="202872" y="201076"/>
                    <a:pt x="329196" y="253807"/>
                  </a:cubicBezTo>
                  <a:cubicBezTo>
                    <a:pt x="455520" y="306538"/>
                    <a:pt x="667605" y="324502"/>
                    <a:pt x="763797" y="316389"/>
                  </a:cubicBezTo>
                  <a:cubicBezTo>
                    <a:pt x="839128" y="405627"/>
                    <a:pt x="875634" y="738242"/>
                    <a:pt x="781181" y="789235"/>
                  </a:cubicBezTo>
                  <a:cubicBezTo>
                    <a:pt x="617192" y="760261"/>
                    <a:pt x="303700" y="719119"/>
                    <a:pt x="172740" y="587580"/>
                  </a:cubicBezTo>
                  <a:cubicBezTo>
                    <a:pt x="41780" y="456041"/>
                    <a:pt x="-20223" y="55629"/>
                    <a:pt x="58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70449" y="4075226"/>
              <a:ext cx="603916" cy="508283"/>
            </a:xfrm>
            <a:custGeom>
              <a:avLst/>
              <a:gdLst>
                <a:gd name="connsiteX0" fmla="*/ 14039 w 603916"/>
                <a:gd name="connsiteY0" fmla="*/ 17272 h 508283"/>
                <a:gd name="connsiteX1" fmla="*/ 233346 w 603916"/>
                <a:gd name="connsiteY1" fmla="*/ 39574 h 508283"/>
                <a:gd name="connsiteX2" fmla="*/ 411766 w 603916"/>
                <a:gd name="connsiteY2" fmla="*/ 32140 h 508283"/>
                <a:gd name="connsiteX3" fmla="*/ 579034 w 603916"/>
                <a:gd name="connsiteY3" fmla="*/ 151086 h 508283"/>
                <a:gd name="connsiteX4" fmla="*/ 586468 w 603916"/>
                <a:gd name="connsiteY4" fmla="*/ 322072 h 508283"/>
                <a:gd name="connsiteX5" fmla="*/ 419200 w 603916"/>
                <a:gd name="connsiteY5" fmla="*/ 388979 h 508283"/>
                <a:gd name="connsiteX6" fmla="*/ 329990 w 603916"/>
                <a:gd name="connsiteY6" fmla="*/ 362959 h 508283"/>
                <a:gd name="connsiteX7" fmla="*/ 337424 w 603916"/>
                <a:gd name="connsiteY7" fmla="*/ 452169 h 508283"/>
                <a:gd name="connsiteX8" fmla="*/ 315122 w 603916"/>
                <a:gd name="connsiteY8" fmla="*/ 507925 h 508283"/>
                <a:gd name="connsiteX9" fmla="*/ 229629 w 603916"/>
                <a:gd name="connsiteY9" fmla="*/ 470754 h 508283"/>
                <a:gd name="connsiteX10" fmla="*/ 95814 w 603916"/>
                <a:gd name="connsiteY10" fmla="*/ 370394 h 508283"/>
                <a:gd name="connsiteX11" fmla="*/ 28907 w 603916"/>
                <a:gd name="connsiteY11" fmla="*/ 329506 h 508283"/>
                <a:gd name="connsiteX12" fmla="*/ 14039 w 603916"/>
                <a:gd name="connsiteY12" fmla="*/ 17272 h 508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916" h="508283">
                  <a:moveTo>
                    <a:pt x="14039" y="17272"/>
                  </a:moveTo>
                  <a:cubicBezTo>
                    <a:pt x="48112" y="-31050"/>
                    <a:pt x="167058" y="37096"/>
                    <a:pt x="233346" y="39574"/>
                  </a:cubicBezTo>
                  <a:cubicBezTo>
                    <a:pt x="299634" y="42052"/>
                    <a:pt x="354151" y="13555"/>
                    <a:pt x="411766" y="32140"/>
                  </a:cubicBezTo>
                  <a:cubicBezTo>
                    <a:pt x="469381" y="50725"/>
                    <a:pt x="549917" y="102764"/>
                    <a:pt x="579034" y="151086"/>
                  </a:cubicBezTo>
                  <a:cubicBezTo>
                    <a:pt x="608151" y="199408"/>
                    <a:pt x="613107" y="282423"/>
                    <a:pt x="586468" y="322072"/>
                  </a:cubicBezTo>
                  <a:cubicBezTo>
                    <a:pt x="559829" y="361721"/>
                    <a:pt x="461946" y="382165"/>
                    <a:pt x="419200" y="388979"/>
                  </a:cubicBezTo>
                  <a:cubicBezTo>
                    <a:pt x="376454" y="395793"/>
                    <a:pt x="343619" y="352427"/>
                    <a:pt x="329990" y="362959"/>
                  </a:cubicBezTo>
                  <a:cubicBezTo>
                    <a:pt x="316361" y="373491"/>
                    <a:pt x="339902" y="428008"/>
                    <a:pt x="337424" y="452169"/>
                  </a:cubicBezTo>
                  <a:cubicBezTo>
                    <a:pt x="334946" y="476330"/>
                    <a:pt x="333088" y="504828"/>
                    <a:pt x="315122" y="507925"/>
                  </a:cubicBezTo>
                  <a:cubicBezTo>
                    <a:pt x="297156" y="511022"/>
                    <a:pt x="266180" y="493676"/>
                    <a:pt x="229629" y="470754"/>
                  </a:cubicBezTo>
                  <a:cubicBezTo>
                    <a:pt x="193078" y="447832"/>
                    <a:pt x="129268" y="393935"/>
                    <a:pt x="95814" y="370394"/>
                  </a:cubicBezTo>
                  <a:cubicBezTo>
                    <a:pt x="62360" y="346853"/>
                    <a:pt x="40678" y="388979"/>
                    <a:pt x="28907" y="329506"/>
                  </a:cubicBezTo>
                  <a:cubicBezTo>
                    <a:pt x="17136" y="270033"/>
                    <a:pt x="-20034" y="65594"/>
                    <a:pt x="14039" y="17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70775" y="5846112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53199" y="5890813"/>
              <a:ext cx="818877" cy="377451"/>
            </a:xfrm>
            <a:custGeom>
              <a:avLst/>
              <a:gdLst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24573 w 829948"/>
                <a:gd name="connsiteY0" fmla="*/ 24469 h 377319"/>
                <a:gd name="connsiteX1" fmla="*/ 14142 w 829948"/>
                <a:gd name="connsiteY1" fmla="*/ 180925 h 377319"/>
                <a:gd name="connsiteX2" fmla="*/ 160168 w 829948"/>
                <a:gd name="connsiteY2" fmla="*/ 267845 h 377319"/>
                <a:gd name="connsiteX3" fmla="*/ 177552 w 829948"/>
                <a:gd name="connsiteY3" fmla="*/ 226124 h 377319"/>
                <a:gd name="connsiteX4" fmla="*/ 431359 w 829948"/>
                <a:gd name="connsiteY4" fmla="*/ 358242 h 377319"/>
                <a:gd name="connsiteX5" fmla="*/ 740795 w 829948"/>
                <a:gd name="connsiteY5" fmla="*/ 365196 h 377319"/>
                <a:gd name="connsiteX6" fmla="*/ 813808 w 829948"/>
                <a:gd name="connsiteY6" fmla="*/ 250461 h 377319"/>
                <a:gd name="connsiteX7" fmla="*/ 476557 w 829948"/>
                <a:gd name="connsiteY7" fmla="*/ 17515 h 377319"/>
                <a:gd name="connsiteX8" fmla="*/ 181029 w 829948"/>
                <a:gd name="connsiteY8" fmla="*/ 17515 h 377319"/>
                <a:gd name="connsiteX9" fmla="*/ 24573 w 829948"/>
                <a:gd name="connsiteY9" fmla="*/ 24469 h 377319"/>
                <a:gd name="connsiteX0" fmla="*/ 46729 w 820813"/>
                <a:gd name="connsiteY0" fmla="*/ 28078 h 377451"/>
                <a:gd name="connsiteX1" fmla="*/ 5007 w 820813"/>
                <a:gd name="connsiteY1" fmla="*/ 181057 h 377451"/>
                <a:gd name="connsiteX2" fmla="*/ 151033 w 820813"/>
                <a:gd name="connsiteY2" fmla="*/ 267977 h 377451"/>
                <a:gd name="connsiteX3" fmla="*/ 168417 w 820813"/>
                <a:gd name="connsiteY3" fmla="*/ 226256 h 377451"/>
                <a:gd name="connsiteX4" fmla="*/ 422224 w 820813"/>
                <a:gd name="connsiteY4" fmla="*/ 358374 h 377451"/>
                <a:gd name="connsiteX5" fmla="*/ 731660 w 820813"/>
                <a:gd name="connsiteY5" fmla="*/ 365328 h 377451"/>
                <a:gd name="connsiteX6" fmla="*/ 804673 w 820813"/>
                <a:gd name="connsiteY6" fmla="*/ 250593 h 377451"/>
                <a:gd name="connsiteX7" fmla="*/ 467422 w 820813"/>
                <a:gd name="connsiteY7" fmla="*/ 17647 h 377451"/>
                <a:gd name="connsiteX8" fmla="*/ 171894 w 820813"/>
                <a:gd name="connsiteY8" fmla="*/ 17647 h 377451"/>
                <a:gd name="connsiteX9" fmla="*/ 46729 w 820813"/>
                <a:gd name="connsiteY9" fmla="*/ 28078 h 377451"/>
                <a:gd name="connsiteX0" fmla="*/ 44793 w 818877"/>
                <a:gd name="connsiteY0" fmla="*/ 28078 h 377451"/>
                <a:gd name="connsiteX1" fmla="*/ 3071 w 818877"/>
                <a:gd name="connsiteY1" fmla="*/ 181057 h 377451"/>
                <a:gd name="connsiteX2" fmla="*/ 117805 w 818877"/>
                <a:gd name="connsiteY2" fmla="*/ 240163 h 377451"/>
                <a:gd name="connsiteX3" fmla="*/ 166481 w 818877"/>
                <a:gd name="connsiteY3" fmla="*/ 226256 h 377451"/>
                <a:gd name="connsiteX4" fmla="*/ 420288 w 818877"/>
                <a:gd name="connsiteY4" fmla="*/ 358374 h 377451"/>
                <a:gd name="connsiteX5" fmla="*/ 729724 w 818877"/>
                <a:gd name="connsiteY5" fmla="*/ 365328 h 377451"/>
                <a:gd name="connsiteX6" fmla="*/ 802737 w 818877"/>
                <a:gd name="connsiteY6" fmla="*/ 250593 h 377451"/>
                <a:gd name="connsiteX7" fmla="*/ 465486 w 818877"/>
                <a:gd name="connsiteY7" fmla="*/ 17647 h 377451"/>
                <a:gd name="connsiteX8" fmla="*/ 169958 w 818877"/>
                <a:gd name="connsiteY8" fmla="*/ 17647 h 377451"/>
                <a:gd name="connsiteX9" fmla="*/ 44793 w 818877"/>
                <a:gd name="connsiteY9" fmla="*/ 28078 h 37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877" h="377451">
                  <a:moveTo>
                    <a:pt x="44793" y="28078"/>
                  </a:moveTo>
                  <a:cubicBezTo>
                    <a:pt x="16978" y="55313"/>
                    <a:pt x="-9098" y="145710"/>
                    <a:pt x="3071" y="181057"/>
                  </a:cubicBezTo>
                  <a:cubicBezTo>
                    <a:pt x="15240" y="216404"/>
                    <a:pt x="90570" y="232630"/>
                    <a:pt x="117805" y="240163"/>
                  </a:cubicBezTo>
                  <a:cubicBezTo>
                    <a:pt x="145040" y="247696"/>
                    <a:pt x="156051" y="256389"/>
                    <a:pt x="166481" y="226256"/>
                  </a:cubicBezTo>
                  <a:cubicBezTo>
                    <a:pt x="211679" y="241322"/>
                    <a:pt x="326414" y="335195"/>
                    <a:pt x="420288" y="358374"/>
                  </a:cubicBezTo>
                  <a:cubicBezTo>
                    <a:pt x="514162" y="381553"/>
                    <a:pt x="665983" y="383291"/>
                    <a:pt x="729724" y="365328"/>
                  </a:cubicBezTo>
                  <a:cubicBezTo>
                    <a:pt x="793465" y="347365"/>
                    <a:pt x="846777" y="308540"/>
                    <a:pt x="802737" y="250593"/>
                  </a:cubicBezTo>
                  <a:cubicBezTo>
                    <a:pt x="758697" y="192646"/>
                    <a:pt x="570949" y="56471"/>
                    <a:pt x="465486" y="17647"/>
                  </a:cubicBezTo>
                  <a:cubicBezTo>
                    <a:pt x="360023" y="-21177"/>
                    <a:pt x="240073" y="15909"/>
                    <a:pt x="169958" y="17647"/>
                  </a:cubicBezTo>
                  <a:cubicBezTo>
                    <a:pt x="99843" y="19385"/>
                    <a:pt x="72608" y="843"/>
                    <a:pt x="44793" y="2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8" name="Rectangle 21"/>
            <p:cNvSpPr/>
            <p:nvPr/>
          </p:nvSpPr>
          <p:spPr bwMode="auto">
            <a:xfrm>
              <a:off x="4675336" y="4926252"/>
              <a:ext cx="802887" cy="100586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  <a:gd name="connsiteX0" fmla="*/ 0 w 802887"/>
                <a:gd name="connsiteY0" fmla="*/ 4460 h 1005869"/>
                <a:gd name="connsiteX1" fmla="*/ 802887 w 802887"/>
                <a:gd name="connsiteY1" fmla="*/ 0 h 1005869"/>
                <a:gd name="connsiteX2" fmla="*/ 686915 w 802887"/>
                <a:gd name="connsiteY2" fmla="*/ 990228 h 1005869"/>
                <a:gd name="connsiteX3" fmla="*/ 26763 w 802887"/>
                <a:gd name="connsiteY3" fmla="*/ 941162 h 1005869"/>
                <a:gd name="connsiteX4" fmla="*/ 0 w 802887"/>
                <a:gd name="connsiteY4" fmla="*/ 4460 h 100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887" h="1005869">
                  <a:moveTo>
                    <a:pt x="0" y="4460"/>
                  </a:moveTo>
                  <a:lnTo>
                    <a:pt x="802887" y="0"/>
                  </a:lnTo>
                  <a:cubicBezTo>
                    <a:pt x="715164" y="468351"/>
                    <a:pt x="685428" y="727059"/>
                    <a:pt x="686915" y="990228"/>
                  </a:cubicBezTo>
                  <a:cubicBezTo>
                    <a:pt x="453482" y="991715"/>
                    <a:pt x="313721" y="1046727"/>
                    <a:pt x="26763" y="941162"/>
                  </a:cubicBezTo>
                  <a:lnTo>
                    <a:pt x="0" y="44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9" name="Rectangle 21"/>
            <p:cNvSpPr/>
            <p:nvPr/>
          </p:nvSpPr>
          <p:spPr bwMode="auto">
            <a:xfrm>
              <a:off x="4340055" y="4955602"/>
              <a:ext cx="744901" cy="1001409"/>
            </a:xfrm>
            <a:custGeom>
              <a:avLst/>
              <a:gdLst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0 w 686915"/>
                <a:gd name="connsiteY3" fmla="*/ 985768 h 985768"/>
                <a:gd name="connsiteX4" fmla="*/ 0 w 686915"/>
                <a:gd name="connsiteY4" fmla="*/ 0 h 985768"/>
                <a:gd name="connsiteX0" fmla="*/ 0 w 686915"/>
                <a:gd name="connsiteY0" fmla="*/ 0 h 985768"/>
                <a:gd name="connsiteX1" fmla="*/ 686915 w 686915"/>
                <a:gd name="connsiteY1" fmla="*/ 0 h 985768"/>
                <a:gd name="connsiteX2" fmla="*/ 686915 w 686915"/>
                <a:gd name="connsiteY2" fmla="*/ 985768 h 985768"/>
                <a:gd name="connsiteX3" fmla="*/ 26763 w 686915"/>
                <a:gd name="connsiteY3" fmla="*/ 936702 h 985768"/>
                <a:gd name="connsiteX4" fmla="*/ 0 w 686915"/>
                <a:gd name="connsiteY4" fmla="*/ 0 h 985768"/>
                <a:gd name="connsiteX0" fmla="*/ 0 w 744901"/>
                <a:gd name="connsiteY0" fmla="*/ 0 h 985768"/>
                <a:gd name="connsiteX1" fmla="*/ 744901 w 744901"/>
                <a:gd name="connsiteY1" fmla="*/ 0 h 985768"/>
                <a:gd name="connsiteX2" fmla="*/ 686915 w 744901"/>
                <a:gd name="connsiteY2" fmla="*/ 985768 h 985768"/>
                <a:gd name="connsiteX3" fmla="*/ 26763 w 744901"/>
                <a:gd name="connsiteY3" fmla="*/ 936702 h 985768"/>
                <a:gd name="connsiteX4" fmla="*/ 0 w 744901"/>
                <a:gd name="connsiteY4" fmla="*/ 0 h 985768"/>
                <a:gd name="connsiteX0" fmla="*/ 0 w 744901"/>
                <a:gd name="connsiteY0" fmla="*/ 0 h 995221"/>
                <a:gd name="connsiteX1" fmla="*/ 744901 w 744901"/>
                <a:gd name="connsiteY1" fmla="*/ 0 h 995221"/>
                <a:gd name="connsiteX2" fmla="*/ 686915 w 744901"/>
                <a:gd name="connsiteY2" fmla="*/ 985768 h 995221"/>
                <a:gd name="connsiteX3" fmla="*/ 26763 w 744901"/>
                <a:gd name="connsiteY3" fmla="*/ 936702 h 995221"/>
                <a:gd name="connsiteX4" fmla="*/ 0 w 744901"/>
                <a:gd name="connsiteY4" fmla="*/ 0 h 995221"/>
                <a:gd name="connsiteX0" fmla="*/ 0 w 744901"/>
                <a:gd name="connsiteY0" fmla="*/ 0 h 1001409"/>
                <a:gd name="connsiteX1" fmla="*/ 744901 w 744901"/>
                <a:gd name="connsiteY1" fmla="*/ 0 h 1001409"/>
                <a:gd name="connsiteX2" fmla="*/ 686915 w 744901"/>
                <a:gd name="connsiteY2" fmla="*/ 985768 h 1001409"/>
                <a:gd name="connsiteX3" fmla="*/ 26763 w 744901"/>
                <a:gd name="connsiteY3" fmla="*/ 936702 h 1001409"/>
                <a:gd name="connsiteX4" fmla="*/ 0 w 744901"/>
                <a:gd name="connsiteY4" fmla="*/ 0 h 100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01" h="1001409">
                  <a:moveTo>
                    <a:pt x="0" y="0"/>
                  </a:moveTo>
                  <a:lnTo>
                    <a:pt x="744901" y="0"/>
                  </a:lnTo>
                  <a:lnTo>
                    <a:pt x="686915" y="985768"/>
                  </a:lnTo>
                  <a:cubicBezTo>
                    <a:pt x="453482" y="987255"/>
                    <a:pt x="313721" y="1042267"/>
                    <a:pt x="26763" y="93670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4182457" y="2300349"/>
              <a:ext cx="1361349" cy="136134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49856" y="3512691"/>
              <a:ext cx="1394572" cy="1610212"/>
            </a:xfrm>
            <a:custGeom>
              <a:avLst/>
              <a:gdLst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512429"/>
                <a:gd name="connsiteY0" fmla="*/ 26162 h 1603220"/>
                <a:gd name="connsiteX1" fmla="*/ 1009236 w 1512429"/>
                <a:gd name="connsiteY1" fmla="*/ 71318 h 1603220"/>
                <a:gd name="connsiteX2" fmla="*/ 1189858 w 1512429"/>
                <a:gd name="connsiteY2" fmla="*/ 297096 h 1603220"/>
                <a:gd name="connsiteX3" fmla="*/ 1415636 w 1512429"/>
                <a:gd name="connsiteY3" fmla="*/ 951851 h 1603220"/>
                <a:gd name="connsiteX4" fmla="*/ 1404347 w 1512429"/>
                <a:gd name="connsiteY4" fmla="*/ 1493718 h 1603220"/>
                <a:gd name="connsiteX5" fmla="*/ 117413 w 1512429"/>
                <a:gd name="connsiteY5" fmla="*/ 1505007 h 1603220"/>
                <a:gd name="connsiteX6" fmla="*/ 94836 w 1512429"/>
                <a:gd name="connsiteY6" fmla="*/ 443851 h 1603220"/>
                <a:gd name="connsiteX7" fmla="*/ 410924 w 1512429"/>
                <a:gd name="connsiteY7" fmla="*/ 26162 h 1603220"/>
                <a:gd name="connsiteX0" fmla="*/ 410924 w 1430945"/>
                <a:gd name="connsiteY0" fmla="*/ 26162 h 1606575"/>
                <a:gd name="connsiteX1" fmla="*/ 1009236 w 1430945"/>
                <a:gd name="connsiteY1" fmla="*/ 71318 h 1606575"/>
                <a:gd name="connsiteX2" fmla="*/ 1189858 w 1430945"/>
                <a:gd name="connsiteY2" fmla="*/ 297096 h 1606575"/>
                <a:gd name="connsiteX3" fmla="*/ 1415636 w 1430945"/>
                <a:gd name="connsiteY3" fmla="*/ 951851 h 1606575"/>
                <a:gd name="connsiteX4" fmla="*/ 1266072 w 1430945"/>
                <a:gd name="connsiteY4" fmla="*/ 1502639 h 1606575"/>
                <a:gd name="connsiteX5" fmla="*/ 117413 w 1430945"/>
                <a:gd name="connsiteY5" fmla="*/ 1505007 h 1606575"/>
                <a:gd name="connsiteX6" fmla="*/ 94836 w 1430945"/>
                <a:gd name="connsiteY6" fmla="*/ 443851 h 1606575"/>
                <a:gd name="connsiteX7" fmla="*/ 410924 w 1430945"/>
                <a:gd name="connsiteY7" fmla="*/ 26162 h 1606575"/>
                <a:gd name="connsiteX0" fmla="*/ 372486 w 1390070"/>
                <a:gd name="connsiteY0" fmla="*/ 26162 h 1615642"/>
                <a:gd name="connsiteX1" fmla="*/ 970798 w 1390070"/>
                <a:gd name="connsiteY1" fmla="*/ 71318 h 1615642"/>
                <a:gd name="connsiteX2" fmla="*/ 1151420 w 1390070"/>
                <a:gd name="connsiteY2" fmla="*/ 297096 h 1615642"/>
                <a:gd name="connsiteX3" fmla="*/ 1377198 w 1390070"/>
                <a:gd name="connsiteY3" fmla="*/ 951851 h 1615642"/>
                <a:gd name="connsiteX4" fmla="*/ 1227634 w 1390070"/>
                <a:gd name="connsiteY4" fmla="*/ 1502639 h 1615642"/>
                <a:gd name="connsiteX5" fmla="*/ 136962 w 1390070"/>
                <a:gd name="connsiteY5" fmla="*/ 1518389 h 1615642"/>
                <a:gd name="connsiteX6" fmla="*/ 56398 w 1390070"/>
                <a:gd name="connsiteY6" fmla="*/ 443851 h 1615642"/>
                <a:gd name="connsiteX7" fmla="*/ 372486 w 1390070"/>
                <a:gd name="connsiteY7" fmla="*/ 26162 h 1615642"/>
                <a:gd name="connsiteX0" fmla="*/ 358933 w 1376517"/>
                <a:gd name="connsiteY0" fmla="*/ 28460 h 1617940"/>
                <a:gd name="connsiteX1" fmla="*/ 957245 w 1376517"/>
                <a:gd name="connsiteY1" fmla="*/ 73616 h 1617940"/>
                <a:gd name="connsiteX2" fmla="*/ 1137867 w 1376517"/>
                <a:gd name="connsiteY2" fmla="*/ 299394 h 1617940"/>
                <a:gd name="connsiteX3" fmla="*/ 1363645 w 1376517"/>
                <a:gd name="connsiteY3" fmla="*/ 954149 h 1617940"/>
                <a:gd name="connsiteX4" fmla="*/ 1214081 w 1376517"/>
                <a:gd name="connsiteY4" fmla="*/ 1504937 h 1617940"/>
                <a:gd name="connsiteX5" fmla="*/ 123409 w 1376517"/>
                <a:gd name="connsiteY5" fmla="*/ 1520687 h 1617940"/>
                <a:gd name="connsiteX6" fmla="*/ 74068 w 1376517"/>
                <a:gd name="connsiteY6" fmla="*/ 477372 h 1617940"/>
                <a:gd name="connsiteX7" fmla="*/ 358933 w 1376517"/>
                <a:gd name="connsiteY7" fmla="*/ 28460 h 1617940"/>
                <a:gd name="connsiteX0" fmla="*/ 383788 w 1401372"/>
                <a:gd name="connsiteY0" fmla="*/ 36021 h 1625501"/>
                <a:gd name="connsiteX1" fmla="*/ 982100 w 1401372"/>
                <a:gd name="connsiteY1" fmla="*/ 81177 h 1625501"/>
                <a:gd name="connsiteX2" fmla="*/ 1162722 w 1401372"/>
                <a:gd name="connsiteY2" fmla="*/ 306955 h 1625501"/>
                <a:gd name="connsiteX3" fmla="*/ 1388500 w 1401372"/>
                <a:gd name="connsiteY3" fmla="*/ 961710 h 1625501"/>
                <a:gd name="connsiteX4" fmla="*/ 1238936 w 1401372"/>
                <a:gd name="connsiteY4" fmla="*/ 1512498 h 1625501"/>
                <a:gd name="connsiteX5" fmla="*/ 148264 w 1401372"/>
                <a:gd name="connsiteY5" fmla="*/ 1528248 h 1625501"/>
                <a:gd name="connsiteX6" fmla="*/ 45397 w 1401372"/>
                <a:gd name="connsiteY6" fmla="*/ 587524 h 1625501"/>
                <a:gd name="connsiteX7" fmla="*/ 383788 w 1401372"/>
                <a:gd name="connsiteY7" fmla="*/ 36021 h 1625501"/>
                <a:gd name="connsiteX0" fmla="*/ 440853 w 1404911"/>
                <a:gd name="connsiteY0" fmla="*/ 38157 h 1618716"/>
                <a:gd name="connsiteX1" fmla="*/ 985639 w 1404911"/>
                <a:gd name="connsiteY1" fmla="*/ 74392 h 1618716"/>
                <a:gd name="connsiteX2" fmla="*/ 1166261 w 1404911"/>
                <a:gd name="connsiteY2" fmla="*/ 300170 h 1618716"/>
                <a:gd name="connsiteX3" fmla="*/ 1392039 w 1404911"/>
                <a:gd name="connsiteY3" fmla="*/ 954925 h 1618716"/>
                <a:gd name="connsiteX4" fmla="*/ 1242475 w 1404911"/>
                <a:gd name="connsiteY4" fmla="*/ 1505713 h 1618716"/>
                <a:gd name="connsiteX5" fmla="*/ 151803 w 1404911"/>
                <a:gd name="connsiteY5" fmla="*/ 1521463 h 1618716"/>
                <a:gd name="connsiteX6" fmla="*/ 48936 w 1404911"/>
                <a:gd name="connsiteY6" fmla="*/ 580739 h 1618716"/>
                <a:gd name="connsiteX7" fmla="*/ 440853 w 1404911"/>
                <a:gd name="connsiteY7" fmla="*/ 38157 h 1618716"/>
                <a:gd name="connsiteX0" fmla="*/ 440853 w 1404911"/>
                <a:gd name="connsiteY0" fmla="*/ 26265 h 1606824"/>
                <a:gd name="connsiteX1" fmla="*/ 985639 w 1404911"/>
                <a:gd name="connsiteY1" fmla="*/ 62500 h 1606824"/>
                <a:gd name="connsiteX2" fmla="*/ 1166261 w 1404911"/>
                <a:gd name="connsiteY2" fmla="*/ 288278 h 1606824"/>
                <a:gd name="connsiteX3" fmla="*/ 1392039 w 1404911"/>
                <a:gd name="connsiteY3" fmla="*/ 943033 h 1606824"/>
                <a:gd name="connsiteX4" fmla="*/ 1242475 w 1404911"/>
                <a:gd name="connsiteY4" fmla="*/ 1493821 h 1606824"/>
                <a:gd name="connsiteX5" fmla="*/ 151803 w 1404911"/>
                <a:gd name="connsiteY5" fmla="*/ 1509571 h 1606824"/>
                <a:gd name="connsiteX6" fmla="*/ 48936 w 1404911"/>
                <a:gd name="connsiteY6" fmla="*/ 568847 h 1606824"/>
                <a:gd name="connsiteX7" fmla="*/ 440853 w 1404911"/>
                <a:gd name="connsiteY7" fmla="*/ 26265 h 1606824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36055 w 1410903"/>
                <a:gd name="connsiteY0" fmla="*/ 25192 h 1610212"/>
                <a:gd name="connsiteX1" fmla="*/ 991631 w 1410903"/>
                <a:gd name="connsiteY1" fmla="*/ 65888 h 1610212"/>
                <a:gd name="connsiteX2" fmla="*/ 1172253 w 1410903"/>
                <a:gd name="connsiteY2" fmla="*/ 291666 h 1610212"/>
                <a:gd name="connsiteX3" fmla="*/ 1398031 w 1410903"/>
                <a:gd name="connsiteY3" fmla="*/ 946421 h 1610212"/>
                <a:gd name="connsiteX4" fmla="*/ 1248467 w 1410903"/>
                <a:gd name="connsiteY4" fmla="*/ 1497209 h 1610212"/>
                <a:gd name="connsiteX5" fmla="*/ 157795 w 1410903"/>
                <a:gd name="connsiteY5" fmla="*/ 1512959 h 1610212"/>
                <a:gd name="connsiteX6" fmla="*/ 54928 w 1410903"/>
                <a:gd name="connsiteY6" fmla="*/ 572235 h 1610212"/>
                <a:gd name="connsiteX7" fmla="*/ 536055 w 1410903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  <a:gd name="connsiteX0" fmla="*/ 519724 w 1394572"/>
                <a:gd name="connsiteY0" fmla="*/ 25192 h 1610212"/>
                <a:gd name="connsiteX1" fmla="*/ 975300 w 1394572"/>
                <a:gd name="connsiteY1" fmla="*/ 65888 h 1610212"/>
                <a:gd name="connsiteX2" fmla="*/ 1155922 w 1394572"/>
                <a:gd name="connsiteY2" fmla="*/ 291666 h 1610212"/>
                <a:gd name="connsiteX3" fmla="*/ 1381700 w 1394572"/>
                <a:gd name="connsiteY3" fmla="*/ 946421 h 1610212"/>
                <a:gd name="connsiteX4" fmla="*/ 1232136 w 1394572"/>
                <a:gd name="connsiteY4" fmla="*/ 1497209 h 1610212"/>
                <a:gd name="connsiteX5" fmla="*/ 141464 w 1394572"/>
                <a:gd name="connsiteY5" fmla="*/ 1512959 h 1610212"/>
                <a:gd name="connsiteX6" fmla="*/ 38597 w 1394572"/>
                <a:gd name="connsiteY6" fmla="*/ 572235 h 1610212"/>
                <a:gd name="connsiteX7" fmla="*/ 519724 w 1394572"/>
                <a:gd name="connsiteY7" fmla="*/ 25192 h 161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572" h="1610212">
                  <a:moveTo>
                    <a:pt x="519724" y="25192"/>
                  </a:moveTo>
                  <a:cubicBezTo>
                    <a:pt x="693683" y="-32436"/>
                    <a:pt x="845478" y="20732"/>
                    <a:pt x="975300" y="65888"/>
                  </a:cubicBezTo>
                  <a:cubicBezTo>
                    <a:pt x="1069438" y="177951"/>
                    <a:pt x="1070347" y="144911"/>
                    <a:pt x="1155922" y="291666"/>
                  </a:cubicBezTo>
                  <a:cubicBezTo>
                    <a:pt x="1223655" y="438421"/>
                    <a:pt x="1368998" y="745497"/>
                    <a:pt x="1381700" y="946421"/>
                  </a:cubicBezTo>
                  <a:cubicBezTo>
                    <a:pt x="1394402" y="1147345"/>
                    <a:pt x="1438842" y="1402786"/>
                    <a:pt x="1232136" y="1497209"/>
                  </a:cubicBezTo>
                  <a:cubicBezTo>
                    <a:pt x="1025430" y="1591632"/>
                    <a:pt x="359716" y="1687937"/>
                    <a:pt x="141464" y="1512959"/>
                  </a:cubicBezTo>
                  <a:cubicBezTo>
                    <a:pt x="-23262" y="1315679"/>
                    <a:pt x="-24446" y="820196"/>
                    <a:pt x="38597" y="572235"/>
                  </a:cubicBezTo>
                  <a:cubicBezTo>
                    <a:pt x="101640" y="324274"/>
                    <a:pt x="345765" y="82820"/>
                    <a:pt x="519724" y="25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88481" y="3077739"/>
              <a:ext cx="987980" cy="883264"/>
            </a:xfrm>
            <a:custGeom>
              <a:avLst/>
              <a:gdLst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6069"/>
                <a:gd name="connsiteY0" fmla="*/ 569083 h 921519"/>
                <a:gd name="connsiteX1" fmla="*/ 491847 w 996069"/>
                <a:gd name="connsiteY1" fmla="*/ 310375 h 921519"/>
                <a:gd name="connsiteX2" fmla="*/ 500768 w 996069"/>
                <a:gd name="connsiteY2" fmla="*/ 47206 h 921519"/>
                <a:gd name="connsiteX3" fmla="*/ 246520 w 996069"/>
                <a:gd name="connsiteY3" fmla="*/ 221165 h 921519"/>
                <a:gd name="connsiteX4" fmla="*/ 5654 w 996069"/>
                <a:gd name="connsiteY4" fmla="*/ 7062 h 921519"/>
                <a:gd name="connsiteX5" fmla="*/ 130547 w 996069"/>
                <a:gd name="connsiteY5" fmla="*/ 537860 h 921519"/>
                <a:gd name="connsiteX6" fmla="*/ 705950 w 996069"/>
                <a:gd name="connsiteY6" fmla="*/ 921462 h 921519"/>
                <a:gd name="connsiteX7" fmla="*/ 991421 w 996069"/>
                <a:gd name="connsiteY7" fmla="*/ 569083 h 921519"/>
                <a:gd name="connsiteX0" fmla="*/ 991421 w 991421"/>
                <a:gd name="connsiteY0" fmla="*/ 569083 h 921528"/>
                <a:gd name="connsiteX1" fmla="*/ 491847 w 991421"/>
                <a:gd name="connsiteY1" fmla="*/ 310375 h 921528"/>
                <a:gd name="connsiteX2" fmla="*/ 500768 w 991421"/>
                <a:gd name="connsiteY2" fmla="*/ 47206 h 921528"/>
                <a:gd name="connsiteX3" fmla="*/ 246520 w 991421"/>
                <a:gd name="connsiteY3" fmla="*/ 221165 h 921528"/>
                <a:gd name="connsiteX4" fmla="*/ 5654 w 991421"/>
                <a:gd name="connsiteY4" fmla="*/ 7062 h 921528"/>
                <a:gd name="connsiteX5" fmla="*/ 130547 w 991421"/>
                <a:gd name="connsiteY5" fmla="*/ 537860 h 921528"/>
                <a:gd name="connsiteX6" fmla="*/ 705950 w 991421"/>
                <a:gd name="connsiteY6" fmla="*/ 921462 h 921528"/>
                <a:gd name="connsiteX7" fmla="*/ 991421 w 991421"/>
                <a:gd name="connsiteY7" fmla="*/ 569083 h 921528"/>
                <a:gd name="connsiteX0" fmla="*/ 991421 w 991421"/>
                <a:gd name="connsiteY0" fmla="*/ 569083 h 890248"/>
                <a:gd name="connsiteX1" fmla="*/ 491847 w 991421"/>
                <a:gd name="connsiteY1" fmla="*/ 310375 h 890248"/>
                <a:gd name="connsiteX2" fmla="*/ 500768 w 991421"/>
                <a:gd name="connsiteY2" fmla="*/ 47206 h 890248"/>
                <a:gd name="connsiteX3" fmla="*/ 246520 w 991421"/>
                <a:gd name="connsiteY3" fmla="*/ 221165 h 890248"/>
                <a:gd name="connsiteX4" fmla="*/ 5654 w 991421"/>
                <a:gd name="connsiteY4" fmla="*/ 7062 h 890248"/>
                <a:gd name="connsiteX5" fmla="*/ 130547 w 991421"/>
                <a:gd name="connsiteY5" fmla="*/ 537860 h 890248"/>
                <a:gd name="connsiteX6" fmla="*/ 737241 w 991421"/>
                <a:gd name="connsiteY6" fmla="*/ 890171 h 890248"/>
                <a:gd name="connsiteX7" fmla="*/ 991421 w 991421"/>
                <a:gd name="connsiteY7" fmla="*/ 569083 h 890248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8822 h 890065"/>
                <a:gd name="connsiteX1" fmla="*/ 488406 w 987980"/>
                <a:gd name="connsiteY1" fmla="*/ 310114 h 890065"/>
                <a:gd name="connsiteX2" fmla="*/ 497327 w 987980"/>
                <a:gd name="connsiteY2" fmla="*/ 46945 h 890065"/>
                <a:gd name="connsiteX3" fmla="*/ 243079 w 987980"/>
                <a:gd name="connsiteY3" fmla="*/ 220904 h 890065"/>
                <a:gd name="connsiteX4" fmla="*/ 2213 w 987980"/>
                <a:gd name="connsiteY4" fmla="*/ 6801 h 890065"/>
                <a:gd name="connsiteX5" fmla="*/ 158397 w 987980"/>
                <a:gd name="connsiteY5" fmla="*/ 530645 h 890065"/>
                <a:gd name="connsiteX6" fmla="*/ 733800 w 987980"/>
                <a:gd name="connsiteY6" fmla="*/ 889910 h 890065"/>
                <a:gd name="connsiteX7" fmla="*/ 987980 w 987980"/>
                <a:gd name="connsiteY7" fmla="*/ 568822 h 890065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43079 w 987980"/>
                <a:gd name="connsiteY3" fmla="*/ 214103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  <a:gd name="connsiteX0" fmla="*/ 987980 w 987980"/>
                <a:gd name="connsiteY0" fmla="*/ 562021 h 883264"/>
                <a:gd name="connsiteX1" fmla="*/ 488406 w 987980"/>
                <a:gd name="connsiteY1" fmla="*/ 303313 h 883264"/>
                <a:gd name="connsiteX2" fmla="*/ 497327 w 987980"/>
                <a:gd name="connsiteY2" fmla="*/ 40144 h 883264"/>
                <a:gd name="connsiteX3" fmla="*/ 250033 w 987980"/>
                <a:gd name="connsiteY3" fmla="*/ 144566 h 883264"/>
                <a:gd name="connsiteX4" fmla="*/ 2213 w 987980"/>
                <a:gd name="connsiteY4" fmla="*/ 0 h 883264"/>
                <a:gd name="connsiteX5" fmla="*/ 158397 w 987980"/>
                <a:gd name="connsiteY5" fmla="*/ 523844 h 883264"/>
                <a:gd name="connsiteX6" fmla="*/ 733800 w 987980"/>
                <a:gd name="connsiteY6" fmla="*/ 883109 h 883264"/>
                <a:gd name="connsiteX7" fmla="*/ 987980 w 987980"/>
                <a:gd name="connsiteY7" fmla="*/ 562021 h 88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980" h="883264">
                  <a:moveTo>
                    <a:pt x="987980" y="562021"/>
                  </a:moveTo>
                  <a:cubicBezTo>
                    <a:pt x="900144" y="515802"/>
                    <a:pt x="556274" y="345093"/>
                    <a:pt x="488406" y="303313"/>
                  </a:cubicBezTo>
                  <a:cubicBezTo>
                    <a:pt x="455307" y="271963"/>
                    <a:pt x="520831" y="183654"/>
                    <a:pt x="497327" y="40144"/>
                  </a:cubicBezTo>
                  <a:cubicBezTo>
                    <a:pt x="456439" y="25276"/>
                    <a:pt x="332552" y="151257"/>
                    <a:pt x="250033" y="144566"/>
                  </a:cubicBezTo>
                  <a:cubicBezTo>
                    <a:pt x="167514" y="137875"/>
                    <a:pt x="51095" y="90925"/>
                    <a:pt x="2213" y="0"/>
                  </a:cubicBezTo>
                  <a:cubicBezTo>
                    <a:pt x="-11901" y="51624"/>
                    <a:pt x="41681" y="371444"/>
                    <a:pt x="158397" y="523844"/>
                  </a:cubicBezTo>
                  <a:cubicBezTo>
                    <a:pt x="275113" y="676244"/>
                    <a:pt x="595536" y="876746"/>
                    <a:pt x="733800" y="883109"/>
                  </a:cubicBezTo>
                  <a:cubicBezTo>
                    <a:pt x="872064" y="889472"/>
                    <a:pt x="915883" y="698637"/>
                    <a:pt x="987980" y="5620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340105" y="2473171"/>
              <a:ext cx="1039505" cy="673620"/>
              <a:chOff x="3340105" y="2473171"/>
              <a:chExt cx="1039505" cy="673620"/>
            </a:xfrm>
          </p:grpSpPr>
          <p:sp>
            <p:nvSpPr>
              <p:cNvPr id="144" name="Isosceles Triangle 17"/>
              <p:cNvSpPr/>
              <p:nvPr/>
            </p:nvSpPr>
            <p:spPr bwMode="auto">
              <a:xfrm rot="16371208">
                <a:off x="4196034" y="2963215"/>
                <a:ext cx="133155" cy="233997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0 w 1060704"/>
                  <a:gd name="connsiteY0" fmla="*/ 136187 h 136187"/>
                  <a:gd name="connsiteX1" fmla="*/ 909731 w 1060704"/>
                  <a:gd name="connsiteY1" fmla="*/ 0 h 136187"/>
                  <a:gd name="connsiteX2" fmla="*/ 1060704 w 1060704"/>
                  <a:gd name="connsiteY2" fmla="*/ 136187 h 136187"/>
                  <a:gd name="connsiteX3" fmla="*/ 0 w 1060704"/>
                  <a:gd name="connsiteY3" fmla="*/ 136187 h 136187"/>
                  <a:gd name="connsiteX0" fmla="*/ 0 w 605671"/>
                  <a:gd name="connsiteY0" fmla="*/ 781901 h 781901"/>
                  <a:gd name="connsiteX1" fmla="*/ 454698 w 605671"/>
                  <a:gd name="connsiteY1" fmla="*/ 0 h 781901"/>
                  <a:gd name="connsiteX2" fmla="*/ 605671 w 605671"/>
                  <a:gd name="connsiteY2" fmla="*/ 136187 h 781901"/>
                  <a:gd name="connsiteX3" fmla="*/ 0 w 605671"/>
                  <a:gd name="connsiteY3" fmla="*/ 781901 h 781901"/>
                  <a:gd name="connsiteX0" fmla="*/ 0 w 605671"/>
                  <a:gd name="connsiteY0" fmla="*/ 799236 h 799236"/>
                  <a:gd name="connsiteX1" fmla="*/ 407028 w 605671"/>
                  <a:gd name="connsiteY1" fmla="*/ 0 h 799236"/>
                  <a:gd name="connsiteX2" fmla="*/ 605671 w 605671"/>
                  <a:gd name="connsiteY2" fmla="*/ 153522 h 799236"/>
                  <a:gd name="connsiteX3" fmla="*/ 0 w 605671"/>
                  <a:gd name="connsiteY3" fmla="*/ 799236 h 799236"/>
                  <a:gd name="connsiteX0" fmla="*/ 0 w 588336"/>
                  <a:gd name="connsiteY0" fmla="*/ 799236 h 799236"/>
                  <a:gd name="connsiteX1" fmla="*/ 407028 w 588336"/>
                  <a:gd name="connsiteY1" fmla="*/ 0 h 799236"/>
                  <a:gd name="connsiteX2" fmla="*/ 588336 w 588336"/>
                  <a:gd name="connsiteY2" fmla="*/ 118853 h 799236"/>
                  <a:gd name="connsiteX3" fmla="*/ 0 w 588336"/>
                  <a:gd name="connsiteY3" fmla="*/ 799236 h 799236"/>
                  <a:gd name="connsiteX0" fmla="*/ 0 w 796351"/>
                  <a:gd name="connsiteY0" fmla="*/ 1154595 h 1154595"/>
                  <a:gd name="connsiteX1" fmla="*/ 615043 w 796351"/>
                  <a:gd name="connsiteY1" fmla="*/ 0 h 1154595"/>
                  <a:gd name="connsiteX2" fmla="*/ 796351 w 796351"/>
                  <a:gd name="connsiteY2" fmla="*/ 118853 h 1154595"/>
                  <a:gd name="connsiteX3" fmla="*/ 0 w 796351"/>
                  <a:gd name="connsiteY3" fmla="*/ 1154595 h 1154595"/>
                  <a:gd name="connsiteX0" fmla="*/ 0 w 813685"/>
                  <a:gd name="connsiteY0" fmla="*/ 1202265 h 1202265"/>
                  <a:gd name="connsiteX1" fmla="*/ 632377 w 813685"/>
                  <a:gd name="connsiteY1" fmla="*/ 0 h 1202265"/>
                  <a:gd name="connsiteX2" fmla="*/ 813685 w 813685"/>
                  <a:gd name="connsiteY2" fmla="*/ 118853 h 1202265"/>
                  <a:gd name="connsiteX3" fmla="*/ 0 w 813685"/>
                  <a:gd name="connsiteY3" fmla="*/ 1202265 h 1202265"/>
                  <a:gd name="connsiteX0" fmla="*/ 0 w 813685"/>
                  <a:gd name="connsiteY0" fmla="*/ 1172448 h 1172448"/>
                  <a:gd name="connsiteX1" fmla="*/ 682073 w 813685"/>
                  <a:gd name="connsiteY1" fmla="*/ 0 h 1172448"/>
                  <a:gd name="connsiteX2" fmla="*/ 813685 w 813685"/>
                  <a:gd name="connsiteY2" fmla="*/ 89036 h 1172448"/>
                  <a:gd name="connsiteX3" fmla="*/ 0 w 813685"/>
                  <a:gd name="connsiteY3" fmla="*/ 1172448 h 1172448"/>
                  <a:gd name="connsiteX0" fmla="*/ 0 w 773929"/>
                  <a:gd name="connsiteY0" fmla="*/ 1172448 h 1172448"/>
                  <a:gd name="connsiteX1" fmla="*/ 682073 w 773929"/>
                  <a:gd name="connsiteY1" fmla="*/ 0 h 1172448"/>
                  <a:gd name="connsiteX2" fmla="*/ 773929 w 773929"/>
                  <a:gd name="connsiteY2" fmla="*/ 69157 h 1172448"/>
                  <a:gd name="connsiteX3" fmla="*/ 0 w 773929"/>
                  <a:gd name="connsiteY3" fmla="*/ 1172448 h 1172448"/>
                  <a:gd name="connsiteX0" fmla="*/ 0 w 664598"/>
                  <a:gd name="connsiteY0" fmla="*/ 1033300 h 1033300"/>
                  <a:gd name="connsiteX1" fmla="*/ 572742 w 664598"/>
                  <a:gd name="connsiteY1" fmla="*/ 0 h 1033300"/>
                  <a:gd name="connsiteX2" fmla="*/ 664598 w 664598"/>
                  <a:gd name="connsiteY2" fmla="*/ 69157 h 1033300"/>
                  <a:gd name="connsiteX3" fmla="*/ 0 w 664598"/>
                  <a:gd name="connsiteY3" fmla="*/ 1033300 h 1033300"/>
                  <a:gd name="connsiteX0" fmla="*/ 0 w 604963"/>
                  <a:gd name="connsiteY0" fmla="*/ 1063117 h 1063117"/>
                  <a:gd name="connsiteX1" fmla="*/ 513107 w 604963"/>
                  <a:gd name="connsiteY1" fmla="*/ 0 h 1063117"/>
                  <a:gd name="connsiteX2" fmla="*/ 604963 w 604963"/>
                  <a:gd name="connsiteY2" fmla="*/ 69157 h 1063117"/>
                  <a:gd name="connsiteX3" fmla="*/ 0 w 604963"/>
                  <a:gd name="connsiteY3" fmla="*/ 1063117 h 106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963" h="1063117">
                    <a:moveTo>
                      <a:pt x="0" y="1063117"/>
                    </a:moveTo>
                    <a:lnTo>
                      <a:pt x="513107" y="0"/>
                    </a:lnTo>
                    <a:lnTo>
                      <a:pt x="604963" y="69157"/>
                    </a:lnTo>
                    <a:lnTo>
                      <a:pt x="0" y="10631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50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  <a:lumMod val="83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5" name="Group 32"/>
              <p:cNvGrpSpPr/>
              <p:nvPr/>
            </p:nvGrpSpPr>
            <p:grpSpPr>
              <a:xfrm rot="18013151">
                <a:off x="4007587" y="2789883"/>
                <a:ext cx="72157" cy="318856"/>
                <a:chOff x="1744133" y="2819400"/>
                <a:chExt cx="299751" cy="1032933"/>
              </a:xfrm>
              <a:gradFill flip="none" rotWithShape="1">
                <a:gsLst>
                  <a:gs pos="0">
                    <a:sysClr val="window" lastClr="FFFFFF">
                      <a:lumMod val="50000"/>
                      <a:tint val="66000"/>
                      <a:satMod val="160000"/>
                    </a:sysClr>
                  </a:gs>
                  <a:gs pos="50000">
                    <a:sysClr val="window" lastClr="FFFFFF">
                      <a:lumMod val="50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lumMod val="50000"/>
                      <a:tint val="23500"/>
                      <a:satMod val="160000"/>
                    </a:sysClr>
                  </a:gs>
                </a:gsLst>
                <a:lin ang="0" scaled="1"/>
                <a:tileRect/>
              </a:gradFill>
            </p:grpSpPr>
            <p:sp>
              <p:nvSpPr>
                <p:cNvPr id="154" name="Oval 153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Rectangle 154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Oval 155"/>
                <p:cNvSpPr/>
                <p:nvPr/>
              </p:nvSpPr>
              <p:spPr bwMode="auto">
                <a:xfrm>
                  <a:off x="1744133" y="3733800"/>
                  <a:ext cx="298798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33"/>
              <p:cNvGrpSpPr/>
              <p:nvPr/>
            </p:nvGrpSpPr>
            <p:grpSpPr>
              <a:xfrm rot="18013151">
                <a:off x="3628834" y="2407485"/>
                <a:ext cx="54405" cy="631864"/>
                <a:chOff x="1744133" y="2819400"/>
                <a:chExt cx="303083" cy="1000463"/>
              </a:xfr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</p:grpSpPr>
            <p:sp>
              <p:nvSpPr>
                <p:cNvPr id="151" name="Oval 150"/>
                <p:cNvSpPr/>
                <p:nvPr/>
              </p:nvSpPr>
              <p:spPr bwMode="auto">
                <a:xfrm>
                  <a:off x="1744133" y="2819400"/>
                  <a:ext cx="299751" cy="11853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Rectangle 151"/>
                <p:cNvSpPr/>
                <p:nvPr/>
              </p:nvSpPr>
              <p:spPr bwMode="auto">
                <a:xfrm>
                  <a:off x="1744133" y="2878666"/>
                  <a:ext cx="299751" cy="91440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Oval 152"/>
                <p:cNvSpPr/>
                <p:nvPr/>
              </p:nvSpPr>
              <p:spPr bwMode="auto">
                <a:xfrm>
                  <a:off x="1744133" y="3760596"/>
                  <a:ext cx="303083" cy="592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7" name="Freeform 146"/>
              <p:cNvSpPr/>
              <p:nvPr/>
            </p:nvSpPr>
            <p:spPr>
              <a:xfrm rot="19731153" flipH="1">
                <a:off x="3444135" y="2473171"/>
                <a:ext cx="151237" cy="256941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62528 w 647200"/>
                  <a:gd name="connsiteY0" fmla="*/ 1159147 h 1159147"/>
                  <a:gd name="connsiteX1" fmla="*/ 647200 w 647200"/>
                  <a:gd name="connsiteY1" fmla="*/ 166564 h 1159147"/>
                  <a:gd name="connsiteX2" fmla="*/ 174571 w 647200"/>
                  <a:gd name="connsiteY2" fmla="*/ 82116 h 1159147"/>
                  <a:gd name="connsiteX3" fmla="*/ 62528 w 647200"/>
                  <a:gd name="connsiteY3" fmla="*/ 1159147 h 1159147"/>
                  <a:gd name="connsiteX0" fmla="*/ 54141 w 638813"/>
                  <a:gd name="connsiteY0" fmla="*/ 1167356 h 1167356"/>
                  <a:gd name="connsiteX1" fmla="*/ 638813 w 638813"/>
                  <a:gd name="connsiteY1" fmla="*/ 174773 h 1167356"/>
                  <a:gd name="connsiteX2" fmla="*/ 183640 w 638813"/>
                  <a:gd name="connsiteY2" fmla="*/ 79775 h 1167356"/>
                  <a:gd name="connsiteX3" fmla="*/ 54141 w 638813"/>
                  <a:gd name="connsiteY3" fmla="*/ 1167356 h 1167356"/>
                  <a:gd name="connsiteX0" fmla="*/ 107194 w 691866"/>
                  <a:gd name="connsiteY0" fmla="*/ 1167356 h 1167356"/>
                  <a:gd name="connsiteX1" fmla="*/ 691866 w 691866"/>
                  <a:gd name="connsiteY1" fmla="*/ 174773 h 1167356"/>
                  <a:gd name="connsiteX2" fmla="*/ 236693 w 691866"/>
                  <a:gd name="connsiteY2" fmla="*/ 79775 h 1167356"/>
                  <a:gd name="connsiteX3" fmla="*/ 107194 w 691866"/>
                  <a:gd name="connsiteY3" fmla="*/ 1167356 h 1167356"/>
                  <a:gd name="connsiteX0" fmla="*/ 102441 w 687113"/>
                  <a:gd name="connsiteY0" fmla="*/ 1167356 h 1167356"/>
                  <a:gd name="connsiteX1" fmla="*/ 687113 w 687113"/>
                  <a:gd name="connsiteY1" fmla="*/ 174773 h 1167356"/>
                  <a:gd name="connsiteX2" fmla="*/ 231940 w 687113"/>
                  <a:gd name="connsiteY2" fmla="*/ 79775 h 1167356"/>
                  <a:gd name="connsiteX3" fmla="*/ 102441 w 687113"/>
                  <a:gd name="connsiteY3" fmla="*/ 1167356 h 116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113" h="1167356">
                    <a:moveTo>
                      <a:pt x="102441" y="1167356"/>
                    </a:moveTo>
                    <a:cubicBezTo>
                      <a:pt x="216316" y="1048948"/>
                      <a:pt x="604397" y="349835"/>
                      <a:pt x="687113" y="174773"/>
                    </a:cubicBezTo>
                    <a:cubicBezTo>
                      <a:pt x="576070" y="94890"/>
                      <a:pt x="376408" y="-113417"/>
                      <a:pt x="231940" y="79775"/>
                    </a:cubicBezTo>
                    <a:cubicBezTo>
                      <a:pt x="-22500" y="476697"/>
                      <a:pt x="-70563" y="891168"/>
                      <a:pt x="102441" y="11673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/>
              <p:nvPr/>
            </p:nvSpPr>
            <p:spPr>
              <a:xfrm rot="16200000">
                <a:off x="3380172" y="2573077"/>
                <a:ext cx="57010" cy="93551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  <a:gd name="connsiteX0" fmla="*/ 16151 w 600823"/>
                  <a:gd name="connsiteY0" fmla="*/ 1432530 h 1432530"/>
                  <a:gd name="connsiteX1" fmla="*/ 600823 w 600823"/>
                  <a:gd name="connsiteY1" fmla="*/ 439947 h 1432530"/>
                  <a:gd name="connsiteX2" fmla="*/ 280301 w 600823"/>
                  <a:gd name="connsiteY2" fmla="*/ 43387 h 1432530"/>
                  <a:gd name="connsiteX3" fmla="*/ 16151 w 600823"/>
                  <a:gd name="connsiteY3" fmla="*/ 1432530 h 1432530"/>
                  <a:gd name="connsiteX0" fmla="*/ 219649 w 804321"/>
                  <a:gd name="connsiteY0" fmla="*/ 1432533 h 1432533"/>
                  <a:gd name="connsiteX1" fmla="*/ 804321 w 804321"/>
                  <a:gd name="connsiteY1" fmla="*/ 439950 h 1432533"/>
                  <a:gd name="connsiteX2" fmla="*/ 483799 w 804321"/>
                  <a:gd name="connsiteY2" fmla="*/ 43390 h 1432533"/>
                  <a:gd name="connsiteX3" fmla="*/ 219649 w 804321"/>
                  <a:gd name="connsiteY3" fmla="*/ 1432533 h 1432533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19649 w 804321"/>
                  <a:gd name="connsiteY0" fmla="*/ 1389142 h 1389142"/>
                  <a:gd name="connsiteX1" fmla="*/ 804321 w 804321"/>
                  <a:gd name="connsiteY1" fmla="*/ 396559 h 1389142"/>
                  <a:gd name="connsiteX2" fmla="*/ 483799 w 804321"/>
                  <a:gd name="connsiteY2" fmla="*/ -1 h 1389142"/>
                  <a:gd name="connsiteX3" fmla="*/ 219649 w 804321"/>
                  <a:gd name="connsiteY3" fmla="*/ 1389142 h 1389142"/>
                  <a:gd name="connsiteX0" fmla="*/ 261883 w 846555"/>
                  <a:gd name="connsiteY0" fmla="*/ 1389142 h 1389142"/>
                  <a:gd name="connsiteX1" fmla="*/ 846555 w 846555"/>
                  <a:gd name="connsiteY1" fmla="*/ 396559 h 1389142"/>
                  <a:gd name="connsiteX2" fmla="*/ 526033 w 846555"/>
                  <a:gd name="connsiteY2" fmla="*/ -1 h 1389142"/>
                  <a:gd name="connsiteX3" fmla="*/ 261883 w 846555"/>
                  <a:gd name="connsiteY3" fmla="*/ 1389142 h 1389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555" h="1389142">
                    <a:moveTo>
                      <a:pt x="261883" y="1389142"/>
                    </a:moveTo>
                    <a:cubicBezTo>
                      <a:pt x="375758" y="1270734"/>
                      <a:pt x="763839" y="571621"/>
                      <a:pt x="846555" y="396559"/>
                    </a:cubicBezTo>
                    <a:cubicBezTo>
                      <a:pt x="757731" y="227794"/>
                      <a:pt x="748272" y="95668"/>
                      <a:pt x="526033" y="-1"/>
                    </a:cubicBezTo>
                    <a:cubicBezTo>
                      <a:pt x="-444703" y="360764"/>
                      <a:pt x="216560" y="1297929"/>
                      <a:pt x="261883" y="1389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/>
              <p:nvPr/>
            </p:nvSpPr>
            <p:spPr>
              <a:xfrm rot="16200000">
                <a:off x="3458979" y="2529840"/>
                <a:ext cx="129319" cy="211739"/>
              </a:xfrm>
              <a:custGeom>
                <a:avLst/>
                <a:gdLst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609312"/>
                  <a:gd name="connsiteY0" fmla="*/ 55310 h 1036415"/>
                  <a:gd name="connsiteX1" fmla="*/ 750 w 609312"/>
                  <a:gd name="connsiteY1" fmla="*/ 1017299 h 1036415"/>
                  <a:gd name="connsiteX2" fmla="*/ 398463 w 609312"/>
                  <a:gd name="connsiteY2" fmla="*/ 656978 h 1036415"/>
                  <a:gd name="connsiteX3" fmla="*/ 602419 w 609312"/>
                  <a:gd name="connsiteY3" fmla="*/ 174284 h 1036415"/>
                  <a:gd name="connsiteX4" fmla="*/ 507240 w 609312"/>
                  <a:gd name="connsiteY4" fmla="*/ 55310 h 1036415"/>
                  <a:gd name="connsiteX0" fmla="*/ 507240 w 577459"/>
                  <a:gd name="connsiteY0" fmla="*/ 36287 h 1017392"/>
                  <a:gd name="connsiteX1" fmla="*/ 750 w 577459"/>
                  <a:gd name="connsiteY1" fmla="*/ 998276 h 1017392"/>
                  <a:gd name="connsiteX2" fmla="*/ 398463 w 577459"/>
                  <a:gd name="connsiteY2" fmla="*/ 637955 h 1017392"/>
                  <a:gd name="connsiteX3" fmla="*/ 558229 w 577459"/>
                  <a:gd name="connsiteY3" fmla="*/ 301429 h 1017392"/>
                  <a:gd name="connsiteX4" fmla="*/ 507240 w 577459"/>
                  <a:gd name="connsiteY4" fmla="*/ 36287 h 1017392"/>
                  <a:gd name="connsiteX0" fmla="*/ 507240 w 578625"/>
                  <a:gd name="connsiteY0" fmla="*/ 0 h 981105"/>
                  <a:gd name="connsiteX1" fmla="*/ 750 w 578625"/>
                  <a:gd name="connsiteY1" fmla="*/ 961989 h 981105"/>
                  <a:gd name="connsiteX2" fmla="*/ 398463 w 578625"/>
                  <a:gd name="connsiteY2" fmla="*/ 601668 h 981105"/>
                  <a:gd name="connsiteX3" fmla="*/ 558229 w 578625"/>
                  <a:gd name="connsiteY3" fmla="*/ 265142 h 981105"/>
                  <a:gd name="connsiteX4" fmla="*/ 507240 w 578625"/>
                  <a:gd name="connsiteY4" fmla="*/ 0 h 981105"/>
                  <a:gd name="connsiteX0" fmla="*/ 507240 w 584621"/>
                  <a:gd name="connsiteY0" fmla="*/ 0 h 981105"/>
                  <a:gd name="connsiteX1" fmla="*/ 750 w 584621"/>
                  <a:gd name="connsiteY1" fmla="*/ 961989 h 981105"/>
                  <a:gd name="connsiteX2" fmla="*/ 398463 w 584621"/>
                  <a:gd name="connsiteY2" fmla="*/ 601668 h 981105"/>
                  <a:gd name="connsiteX3" fmla="*/ 568427 w 584621"/>
                  <a:gd name="connsiteY3" fmla="*/ 278739 h 981105"/>
                  <a:gd name="connsiteX4" fmla="*/ 507240 w 584621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7240 w 590453"/>
                  <a:gd name="connsiteY0" fmla="*/ 0 h 981105"/>
                  <a:gd name="connsiteX1" fmla="*/ 750 w 590453"/>
                  <a:gd name="connsiteY1" fmla="*/ 961989 h 981105"/>
                  <a:gd name="connsiteX2" fmla="*/ 398463 w 590453"/>
                  <a:gd name="connsiteY2" fmla="*/ 601668 h 981105"/>
                  <a:gd name="connsiteX3" fmla="*/ 568427 w 590453"/>
                  <a:gd name="connsiteY3" fmla="*/ 278739 h 981105"/>
                  <a:gd name="connsiteX4" fmla="*/ 507240 w 590453"/>
                  <a:gd name="connsiteY4" fmla="*/ 0 h 981105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9703"/>
                  <a:gd name="connsiteY0" fmla="*/ 0 h 961989"/>
                  <a:gd name="connsiteX1" fmla="*/ 0 w 589703"/>
                  <a:gd name="connsiteY1" fmla="*/ 961989 h 961989"/>
                  <a:gd name="connsiteX2" fmla="*/ 397713 w 589703"/>
                  <a:gd name="connsiteY2" fmla="*/ 601668 h 961989"/>
                  <a:gd name="connsiteX3" fmla="*/ 567677 w 589703"/>
                  <a:gd name="connsiteY3" fmla="*/ 278739 h 961989"/>
                  <a:gd name="connsiteX4" fmla="*/ 506490 w 589703"/>
                  <a:gd name="connsiteY4" fmla="*/ 0 h 961989"/>
                  <a:gd name="connsiteX0" fmla="*/ 506490 w 587535"/>
                  <a:gd name="connsiteY0" fmla="*/ 0 h 961989"/>
                  <a:gd name="connsiteX1" fmla="*/ 0 w 587535"/>
                  <a:gd name="connsiteY1" fmla="*/ 961989 h 961989"/>
                  <a:gd name="connsiteX2" fmla="*/ 397713 w 587535"/>
                  <a:gd name="connsiteY2" fmla="*/ 601668 h 961989"/>
                  <a:gd name="connsiteX3" fmla="*/ 564278 w 587535"/>
                  <a:gd name="connsiteY3" fmla="*/ 295735 h 961989"/>
                  <a:gd name="connsiteX4" fmla="*/ 506490 w 587535"/>
                  <a:gd name="connsiteY4" fmla="*/ 0 h 961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535" h="961989">
                    <a:moveTo>
                      <a:pt x="506490" y="0"/>
                    </a:moveTo>
                    <a:cubicBezTo>
                      <a:pt x="406212" y="140503"/>
                      <a:pt x="45323" y="827719"/>
                      <a:pt x="0" y="961989"/>
                    </a:cubicBezTo>
                    <a:cubicBezTo>
                      <a:pt x="107643" y="909301"/>
                      <a:pt x="297435" y="742171"/>
                      <a:pt x="397713" y="601668"/>
                    </a:cubicBezTo>
                    <a:cubicBezTo>
                      <a:pt x="497991" y="461166"/>
                      <a:pt x="532552" y="395446"/>
                      <a:pt x="564278" y="295735"/>
                    </a:cubicBezTo>
                    <a:cubicBezTo>
                      <a:pt x="596004" y="196024"/>
                      <a:pt x="610167" y="29460"/>
                      <a:pt x="50649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/>
              <p:nvPr/>
            </p:nvSpPr>
            <p:spPr>
              <a:xfrm rot="16200000">
                <a:off x="3413993" y="2555484"/>
                <a:ext cx="159664" cy="241437"/>
              </a:xfrm>
              <a:custGeom>
                <a:avLst/>
                <a:gdLst>
                  <a:gd name="connsiteX0" fmla="*/ 109366 w 695068"/>
                  <a:gd name="connsiteY0" fmla="*/ 1160044 h 1193582"/>
                  <a:gd name="connsiteX1" fmla="*/ 694038 w 695068"/>
                  <a:gd name="connsiteY1" fmla="*/ 167461 h 1193582"/>
                  <a:gd name="connsiteX2" fmla="*/ 245336 w 695068"/>
                  <a:gd name="connsiteY2" fmla="*/ 68883 h 1193582"/>
                  <a:gd name="connsiteX3" fmla="*/ 10787 w 695068"/>
                  <a:gd name="connsiteY3" fmla="*/ 877906 h 1193582"/>
                  <a:gd name="connsiteX4" fmla="*/ 109366 w 695068"/>
                  <a:gd name="connsiteY4" fmla="*/ 1160044 h 1193582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98035 h 1130095"/>
                  <a:gd name="connsiteX1" fmla="*/ 687533 w 687541"/>
                  <a:gd name="connsiteY1" fmla="*/ 105452 h 1130095"/>
                  <a:gd name="connsiteX2" fmla="*/ 89264 w 687541"/>
                  <a:gd name="connsiteY2" fmla="*/ 108852 h 1130095"/>
                  <a:gd name="connsiteX3" fmla="*/ 4282 w 687541"/>
                  <a:gd name="connsiteY3" fmla="*/ 815897 h 1130095"/>
                  <a:gd name="connsiteX4" fmla="*/ 102861 w 687541"/>
                  <a:gd name="connsiteY4" fmla="*/ 1098035 h 1130095"/>
                  <a:gd name="connsiteX0" fmla="*/ 102861 w 687541"/>
                  <a:gd name="connsiteY0" fmla="*/ 1065712 h 1097772"/>
                  <a:gd name="connsiteX1" fmla="*/ 687533 w 687541"/>
                  <a:gd name="connsiteY1" fmla="*/ 73129 h 1097772"/>
                  <a:gd name="connsiteX2" fmla="*/ 89264 w 687541"/>
                  <a:gd name="connsiteY2" fmla="*/ 76529 h 1097772"/>
                  <a:gd name="connsiteX3" fmla="*/ 4282 w 687541"/>
                  <a:gd name="connsiteY3" fmla="*/ 783574 h 1097772"/>
                  <a:gd name="connsiteX4" fmla="*/ 102861 w 687541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65712 h 1097772"/>
                  <a:gd name="connsiteX1" fmla="*/ 687533 w 687533"/>
                  <a:gd name="connsiteY1" fmla="*/ 73129 h 1097772"/>
                  <a:gd name="connsiteX2" fmla="*/ 89264 w 687533"/>
                  <a:gd name="connsiteY2" fmla="*/ 76529 h 1097772"/>
                  <a:gd name="connsiteX3" fmla="*/ 4282 w 687533"/>
                  <a:gd name="connsiteY3" fmla="*/ 783574 h 1097772"/>
                  <a:gd name="connsiteX4" fmla="*/ 102861 w 687533"/>
                  <a:gd name="connsiteY4" fmla="*/ 1065712 h 1097772"/>
                  <a:gd name="connsiteX0" fmla="*/ 102861 w 687533"/>
                  <a:gd name="connsiteY0" fmla="*/ 1096916 h 1128976"/>
                  <a:gd name="connsiteX1" fmla="*/ 687533 w 687533"/>
                  <a:gd name="connsiteY1" fmla="*/ 104333 h 1128976"/>
                  <a:gd name="connsiteX2" fmla="*/ 89264 w 687533"/>
                  <a:gd name="connsiteY2" fmla="*/ 107733 h 1128976"/>
                  <a:gd name="connsiteX3" fmla="*/ 4282 w 687533"/>
                  <a:gd name="connsiteY3" fmla="*/ 814778 h 1128976"/>
                  <a:gd name="connsiteX4" fmla="*/ 102861 w 687533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128976"/>
                  <a:gd name="connsiteX1" fmla="*/ 727481 w 727481"/>
                  <a:gd name="connsiteY1" fmla="*/ 104333 h 1128976"/>
                  <a:gd name="connsiteX2" fmla="*/ 129212 w 727481"/>
                  <a:gd name="connsiteY2" fmla="*/ 107733 h 1128976"/>
                  <a:gd name="connsiteX3" fmla="*/ 44230 w 727481"/>
                  <a:gd name="connsiteY3" fmla="*/ 814778 h 1128976"/>
                  <a:gd name="connsiteX4" fmla="*/ 142809 w 727481"/>
                  <a:gd name="connsiteY4" fmla="*/ 1096916 h 1128976"/>
                  <a:gd name="connsiteX0" fmla="*/ 142809 w 727481"/>
                  <a:gd name="connsiteY0" fmla="*/ 1096916 h 1096916"/>
                  <a:gd name="connsiteX1" fmla="*/ 727481 w 727481"/>
                  <a:gd name="connsiteY1" fmla="*/ 104333 h 1096916"/>
                  <a:gd name="connsiteX2" fmla="*/ 129212 w 727481"/>
                  <a:gd name="connsiteY2" fmla="*/ 107733 h 1096916"/>
                  <a:gd name="connsiteX3" fmla="*/ 44230 w 727481"/>
                  <a:gd name="connsiteY3" fmla="*/ 814778 h 1096916"/>
                  <a:gd name="connsiteX4" fmla="*/ 142809 w 727481"/>
                  <a:gd name="connsiteY4" fmla="*/ 1096916 h 1096916"/>
                  <a:gd name="connsiteX0" fmla="*/ 81027 w 665699"/>
                  <a:gd name="connsiteY0" fmla="*/ 1096916 h 1096916"/>
                  <a:gd name="connsiteX1" fmla="*/ 665699 w 665699"/>
                  <a:gd name="connsiteY1" fmla="*/ 104333 h 1096916"/>
                  <a:gd name="connsiteX2" fmla="*/ 67430 w 665699"/>
                  <a:gd name="connsiteY2" fmla="*/ 107733 h 1096916"/>
                  <a:gd name="connsiteX3" fmla="*/ 81027 w 665699"/>
                  <a:gd name="connsiteY3" fmla="*/ 1096916 h 1096916"/>
                  <a:gd name="connsiteX0" fmla="*/ 129551 w 714223"/>
                  <a:gd name="connsiteY0" fmla="*/ 1096916 h 1096916"/>
                  <a:gd name="connsiteX1" fmla="*/ 714223 w 714223"/>
                  <a:gd name="connsiteY1" fmla="*/ 104333 h 1096916"/>
                  <a:gd name="connsiteX2" fmla="*/ 115954 w 714223"/>
                  <a:gd name="connsiteY2" fmla="*/ 107733 h 1096916"/>
                  <a:gd name="connsiteX3" fmla="*/ 129551 w 714223"/>
                  <a:gd name="connsiteY3" fmla="*/ 1096916 h 1096916"/>
                  <a:gd name="connsiteX0" fmla="*/ 115107 w 699779"/>
                  <a:gd name="connsiteY0" fmla="*/ 1096916 h 1096916"/>
                  <a:gd name="connsiteX1" fmla="*/ 699779 w 699779"/>
                  <a:gd name="connsiteY1" fmla="*/ 104333 h 1096916"/>
                  <a:gd name="connsiteX2" fmla="*/ 101510 w 699779"/>
                  <a:gd name="connsiteY2" fmla="*/ 107733 h 1096916"/>
                  <a:gd name="connsiteX3" fmla="*/ 115107 w 699779"/>
                  <a:gd name="connsiteY3" fmla="*/ 1096916 h 1096916"/>
                  <a:gd name="connsiteX0" fmla="*/ 140728 w 725400"/>
                  <a:gd name="connsiteY0" fmla="*/ 1096916 h 1096916"/>
                  <a:gd name="connsiteX1" fmla="*/ 725400 w 725400"/>
                  <a:gd name="connsiteY1" fmla="*/ 104333 h 1096916"/>
                  <a:gd name="connsiteX2" fmla="*/ 127131 w 725400"/>
                  <a:gd name="connsiteY2" fmla="*/ 107733 h 1096916"/>
                  <a:gd name="connsiteX3" fmla="*/ 140728 w 725400"/>
                  <a:gd name="connsiteY3" fmla="*/ 1096916 h 109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400" h="1096916">
                    <a:moveTo>
                      <a:pt x="140728" y="1096916"/>
                    </a:moveTo>
                    <a:cubicBezTo>
                      <a:pt x="254603" y="978508"/>
                      <a:pt x="642684" y="279395"/>
                      <a:pt x="725400" y="104333"/>
                    </a:cubicBezTo>
                    <a:cubicBezTo>
                      <a:pt x="614357" y="24450"/>
                      <a:pt x="271599" y="-85459"/>
                      <a:pt x="127131" y="107733"/>
                    </a:cubicBezTo>
                    <a:cubicBezTo>
                      <a:pt x="-143675" y="490716"/>
                      <a:pt x="95405" y="1005703"/>
                      <a:pt x="140728" y="10969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8465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552</TotalTime>
  <Words>268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Theme1</vt:lpstr>
      <vt:lpstr>new-colored</vt:lpstr>
      <vt:lpstr>GOALS</vt:lpstr>
      <vt:lpstr>GOALS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197</cp:revision>
  <dcterms:created xsi:type="dcterms:W3CDTF">2013-10-27T10:39:19Z</dcterms:created>
  <dcterms:modified xsi:type="dcterms:W3CDTF">2017-02-19T12:08:50Z</dcterms:modified>
</cp:coreProperties>
</file>