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3" r:id="rId3"/>
    <p:sldId id="2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70C0"/>
    <a:srgbClr val="47BCFF"/>
    <a:srgbClr val="012548"/>
    <a:srgbClr val="003860"/>
    <a:srgbClr val="005490"/>
    <a:srgbClr val="005878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56" autoAdjust="0"/>
    <p:restoredTop sz="95380" autoAdjust="0"/>
  </p:normalViewPr>
  <p:slideViewPr>
    <p:cSldViewPr snapToGrid="0" showGuides="1">
      <p:cViewPr varScale="1">
        <p:scale>
          <a:sx n="104" d="100"/>
          <a:sy n="104" d="100"/>
        </p:scale>
        <p:origin x="1272" y="19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FC09A-F464-4438-8FC9-5B235E6F971B}" type="datetimeFigureOut">
              <a:rPr lang="en-US" smtClean="0"/>
              <a:t>6/15/20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C633A-A9D7-412C-81C9-B521DE0D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08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66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4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368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13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0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635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8E36F1-6F6C-4845-BB8D-AE9B8B65B0F0}" type="datetimeFigureOut">
              <a:rPr lang="en-US" smtClean="0"/>
              <a:t>6/15/20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9FB87-D743-4A78-A9D6-D88C3AEDC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4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68E36F1-6F6C-4845-BB8D-AE9B8B65B0F0}" type="datetimeFigureOut">
              <a:rPr lang="en-US" smtClean="0"/>
              <a:t>6/15/20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9FB87-D743-4A78-A9D6-D88C3AEDC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49B631-C723-4BEF-A174-6B58BE81B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76281-85B5-48DA-BA2A-03160B85C7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Personal Leadership Framework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429F151-FC07-4ACE-B3A8-85CD4DC08E6E}"/>
              </a:ext>
            </a:extLst>
          </p:cNvPr>
          <p:cNvGrpSpPr/>
          <p:nvPr/>
        </p:nvGrpSpPr>
        <p:grpSpPr>
          <a:xfrm>
            <a:off x="3069374" y="448634"/>
            <a:ext cx="6053252" cy="5960732"/>
            <a:chOff x="3069374" y="713644"/>
            <a:chExt cx="6053252" cy="5960732"/>
          </a:xfrm>
        </p:grpSpPr>
        <p:sp>
          <p:nvSpPr>
            <p:cNvPr id="66" name="Fluxograma: Conector 123">
              <a:extLst>
                <a:ext uri="{FF2B5EF4-FFF2-40B4-BE49-F238E27FC236}">
                  <a16:creationId xmlns:a16="http://schemas.microsoft.com/office/drawing/2014/main" id="{9ABF9A60-6740-463D-9A77-88F64CF857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8437" y="1297278"/>
              <a:ext cx="1351979" cy="1351973"/>
            </a:xfrm>
            <a:prstGeom prst="flowChartConnector">
              <a:avLst/>
            </a:prstGeom>
            <a:solidFill>
              <a:srgbClr val="40B0FF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7" name="Fluxograma: Conector 124">
              <a:extLst>
                <a:ext uri="{FF2B5EF4-FFF2-40B4-BE49-F238E27FC236}">
                  <a16:creationId xmlns:a16="http://schemas.microsoft.com/office/drawing/2014/main" id="{764A3E0B-6A68-459C-BED3-6ED55ACEF4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34883" y="1383723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8" name="Fluxograma: Conector 125">
              <a:extLst>
                <a:ext uri="{FF2B5EF4-FFF2-40B4-BE49-F238E27FC236}">
                  <a16:creationId xmlns:a16="http://schemas.microsoft.com/office/drawing/2014/main" id="{7A9207F9-8E4C-405D-9CAC-105E913A03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04590" y="1453429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0" name="Fluxograma: Conector 123">
              <a:extLst>
                <a:ext uri="{FF2B5EF4-FFF2-40B4-BE49-F238E27FC236}">
                  <a16:creationId xmlns:a16="http://schemas.microsoft.com/office/drawing/2014/main" id="{1A42B7CA-7041-4ABC-9D6B-AE3ED49708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70647" y="2938942"/>
              <a:ext cx="1351979" cy="1351973"/>
            </a:xfrm>
            <a:prstGeom prst="flowChartConnector">
              <a:avLst/>
            </a:prstGeom>
            <a:solidFill>
              <a:srgbClr val="2A93FB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1" name="Fluxograma: Conector 124">
              <a:extLst>
                <a:ext uri="{FF2B5EF4-FFF2-40B4-BE49-F238E27FC236}">
                  <a16:creationId xmlns:a16="http://schemas.microsoft.com/office/drawing/2014/main" id="{B967E18D-3B46-496A-B62F-79727F93B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7093" y="3025387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2" name="Fluxograma: Conector 125">
              <a:extLst>
                <a:ext uri="{FF2B5EF4-FFF2-40B4-BE49-F238E27FC236}">
                  <a16:creationId xmlns:a16="http://schemas.microsoft.com/office/drawing/2014/main" id="{C8ED3952-128D-4CC3-B3CB-6767373D39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26800" y="3095093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4" name="Fluxograma: Conector 123">
              <a:extLst>
                <a:ext uri="{FF2B5EF4-FFF2-40B4-BE49-F238E27FC236}">
                  <a16:creationId xmlns:a16="http://schemas.microsoft.com/office/drawing/2014/main" id="{EE19A288-72B5-42C5-8A42-7C3E291186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1087" y="4685519"/>
              <a:ext cx="1351979" cy="1351973"/>
            </a:xfrm>
            <a:prstGeom prst="flowChartConnector">
              <a:avLst/>
            </a:prstGeom>
            <a:solidFill>
              <a:srgbClr val="0070C0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5" name="Fluxograma: Conector 124">
              <a:extLst>
                <a:ext uri="{FF2B5EF4-FFF2-40B4-BE49-F238E27FC236}">
                  <a16:creationId xmlns:a16="http://schemas.microsoft.com/office/drawing/2014/main" id="{4F19ECEE-953F-4114-A3B5-95E48E56E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7533" y="4771964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6" name="Fluxograma: Conector 125">
              <a:extLst>
                <a:ext uri="{FF2B5EF4-FFF2-40B4-BE49-F238E27FC236}">
                  <a16:creationId xmlns:a16="http://schemas.microsoft.com/office/drawing/2014/main" id="{D65E1517-0634-47C9-A88A-32921EF7F9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7240" y="4841670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8" name="Fluxograma: Conector 123">
              <a:extLst>
                <a:ext uri="{FF2B5EF4-FFF2-40B4-BE49-F238E27FC236}">
                  <a16:creationId xmlns:a16="http://schemas.microsoft.com/office/drawing/2014/main" id="{EA0FF253-08DA-4B99-9B79-7140CD80B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71188" y="5322403"/>
              <a:ext cx="1351979" cy="1351973"/>
            </a:xfrm>
            <a:prstGeom prst="flowChartConnector">
              <a:avLst/>
            </a:prstGeom>
            <a:solidFill>
              <a:srgbClr val="005878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9" name="Fluxograma: Conector 124">
              <a:extLst>
                <a:ext uri="{FF2B5EF4-FFF2-40B4-BE49-F238E27FC236}">
                  <a16:creationId xmlns:a16="http://schemas.microsoft.com/office/drawing/2014/main" id="{26AAB9C0-2379-4046-B8A4-D1BE328778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7634" y="540884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0" name="Fluxograma: Conector 125">
              <a:extLst>
                <a:ext uri="{FF2B5EF4-FFF2-40B4-BE49-F238E27FC236}">
                  <a16:creationId xmlns:a16="http://schemas.microsoft.com/office/drawing/2014/main" id="{31FE383C-03AF-4DA0-B387-CB859306C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7341" y="547855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2" name="Fluxograma: Conector 123">
              <a:extLst>
                <a:ext uri="{FF2B5EF4-FFF2-40B4-BE49-F238E27FC236}">
                  <a16:creationId xmlns:a16="http://schemas.microsoft.com/office/drawing/2014/main" id="{7549963A-8E5B-4689-ACEC-579C8BCD22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594" y="4826958"/>
              <a:ext cx="1351979" cy="1351973"/>
            </a:xfrm>
            <a:prstGeom prst="flowChartConnector">
              <a:avLst/>
            </a:prstGeom>
            <a:solidFill>
              <a:srgbClr val="005490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3" name="Fluxograma: Conector 124">
              <a:extLst>
                <a:ext uri="{FF2B5EF4-FFF2-40B4-BE49-F238E27FC236}">
                  <a16:creationId xmlns:a16="http://schemas.microsoft.com/office/drawing/2014/main" id="{2A3AD33C-8406-4C50-A769-F5904BA7B9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68040" y="4913403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4" name="Fluxograma: Conector 125">
              <a:extLst>
                <a:ext uri="{FF2B5EF4-FFF2-40B4-BE49-F238E27FC236}">
                  <a16:creationId xmlns:a16="http://schemas.microsoft.com/office/drawing/2014/main" id="{F8F9AD46-52A0-43A8-9C83-520436090F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7747" y="4983109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6" name="Fluxograma: Conector 123">
              <a:extLst>
                <a:ext uri="{FF2B5EF4-FFF2-40B4-BE49-F238E27FC236}">
                  <a16:creationId xmlns:a16="http://schemas.microsoft.com/office/drawing/2014/main" id="{CD4B1B46-58EF-4252-B70A-9325CF67C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69374" y="3151548"/>
              <a:ext cx="1351979" cy="1351973"/>
            </a:xfrm>
            <a:prstGeom prst="flowChartConnector">
              <a:avLst/>
            </a:prstGeom>
            <a:solidFill>
              <a:srgbClr val="003860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7" name="Fluxograma: Conector 124">
              <a:extLst>
                <a:ext uri="{FF2B5EF4-FFF2-40B4-BE49-F238E27FC236}">
                  <a16:creationId xmlns:a16="http://schemas.microsoft.com/office/drawing/2014/main" id="{32060955-862B-4709-B592-4641D1CFD0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5820" y="3237993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8" name="Fluxograma: Conector 125">
              <a:extLst>
                <a:ext uri="{FF2B5EF4-FFF2-40B4-BE49-F238E27FC236}">
                  <a16:creationId xmlns:a16="http://schemas.microsoft.com/office/drawing/2014/main" id="{1603B22D-BD43-4838-9AE4-31181BA786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5527" y="3307699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0" name="Fluxograma: Conector 123">
              <a:extLst>
                <a:ext uri="{FF2B5EF4-FFF2-40B4-BE49-F238E27FC236}">
                  <a16:creationId xmlns:a16="http://schemas.microsoft.com/office/drawing/2014/main" id="{F210690F-D264-4F8A-84CC-0D8B88857A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7399" y="1542672"/>
              <a:ext cx="1351979" cy="1351973"/>
            </a:xfrm>
            <a:prstGeom prst="flowChartConnector">
              <a:avLst/>
            </a:prstGeom>
            <a:solidFill>
              <a:srgbClr val="012548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1" name="Fluxograma: Conector 124">
              <a:extLst>
                <a:ext uri="{FF2B5EF4-FFF2-40B4-BE49-F238E27FC236}">
                  <a16:creationId xmlns:a16="http://schemas.microsoft.com/office/drawing/2014/main" id="{7F9C16FB-7429-480F-B63F-9ED7D53652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63845" y="1629117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2" name="Fluxograma: Conector 125">
              <a:extLst>
                <a:ext uri="{FF2B5EF4-FFF2-40B4-BE49-F238E27FC236}">
                  <a16:creationId xmlns:a16="http://schemas.microsoft.com/office/drawing/2014/main" id="{74D47891-C7BE-4CE2-B519-8FCB76B22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3552" y="1698823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6" name="Fluxograma: Conector 123">
              <a:extLst>
                <a:ext uri="{FF2B5EF4-FFF2-40B4-BE49-F238E27FC236}">
                  <a16:creationId xmlns:a16="http://schemas.microsoft.com/office/drawing/2014/main" id="{A828BC4E-556E-42D4-BF25-5B796F056D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08948" y="713644"/>
              <a:ext cx="1351979" cy="1351973"/>
            </a:xfrm>
            <a:prstGeom prst="flowChartConnector">
              <a:avLst/>
            </a:prstGeom>
            <a:solidFill>
              <a:schemeClr val="accent1">
                <a:lumMod val="40000"/>
                <a:lumOff val="60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7" name="Fluxograma: Conector 124">
              <a:extLst>
                <a:ext uri="{FF2B5EF4-FFF2-40B4-BE49-F238E27FC236}">
                  <a16:creationId xmlns:a16="http://schemas.microsoft.com/office/drawing/2014/main" id="{E68BAB10-F669-4B80-A879-AFEECD7D3C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95394" y="800089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8" name="Fluxograma: Conector 125">
              <a:extLst>
                <a:ext uri="{FF2B5EF4-FFF2-40B4-BE49-F238E27FC236}">
                  <a16:creationId xmlns:a16="http://schemas.microsoft.com/office/drawing/2014/main" id="{F6385E59-6DDA-4973-942B-94BF30C53E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5101" y="869795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5" name="Forma livre 3">
              <a:extLst>
                <a:ext uri="{FF2B5EF4-FFF2-40B4-BE49-F238E27FC236}">
                  <a16:creationId xmlns:a16="http://schemas.microsoft.com/office/drawing/2014/main" id="{320CCFCF-F220-4AD8-80D3-46F47F4F77F6}"/>
                </a:ext>
              </a:extLst>
            </p:cNvPr>
            <p:cNvSpPr/>
            <p:nvPr/>
          </p:nvSpPr>
          <p:spPr>
            <a:xfrm>
              <a:off x="5341963" y="2653434"/>
              <a:ext cx="780066" cy="1082120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6" name="Forma livre 4">
              <a:extLst>
                <a:ext uri="{FF2B5EF4-FFF2-40B4-BE49-F238E27FC236}">
                  <a16:creationId xmlns:a16="http://schemas.microsoft.com/office/drawing/2014/main" id="{0319D0B9-020F-4F52-8070-954AAD71621D}"/>
                </a:ext>
              </a:extLst>
            </p:cNvPr>
            <p:cNvSpPr/>
            <p:nvPr/>
          </p:nvSpPr>
          <p:spPr>
            <a:xfrm rot="2769176">
              <a:off x="5850097" y="2541726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7" name="Forma livre 5">
              <a:extLst>
                <a:ext uri="{FF2B5EF4-FFF2-40B4-BE49-F238E27FC236}">
                  <a16:creationId xmlns:a16="http://schemas.microsoft.com/office/drawing/2014/main" id="{63F4C4C1-94BF-4895-9172-A99D51123C49}"/>
                </a:ext>
              </a:extLst>
            </p:cNvPr>
            <p:cNvSpPr/>
            <p:nvPr/>
          </p:nvSpPr>
          <p:spPr>
            <a:xfrm rot="5607729">
              <a:off x="6255974" y="2805072"/>
              <a:ext cx="780066" cy="1080818"/>
            </a:xfrm>
            <a:custGeom>
              <a:avLst/>
              <a:gdLst>
                <a:gd name="connsiteX0" fmla="*/ 0 w 918859"/>
                <a:gd name="connsiteY0" fmla="*/ 384586 h 1273121"/>
                <a:gd name="connsiteX1" fmla="*/ 16470 w 918859"/>
                <a:gd name="connsiteY1" fmla="*/ 366464 h 1273121"/>
                <a:gd name="connsiteX2" fmla="*/ 776436 w 918859"/>
                <a:gd name="connsiteY2" fmla="*/ 4952 h 1273121"/>
                <a:gd name="connsiteX3" fmla="*/ 874491 w 918859"/>
                <a:gd name="connsiteY3" fmla="*/ 0 h 1273121"/>
                <a:gd name="connsiteX4" fmla="*/ 918859 w 918859"/>
                <a:gd name="connsiteY4" fmla="*/ 733359 h 1273121"/>
                <a:gd name="connsiteX5" fmla="*/ 918859 w 918859"/>
                <a:gd name="connsiteY5" fmla="*/ 1273121 h 127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3121">
                  <a:moveTo>
                    <a:pt x="0" y="384586"/>
                  </a:moveTo>
                  <a:lnTo>
                    <a:pt x="16470" y="366464"/>
                  </a:lnTo>
                  <a:cubicBezTo>
                    <a:pt x="215418" y="167517"/>
                    <a:pt x="480775" y="34978"/>
                    <a:pt x="776436" y="4952"/>
                  </a:cubicBezTo>
                  <a:lnTo>
                    <a:pt x="874491" y="0"/>
                  </a:lnTo>
                  <a:lnTo>
                    <a:pt x="918859" y="733359"/>
                  </a:lnTo>
                  <a:lnTo>
                    <a:pt x="918859" y="12731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" name="Forma livre 6">
              <a:extLst>
                <a:ext uri="{FF2B5EF4-FFF2-40B4-BE49-F238E27FC236}">
                  <a16:creationId xmlns:a16="http://schemas.microsoft.com/office/drawing/2014/main" id="{695D513E-8AF5-4BD7-8F82-BF19D87DFF83}"/>
                </a:ext>
              </a:extLst>
            </p:cNvPr>
            <p:cNvSpPr/>
            <p:nvPr/>
          </p:nvSpPr>
          <p:spPr>
            <a:xfrm rot="8056632">
              <a:off x="6346028" y="3310040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" name="Forma livre 7">
              <a:extLst>
                <a:ext uri="{FF2B5EF4-FFF2-40B4-BE49-F238E27FC236}">
                  <a16:creationId xmlns:a16="http://schemas.microsoft.com/office/drawing/2014/main" id="{9FFD1ED2-E33D-4CF4-8520-CFDFCE538BE1}"/>
                </a:ext>
              </a:extLst>
            </p:cNvPr>
            <p:cNvSpPr/>
            <p:nvPr/>
          </p:nvSpPr>
          <p:spPr>
            <a:xfrm rot="13614031">
              <a:off x="5616176" y="3818414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0" name="Forma livre 8">
              <a:extLst>
                <a:ext uri="{FF2B5EF4-FFF2-40B4-BE49-F238E27FC236}">
                  <a16:creationId xmlns:a16="http://schemas.microsoft.com/office/drawing/2014/main" id="{ACC40E10-FD5D-424A-AD2E-42EF7E3E2CF5}"/>
                </a:ext>
              </a:extLst>
            </p:cNvPr>
            <p:cNvSpPr/>
            <p:nvPr/>
          </p:nvSpPr>
          <p:spPr>
            <a:xfrm rot="16200000">
              <a:off x="5196021" y="3543417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1" name="Forma livre 9">
              <a:extLst>
                <a:ext uri="{FF2B5EF4-FFF2-40B4-BE49-F238E27FC236}">
                  <a16:creationId xmlns:a16="http://schemas.microsoft.com/office/drawing/2014/main" id="{4F98CE16-6B94-4376-9D44-47F7421F02A3}"/>
                </a:ext>
              </a:extLst>
            </p:cNvPr>
            <p:cNvSpPr/>
            <p:nvPr/>
          </p:nvSpPr>
          <p:spPr>
            <a:xfrm rot="18818408">
              <a:off x="5115236" y="3073124"/>
              <a:ext cx="738320" cy="1063732"/>
            </a:xfrm>
            <a:custGeom>
              <a:avLst/>
              <a:gdLst>
                <a:gd name="connsiteX0" fmla="*/ 869685 w 869685"/>
                <a:gd name="connsiteY0" fmla="*/ 705 h 1252995"/>
                <a:gd name="connsiteX1" fmla="*/ 869685 w 869685"/>
                <a:gd name="connsiteY1" fmla="*/ 1252995 h 1252995"/>
                <a:gd name="connsiteX2" fmla="*/ 0 w 869685"/>
                <a:gd name="connsiteY2" fmla="*/ 341016 h 1252995"/>
                <a:gd name="connsiteX3" fmla="*/ 153244 w 869685"/>
                <a:gd name="connsiteY3" fmla="*/ 214578 h 1252995"/>
                <a:gd name="connsiteX4" fmla="*/ 855724 w 869685"/>
                <a:gd name="connsiteY4" fmla="*/ 0 h 125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685" h="1252995">
                  <a:moveTo>
                    <a:pt x="869685" y="705"/>
                  </a:moveTo>
                  <a:lnTo>
                    <a:pt x="869685" y="1252995"/>
                  </a:lnTo>
                  <a:lnTo>
                    <a:pt x="0" y="341016"/>
                  </a:lnTo>
                  <a:lnTo>
                    <a:pt x="153244" y="214578"/>
                  </a:lnTo>
                  <a:cubicBezTo>
                    <a:pt x="353772" y="79105"/>
                    <a:pt x="595510" y="0"/>
                    <a:pt x="85572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2" name="Forma livre 10">
              <a:extLst>
                <a:ext uri="{FF2B5EF4-FFF2-40B4-BE49-F238E27FC236}">
                  <a16:creationId xmlns:a16="http://schemas.microsoft.com/office/drawing/2014/main" id="{DDCDBB8B-B5E6-4059-9AD0-A2D828CCC4C0}"/>
                </a:ext>
              </a:extLst>
            </p:cNvPr>
            <p:cNvSpPr/>
            <p:nvPr/>
          </p:nvSpPr>
          <p:spPr>
            <a:xfrm rot="10800000">
              <a:off x="6113501" y="3776763"/>
              <a:ext cx="750427" cy="1010244"/>
            </a:xfrm>
            <a:custGeom>
              <a:avLst/>
              <a:gdLst>
                <a:gd name="connsiteX0" fmla="*/ 883945 w 883945"/>
                <a:gd name="connsiteY0" fmla="*/ 1189992 h 1189992"/>
                <a:gd name="connsiteX1" fmla="*/ 0 w 883945"/>
                <a:gd name="connsiteY1" fmla="*/ 351236 h 1189992"/>
                <a:gd name="connsiteX2" fmla="*/ 70780 w 883945"/>
                <a:gd name="connsiteY2" fmla="*/ 286907 h 1189992"/>
                <a:gd name="connsiteX3" fmla="*/ 869984 w 883945"/>
                <a:gd name="connsiteY3" fmla="*/ 0 h 1189992"/>
                <a:gd name="connsiteX4" fmla="*/ 883945 w 883945"/>
                <a:gd name="connsiteY4" fmla="*/ 705 h 118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945" h="1189992">
                  <a:moveTo>
                    <a:pt x="883945" y="1189992"/>
                  </a:moveTo>
                  <a:lnTo>
                    <a:pt x="0" y="351236"/>
                  </a:lnTo>
                  <a:lnTo>
                    <a:pt x="70780" y="286907"/>
                  </a:lnTo>
                  <a:cubicBezTo>
                    <a:pt x="287965" y="107671"/>
                    <a:pt x="566401" y="0"/>
                    <a:pt x="869984" y="0"/>
                  </a:cubicBezTo>
                  <a:lnTo>
                    <a:pt x="883945" y="70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3" name="Seta para a direita 12">
              <a:extLst>
                <a:ext uri="{FF2B5EF4-FFF2-40B4-BE49-F238E27FC236}">
                  <a16:creationId xmlns:a16="http://schemas.microsoft.com/office/drawing/2014/main" id="{2D882AFE-2AB3-4644-A17C-850AC1F423A5}"/>
                </a:ext>
              </a:extLst>
            </p:cNvPr>
            <p:cNvSpPr/>
            <p:nvPr/>
          </p:nvSpPr>
          <p:spPr>
            <a:xfrm rot="19106259">
              <a:off x="6821209" y="2459964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4" name="Seta para a direita 15">
              <a:extLst>
                <a:ext uri="{FF2B5EF4-FFF2-40B4-BE49-F238E27FC236}">
                  <a16:creationId xmlns:a16="http://schemas.microsoft.com/office/drawing/2014/main" id="{9E79737B-A54A-40F8-A825-06F74202099E}"/>
                </a:ext>
              </a:extLst>
            </p:cNvPr>
            <p:cNvSpPr/>
            <p:nvPr/>
          </p:nvSpPr>
          <p:spPr>
            <a:xfrm rot="16171839">
              <a:off x="5772242" y="2106433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5" name="Seta para a direita 18">
              <a:extLst>
                <a:ext uri="{FF2B5EF4-FFF2-40B4-BE49-F238E27FC236}">
                  <a16:creationId xmlns:a16="http://schemas.microsoft.com/office/drawing/2014/main" id="{C77AFD3C-E7F3-4E25-BFDE-E2F96695F303}"/>
                </a:ext>
              </a:extLst>
            </p:cNvPr>
            <p:cNvSpPr/>
            <p:nvPr/>
          </p:nvSpPr>
          <p:spPr>
            <a:xfrm rot="2677478" flipH="1">
              <a:off x="4808109" y="2597368"/>
              <a:ext cx="478544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6" name="Seta para a direita 21">
              <a:extLst>
                <a:ext uri="{FF2B5EF4-FFF2-40B4-BE49-F238E27FC236}">
                  <a16:creationId xmlns:a16="http://schemas.microsoft.com/office/drawing/2014/main" id="{94E7909D-ED18-4B67-ACC0-F8E65F480BE5}"/>
                </a:ext>
              </a:extLst>
            </p:cNvPr>
            <p:cNvSpPr/>
            <p:nvPr/>
          </p:nvSpPr>
          <p:spPr>
            <a:xfrm rot="21576311" flipH="1">
              <a:off x="4488465" y="3607877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7" name="Seta para a direita 24">
              <a:extLst>
                <a:ext uri="{FF2B5EF4-FFF2-40B4-BE49-F238E27FC236}">
                  <a16:creationId xmlns:a16="http://schemas.microsoft.com/office/drawing/2014/main" id="{1EF7DD69-6DD3-4D36-84C7-33238F832F4A}"/>
                </a:ext>
              </a:extLst>
            </p:cNvPr>
            <p:cNvSpPr/>
            <p:nvPr/>
          </p:nvSpPr>
          <p:spPr>
            <a:xfrm rot="18877478" flipH="1">
              <a:off x="4987603" y="4565734"/>
              <a:ext cx="471131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8" name="Seta para a direita 27">
              <a:extLst>
                <a:ext uri="{FF2B5EF4-FFF2-40B4-BE49-F238E27FC236}">
                  <a16:creationId xmlns:a16="http://schemas.microsoft.com/office/drawing/2014/main" id="{7CD40382-55A3-43F9-BA4D-0CDB47F1B080}"/>
                </a:ext>
              </a:extLst>
            </p:cNvPr>
            <p:cNvSpPr/>
            <p:nvPr/>
          </p:nvSpPr>
          <p:spPr>
            <a:xfrm rot="5347378">
              <a:off x="5992445" y="4878601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29" name="Seta para a direita 30">
              <a:extLst>
                <a:ext uri="{FF2B5EF4-FFF2-40B4-BE49-F238E27FC236}">
                  <a16:creationId xmlns:a16="http://schemas.microsoft.com/office/drawing/2014/main" id="{AD3938A3-D5BC-4356-B790-2C2460B54F02}"/>
                </a:ext>
              </a:extLst>
            </p:cNvPr>
            <p:cNvSpPr/>
            <p:nvPr/>
          </p:nvSpPr>
          <p:spPr>
            <a:xfrm rot="2602522">
              <a:off x="6954820" y="4448616"/>
              <a:ext cx="515958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0" name="Seta para a direita 33">
              <a:extLst>
                <a:ext uri="{FF2B5EF4-FFF2-40B4-BE49-F238E27FC236}">
                  <a16:creationId xmlns:a16="http://schemas.microsoft.com/office/drawing/2014/main" id="{1DBF3F01-3150-4F81-99D4-DFDA3C60DFAC}"/>
                </a:ext>
              </a:extLst>
            </p:cNvPr>
            <p:cNvSpPr/>
            <p:nvPr/>
          </p:nvSpPr>
          <p:spPr>
            <a:xfrm rot="21562212">
              <a:off x="7257759" y="3395286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1" name="Fluxograma: Conector 35">
              <a:extLst>
                <a:ext uri="{FF2B5EF4-FFF2-40B4-BE49-F238E27FC236}">
                  <a16:creationId xmlns:a16="http://schemas.microsoft.com/office/drawing/2014/main" id="{062FF41C-2C7E-4004-B7B1-BFE14C7D9228}"/>
                </a:ext>
              </a:extLst>
            </p:cNvPr>
            <p:cNvSpPr/>
            <p:nvPr/>
          </p:nvSpPr>
          <p:spPr>
            <a:xfrm>
              <a:off x="5416921" y="3026274"/>
              <a:ext cx="1409249" cy="1409248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39700">
                <a:prstClr val="black">
                  <a:alpha val="59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2" name="CaixaDeTexto 160">
              <a:extLst>
                <a:ext uri="{FF2B5EF4-FFF2-40B4-BE49-F238E27FC236}">
                  <a16:creationId xmlns:a16="http://schemas.microsoft.com/office/drawing/2014/main" id="{889BD504-D2D5-48A4-AEDC-DA591056D8D5}"/>
                </a:ext>
              </a:extLst>
            </p:cNvPr>
            <p:cNvSpPr txBox="1"/>
            <p:nvPr/>
          </p:nvSpPr>
          <p:spPr>
            <a:xfrm>
              <a:off x="5317875" y="3267431"/>
              <a:ext cx="1591250" cy="88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b="1" kern="0" dirty="0"/>
                <a:t>PERSONAL LEADERSHIP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9E74397-4269-4013-B3F2-971A3C0FD419}"/>
                </a:ext>
              </a:extLst>
            </p:cNvPr>
            <p:cNvSpPr txBox="1"/>
            <p:nvPr/>
          </p:nvSpPr>
          <p:spPr>
            <a:xfrm>
              <a:off x="7211820" y="1823683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Empower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AC7DB86-854E-4DE8-903C-A1F545F4E404}"/>
                </a:ext>
              </a:extLst>
            </p:cNvPr>
            <p:cNvSpPr txBox="1"/>
            <p:nvPr/>
          </p:nvSpPr>
          <p:spPr>
            <a:xfrm>
              <a:off x="5433862" y="1135343"/>
              <a:ext cx="110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Holding Accountable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DBA7A1-9481-4405-AA0E-68497E27740B}"/>
                </a:ext>
              </a:extLst>
            </p:cNvPr>
            <p:cNvSpPr txBox="1"/>
            <p:nvPr/>
          </p:nvSpPr>
          <p:spPr>
            <a:xfrm>
              <a:off x="7934030" y="3465348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Enabling 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232FC8-1656-4BB0-B430-6EEF635594BD}"/>
                </a:ext>
              </a:extLst>
            </p:cNvPr>
            <p:cNvSpPr txBox="1"/>
            <p:nvPr/>
          </p:nvSpPr>
          <p:spPr>
            <a:xfrm>
              <a:off x="7384470" y="5211925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Inspiring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EF84FB-6692-4EEE-8240-FFEF9D5BC7FD}"/>
                </a:ext>
              </a:extLst>
            </p:cNvPr>
            <p:cNvSpPr txBox="1"/>
            <p:nvPr/>
          </p:nvSpPr>
          <p:spPr>
            <a:xfrm>
              <a:off x="5734571" y="5848808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Counting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99F5FF-52A0-425A-BC05-22E3F39FDFAD}"/>
                </a:ext>
              </a:extLst>
            </p:cNvPr>
            <p:cNvSpPr txBox="1"/>
            <p:nvPr/>
          </p:nvSpPr>
          <p:spPr>
            <a:xfrm>
              <a:off x="4044977" y="5353364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Acting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179093E-B07D-4BEE-8E1F-F38B53F156D4}"/>
                </a:ext>
              </a:extLst>
            </p:cNvPr>
            <p:cNvSpPr txBox="1"/>
            <p:nvPr/>
          </p:nvSpPr>
          <p:spPr>
            <a:xfrm>
              <a:off x="3232757" y="3680225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Developing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4C8C654-AE7E-4533-8C0B-BA63790BAAA8}"/>
                </a:ext>
              </a:extLst>
            </p:cNvPr>
            <p:cNvSpPr txBox="1"/>
            <p:nvPr/>
          </p:nvSpPr>
          <p:spPr>
            <a:xfrm>
              <a:off x="3740782" y="2071347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cs typeface="Arial" pitchFamily="34" charset="0"/>
                </a:rPr>
                <a:t>Visioning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166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49B631-C723-4BEF-A174-6B58BE81B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976281-85B5-48DA-BA2A-03160B85C7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Personal Leadership Framework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18781F-85DE-4204-B855-B9F56AF09F7F}"/>
              </a:ext>
            </a:extLst>
          </p:cNvPr>
          <p:cNvGrpSpPr/>
          <p:nvPr/>
        </p:nvGrpSpPr>
        <p:grpSpPr>
          <a:xfrm>
            <a:off x="3069374" y="448634"/>
            <a:ext cx="6053252" cy="5960732"/>
            <a:chOff x="1551197" y="766809"/>
            <a:chExt cx="6053252" cy="5960732"/>
          </a:xfrm>
        </p:grpSpPr>
        <p:sp>
          <p:nvSpPr>
            <p:cNvPr id="66" name="Fluxograma: Conector 123">
              <a:extLst>
                <a:ext uri="{FF2B5EF4-FFF2-40B4-BE49-F238E27FC236}">
                  <a16:creationId xmlns:a16="http://schemas.microsoft.com/office/drawing/2014/main" id="{9ABF9A60-6740-463D-9A77-88F64CF857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0260" y="1350443"/>
              <a:ext cx="1351979" cy="1351973"/>
            </a:xfrm>
            <a:prstGeom prst="flowChartConnector">
              <a:avLst/>
            </a:prstGeom>
            <a:solidFill>
              <a:schemeClr val="accent2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7" name="Fluxograma: Conector 124">
              <a:extLst>
                <a:ext uri="{FF2B5EF4-FFF2-40B4-BE49-F238E27FC236}">
                  <a16:creationId xmlns:a16="http://schemas.microsoft.com/office/drawing/2014/main" id="{764A3E0B-6A68-459C-BED3-6ED55ACEF4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6706" y="143688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8" name="Fluxograma: Conector 125">
              <a:extLst>
                <a:ext uri="{FF2B5EF4-FFF2-40B4-BE49-F238E27FC236}">
                  <a16:creationId xmlns:a16="http://schemas.microsoft.com/office/drawing/2014/main" id="{7A9207F9-8E4C-405D-9CAC-105E913A03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86413" y="150659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0" name="Fluxograma: Conector 123">
              <a:extLst>
                <a:ext uri="{FF2B5EF4-FFF2-40B4-BE49-F238E27FC236}">
                  <a16:creationId xmlns:a16="http://schemas.microsoft.com/office/drawing/2014/main" id="{1A42B7CA-7041-4ABC-9D6B-AE3ED49708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2470" y="2992107"/>
              <a:ext cx="1351979" cy="1351973"/>
            </a:xfrm>
            <a:prstGeom prst="flowChartConnector">
              <a:avLst/>
            </a:prstGeom>
            <a:solidFill>
              <a:schemeClr val="accent3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1" name="Fluxograma: Conector 124">
              <a:extLst>
                <a:ext uri="{FF2B5EF4-FFF2-40B4-BE49-F238E27FC236}">
                  <a16:creationId xmlns:a16="http://schemas.microsoft.com/office/drawing/2014/main" id="{B967E18D-3B46-496A-B62F-79727F93B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38916" y="3078552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2" name="Fluxograma: Conector 125">
              <a:extLst>
                <a:ext uri="{FF2B5EF4-FFF2-40B4-BE49-F238E27FC236}">
                  <a16:creationId xmlns:a16="http://schemas.microsoft.com/office/drawing/2014/main" id="{C8ED3952-128D-4CC3-B3CB-6767373D39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8623" y="3148258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4" name="Fluxograma: Conector 123">
              <a:extLst>
                <a:ext uri="{FF2B5EF4-FFF2-40B4-BE49-F238E27FC236}">
                  <a16:creationId xmlns:a16="http://schemas.microsoft.com/office/drawing/2014/main" id="{EE19A288-72B5-42C5-8A42-7C3E291186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2910" y="4738684"/>
              <a:ext cx="1351979" cy="1351973"/>
            </a:xfrm>
            <a:prstGeom prst="flowChartConnector">
              <a:avLst/>
            </a:prstGeom>
            <a:solidFill>
              <a:schemeClr val="accent4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5" name="Fluxograma: Conector 124">
              <a:extLst>
                <a:ext uri="{FF2B5EF4-FFF2-40B4-BE49-F238E27FC236}">
                  <a16:creationId xmlns:a16="http://schemas.microsoft.com/office/drawing/2014/main" id="{4F19ECEE-953F-4114-A3B5-95E48E56E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89356" y="4825129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6" name="Fluxograma: Conector 125">
              <a:extLst>
                <a:ext uri="{FF2B5EF4-FFF2-40B4-BE49-F238E27FC236}">
                  <a16:creationId xmlns:a16="http://schemas.microsoft.com/office/drawing/2014/main" id="{D65E1517-0634-47C9-A88A-32921EF7F9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59063" y="4894835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8" name="Fluxograma: Conector 123">
              <a:extLst>
                <a:ext uri="{FF2B5EF4-FFF2-40B4-BE49-F238E27FC236}">
                  <a16:creationId xmlns:a16="http://schemas.microsoft.com/office/drawing/2014/main" id="{EA0FF253-08DA-4B99-9B79-7140CD80BE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3011" y="5375568"/>
              <a:ext cx="1351979" cy="1351973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9" name="Fluxograma: Conector 124">
              <a:extLst>
                <a:ext uri="{FF2B5EF4-FFF2-40B4-BE49-F238E27FC236}">
                  <a16:creationId xmlns:a16="http://schemas.microsoft.com/office/drawing/2014/main" id="{26AAB9C0-2379-4046-B8A4-D1BE328778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39457" y="5462013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0" name="Fluxograma: Conector 125">
              <a:extLst>
                <a:ext uri="{FF2B5EF4-FFF2-40B4-BE49-F238E27FC236}">
                  <a16:creationId xmlns:a16="http://schemas.microsoft.com/office/drawing/2014/main" id="{31FE383C-03AF-4DA0-B387-CB859306C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09164" y="5531719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2" name="Fluxograma: Conector 123">
              <a:extLst>
                <a:ext uri="{FF2B5EF4-FFF2-40B4-BE49-F238E27FC236}">
                  <a16:creationId xmlns:a16="http://schemas.microsoft.com/office/drawing/2014/main" id="{7549963A-8E5B-4689-ACEC-579C8BCD22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3417" y="4880123"/>
              <a:ext cx="1351979" cy="1351973"/>
            </a:xfrm>
            <a:prstGeom prst="flowChartConnector">
              <a:avLst/>
            </a:prstGeom>
            <a:solidFill>
              <a:schemeClr val="accent2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3" name="Fluxograma: Conector 124">
              <a:extLst>
                <a:ext uri="{FF2B5EF4-FFF2-40B4-BE49-F238E27FC236}">
                  <a16:creationId xmlns:a16="http://schemas.microsoft.com/office/drawing/2014/main" id="{2A3AD33C-8406-4C50-A769-F5904BA7B9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9863" y="496656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4" name="Fluxograma: Conector 125">
              <a:extLst>
                <a:ext uri="{FF2B5EF4-FFF2-40B4-BE49-F238E27FC236}">
                  <a16:creationId xmlns:a16="http://schemas.microsoft.com/office/drawing/2014/main" id="{F8F9AD46-52A0-43A8-9C83-520436090F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19570" y="503627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6" name="Fluxograma: Conector 123">
              <a:extLst>
                <a:ext uri="{FF2B5EF4-FFF2-40B4-BE49-F238E27FC236}">
                  <a16:creationId xmlns:a16="http://schemas.microsoft.com/office/drawing/2014/main" id="{CD4B1B46-58EF-4252-B70A-9325CF67C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51197" y="3204713"/>
              <a:ext cx="1351979" cy="1351973"/>
            </a:xfrm>
            <a:prstGeom prst="flowChartConnector">
              <a:avLst/>
            </a:prstGeom>
            <a:solidFill>
              <a:schemeClr val="accent3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7" name="Fluxograma: Conector 124">
              <a:extLst>
                <a:ext uri="{FF2B5EF4-FFF2-40B4-BE49-F238E27FC236}">
                  <a16:creationId xmlns:a16="http://schemas.microsoft.com/office/drawing/2014/main" id="{32060955-862B-4709-B592-4641D1CFD0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7643" y="3291158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3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8" name="Fluxograma: Conector 125">
              <a:extLst>
                <a:ext uri="{FF2B5EF4-FFF2-40B4-BE49-F238E27FC236}">
                  <a16:creationId xmlns:a16="http://schemas.microsoft.com/office/drawing/2014/main" id="{1603B22D-BD43-4838-9AE4-31181BA786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07350" y="3360864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0" name="Fluxograma: Conector 123">
              <a:extLst>
                <a:ext uri="{FF2B5EF4-FFF2-40B4-BE49-F238E27FC236}">
                  <a16:creationId xmlns:a16="http://schemas.microsoft.com/office/drawing/2014/main" id="{F210690F-D264-4F8A-84CC-0D8B88857A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9222" y="1595837"/>
              <a:ext cx="1351979" cy="1351973"/>
            </a:xfrm>
            <a:prstGeom prst="flowChartConnector">
              <a:avLst/>
            </a:prstGeom>
            <a:solidFill>
              <a:schemeClr val="accent4">
                <a:lumMod val="75000"/>
              </a:schemeClr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1" name="Fluxograma: Conector 124">
              <a:extLst>
                <a:ext uri="{FF2B5EF4-FFF2-40B4-BE49-F238E27FC236}">
                  <a16:creationId xmlns:a16="http://schemas.microsoft.com/office/drawing/2014/main" id="{7F9C16FB-7429-480F-B63F-9ED7D53652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45668" y="1682282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2" name="Fluxograma: Conector 125">
              <a:extLst>
                <a:ext uri="{FF2B5EF4-FFF2-40B4-BE49-F238E27FC236}">
                  <a16:creationId xmlns:a16="http://schemas.microsoft.com/office/drawing/2014/main" id="{74D47891-C7BE-4CE2-B519-8FCB76B22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15375" y="1751988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6" name="Fluxograma: Conector 123">
              <a:extLst>
                <a:ext uri="{FF2B5EF4-FFF2-40B4-BE49-F238E27FC236}">
                  <a16:creationId xmlns:a16="http://schemas.microsoft.com/office/drawing/2014/main" id="{A828BC4E-556E-42D4-BF25-5B796F056D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90771" y="766809"/>
              <a:ext cx="1351979" cy="1351973"/>
            </a:xfrm>
            <a:prstGeom prst="flowChartConnector">
              <a:avLst/>
            </a:prstGeom>
            <a:solidFill>
              <a:schemeClr val="accent1"/>
            </a:solidFill>
            <a:ln w="571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7" name="Fluxograma: Conector 124">
              <a:extLst>
                <a:ext uri="{FF2B5EF4-FFF2-40B4-BE49-F238E27FC236}">
                  <a16:creationId xmlns:a16="http://schemas.microsoft.com/office/drawing/2014/main" id="{E68BAB10-F669-4B80-A879-AFEECD7D3C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217" y="853254"/>
              <a:ext cx="1179088" cy="1179084"/>
            </a:xfrm>
            <a:prstGeom prst="flowChartConnector">
              <a:avLst/>
            </a:prstGeom>
            <a:noFill/>
            <a:ln w="190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8" name="Fluxograma: Conector 125">
              <a:extLst>
                <a:ext uri="{FF2B5EF4-FFF2-40B4-BE49-F238E27FC236}">
                  <a16:creationId xmlns:a16="http://schemas.microsoft.com/office/drawing/2014/main" id="{F6385E59-6DDA-4973-942B-94BF30C53E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6924" y="922960"/>
              <a:ext cx="1039672" cy="1039669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Forma livre 3">
              <a:extLst>
                <a:ext uri="{FF2B5EF4-FFF2-40B4-BE49-F238E27FC236}">
                  <a16:creationId xmlns:a16="http://schemas.microsoft.com/office/drawing/2014/main" id="{320CCFCF-F220-4AD8-80D3-46F47F4F77F6}"/>
                </a:ext>
              </a:extLst>
            </p:cNvPr>
            <p:cNvSpPr/>
            <p:nvPr/>
          </p:nvSpPr>
          <p:spPr>
            <a:xfrm>
              <a:off x="3823786" y="2706599"/>
              <a:ext cx="780066" cy="1082120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Forma livre 4">
              <a:extLst>
                <a:ext uri="{FF2B5EF4-FFF2-40B4-BE49-F238E27FC236}">
                  <a16:creationId xmlns:a16="http://schemas.microsoft.com/office/drawing/2014/main" id="{0319D0B9-020F-4F52-8070-954AAD71621D}"/>
                </a:ext>
              </a:extLst>
            </p:cNvPr>
            <p:cNvSpPr/>
            <p:nvPr/>
          </p:nvSpPr>
          <p:spPr>
            <a:xfrm rot="2769176">
              <a:off x="4331920" y="2594891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Forma livre 5">
              <a:extLst>
                <a:ext uri="{FF2B5EF4-FFF2-40B4-BE49-F238E27FC236}">
                  <a16:creationId xmlns:a16="http://schemas.microsoft.com/office/drawing/2014/main" id="{63F4C4C1-94BF-4895-9172-A99D51123C49}"/>
                </a:ext>
              </a:extLst>
            </p:cNvPr>
            <p:cNvSpPr/>
            <p:nvPr/>
          </p:nvSpPr>
          <p:spPr>
            <a:xfrm rot="5607729">
              <a:off x="4737797" y="2858237"/>
              <a:ext cx="780066" cy="1080818"/>
            </a:xfrm>
            <a:custGeom>
              <a:avLst/>
              <a:gdLst>
                <a:gd name="connsiteX0" fmla="*/ 0 w 918859"/>
                <a:gd name="connsiteY0" fmla="*/ 384586 h 1273121"/>
                <a:gd name="connsiteX1" fmla="*/ 16470 w 918859"/>
                <a:gd name="connsiteY1" fmla="*/ 366464 h 1273121"/>
                <a:gd name="connsiteX2" fmla="*/ 776436 w 918859"/>
                <a:gd name="connsiteY2" fmla="*/ 4952 h 1273121"/>
                <a:gd name="connsiteX3" fmla="*/ 874491 w 918859"/>
                <a:gd name="connsiteY3" fmla="*/ 0 h 1273121"/>
                <a:gd name="connsiteX4" fmla="*/ 918859 w 918859"/>
                <a:gd name="connsiteY4" fmla="*/ 733359 h 1273121"/>
                <a:gd name="connsiteX5" fmla="*/ 918859 w 918859"/>
                <a:gd name="connsiteY5" fmla="*/ 1273121 h 127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3121">
                  <a:moveTo>
                    <a:pt x="0" y="384586"/>
                  </a:moveTo>
                  <a:lnTo>
                    <a:pt x="16470" y="366464"/>
                  </a:lnTo>
                  <a:cubicBezTo>
                    <a:pt x="215418" y="167517"/>
                    <a:pt x="480775" y="34978"/>
                    <a:pt x="776436" y="4952"/>
                  </a:cubicBezTo>
                  <a:lnTo>
                    <a:pt x="874491" y="0"/>
                  </a:lnTo>
                  <a:lnTo>
                    <a:pt x="918859" y="733359"/>
                  </a:lnTo>
                  <a:lnTo>
                    <a:pt x="918859" y="1273121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Forma livre 6">
              <a:extLst>
                <a:ext uri="{FF2B5EF4-FFF2-40B4-BE49-F238E27FC236}">
                  <a16:creationId xmlns:a16="http://schemas.microsoft.com/office/drawing/2014/main" id="{695D513E-8AF5-4BD7-8F82-BF19D87DFF83}"/>
                </a:ext>
              </a:extLst>
            </p:cNvPr>
            <p:cNvSpPr/>
            <p:nvPr/>
          </p:nvSpPr>
          <p:spPr>
            <a:xfrm rot="8056632">
              <a:off x="4827851" y="3363205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Forma livre 7">
              <a:extLst>
                <a:ext uri="{FF2B5EF4-FFF2-40B4-BE49-F238E27FC236}">
                  <a16:creationId xmlns:a16="http://schemas.microsoft.com/office/drawing/2014/main" id="{9FFD1ED2-E33D-4CF4-8520-CFDFCE538BE1}"/>
                </a:ext>
              </a:extLst>
            </p:cNvPr>
            <p:cNvSpPr/>
            <p:nvPr/>
          </p:nvSpPr>
          <p:spPr>
            <a:xfrm rot="13614031">
              <a:off x="4097999" y="3871579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0" name="Forma livre 8">
              <a:extLst>
                <a:ext uri="{FF2B5EF4-FFF2-40B4-BE49-F238E27FC236}">
                  <a16:creationId xmlns:a16="http://schemas.microsoft.com/office/drawing/2014/main" id="{ACC40E10-FD5D-424A-AD2E-42EF7E3E2CF5}"/>
                </a:ext>
              </a:extLst>
            </p:cNvPr>
            <p:cNvSpPr/>
            <p:nvPr/>
          </p:nvSpPr>
          <p:spPr>
            <a:xfrm rot="16200000">
              <a:off x="3677844" y="3596582"/>
              <a:ext cx="780066" cy="1082121"/>
            </a:xfrm>
            <a:custGeom>
              <a:avLst/>
              <a:gdLst>
                <a:gd name="connsiteX0" fmla="*/ 904898 w 918859"/>
                <a:gd name="connsiteY0" fmla="*/ 0 h 1274656"/>
                <a:gd name="connsiteX1" fmla="*/ 918859 w 918859"/>
                <a:gd name="connsiteY1" fmla="*/ 705 h 1274656"/>
                <a:gd name="connsiteX2" fmla="*/ 918859 w 918859"/>
                <a:gd name="connsiteY2" fmla="*/ 1274656 h 1274656"/>
                <a:gd name="connsiteX3" fmla="*/ 0 w 918859"/>
                <a:gd name="connsiteY3" fmla="*/ 386121 h 1274656"/>
                <a:gd name="connsiteX4" fmla="*/ 16470 w 918859"/>
                <a:gd name="connsiteY4" fmla="*/ 367999 h 1274656"/>
                <a:gd name="connsiteX5" fmla="*/ 904898 w 918859"/>
                <a:gd name="connsiteY5" fmla="*/ 0 h 12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859" h="1274656">
                  <a:moveTo>
                    <a:pt x="904898" y="0"/>
                  </a:moveTo>
                  <a:lnTo>
                    <a:pt x="918859" y="705"/>
                  </a:lnTo>
                  <a:lnTo>
                    <a:pt x="918859" y="1274656"/>
                  </a:lnTo>
                  <a:lnTo>
                    <a:pt x="0" y="386121"/>
                  </a:lnTo>
                  <a:lnTo>
                    <a:pt x="16470" y="367999"/>
                  </a:lnTo>
                  <a:cubicBezTo>
                    <a:pt x="243839" y="140631"/>
                    <a:pt x="557946" y="0"/>
                    <a:pt x="904898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Forma livre 9">
              <a:extLst>
                <a:ext uri="{FF2B5EF4-FFF2-40B4-BE49-F238E27FC236}">
                  <a16:creationId xmlns:a16="http://schemas.microsoft.com/office/drawing/2014/main" id="{4F98CE16-6B94-4376-9D44-47F7421F02A3}"/>
                </a:ext>
              </a:extLst>
            </p:cNvPr>
            <p:cNvSpPr/>
            <p:nvPr/>
          </p:nvSpPr>
          <p:spPr>
            <a:xfrm rot="18818408">
              <a:off x="3597059" y="3126289"/>
              <a:ext cx="738320" cy="1063732"/>
            </a:xfrm>
            <a:custGeom>
              <a:avLst/>
              <a:gdLst>
                <a:gd name="connsiteX0" fmla="*/ 869685 w 869685"/>
                <a:gd name="connsiteY0" fmla="*/ 705 h 1252995"/>
                <a:gd name="connsiteX1" fmla="*/ 869685 w 869685"/>
                <a:gd name="connsiteY1" fmla="*/ 1252995 h 1252995"/>
                <a:gd name="connsiteX2" fmla="*/ 0 w 869685"/>
                <a:gd name="connsiteY2" fmla="*/ 341016 h 1252995"/>
                <a:gd name="connsiteX3" fmla="*/ 153244 w 869685"/>
                <a:gd name="connsiteY3" fmla="*/ 214578 h 1252995"/>
                <a:gd name="connsiteX4" fmla="*/ 855724 w 869685"/>
                <a:gd name="connsiteY4" fmla="*/ 0 h 125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685" h="1252995">
                  <a:moveTo>
                    <a:pt x="869685" y="705"/>
                  </a:moveTo>
                  <a:lnTo>
                    <a:pt x="869685" y="1252995"/>
                  </a:lnTo>
                  <a:lnTo>
                    <a:pt x="0" y="341016"/>
                  </a:lnTo>
                  <a:lnTo>
                    <a:pt x="153244" y="214578"/>
                  </a:lnTo>
                  <a:cubicBezTo>
                    <a:pt x="353772" y="79105"/>
                    <a:pt x="595510" y="0"/>
                    <a:pt x="85572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Forma livre 10">
              <a:extLst>
                <a:ext uri="{FF2B5EF4-FFF2-40B4-BE49-F238E27FC236}">
                  <a16:creationId xmlns:a16="http://schemas.microsoft.com/office/drawing/2014/main" id="{DDCDBB8B-B5E6-4059-9AD0-A2D828CCC4C0}"/>
                </a:ext>
              </a:extLst>
            </p:cNvPr>
            <p:cNvSpPr/>
            <p:nvPr/>
          </p:nvSpPr>
          <p:spPr>
            <a:xfrm rot="10800000">
              <a:off x="4595324" y="3829928"/>
              <a:ext cx="750427" cy="1010244"/>
            </a:xfrm>
            <a:custGeom>
              <a:avLst/>
              <a:gdLst>
                <a:gd name="connsiteX0" fmla="*/ 883945 w 883945"/>
                <a:gd name="connsiteY0" fmla="*/ 1189992 h 1189992"/>
                <a:gd name="connsiteX1" fmla="*/ 0 w 883945"/>
                <a:gd name="connsiteY1" fmla="*/ 351236 h 1189992"/>
                <a:gd name="connsiteX2" fmla="*/ 70780 w 883945"/>
                <a:gd name="connsiteY2" fmla="*/ 286907 h 1189992"/>
                <a:gd name="connsiteX3" fmla="*/ 869984 w 883945"/>
                <a:gd name="connsiteY3" fmla="*/ 0 h 1189992"/>
                <a:gd name="connsiteX4" fmla="*/ 883945 w 883945"/>
                <a:gd name="connsiteY4" fmla="*/ 705 h 118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945" h="1189992">
                  <a:moveTo>
                    <a:pt x="883945" y="1189992"/>
                  </a:moveTo>
                  <a:lnTo>
                    <a:pt x="0" y="351236"/>
                  </a:lnTo>
                  <a:lnTo>
                    <a:pt x="70780" y="286907"/>
                  </a:lnTo>
                  <a:cubicBezTo>
                    <a:pt x="287965" y="107671"/>
                    <a:pt x="566401" y="0"/>
                    <a:pt x="869984" y="0"/>
                  </a:cubicBezTo>
                  <a:lnTo>
                    <a:pt x="883945" y="7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Seta para a direita 12">
              <a:extLst>
                <a:ext uri="{FF2B5EF4-FFF2-40B4-BE49-F238E27FC236}">
                  <a16:creationId xmlns:a16="http://schemas.microsoft.com/office/drawing/2014/main" id="{2D882AFE-2AB3-4644-A17C-850AC1F423A5}"/>
                </a:ext>
              </a:extLst>
            </p:cNvPr>
            <p:cNvSpPr/>
            <p:nvPr/>
          </p:nvSpPr>
          <p:spPr>
            <a:xfrm rot="19106259">
              <a:off x="5303032" y="2513129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Seta para a direita 15">
              <a:extLst>
                <a:ext uri="{FF2B5EF4-FFF2-40B4-BE49-F238E27FC236}">
                  <a16:creationId xmlns:a16="http://schemas.microsoft.com/office/drawing/2014/main" id="{9E79737B-A54A-40F8-A825-06F74202099E}"/>
                </a:ext>
              </a:extLst>
            </p:cNvPr>
            <p:cNvSpPr/>
            <p:nvPr/>
          </p:nvSpPr>
          <p:spPr>
            <a:xfrm rot="16171839">
              <a:off x="4254065" y="2159598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" name="Seta para a direita 18">
              <a:extLst>
                <a:ext uri="{FF2B5EF4-FFF2-40B4-BE49-F238E27FC236}">
                  <a16:creationId xmlns:a16="http://schemas.microsoft.com/office/drawing/2014/main" id="{C77AFD3C-E7F3-4E25-BFDE-E2F96695F303}"/>
                </a:ext>
              </a:extLst>
            </p:cNvPr>
            <p:cNvSpPr/>
            <p:nvPr/>
          </p:nvSpPr>
          <p:spPr>
            <a:xfrm rot="2677478" flipH="1">
              <a:off x="3289932" y="2650533"/>
              <a:ext cx="478544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6" name="Seta para a direita 21">
              <a:extLst>
                <a:ext uri="{FF2B5EF4-FFF2-40B4-BE49-F238E27FC236}">
                  <a16:creationId xmlns:a16="http://schemas.microsoft.com/office/drawing/2014/main" id="{94E7909D-ED18-4B67-ACC0-F8E65F480BE5}"/>
                </a:ext>
              </a:extLst>
            </p:cNvPr>
            <p:cNvSpPr/>
            <p:nvPr/>
          </p:nvSpPr>
          <p:spPr>
            <a:xfrm rot="21576311" flipH="1">
              <a:off x="2970288" y="3661042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7" name="Seta para a direita 24">
              <a:extLst>
                <a:ext uri="{FF2B5EF4-FFF2-40B4-BE49-F238E27FC236}">
                  <a16:creationId xmlns:a16="http://schemas.microsoft.com/office/drawing/2014/main" id="{1EF7DD69-6DD3-4D36-84C7-33238F832F4A}"/>
                </a:ext>
              </a:extLst>
            </p:cNvPr>
            <p:cNvSpPr/>
            <p:nvPr/>
          </p:nvSpPr>
          <p:spPr>
            <a:xfrm rot="18877478" flipH="1">
              <a:off x="3469426" y="4618899"/>
              <a:ext cx="471131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8" name="Seta para a direita 27">
              <a:extLst>
                <a:ext uri="{FF2B5EF4-FFF2-40B4-BE49-F238E27FC236}">
                  <a16:creationId xmlns:a16="http://schemas.microsoft.com/office/drawing/2014/main" id="{7CD40382-55A3-43F9-BA4D-0CDB47F1B080}"/>
                </a:ext>
              </a:extLst>
            </p:cNvPr>
            <p:cNvSpPr/>
            <p:nvPr/>
          </p:nvSpPr>
          <p:spPr>
            <a:xfrm rot="5347378">
              <a:off x="4474268" y="4931766"/>
              <a:ext cx="478544" cy="426376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9" name="Seta para a direita 30">
              <a:extLst>
                <a:ext uri="{FF2B5EF4-FFF2-40B4-BE49-F238E27FC236}">
                  <a16:creationId xmlns:a16="http://schemas.microsoft.com/office/drawing/2014/main" id="{AD3938A3-D5BC-4356-B790-2C2460B54F02}"/>
                </a:ext>
              </a:extLst>
            </p:cNvPr>
            <p:cNvSpPr/>
            <p:nvPr/>
          </p:nvSpPr>
          <p:spPr>
            <a:xfrm rot="2602522">
              <a:off x="5436643" y="4501781"/>
              <a:ext cx="515958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0" name="Seta para a direita 33">
              <a:extLst>
                <a:ext uri="{FF2B5EF4-FFF2-40B4-BE49-F238E27FC236}">
                  <a16:creationId xmlns:a16="http://schemas.microsoft.com/office/drawing/2014/main" id="{1DBF3F01-3150-4F81-99D4-DFDA3C60DFAC}"/>
                </a:ext>
              </a:extLst>
            </p:cNvPr>
            <p:cNvSpPr/>
            <p:nvPr/>
          </p:nvSpPr>
          <p:spPr>
            <a:xfrm rot="21562212">
              <a:off x="5739582" y="3448451"/>
              <a:ext cx="471131" cy="426375"/>
            </a:xfrm>
            <a:prstGeom prst="rightArrow">
              <a:avLst>
                <a:gd name="adj1" fmla="val 50000"/>
                <a:gd name="adj2" fmla="val 81292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1" name="Fluxograma: Conector 35">
              <a:extLst>
                <a:ext uri="{FF2B5EF4-FFF2-40B4-BE49-F238E27FC236}">
                  <a16:creationId xmlns:a16="http://schemas.microsoft.com/office/drawing/2014/main" id="{062FF41C-2C7E-4004-B7B1-BFE14C7D9228}"/>
                </a:ext>
              </a:extLst>
            </p:cNvPr>
            <p:cNvSpPr/>
            <p:nvPr/>
          </p:nvSpPr>
          <p:spPr>
            <a:xfrm>
              <a:off x="3898744" y="3079439"/>
              <a:ext cx="1409249" cy="1409248"/>
            </a:xfrm>
            <a:prstGeom prst="flowChartConnector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39700">
                <a:prstClr val="black">
                  <a:alpha val="5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2" name="CaixaDeTexto 160">
              <a:extLst>
                <a:ext uri="{FF2B5EF4-FFF2-40B4-BE49-F238E27FC236}">
                  <a16:creationId xmlns:a16="http://schemas.microsoft.com/office/drawing/2014/main" id="{889BD504-D2D5-48A4-AEDC-DA591056D8D5}"/>
                </a:ext>
              </a:extLst>
            </p:cNvPr>
            <p:cNvSpPr txBox="1"/>
            <p:nvPr/>
          </p:nvSpPr>
          <p:spPr>
            <a:xfrm>
              <a:off x="3799698" y="3320596"/>
              <a:ext cx="1591250" cy="88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LEADERSHIP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9E74397-4269-4013-B3F2-971A3C0FD419}"/>
                </a:ext>
              </a:extLst>
            </p:cNvPr>
            <p:cNvSpPr txBox="1"/>
            <p:nvPr/>
          </p:nvSpPr>
          <p:spPr>
            <a:xfrm>
              <a:off x="5693643" y="1876848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Empower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AC7DB86-854E-4DE8-903C-A1F545F4E404}"/>
                </a:ext>
              </a:extLst>
            </p:cNvPr>
            <p:cNvSpPr txBox="1"/>
            <p:nvPr/>
          </p:nvSpPr>
          <p:spPr>
            <a:xfrm>
              <a:off x="3915685" y="1188508"/>
              <a:ext cx="110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Holding Accountable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DBA7A1-9481-4405-AA0E-68497E27740B}"/>
                </a:ext>
              </a:extLst>
            </p:cNvPr>
            <p:cNvSpPr txBox="1"/>
            <p:nvPr/>
          </p:nvSpPr>
          <p:spPr>
            <a:xfrm>
              <a:off x="6415853" y="3518513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Enabling 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232FC8-1656-4BB0-B430-6EEF635594BD}"/>
                </a:ext>
              </a:extLst>
            </p:cNvPr>
            <p:cNvSpPr txBox="1"/>
            <p:nvPr/>
          </p:nvSpPr>
          <p:spPr>
            <a:xfrm>
              <a:off x="5866293" y="5265090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Inspiring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EF84FB-6692-4EEE-8240-FFEF9D5BC7FD}"/>
                </a:ext>
              </a:extLst>
            </p:cNvPr>
            <p:cNvSpPr txBox="1"/>
            <p:nvPr/>
          </p:nvSpPr>
          <p:spPr>
            <a:xfrm>
              <a:off x="4216394" y="5901973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Counting 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99F5FF-52A0-425A-BC05-22E3F39FDFAD}"/>
                </a:ext>
              </a:extLst>
            </p:cNvPr>
            <p:cNvSpPr txBox="1"/>
            <p:nvPr/>
          </p:nvSpPr>
          <p:spPr>
            <a:xfrm>
              <a:off x="2526800" y="5406529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Acting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179093E-B07D-4BEE-8E1F-F38B53F156D4}"/>
                </a:ext>
              </a:extLst>
            </p:cNvPr>
            <p:cNvSpPr txBox="1"/>
            <p:nvPr/>
          </p:nvSpPr>
          <p:spPr>
            <a:xfrm>
              <a:off x="1714580" y="3733390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Developing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4C8C654-AE7E-4533-8C0B-BA63790BAAA8}"/>
                </a:ext>
              </a:extLst>
            </p:cNvPr>
            <p:cNvSpPr txBox="1"/>
            <p:nvPr/>
          </p:nvSpPr>
          <p:spPr>
            <a:xfrm>
              <a:off x="2222605" y="2124512"/>
              <a:ext cx="1025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737454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3</TotalTime>
  <Words>32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PERSONAL LEADERSHIP</vt:lpstr>
      <vt:lpstr>PERSONAL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LEADERSHIP</dc:title>
  <dc:creator>Ashish Arora</dc:creator>
  <cp:lastModifiedBy>Ashish Arora</cp:lastModifiedBy>
  <cp:revision>82</cp:revision>
  <dcterms:created xsi:type="dcterms:W3CDTF">2019-04-18T13:06:35Z</dcterms:created>
  <dcterms:modified xsi:type="dcterms:W3CDTF">2020-06-15T09:13:52Z</dcterms:modified>
</cp:coreProperties>
</file>