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notesMasterIdLst>
    <p:notesMasterId r:id="rId5"/>
  </p:notesMasterIdLst>
  <p:sldIdLst>
    <p:sldId id="273" r:id="rId3"/>
    <p:sldId id="274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B0FF"/>
    <a:srgbClr val="0070C0"/>
    <a:srgbClr val="47BCFF"/>
    <a:srgbClr val="012548"/>
    <a:srgbClr val="003860"/>
    <a:srgbClr val="005490"/>
    <a:srgbClr val="005878"/>
    <a:srgbClr val="2A93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951" autoAdjust="0"/>
    <p:restoredTop sz="95380" autoAdjust="0"/>
  </p:normalViewPr>
  <p:slideViewPr>
    <p:cSldViewPr snapToGrid="0" showGuides="1">
      <p:cViewPr varScale="1">
        <p:scale>
          <a:sx n="104" d="100"/>
          <a:sy n="104" d="100"/>
        </p:scale>
        <p:origin x="848" y="192"/>
      </p:cViewPr>
      <p:guideLst>
        <p:guide orient="horz" pos="218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4FC09A-F464-4438-8FC9-5B235E6F971B}" type="datetimeFigureOut">
              <a:rPr lang="en-US" smtClean="0"/>
              <a:t>6/15/20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BC633A-A9D7-412C-81C9-B521DE0DD4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808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4665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4481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336839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1353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371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80786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68E36F1-6F6C-4845-BB8D-AE9B8B65B0F0}" type="datetimeFigureOut">
              <a:rPr lang="en-US" smtClean="0"/>
              <a:t>6/15/20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7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939FB87-D743-4A78-A9D6-D88C3AEDC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49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68E36F1-6F6C-4845-BB8D-AE9B8B65B0F0}" type="datetimeFigureOut">
              <a:rPr lang="en-US" smtClean="0"/>
              <a:t>6/15/20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939FB87-D743-4A78-A9D6-D88C3AEDC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55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E49B631-C723-4BEF-A174-6B58BE81B1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PERSONAL LEADERSHIP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976281-85B5-48DA-BA2A-03160B85C7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Personal Leadership Framework 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1C80AB3-4871-4ECF-BCF1-BF68A3E7BAAB}"/>
              </a:ext>
            </a:extLst>
          </p:cNvPr>
          <p:cNvGrpSpPr/>
          <p:nvPr/>
        </p:nvGrpSpPr>
        <p:grpSpPr>
          <a:xfrm>
            <a:off x="1551197" y="766809"/>
            <a:ext cx="6053252" cy="5960732"/>
            <a:chOff x="1464042" y="680987"/>
            <a:chExt cx="6227563" cy="6132384"/>
          </a:xfrm>
        </p:grpSpPr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45E5EEBC-D733-4E69-A886-34C586A57C56}"/>
                </a:ext>
              </a:extLst>
            </p:cNvPr>
            <p:cNvGrpSpPr/>
            <p:nvPr/>
          </p:nvGrpSpPr>
          <p:grpSpPr>
            <a:xfrm>
              <a:off x="5557687" y="1281428"/>
              <a:ext cx="1390911" cy="1390906"/>
              <a:chOff x="3768107" y="680986"/>
              <a:chExt cx="1390911" cy="1390905"/>
            </a:xfrm>
          </p:grpSpPr>
          <p:sp>
            <p:nvSpPr>
              <p:cNvPr id="66" name="Fluxograma: Conector 123">
                <a:extLst>
                  <a:ext uri="{FF2B5EF4-FFF2-40B4-BE49-F238E27FC236}">
                    <a16:creationId xmlns:a16="http://schemas.microsoft.com/office/drawing/2014/main" id="{9ABF9A60-6740-463D-9A77-88F64CF857C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768107" y="680986"/>
                <a:ext cx="1390911" cy="1390905"/>
              </a:xfrm>
              <a:prstGeom prst="flowChartConnector">
                <a:avLst/>
              </a:prstGeom>
              <a:solidFill>
                <a:srgbClr val="40B0FF"/>
              </a:solidFill>
              <a:ln w="571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67" name="Fluxograma: Conector 124">
                <a:extLst>
                  <a:ext uri="{FF2B5EF4-FFF2-40B4-BE49-F238E27FC236}">
                    <a16:creationId xmlns:a16="http://schemas.microsoft.com/office/drawing/2014/main" id="{764A3E0B-6A68-459C-BED3-6ED55ACEF4B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857042" y="769920"/>
                <a:ext cx="1213041" cy="1213037"/>
              </a:xfrm>
              <a:prstGeom prst="flowChartConnector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68" name="Fluxograma: Conector 125">
                <a:extLst>
                  <a:ext uri="{FF2B5EF4-FFF2-40B4-BE49-F238E27FC236}">
                    <a16:creationId xmlns:a16="http://schemas.microsoft.com/office/drawing/2014/main" id="{7A9207F9-8E4C-405D-9CAC-105E913A039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928757" y="841634"/>
                <a:ext cx="1069611" cy="1069608"/>
              </a:xfrm>
              <a:prstGeom prst="flowChartConnector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CCAAA517-47D8-4755-AD5E-BB6D4E5D0564}"/>
                </a:ext>
              </a:extLst>
            </p:cNvPr>
            <p:cNvGrpSpPr/>
            <p:nvPr/>
          </p:nvGrpSpPr>
          <p:grpSpPr>
            <a:xfrm>
              <a:off x="6300694" y="2970367"/>
              <a:ext cx="1390911" cy="1390906"/>
              <a:chOff x="3768107" y="680986"/>
              <a:chExt cx="1390911" cy="1390905"/>
            </a:xfrm>
          </p:grpSpPr>
          <p:sp>
            <p:nvSpPr>
              <p:cNvPr id="70" name="Fluxograma: Conector 123">
                <a:extLst>
                  <a:ext uri="{FF2B5EF4-FFF2-40B4-BE49-F238E27FC236}">
                    <a16:creationId xmlns:a16="http://schemas.microsoft.com/office/drawing/2014/main" id="{1A42B7CA-7041-4ABC-9D6B-AE3ED49708B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768107" y="680986"/>
                <a:ext cx="1390911" cy="1390905"/>
              </a:xfrm>
              <a:prstGeom prst="flowChartConnector">
                <a:avLst/>
              </a:prstGeom>
              <a:solidFill>
                <a:srgbClr val="2A93FB"/>
              </a:solidFill>
              <a:ln w="571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71" name="Fluxograma: Conector 124">
                <a:extLst>
                  <a:ext uri="{FF2B5EF4-FFF2-40B4-BE49-F238E27FC236}">
                    <a16:creationId xmlns:a16="http://schemas.microsoft.com/office/drawing/2014/main" id="{B967E18D-3B46-496A-B62F-79727F93BA9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857042" y="769920"/>
                <a:ext cx="1213041" cy="1213037"/>
              </a:xfrm>
              <a:prstGeom prst="flowChartConnector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72" name="Fluxograma: Conector 125">
                <a:extLst>
                  <a:ext uri="{FF2B5EF4-FFF2-40B4-BE49-F238E27FC236}">
                    <a16:creationId xmlns:a16="http://schemas.microsoft.com/office/drawing/2014/main" id="{C8ED3952-128D-4CC3-B3CB-6767373D39C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928757" y="841634"/>
                <a:ext cx="1069611" cy="1069608"/>
              </a:xfrm>
              <a:prstGeom prst="flowChartConnector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62ABE5C5-EA01-49FE-999F-9B6BE2610B01}"/>
                </a:ext>
              </a:extLst>
            </p:cNvPr>
            <p:cNvGrpSpPr/>
            <p:nvPr/>
          </p:nvGrpSpPr>
          <p:grpSpPr>
            <a:xfrm>
              <a:off x="5735309" y="4767241"/>
              <a:ext cx="1390911" cy="1390906"/>
              <a:chOff x="3768107" y="680986"/>
              <a:chExt cx="1390911" cy="1390905"/>
            </a:xfrm>
          </p:grpSpPr>
          <p:sp>
            <p:nvSpPr>
              <p:cNvPr id="74" name="Fluxograma: Conector 123">
                <a:extLst>
                  <a:ext uri="{FF2B5EF4-FFF2-40B4-BE49-F238E27FC236}">
                    <a16:creationId xmlns:a16="http://schemas.microsoft.com/office/drawing/2014/main" id="{EE19A288-72B5-42C5-8A42-7C3E291186E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768107" y="680986"/>
                <a:ext cx="1390911" cy="1390905"/>
              </a:xfrm>
              <a:prstGeom prst="flowChartConnector">
                <a:avLst/>
              </a:prstGeom>
              <a:solidFill>
                <a:srgbClr val="0070C0"/>
              </a:solidFill>
              <a:ln w="571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75" name="Fluxograma: Conector 124">
                <a:extLst>
                  <a:ext uri="{FF2B5EF4-FFF2-40B4-BE49-F238E27FC236}">
                    <a16:creationId xmlns:a16="http://schemas.microsoft.com/office/drawing/2014/main" id="{4F19ECEE-953F-4114-A3B5-95E48E56E59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857042" y="769920"/>
                <a:ext cx="1213041" cy="1213037"/>
              </a:xfrm>
              <a:prstGeom prst="flowChartConnector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76" name="Fluxograma: Conector 125">
                <a:extLst>
                  <a:ext uri="{FF2B5EF4-FFF2-40B4-BE49-F238E27FC236}">
                    <a16:creationId xmlns:a16="http://schemas.microsoft.com/office/drawing/2014/main" id="{D65E1517-0634-47C9-A88A-32921EF7F90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928757" y="841634"/>
                <a:ext cx="1069611" cy="1069608"/>
              </a:xfrm>
              <a:prstGeom prst="flowChartConnector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79E58A40-4240-4664-9B83-8A6CE2393902}"/>
                </a:ext>
              </a:extLst>
            </p:cNvPr>
            <p:cNvGrpSpPr/>
            <p:nvPr/>
          </p:nvGrpSpPr>
          <p:grpSpPr>
            <a:xfrm>
              <a:off x="4037899" y="5422465"/>
              <a:ext cx="1390911" cy="1390906"/>
              <a:chOff x="3768107" y="680986"/>
              <a:chExt cx="1390911" cy="1390905"/>
            </a:xfrm>
          </p:grpSpPr>
          <p:sp>
            <p:nvSpPr>
              <p:cNvPr id="78" name="Fluxograma: Conector 123">
                <a:extLst>
                  <a:ext uri="{FF2B5EF4-FFF2-40B4-BE49-F238E27FC236}">
                    <a16:creationId xmlns:a16="http://schemas.microsoft.com/office/drawing/2014/main" id="{EA0FF253-08DA-4B99-9B79-7140CD80BE0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768107" y="680986"/>
                <a:ext cx="1390911" cy="1390905"/>
              </a:xfrm>
              <a:prstGeom prst="flowChartConnector">
                <a:avLst/>
              </a:prstGeom>
              <a:solidFill>
                <a:srgbClr val="005878"/>
              </a:solidFill>
              <a:ln w="571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79" name="Fluxograma: Conector 124">
                <a:extLst>
                  <a:ext uri="{FF2B5EF4-FFF2-40B4-BE49-F238E27FC236}">
                    <a16:creationId xmlns:a16="http://schemas.microsoft.com/office/drawing/2014/main" id="{26AAB9C0-2379-4046-B8A4-D1BE3287788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857042" y="769920"/>
                <a:ext cx="1213041" cy="1213037"/>
              </a:xfrm>
              <a:prstGeom prst="flowChartConnector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80" name="Fluxograma: Conector 125">
                <a:extLst>
                  <a:ext uri="{FF2B5EF4-FFF2-40B4-BE49-F238E27FC236}">
                    <a16:creationId xmlns:a16="http://schemas.microsoft.com/office/drawing/2014/main" id="{31FE383C-03AF-4DA0-B387-CB859306C2E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928757" y="841634"/>
                <a:ext cx="1069611" cy="1069608"/>
              </a:xfrm>
              <a:prstGeom prst="flowChartConnector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FB268D3E-9D01-4DA5-9D59-CC386008BEFE}"/>
                </a:ext>
              </a:extLst>
            </p:cNvPr>
            <p:cNvGrpSpPr/>
            <p:nvPr/>
          </p:nvGrpSpPr>
          <p:grpSpPr>
            <a:xfrm>
              <a:off x="2299651" y="4912753"/>
              <a:ext cx="1390911" cy="1390906"/>
              <a:chOff x="3768107" y="680986"/>
              <a:chExt cx="1390911" cy="1390905"/>
            </a:xfrm>
          </p:grpSpPr>
          <p:sp>
            <p:nvSpPr>
              <p:cNvPr id="82" name="Fluxograma: Conector 123">
                <a:extLst>
                  <a:ext uri="{FF2B5EF4-FFF2-40B4-BE49-F238E27FC236}">
                    <a16:creationId xmlns:a16="http://schemas.microsoft.com/office/drawing/2014/main" id="{7549963A-8E5B-4689-ACEC-579C8BCD226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768107" y="680986"/>
                <a:ext cx="1390911" cy="1390905"/>
              </a:xfrm>
              <a:prstGeom prst="flowChartConnector">
                <a:avLst/>
              </a:prstGeom>
              <a:solidFill>
                <a:srgbClr val="005490"/>
              </a:solidFill>
              <a:ln w="571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83" name="Fluxograma: Conector 124">
                <a:extLst>
                  <a:ext uri="{FF2B5EF4-FFF2-40B4-BE49-F238E27FC236}">
                    <a16:creationId xmlns:a16="http://schemas.microsoft.com/office/drawing/2014/main" id="{2A3AD33C-8406-4C50-A769-F5904BA7B97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857042" y="769920"/>
                <a:ext cx="1213041" cy="1213037"/>
              </a:xfrm>
              <a:prstGeom prst="flowChartConnector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84" name="Fluxograma: Conector 125">
                <a:extLst>
                  <a:ext uri="{FF2B5EF4-FFF2-40B4-BE49-F238E27FC236}">
                    <a16:creationId xmlns:a16="http://schemas.microsoft.com/office/drawing/2014/main" id="{F8F9AD46-52A0-43A8-9C83-520436090F7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928757" y="841634"/>
                <a:ext cx="1069611" cy="1069608"/>
              </a:xfrm>
              <a:prstGeom prst="flowChartConnector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5FF95A1B-8F1F-4336-8EE9-6226767DB8CA}"/>
                </a:ext>
              </a:extLst>
            </p:cNvPr>
            <p:cNvGrpSpPr/>
            <p:nvPr/>
          </p:nvGrpSpPr>
          <p:grpSpPr>
            <a:xfrm>
              <a:off x="1464042" y="3189096"/>
              <a:ext cx="1390911" cy="1390906"/>
              <a:chOff x="3768107" y="680986"/>
              <a:chExt cx="1390911" cy="1390905"/>
            </a:xfrm>
          </p:grpSpPr>
          <p:sp>
            <p:nvSpPr>
              <p:cNvPr id="86" name="Fluxograma: Conector 123">
                <a:extLst>
                  <a:ext uri="{FF2B5EF4-FFF2-40B4-BE49-F238E27FC236}">
                    <a16:creationId xmlns:a16="http://schemas.microsoft.com/office/drawing/2014/main" id="{CD4B1B46-58EF-4252-B70A-9325CF67C9E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768107" y="680986"/>
                <a:ext cx="1390911" cy="1390905"/>
              </a:xfrm>
              <a:prstGeom prst="flowChartConnector">
                <a:avLst/>
              </a:prstGeom>
              <a:solidFill>
                <a:srgbClr val="003860"/>
              </a:solidFill>
              <a:ln w="571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87" name="Fluxograma: Conector 124">
                <a:extLst>
                  <a:ext uri="{FF2B5EF4-FFF2-40B4-BE49-F238E27FC236}">
                    <a16:creationId xmlns:a16="http://schemas.microsoft.com/office/drawing/2014/main" id="{32060955-862B-4709-B592-4641D1CFD0D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857042" y="769920"/>
                <a:ext cx="1213041" cy="1213037"/>
              </a:xfrm>
              <a:prstGeom prst="flowChartConnector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88" name="Fluxograma: Conector 125">
                <a:extLst>
                  <a:ext uri="{FF2B5EF4-FFF2-40B4-BE49-F238E27FC236}">
                    <a16:creationId xmlns:a16="http://schemas.microsoft.com/office/drawing/2014/main" id="{1603B22D-BD43-4838-9AE4-31181BA786F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928757" y="841634"/>
                <a:ext cx="1069611" cy="1069608"/>
              </a:xfrm>
              <a:prstGeom prst="flowChartConnector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173D2829-41F6-4F28-9031-175798E2CB7B}"/>
                </a:ext>
              </a:extLst>
            </p:cNvPr>
            <p:cNvGrpSpPr/>
            <p:nvPr/>
          </p:nvGrpSpPr>
          <p:grpSpPr>
            <a:xfrm>
              <a:off x="1986696" y="1533889"/>
              <a:ext cx="1390911" cy="1390906"/>
              <a:chOff x="3768107" y="680986"/>
              <a:chExt cx="1390911" cy="1390905"/>
            </a:xfrm>
          </p:grpSpPr>
          <p:sp>
            <p:nvSpPr>
              <p:cNvPr id="90" name="Fluxograma: Conector 123">
                <a:extLst>
                  <a:ext uri="{FF2B5EF4-FFF2-40B4-BE49-F238E27FC236}">
                    <a16:creationId xmlns:a16="http://schemas.microsoft.com/office/drawing/2014/main" id="{F210690F-D264-4F8A-84CC-0D8B88857A1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768107" y="680986"/>
                <a:ext cx="1390911" cy="1390905"/>
              </a:xfrm>
              <a:prstGeom prst="flowChartConnector">
                <a:avLst/>
              </a:prstGeom>
              <a:solidFill>
                <a:srgbClr val="012548"/>
              </a:solidFill>
              <a:ln w="571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91" name="Fluxograma: Conector 124">
                <a:extLst>
                  <a:ext uri="{FF2B5EF4-FFF2-40B4-BE49-F238E27FC236}">
                    <a16:creationId xmlns:a16="http://schemas.microsoft.com/office/drawing/2014/main" id="{7F9C16FB-7429-480F-B63F-9ED7D53652E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857042" y="769920"/>
                <a:ext cx="1213041" cy="1213037"/>
              </a:xfrm>
              <a:prstGeom prst="flowChartConnector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92" name="Fluxograma: Conector 125">
                <a:extLst>
                  <a:ext uri="{FF2B5EF4-FFF2-40B4-BE49-F238E27FC236}">
                    <a16:creationId xmlns:a16="http://schemas.microsoft.com/office/drawing/2014/main" id="{74D47891-C7BE-4CE2-B519-8FCB76B22CB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928757" y="841634"/>
                <a:ext cx="1069611" cy="1069608"/>
              </a:xfrm>
              <a:prstGeom prst="flowChartConnector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4446871C-7D28-4217-B004-77582EBF3875}"/>
                </a:ext>
              </a:extLst>
            </p:cNvPr>
            <p:cNvGrpSpPr/>
            <p:nvPr/>
          </p:nvGrpSpPr>
          <p:grpSpPr>
            <a:xfrm>
              <a:off x="3768107" y="680987"/>
              <a:ext cx="1390911" cy="1390906"/>
              <a:chOff x="3768107" y="680986"/>
              <a:chExt cx="1390911" cy="1390905"/>
            </a:xfrm>
          </p:grpSpPr>
          <p:sp>
            <p:nvSpPr>
              <p:cNvPr id="36" name="Fluxograma: Conector 123">
                <a:extLst>
                  <a:ext uri="{FF2B5EF4-FFF2-40B4-BE49-F238E27FC236}">
                    <a16:creationId xmlns:a16="http://schemas.microsoft.com/office/drawing/2014/main" id="{A828BC4E-556E-42D4-BF25-5B796F056D5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768107" y="680986"/>
                <a:ext cx="1390911" cy="1390905"/>
              </a:xfrm>
              <a:prstGeom prst="flowChartConnector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571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37" name="Fluxograma: Conector 124">
                <a:extLst>
                  <a:ext uri="{FF2B5EF4-FFF2-40B4-BE49-F238E27FC236}">
                    <a16:creationId xmlns:a16="http://schemas.microsoft.com/office/drawing/2014/main" id="{E68BAB10-F669-4B80-A879-AFEECD7D3C9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857042" y="769920"/>
                <a:ext cx="1213041" cy="1213037"/>
              </a:xfrm>
              <a:prstGeom prst="flowChartConnector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38" name="Fluxograma: Conector 125">
                <a:extLst>
                  <a:ext uri="{FF2B5EF4-FFF2-40B4-BE49-F238E27FC236}">
                    <a16:creationId xmlns:a16="http://schemas.microsoft.com/office/drawing/2014/main" id="{F6385E59-6DDA-4973-942B-94BF30C53E1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928757" y="841634"/>
                <a:ext cx="1069611" cy="1069608"/>
              </a:xfrm>
              <a:prstGeom prst="flowChartConnector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sp>
          <p:nvSpPr>
            <p:cNvPr id="15" name="Forma livre 3">
              <a:extLst>
                <a:ext uri="{FF2B5EF4-FFF2-40B4-BE49-F238E27FC236}">
                  <a16:creationId xmlns:a16="http://schemas.microsoft.com/office/drawing/2014/main" id="{320CCFCF-F220-4AD8-80D3-46F47F4F77F6}"/>
                </a:ext>
              </a:extLst>
            </p:cNvPr>
            <p:cNvSpPr/>
            <p:nvPr/>
          </p:nvSpPr>
          <p:spPr>
            <a:xfrm>
              <a:off x="3802073" y="2676637"/>
              <a:ext cx="802529" cy="1113282"/>
            </a:xfrm>
            <a:custGeom>
              <a:avLst/>
              <a:gdLst>
                <a:gd name="connsiteX0" fmla="*/ 904898 w 918859"/>
                <a:gd name="connsiteY0" fmla="*/ 0 h 1274656"/>
                <a:gd name="connsiteX1" fmla="*/ 918859 w 918859"/>
                <a:gd name="connsiteY1" fmla="*/ 705 h 1274656"/>
                <a:gd name="connsiteX2" fmla="*/ 918859 w 918859"/>
                <a:gd name="connsiteY2" fmla="*/ 1274656 h 1274656"/>
                <a:gd name="connsiteX3" fmla="*/ 0 w 918859"/>
                <a:gd name="connsiteY3" fmla="*/ 386121 h 1274656"/>
                <a:gd name="connsiteX4" fmla="*/ 16470 w 918859"/>
                <a:gd name="connsiteY4" fmla="*/ 367999 h 1274656"/>
                <a:gd name="connsiteX5" fmla="*/ 904898 w 918859"/>
                <a:gd name="connsiteY5" fmla="*/ 0 h 1274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8859" h="1274656">
                  <a:moveTo>
                    <a:pt x="904898" y="0"/>
                  </a:moveTo>
                  <a:lnTo>
                    <a:pt x="918859" y="705"/>
                  </a:lnTo>
                  <a:lnTo>
                    <a:pt x="918859" y="1274656"/>
                  </a:lnTo>
                  <a:lnTo>
                    <a:pt x="0" y="386121"/>
                  </a:lnTo>
                  <a:lnTo>
                    <a:pt x="16470" y="367999"/>
                  </a:lnTo>
                  <a:cubicBezTo>
                    <a:pt x="243839" y="140631"/>
                    <a:pt x="557946" y="0"/>
                    <a:pt x="904898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6" name="Forma livre 4">
              <a:extLst>
                <a:ext uri="{FF2B5EF4-FFF2-40B4-BE49-F238E27FC236}">
                  <a16:creationId xmlns:a16="http://schemas.microsoft.com/office/drawing/2014/main" id="{0319D0B9-020F-4F52-8070-954AAD71621D}"/>
                </a:ext>
              </a:extLst>
            </p:cNvPr>
            <p:cNvSpPr/>
            <p:nvPr/>
          </p:nvSpPr>
          <p:spPr>
            <a:xfrm rot="2769176">
              <a:off x="4324839" y="2561713"/>
              <a:ext cx="802530" cy="1113282"/>
            </a:xfrm>
            <a:custGeom>
              <a:avLst/>
              <a:gdLst>
                <a:gd name="connsiteX0" fmla="*/ 904898 w 918859"/>
                <a:gd name="connsiteY0" fmla="*/ 0 h 1274656"/>
                <a:gd name="connsiteX1" fmla="*/ 918859 w 918859"/>
                <a:gd name="connsiteY1" fmla="*/ 705 h 1274656"/>
                <a:gd name="connsiteX2" fmla="*/ 918859 w 918859"/>
                <a:gd name="connsiteY2" fmla="*/ 1274656 h 1274656"/>
                <a:gd name="connsiteX3" fmla="*/ 0 w 918859"/>
                <a:gd name="connsiteY3" fmla="*/ 386121 h 1274656"/>
                <a:gd name="connsiteX4" fmla="*/ 16470 w 918859"/>
                <a:gd name="connsiteY4" fmla="*/ 367999 h 1274656"/>
                <a:gd name="connsiteX5" fmla="*/ 904898 w 918859"/>
                <a:gd name="connsiteY5" fmla="*/ 0 h 1274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8859" h="1274656">
                  <a:moveTo>
                    <a:pt x="904898" y="0"/>
                  </a:moveTo>
                  <a:lnTo>
                    <a:pt x="918859" y="705"/>
                  </a:lnTo>
                  <a:lnTo>
                    <a:pt x="918859" y="1274656"/>
                  </a:lnTo>
                  <a:lnTo>
                    <a:pt x="0" y="386121"/>
                  </a:lnTo>
                  <a:lnTo>
                    <a:pt x="16470" y="367999"/>
                  </a:lnTo>
                  <a:cubicBezTo>
                    <a:pt x="243839" y="140631"/>
                    <a:pt x="557946" y="0"/>
                    <a:pt x="904898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7" name="Forma livre 5">
              <a:extLst>
                <a:ext uri="{FF2B5EF4-FFF2-40B4-BE49-F238E27FC236}">
                  <a16:creationId xmlns:a16="http://schemas.microsoft.com/office/drawing/2014/main" id="{63F4C4C1-94BF-4895-9172-A99D51123C49}"/>
                </a:ext>
              </a:extLst>
            </p:cNvPr>
            <p:cNvSpPr/>
            <p:nvPr/>
          </p:nvSpPr>
          <p:spPr>
            <a:xfrm rot="5607729">
              <a:off x="4742404" y="2832643"/>
              <a:ext cx="802530" cy="1111941"/>
            </a:xfrm>
            <a:custGeom>
              <a:avLst/>
              <a:gdLst>
                <a:gd name="connsiteX0" fmla="*/ 0 w 918859"/>
                <a:gd name="connsiteY0" fmla="*/ 384586 h 1273121"/>
                <a:gd name="connsiteX1" fmla="*/ 16470 w 918859"/>
                <a:gd name="connsiteY1" fmla="*/ 366464 h 1273121"/>
                <a:gd name="connsiteX2" fmla="*/ 776436 w 918859"/>
                <a:gd name="connsiteY2" fmla="*/ 4952 h 1273121"/>
                <a:gd name="connsiteX3" fmla="*/ 874491 w 918859"/>
                <a:gd name="connsiteY3" fmla="*/ 0 h 1273121"/>
                <a:gd name="connsiteX4" fmla="*/ 918859 w 918859"/>
                <a:gd name="connsiteY4" fmla="*/ 733359 h 1273121"/>
                <a:gd name="connsiteX5" fmla="*/ 918859 w 918859"/>
                <a:gd name="connsiteY5" fmla="*/ 1273121 h 1273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8859" h="1273121">
                  <a:moveTo>
                    <a:pt x="0" y="384586"/>
                  </a:moveTo>
                  <a:lnTo>
                    <a:pt x="16470" y="366464"/>
                  </a:lnTo>
                  <a:cubicBezTo>
                    <a:pt x="215418" y="167517"/>
                    <a:pt x="480775" y="34978"/>
                    <a:pt x="776436" y="4952"/>
                  </a:cubicBezTo>
                  <a:lnTo>
                    <a:pt x="874491" y="0"/>
                  </a:lnTo>
                  <a:lnTo>
                    <a:pt x="918859" y="733359"/>
                  </a:lnTo>
                  <a:lnTo>
                    <a:pt x="918859" y="1273121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8" name="Forma livre 6">
              <a:extLst>
                <a:ext uri="{FF2B5EF4-FFF2-40B4-BE49-F238E27FC236}">
                  <a16:creationId xmlns:a16="http://schemas.microsoft.com/office/drawing/2014/main" id="{695D513E-8AF5-4BD7-8F82-BF19D87DFF83}"/>
                </a:ext>
              </a:extLst>
            </p:cNvPr>
            <p:cNvSpPr/>
            <p:nvPr/>
          </p:nvSpPr>
          <p:spPr>
            <a:xfrm rot="8056632">
              <a:off x="4835051" y="3352152"/>
              <a:ext cx="802530" cy="1113282"/>
            </a:xfrm>
            <a:custGeom>
              <a:avLst/>
              <a:gdLst>
                <a:gd name="connsiteX0" fmla="*/ 904898 w 918859"/>
                <a:gd name="connsiteY0" fmla="*/ 0 h 1274656"/>
                <a:gd name="connsiteX1" fmla="*/ 918859 w 918859"/>
                <a:gd name="connsiteY1" fmla="*/ 705 h 1274656"/>
                <a:gd name="connsiteX2" fmla="*/ 918859 w 918859"/>
                <a:gd name="connsiteY2" fmla="*/ 1274656 h 1274656"/>
                <a:gd name="connsiteX3" fmla="*/ 0 w 918859"/>
                <a:gd name="connsiteY3" fmla="*/ 386121 h 1274656"/>
                <a:gd name="connsiteX4" fmla="*/ 16470 w 918859"/>
                <a:gd name="connsiteY4" fmla="*/ 367999 h 1274656"/>
                <a:gd name="connsiteX5" fmla="*/ 904898 w 918859"/>
                <a:gd name="connsiteY5" fmla="*/ 0 h 1274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8859" h="1274656">
                  <a:moveTo>
                    <a:pt x="904898" y="0"/>
                  </a:moveTo>
                  <a:lnTo>
                    <a:pt x="918859" y="705"/>
                  </a:lnTo>
                  <a:lnTo>
                    <a:pt x="918859" y="1274656"/>
                  </a:lnTo>
                  <a:lnTo>
                    <a:pt x="0" y="386121"/>
                  </a:lnTo>
                  <a:lnTo>
                    <a:pt x="16470" y="367999"/>
                  </a:lnTo>
                  <a:cubicBezTo>
                    <a:pt x="243839" y="140631"/>
                    <a:pt x="557946" y="0"/>
                    <a:pt x="904898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9" name="Forma livre 7">
              <a:extLst>
                <a:ext uri="{FF2B5EF4-FFF2-40B4-BE49-F238E27FC236}">
                  <a16:creationId xmlns:a16="http://schemas.microsoft.com/office/drawing/2014/main" id="{9FFD1ED2-E33D-4CF4-8520-CFDFCE538BE1}"/>
                </a:ext>
              </a:extLst>
            </p:cNvPr>
            <p:cNvSpPr/>
            <p:nvPr/>
          </p:nvSpPr>
          <p:spPr>
            <a:xfrm rot="13614031">
              <a:off x="4084182" y="3875166"/>
              <a:ext cx="802530" cy="1113282"/>
            </a:xfrm>
            <a:custGeom>
              <a:avLst/>
              <a:gdLst>
                <a:gd name="connsiteX0" fmla="*/ 904898 w 918859"/>
                <a:gd name="connsiteY0" fmla="*/ 0 h 1274656"/>
                <a:gd name="connsiteX1" fmla="*/ 918859 w 918859"/>
                <a:gd name="connsiteY1" fmla="*/ 705 h 1274656"/>
                <a:gd name="connsiteX2" fmla="*/ 918859 w 918859"/>
                <a:gd name="connsiteY2" fmla="*/ 1274656 h 1274656"/>
                <a:gd name="connsiteX3" fmla="*/ 0 w 918859"/>
                <a:gd name="connsiteY3" fmla="*/ 386121 h 1274656"/>
                <a:gd name="connsiteX4" fmla="*/ 16470 w 918859"/>
                <a:gd name="connsiteY4" fmla="*/ 367999 h 1274656"/>
                <a:gd name="connsiteX5" fmla="*/ 904898 w 918859"/>
                <a:gd name="connsiteY5" fmla="*/ 0 h 1274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8859" h="1274656">
                  <a:moveTo>
                    <a:pt x="904898" y="0"/>
                  </a:moveTo>
                  <a:lnTo>
                    <a:pt x="918859" y="705"/>
                  </a:lnTo>
                  <a:lnTo>
                    <a:pt x="918859" y="1274656"/>
                  </a:lnTo>
                  <a:lnTo>
                    <a:pt x="0" y="386121"/>
                  </a:lnTo>
                  <a:lnTo>
                    <a:pt x="16470" y="367999"/>
                  </a:lnTo>
                  <a:cubicBezTo>
                    <a:pt x="243839" y="140631"/>
                    <a:pt x="557946" y="0"/>
                    <a:pt x="904898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20" name="Forma livre 8">
              <a:extLst>
                <a:ext uri="{FF2B5EF4-FFF2-40B4-BE49-F238E27FC236}">
                  <a16:creationId xmlns:a16="http://schemas.microsoft.com/office/drawing/2014/main" id="{ACC40E10-FD5D-424A-AD2E-42EF7E3E2CF5}"/>
                </a:ext>
              </a:extLst>
            </p:cNvPr>
            <p:cNvSpPr/>
            <p:nvPr/>
          </p:nvSpPr>
          <p:spPr>
            <a:xfrm rot="16200000">
              <a:off x="3651928" y="3592250"/>
              <a:ext cx="802530" cy="1113282"/>
            </a:xfrm>
            <a:custGeom>
              <a:avLst/>
              <a:gdLst>
                <a:gd name="connsiteX0" fmla="*/ 904898 w 918859"/>
                <a:gd name="connsiteY0" fmla="*/ 0 h 1274656"/>
                <a:gd name="connsiteX1" fmla="*/ 918859 w 918859"/>
                <a:gd name="connsiteY1" fmla="*/ 705 h 1274656"/>
                <a:gd name="connsiteX2" fmla="*/ 918859 w 918859"/>
                <a:gd name="connsiteY2" fmla="*/ 1274656 h 1274656"/>
                <a:gd name="connsiteX3" fmla="*/ 0 w 918859"/>
                <a:gd name="connsiteY3" fmla="*/ 386121 h 1274656"/>
                <a:gd name="connsiteX4" fmla="*/ 16470 w 918859"/>
                <a:gd name="connsiteY4" fmla="*/ 367999 h 1274656"/>
                <a:gd name="connsiteX5" fmla="*/ 904898 w 918859"/>
                <a:gd name="connsiteY5" fmla="*/ 0 h 1274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8859" h="1274656">
                  <a:moveTo>
                    <a:pt x="904898" y="0"/>
                  </a:moveTo>
                  <a:lnTo>
                    <a:pt x="918859" y="705"/>
                  </a:lnTo>
                  <a:lnTo>
                    <a:pt x="918859" y="1274656"/>
                  </a:lnTo>
                  <a:lnTo>
                    <a:pt x="0" y="386121"/>
                  </a:lnTo>
                  <a:lnTo>
                    <a:pt x="16470" y="367999"/>
                  </a:lnTo>
                  <a:cubicBezTo>
                    <a:pt x="243839" y="140631"/>
                    <a:pt x="557946" y="0"/>
                    <a:pt x="904898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21" name="Forma livre 9">
              <a:extLst>
                <a:ext uri="{FF2B5EF4-FFF2-40B4-BE49-F238E27FC236}">
                  <a16:creationId xmlns:a16="http://schemas.microsoft.com/office/drawing/2014/main" id="{4F98CE16-6B94-4376-9D44-47F7421F02A3}"/>
                </a:ext>
              </a:extLst>
            </p:cNvPr>
            <p:cNvSpPr/>
            <p:nvPr/>
          </p:nvSpPr>
          <p:spPr>
            <a:xfrm rot="18818408">
              <a:off x="3568817" y="3108414"/>
              <a:ext cx="759581" cy="1094363"/>
            </a:xfrm>
            <a:custGeom>
              <a:avLst/>
              <a:gdLst>
                <a:gd name="connsiteX0" fmla="*/ 869685 w 869685"/>
                <a:gd name="connsiteY0" fmla="*/ 705 h 1252995"/>
                <a:gd name="connsiteX1" fmla="*/ 869685 w 869685"/>
                <a:gd name="connsiteY1" fmla="*/ 1252995 h 1252995"/>
                <a:gd name="connsiteX2" fmla="*/ 0 w 869685"/>
                <a:gd name="connsiteY2" fmla="*/ 341016 h 1252995"/>
                <a:gd name="connsiteX3" fmla="*/ 153244 w 869685"/>
                <a:gd name="connsiteY3" fmla="*/ 214578 h 1252995"/>
                <a:gd name="connsiteX4" fmla="*/ 855724 w 869685"/>
                <a:gd name="connsiteY4" fmla="*/ 0 h 1252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9685" h="1252995">
                  <a:moveTo>
                    <a:pt x="869685" y="705"/>
                  </a:moveTo>
                  <a:lnTo>
                    <a:pt x="869685" y="1252995"/>
                  </a:lnTo>
                  <a:lnTo>
                    <a:pt x="0" y="341016"/>
                  </a:lnTo>
                  <a:lnTo>
                    <a:pt x="153244" y="214578"/>
                  </a:lnTo>
                  <a:cubicBezTo>
                    <a:pt x="353772" y="79105"/>
                    <a:pt x="595510" y="0"/>
                    <a:pt x="855724" y="0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22" name="Forma livre 10">
              <a:extLst>
                <a:ext uri="{FF2B5EF4-FFF2-40B4-BE49-F238E27FC236}">
                  <a16:creationId xmlns:a16="http://schemas.microsoft.com/office/drawing/2014/main" id="{DDCDBB8B-B5E6-4059-9AD0-A2D828CCC4C0}"/>
                </a:ext>
              </a:extLst>
            </p:cNvPr>
            <p:cNvSpPr/>
            <p:nvPr/>
          </p:nvSpPr>
          <p:spPr>
            <a:xfrm rot="10800000">
              <a:off x="4595828" y="3832315"/>
              <a:ext cx="772036" cy="1039336"/>
            </a:xfrm>
            <a:custGeom>
              <a:avLst/>
              <a:gdLst>
                <a:gd name="connsiteX0" fmla="*/ 883945 w 883945"/>
                <a:gd name="connsiteY0" fmla="*/ 1189992 h 1189992"/>
                <a:gd name="connsiteX1" fmla="*/ 0 w 883945"/>
                <a:gd name="connsiteY1" fmla="*/ 351236 h 1189992"/>
                <a:gd name="connsiteX2" fmla="*/ 70780 w 883945"/>
                <a:gd name="connsiteY2" fmla="*/ 286907 h 1189992"/>
                <a:gd name="connsiteX3" fmla="*/ 869984 w 883945"/>
                <a:gd name="connsiteY3" fmla="*/ 0 h 1189992"/>
                <a:gd name="connsiteX4" fmla="*/ 883945 w 883945"/>
                <a:gd name="connsiteY4" fmla="*/ 705 h 1189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3945" h="1189992">
                  <a:moveTo>
                    <a:pt x="883945" y="1189992"/>
                  </a:moveTo>
                  <a:lnTo>
                    <a:pt x="0" y="351236"/>
                  </a:lnTo>
                  <a:lnTo>
                    <a:pt x="70780" y="286907"/>
                  </a:lnTo>
                  <a:cubicBezTo>
                    <a:pt x="287965" y="107671"/>
                    <a:pt x="566401" y="0"/>
                    <a:pt x="869984" y="0"/>
                  </a:cubicBezTo>
                  <a:lnTo>
                    <a:pt x="883945" y="705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23" name="Seta para a direita 12">
              <a:extLst>
                <a:ext uri="{FF2B5EF4-FFF2-40B4-BE49-F238E27FC236}">
                  <a16:creationId xmlns:a16="http://schemas.microsoft.com/office/drawing/2014/main" id="{2D882AFE-2AB3-4644-A17C-850AC1F423A5}"/>
                </a:ext>
              </a:extLst>
            </p:cNvPr>
            <p:cNvSpPr/>
            <p:nvPr/>
          </p:nvSpPr>
          <p:spPr>
            <a:xfrm rot="19106259">
              <a:off x="5323916" y="2477596"/>
              <a:ext cx="484698" cy="438653"/>
            </a:xfrm>
            <a:prstGeom prst="rightArrow">
              <a:avLst>
                <a:gd name="adj1" fmla="val 50000"/>
                <a:gd name="adj2" fmla="val 81292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24" name="Seta para a direita 15">
              <a:extLst>
                <a:ext uri="{FF2B5EF4-FFF2-40B4-BE49-F238E27FC236}">
                  <a16:creationId xmlns:a16="http://schemas.microsoft.com/office/drawing/2014/main" id="{9E79737B-A54A-40F8-A825-06F74202099E}"/>
                </a:ext>
              </a:extLst>
            </p:cNvPr>
            <p:cNvSpPr/>
            <p:nvPr/>
          </p:nvSpPr>
          <p:spPr>
            <a:xfrm rot="16171839">
              <a:off x="4244742" y="2113885"/>
              <a:ext cx="492325" cy="438654"/>
            </a:xfrm>
            <a:prstGeom prst="rightArrow">
              <a:avLst>
                <a:gd name="adj1" fmla="val 50000"/>
                <a:gd name="adj2" fmla="val 81292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25" name="Seta para a direita 18">
              <a:extLst>
                <a:ext uri="{FF2B5EF4-FFF2-40B4-BE49-F238E27FC236}">
                  <a16:creationId xmlns:a16="http://schemas.microsoft.com/office/drawing/2014/main" id="{C77AFD3C-E7F3-4E25-BFDE-E2F96695F303}"/>
                </a:ext>
              </a:extLst>
            </p:cNvPr>
            <p:cNvSpPr/>
            <p:nvPr/>
          </p:nvSpPr>
          <p:spPr>
            <a:xfrm rot="2677478" flipH="1">
              <a:off x="3252846" y="2618957"/>
              <a:ext cx="492324" cy="438653"/>
            </a:xfrm>
            <a:prstGeom prst="rightArrow">
              <a:avLst>
                <a:gd name="adj1" fmla="val 50000"/>
                <a:gd name="adj2" fmla="val 81292"/>
              </a:avLst>
            </a:prstGeom>
            <a:solidFill>
              <a:schemeClr val="accent2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26" name="Seta para a direita 21">
              <a:extLst>
                <a:ext uri="{FF2B5EF4-FFF2-40B4-BE49-F238E27FC236}">
                  <a16:creationId xmlns:a16="http://schemas.microsoft.com/office/drawing/2014/main" id="{94E7909D-ED18-4B67-ACC0-F8E65F480BE5}"/>
                </a:ext>
              </a:extLst>
            </p:cNvPr>
            <p:cNvSpPr/>
            <p:nvPr/>
          </p:nvSpPr>
          <p:spPr>
            <a:xfrm rot="21576311" flipH="1">
              <a:off x="2923997" y="3658566"/>
              <a:ext cx="484698" cy="438653"/>
            </a:xfrm>
            <a:prstGeom prst="rightArrow">
              <a:avLst>
                <a:gd name="adj1" fmla="val 50000"/>
                <a:gd name="adj2" fmla="val 81292"/>
              </a:avLst>
            </a:prstGeom>
            <a:solidFill>
              <a:schemeClr val="accent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27" name="Seta para a direita 24">
              <a:extLst>
                <a:ext uri="{FF2B5EF4-FFF2-40B4-BE49-F238E27FC236}">
                  <a16:creationId xmlns:a16="http://schemas.microsoft.com/office/drawing/2014/main" id="{1EF7DD69-6DD3-4D36-84C7-33238F832F4A}"/>
                </a:ext>
              </a:extLst>
            </p:cNvPr>
            <p:cNvSpPr/>
            <p:nvPr/>
          </p:nvSpPr>
          <p:spPr>
            <a:xfrm rot="18877478" flipH="1">
              <a:off x="3437509" y="4644006"/>
              <a:ext cx="484698" cy="438654"/>
            </a:xfrm>
            <a:prstGeom prst="rightArrow">
              <a:avLst>
                <a:gd name="adj1" fmla="val 50000"/>
                <a:gd name="adj2" fmla="val 81292"/>
              </a:avLst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28" name="Seta para a direita 27">
              <a:extLst>
                <a:ext uri="{FF2B5EF4-FFF2-40B4-BE49-F238E27FC236}">
                  <a16:creationId xmlns:a16="http://schemas.microsoft.com/office/drawing/2014/main" id="{7CD40382-55A3-43F9-BA4D-0CDB47F1B080}"/>
                </a:ext>
              </a:extLst>
            </p:cNvPr>
            <p:cNvSpPr/>
            <p:nvPr/>
          </p:nvSpPr>
          <p:spPr>
            <a:xfrm rot="5347378">
              <a:off x="4471286" y="4965883"/>
              <a:ext cx="492325" cy="438654"/>
            </a:xfrm>
            <a:prstGeom prst="rightArrow">
              <a:avLst>
                <a:gd name="adj1" fmla="val 50000"/>
                <a:gd name="adj2" fmla="val 81292"/>
              </a:avLst>
            </a:prstGeom>
            <a:solidFill>
              <a:schemeClr val="accent4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29" name="Seta para a direita 30">
              <a:extLst>
                <a:ext uri="{FF2B5EF4-FFF2-40B4-BE49-F238E27FC236}">
                  <a16:creationId xmlns:a16="http://schemas.microsoft.com/office/drawing/2014/main" id="{AD3938A3-D5BC-4356-B790-2C2460B54F02}"/>
                </a:ext>
              </a:extLst>
            </p:cNvPr>
            <p:cNvSpPr/>
            <p:nvPr/>
          </p:nvSpPr>
          <p:spPr>
            <a:xfrm rot="2602522">
              <a:off x="5461374" y="4523516"/>
              <a:ext cx="530816" cy="438653"/>
            </a:xfrm>
            <a:prstGeom prst="rightArrow">
              <a:avLst>
                <a:gd name="adj1" fmla="val 50000"/>
                <a:gd name="adj2" fmla="val 81292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30" name="Seta para a direita 33">
              <a:extLst>
                <a:ext uri="{FF2B5EF4-FFF2-40B4-BE49-F238E27FC236}">
                  <a16:creationId xmlns:a16="http://schemas.microsoft.com/office/drawing/2014/main" id="{1DBF3F01-3150-4F81-99D4-DFDA3C60DFAC}"/>
                </a:ext>
              </a:extLst>
            </p:cNvPr>
            <p:cNvSpPr/>
            <p:nvPr/>
          </p:nvSpPr>
          <p:spPr>
            <a:xfrm rot="21562212">
              <a:off x="5773037" y="3439853"/>
              <a:ext cx="484698" cy="438653"/>
            </a:xfrm>
            <a:prstGeom prst="rightArrow">
              <a:avLst>
                <a:gd name="adj1" fmla="val 50000"/>
                <a:gd name="adj2" fmla="val 81292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31" name="Fluxograma: Conector 35">
              <a:extLst>
                <a:ext uri="{FF2B5EF4-FFF2-40B4-BE49-F238E27FC236}">
                  <a16:creationId xmlns:a16="http://schemas.microsoft.com/office/drawing/2014/main" id="{062FF41C-2C7E-4004-B7B1-BFE14C7D9228}"/>
                </a:ext>
              </a:extLst>
            </p:cNvPr>
            <p:cNvSpPr/>
            <p:nvPr/>
          </p:nvSpPr>
          <p:spPr>
            <a:xfrm>
              <a:off x="3879190" y="3060214"/>
              <a:ext cx="1449830" cy="1449830"/>
            </a:xfrm>
            <a:prstGeom prst="flowChartConnector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139700">
                <a:prstClr val="black">
                  <a:alpha val="59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32" name="CaixaDeTexto 160">
              <a:extLst>
                <a:ext uri="{FF2B5EF4-FFF2-40B4-BE49-F238E27FC236}">
                  <a16:creationId xmlns:a16="http://schemas.microsoft.com/office/drawing/2014/main" id="{889BD504-D2D5-48A4-AEDC-DA591056D8D5}"/>
                </a:ext>
              </a:extLst>
            </p:cNvPr>
            <p:cNvSpPr txBox="1"/>
            <p:nvPr/>
          </p:nvSpPr>
          <p:spPr>
            <a:xfrm>
              <a:off x="3777291" y="3308316"/>
              <a:ext cx="1637072" cy="905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PERSONAL LEADERSHIP 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19E74397-4269-4013-B3F2-971A3C0FD419}"/>
                </a:ext>
              </a:extLst>
            </p:cNvPr>
            <p:cNvSpPr txBox="1"/>
            <p:nvPr/>
          </p:nvSpPr>
          <p:spPr>
            <a:xfrm>
              <a:off x="5725775" y="1822992"/>
              <a:ext cx="105473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cs typeface="Arial" pitchFamily="34" charset="0"/>
                </a:rPr>
                <a:t>Empower </a:t>
              </a: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3AC7DB86-854E-4DE8-903C-A1F545F4E404}"/>
                </a:ext>
              </a:extLst>
            </p:cNvPr>
            <p:cNvSpPr txBox="1"/>
            <p:nvPr/>
          </p:nvSpPr>
          <p:spPr>
            <a:xfrm>
              <a:off x="3896618" y="1114830"/>
              <a:ext cx="11338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cs typeface="Arial" pitchFamily="34" charset="0"/>
                </a:rPr>
                <a:t>Holding Accountable 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5ADBA7A1-9481-4405-AA0E-68497E27740B}"/>
                </a:ext>
              </a:extLst>
            </p:cNvPr>
            <p:cNvSpPr txBox="1"/>
            <p:nvPr/>
          </p:nvSpPr>
          <p:spPr>
            <a:xfrm>
              <a:off x="6468782" y="3511932"/>
              <a:ext cx="105473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cs typeface="Arial" pitchFamily="34" charset="0"/>
                </a:rPr>
                <a:t>Enabling  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3E232FC8-1656-4BB0-B430-6EEF635594BD}"/>
                </a:ext>
              </a:extLst>
            </p:cNvPr>
            <p:cNvSpPr txBox="1"/>
            <p:nvPr/>
          </p:nvSpPr>
          <p:spPr>
            <a:xfrm>
              <a:off x="5903397" y="5308806"/>
              <a:ext cx="105473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cs typeface="Arial" pitchFamily="34" charset="0"/>
                </a:rPr>
                <a:t>Inspiring 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C2EF84FB-6692-4EEE-8240-FFEF9D5BC7FD}"/>
                </a:ext>
              </a:extLst>
            </p:cNvPr>
            <p:cNvSpPr txBox="1"/>
            <p:nvPr/>
          </p:nvSpPr>
          <p:spPr>
            <a:xfrm>
              <a:off x="4205987" y="5964029"/>
              <a:ext cx="105473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cs typeface="Arial" pitchFamily="34" charset="0"/>
                </a:rPr>
                <a:t>Counting 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F799F5FF-52A0-425A-BC05-22E3F39FDFAD}"/>
                </a:ext>
              </a:extLst>
            </p:cNvPr>
            <p:cNvSpPr txBox="1"/>
            <p:nvPr/>
          </p:nvSpPr>
          <p:spPr>
            <a:xfrm>
              <a:off x="2467739" y="5454318"/>
              <a:ext cx="105473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cs typeface="Arial" pitchFamily="34" charset="0"/>
                </a:rPr>
                <a:t>Acting 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C179093E-B07D-4BEE-8E1F-F38B53F156D4}"/>
                </a:ext>
              </a:extLst>
            </p:cNvPr>
            <p:cNvSpPr txBox="1"/>
            <p:nvPr/>
          </p:nvSpPr>
          <p:spPr>
            <a:xfrm>
              <a:off x="1632130" y="3732997"/>
              <a:ext cx="105473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cs typeface="Arial" pitchFamily="34" charset="0"/>
                </a:rPr>
                <a:t>Developing 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54C8C654-AE7E-4533-8C0B-BA63790BAAA8}"/>
                </a:ext>
              </a:extLst>
            </p:cNvPr>
            <p:cNvSpPr txBox="1"/>
            <p:nvPr/>
          </p:nvSpPr>
          <p:spPr>
            <a:xfrm>
              <a:off x="2154784" y="2077788"/>
              <a:ext cx="105473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cs typeface="Arial" pitchFamily="34" charset="0"/>
                </a:rPr>
                <a:t>Visioning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341666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E49B631-C723-4BEF-A174-6B58BE81B1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PERSONAL LEADERSHIP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976281-85B5-48DA-BA2A-03160B85C7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Personal Leadership Framework 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B18781F-85DE-4204-B855-B9F56AF09F7F}"/>
              </a:ext>
            </a:extLst>
          </p:cNvPr>
          <p:cNvGrpSpPr/>
          <p:nvPr/>
        </p:nvGrpSpPr>
        <p:grpSpPr>
          <a:xfrm>
            <a:off x="1545374" y="738524"/>
            <a:ext cx="6053252" cy="5960732"/>
            <a:chOff x="1551197" y="766809"/>
            <a:chExt cx="6053252" cy="5960732"/>
          </a:xfrm>
        </p:grpSpPr>
        <p:sp>
          <p:nvSpPr>
            <p:cNvPr id="66" name="Fluxograma: Conector 123">
              <a:extLst>
                <a:ext uri="{FF2B5EF4-FFF2-40B4-BE49-F238E27FC236}">
                  <a16:creationId xmlns:a16="http://schemas.microsoft.com/office/drawing/2014/main" id="{9ABF9A60-6740-463D-9A77-88F64CF857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30260" y="1350443"/>
              <a:ext cx="1351979" cy="1351973"/>
            </a:xfrm>
            <a:prstGeom prst="flowChartConnector">
              <a:avLst/>
            </a:prstGeom>
            <a:solidFill>
              <a:schemeClr val="accent2"/>
            </a:solidFill>
            <a:ln w="5715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67" name="Fluxograma: Conector 124">
              <a:extLst>
                <a:ext uri="{FF2B5EF4-FFF2-40B4-BE49-F238E27FC236}">
                  <a16:creationId xmlns:a16="http://schemas.microsoft.com/office/drawing/2014/main" id="{764A3E0B-6A68-459C-BED3-6ED55ACEF4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6706" y="1436888"/>
              <a:ext cx="1179088" cy="1179084"/>
            </a:xfrm>
            <a:prstGeom prst="flowChartConnector">
              <a:avLst/>
            </a:prstGeom>
            <a:noFill/>
            <a:ln w="19050" cap="flat" cmpd="sng" algn="ctr">
              <a:solidFill>
                <a:schemeClr val="accent2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68" name="Fluxograma: Conector 125">
              <a:extLst>
                <a:ext uri="{FF2B5EF4-FFF2-40B4-BE49-F238E27FC236}">
                  <a16:creationId xmlns:a16="http://schemas.microsoft.com/office/drawing/2014/main" id="{7A9207F9-8E4C-405D-9CAC-105E913A039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86413" y="1506594"/>
              <a:ext cx="1039672" cy="1039669"/>
            </a:xfrm>
            <a:prstGeom prst="flowChartConnector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70" name="Fluxograma: Conector 123">
              <a:extLst>
                <a:ext uri="{FF2B5EF4-FFF2-40B4-BE49-F238E27FC236}">
                  <a16:creationId xmlns:a16="http://schemas.microsoft.com/office/drawing/2014/main" id="{1A42B7CA-7041-4ABC-9D6B-AE3ED49708B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52470" y="2992107"/>
              <a:ext cx="1351979" cy="1351973"/>
            </a:xfrm>
            <a:prstGeom prst="flowChartConnector">
              <a:avLst/>
            </a:prstGeom>
            <a:solidFill>
              <a:schemeClr val="accent3"/>
            </a:solidFill>
            <a:ln w="5715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71" name="Fluxograma: Conector 124">
              <a:extLst>
                <a:ext uri="{FF2B5EF4-FFF2-40B4-BE49-F238E27FC236}">
                  <a16:creationId xmlns:a16="http://schemas.microsoft.com/office/drawing/2014/main" id="{B967E18D-3B46-496A-B62F-79727F93BA9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38916" y="3078552"/>
              <a:ext cx="1179088" cy="1179084"/>
            </a:xfrm>
            <a:prstGeom prst="flowChartConnector">
              <a:avLst/>
            </a:prstGeom>
            <a:noFill/>
            <a:ln w="19050" cap="flat" cmpd="sng" algn="ctr">
              <a:solidFill>
                <a:schemeClr val="accent3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72" name="Fluxograma: Conector 125">
              <a:extLst>
                <a:ext uri="{FF2B5EF4-FFF2-40B4-BE49-F238E27FC236}">
                  <a16:creationId xmlns:a16="http://schemas.microsoft.com/office/drawing/2014/main" id="{C8ED3952-128D-4CC3-B3CB-6767373D39C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408623" y="3148258"/>
              <a:ext cx="1039672" cy="1039669"/>
            </a:xfrm>
            <a:prstGeom prst="flowChartConnector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74" name="Fluxograma: Conector 123">
              <a:extLst>
                <a:ext uri="{FF2B5EF4-FFF2-40B4-BE49-F238E27FC236}">
                  <a16:creationId xmlns:a16="http://schemas.microsoft.com/office/drawing/2014/main" id="{EE19A288-72B5-42C5-8A42-7C3E291186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2910" y="4738684"/>
              <a:ext cx="1351979" cy="1351973"/>
            </a:xfrm>
            <a:prstGeom prst="flowChartConnector">
              <a:avLst/>
            </a:prstGeom>
            <a:solidFill>
              <a:schemeClr val="accent4"/>
            </a:solidFill>
            <a:ln w="5715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75" name="Fluxograma: Conector 124">
              <a:extLst>
                <a:ext uri="{FF2B5EF4-FFF2-40B4-BE49-F238E27FC236}">
                  <a16:creationId xmlns:a16="http://schemas.microsoft.com/office/drawing/2014/main" id="{4F19ECEE-953F-4114-A3B5-95E48E56E59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89356" y="4825129"/>
              <a:ext cx="1179088" cy="1179084"/>
            </a:xfrm>
            <a:prstGeom prst="flowChartConnector">
              <a:avLst/>
            </a:prstGeom>
            <a:noFill/>
            <a:ln w="19050" cap="flat" cmpd="sng" algn="ctr">
              <a:solidFill>
                <a:schemeClr val="accent4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76" name="Fluxograma: Conector 125">
              <a:extLst>
                <a:ext uri="{FF2B5EF4-FFF2-40B4-BE49-F238E27FC236}">
                  <a16:creationId xmlns:a16="http://schemas.microsoft.com/office/drawing/2014/main" id="{D65E1517-0634-47C9-A88A-32921EF7F90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59063" y="4894835"/>
              <a:ext cx="1039672" cy="1039669"/>
            </a:xfrm>
            <a:prstGeom prst="flowChartConnector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78" name="Fluxograma: Conector 123">
              <a:extLst>
                <a:ext uri="{FF2B5EF4-FFF2-40B4-BE49-F238E27FC236}">
                  <a16:creationId xmlns:a16="http://schemas.microsoft.com/office/drawing/2014/main" id="{EA0FF253-08DA-4B99-9B79-7140CD80BE0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3011" y="5375568"/>
              <a:ext cx="1351979" cy="1351973"/>
            </a:xfrm>
            <a:prstGeom prst="flowChartConnector">
              <a:avLst/>
            </a:prstGeom>
            <a:solidFill>
              <a:schemeClr val="accent1">
                <a:lumMod val="75000"/>
              </a:schemeClr>
            </a:solidFill>
            <a:ln w="5715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79" name="Fluxograma: Conector 124">
              <a:extLst>
                <a:ext uri="{FF2B5EF4-FFF2-40B4-BE49-F238E27FC236}">
                  <a16:creationId xmlns:a16="http://schemas.microsoft.com/office/drawing/2014/main" id="{26AAB9C0-2379-4046-B8A4-D1BE328778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139457" y="5462013"/>
              <a:ext cx="1179088" cy="1179084"/>
            </a:xfrm>
            <a:prstGeom prst="flowChartConnector">
              <a:avLst/>
            </a:prstGeom>
            <a:noFill/>
            <a:ln w="19050" cap="flat" cmpd="sng" algn="ctr">
              <a:solidFill>
                <a:schemeClr val="accent1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80" name="Fluxograma: Conector 125">
              <a:extLst>
                <a:ext uri="{FF2B5EF4-FFF2-40B4-BE49-F238E27FC236}">
                  <a16:creationId xmlns:a16="http://schemas.microsoft.com/office/drawing/2014/main" id="{31FE383C-03AF-4DA0-B387-CB859306C2E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09164" y="5531719"/>
              <a:ext cx="1039672" cy="1039669"/>
            </a:xfrm>
            <a:prstGeom prst="flowChartConnector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82" name="Fluxograma: Conector 123">
              <a:extLst>
                <a:ext uri="{FF2B5EF4-FFF2-40B4-BE49-F238E27FC236}">
                  <a16:creationId xmlns:a16="http://schemas.microsoft.com/office/drawing/2014/main" id="{7549963A-8E5B-4689-ACEC-579C8BCD22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63417" y="4880123"/>
              <a:ext cx="1351979" cy="1351973"/>
            </a:xfrm>
            <a:prstGeom prst="flowChartConnector">
              <a:avLst/>
            </a:prstGeom>
            <a:solidFill>
              <a:schemeClr val="accent2">
                <a:lumMod val="75000"/>
              </a:schemeClr>
            </a:solidFill>
            <a:ln w="5715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83" name="Fluxograma: Conector 124">
              <a:extLst>
                <a:ext uri="{FF2B5EF4-FFF2-40B4-BE49-F238E27FC236}">
                  <a16:creationId xmlns:a16="http://schemas.microsoft.com/office/drawing/2014/main" id="{2A3AD33C-8406-4C50-A769-F5904BA7B9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449863" y="4966568"/>
              <a:ext cx="1179088" cy="1179084"/>
            </a:xfrm>
            <a:prstGeom prst="flowChartConnector">
              <a:avLst/>
            </a:prstGeom>
            <a:noFill/>
            <a:ln w="19050" cap="flat" cmpd="sng" algn="ctr">
              <a:solidFill>
                <a:schemeClr val="accent2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84" name="Fluxograma: Conector 125">
              <a:extLst>
                <a:ext uri="{FF2B5EF4-FFF2-40B4-BE49-F238E27FC236}">
                  <a16:creationId xmlns:a16="http://schemas.microsoft.com/office/drawing/2014/main" id="{F8F9AD46-52A0-43A8-9C83-520436090F7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19570" y="5036274"/>
              <a:ext cx="1039672" cy="1039669"/>
            </a:xfrm>
            <a:prstGeom prst="flowChartConnector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86" name="Fluxograma: Conector 123">
              <a:extLst>
                <a:ext uri="{FF2B5EF4-FFF2-40B4-BE49-F238E27FC236}">
                  <a16:creationId xmlns:a16="http://schemas.microsoft.com/office/drawing/2014/main" id="{CD4B1B46-58EF-4252-B70A-9325CF67C9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51197" y="3204713"/>
              <a:ext cx="1351979" cy="1351973"/>
            </a:xfrm>
            <a:prstGeom prst="flowChartConnector">
              <a:avLst/>
            </a:prstGeom>
            <a:solidFill>
              <a:schemeClr val="accent3">
                <a:lumMod val="75000"/>
              </a:schemeClr>
            </a:solidFill>
            <a:ln w="5715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87" name="Fluxograma: Conector 124">
              <a:extLst>
                <a:ext uri="{FF2B5EF4-FFF2-40B4-BE49-F238E27FC236}">
                  <a16:creationId xmlns:a16="http://schemas.microsoft.com/office/drawing/2014/main" id="{32060955-862B-4709-B592-4641D1CFD0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37643" y="3291158"/>
              <a:ext cx="1179088" cy="1179084"/>
            </a:xfrm>
            <a:prstGeom prst="flowChartConnector">
              <a:avLst/>
            </a:prstGeom>
            <a:noFill/>
            <a:ln w="19050" cap="flat" cmpd="sng" algn="ctr">
              <a:solidFill>
                <a:schemeClr val="accent3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88" name="Fluxograma: Conector 125">
              <a:extLst>
                <a:ext uri="{FF2B5EF4-FFF2-40B4-BE49-F238E27FC236}">
                  <a16:creationId xmlns:a16="http://schemas.microsoft.com/office/drawing/2014/main" id="{1603B22D-BD43-4838-9AE4-31181BA786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07350" y="3360864"/>
              <a:ext cx="1039672" cy="1039669"/>
            </a:xfrm>
            <a:prstGeom prst="flowChartConnector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90" name="Fluxograma: Conector 123">
              <a:extLst>
                <a:ext uri="{FF2B5EF4-FFF2-40B4-BE49-F238E27FC236}">
                  <a16:creationId xmlns:a16="http://schemas.microsoft.com/office/drawing/2014/main" id="{F210690F-D264-4F8A-84CC-0D8B88857A1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59222" y="1595837"/>
              <a:ext cx="1351979" cy="1351973"/>
            </a:xfrm>
            <a:prstGeom prst="flowChartConnector">
              <a:avLst/>
            </a:prstGeom>
            <a:solidFill>
              <a:schemeClr val="accent4">
                <a:lumMod val="75000"/>
              </a:schemeClr>
            </a:solidFill>
            <a:ln w="5715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91" name="Fluxograma: Conector 124">
              <a:extLst>
                <a:ext uri="{FF2B5EF4-FFF2-40B4-BE49-F238E27FC236}">
                  <a16:creationId xmlns:a16="http://schemas.microsoft.com/office/drawing/2014/main" id="{7F9C16FB-7429-480F-B63F-9ED7D53652E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45668" y="1682282"/>
              <a:ext cx="1179088" cy="1179084"/>
            </a:xfrm>
            <a:prstGeom prst="flowChartConnector">
              <a:avLst/>
            </a:prstGeom>
            <a:noFill/>
            <a:ln w="19050" cap="flat" cmpd="sng" algn="ctr">
              <a:solidFill>
                <a:schemeClr val="accent4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92" name="Fluxograma: Conector 125">
              <a:extLst>
                <a:ext uri="{FF2B5EF4-FFF2-40B4-BE49-F238E27FC236}">
                  <a16:creationId xmlns:a16="http://schemas.microsoft.com/office/drawing/2014/main" id="{74D47891-C7BE-4CE2-B519-8FCB76B22CB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15375" y="1751988"/>
              <a:ext cx="1039672" cy="1039669"/>
            </a:xfrm>
            <a:prstGeom prst="flowChartConnector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36" name="Fluxograma: Conector 123">
              <a:extLst>
                <a:ext uri="{FF2B5EF4-FFF2-40B4-BE49-F238E27FC236}">
                  <a16:creationId xmlns:a16="http://schemas.microsoft.com/office/drawing/2014/main" id="{A828BC4E-556E-42D4-BF25-5B796F056D5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90771" y="766809"/>
              <a:ext cx="1351979" cy="1351973"/>
            </a:xfrm>
            <a:prstGeom prst="flowChartConnector">
              <a:avLst/>
            </a:prstGeom>
            <a:solidFill>
              <a:schemeClr val="accent1"/>
            </a:solidFill>
            <a:ln w="5715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37" name="Fluxograma: Conector 124">
              <a:extLst>
                <a:ext uri="{FF2B5EF4-FFF2-40B4-BE49-F238E27FC236}">
                  <a16:creationId xmlns:a16="http://schemas.microsoft.com/office/drawing/2014/main" id="{E68BAB10-F669-4B80-A879-AFEECD7D3C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77217" y="853254"/>
              <a:ext cx="1179088" cy="1179084"/>
            </a:xfrm>
            <a:prstGeom prst="flowChartConnector">
              <a:avLst/>
            </a:prstGeom>
            <a:noFill/>
            <a:ln w="190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38" name="Fluxograma: Conector 125">
              <a:extLst>
                <a:ext uri="{FF2B5EF4-FFF2-40B4-BE49-F238E27FC236}">
                  <a16:creationId xmlns:a16="http://schemas.microsoft.com/office/drawing/2014/main" id="{F6385E59-6DDA-4973-942B-94BF30C53E1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46924" y="922960"/>
              <a:ext cx="1039672" cy="1039669"/>
            </a:xfrm>
            <a:prstGeom prst="flowChartConnector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5" name="Forma livre 3">
              <a:extLst>
                <a:ext uri="{FF2B5EF4-FFF2-40B4-BE49-F238E27FC236}">
                  <a16:creationId xmlns:a16="http://schemas.microsoft.com/office/drawing/2014/main" id="{320CCFCF-F220-4AD8-80D3-46F47F4F77F6}"/>
                </a:ext>
              </a:extLst>
            </p:cNvPr>
            <p:cNvSpPr/>
            <p:nvPr/>
          </p:nvSpPr>
          <p:spPr>
            <a:xfrm>
              <a:off x="3823786" y="2706599"/>
              <a:ext cx="780066" cy="1082120"/>
            </a:xfrm>
            <a:custGeom>
              <a:avLst/>
              <a:gdLst>
                <a:gd name="connsiteX0" fmla="*/ 904898 w 918859"/>
                <a:gd name="connsiteY0" fmla="*/ 0 h 1274656"/>
                <a:gd name="connsiteX1" fmla="*/ 918859 w 918859"/>
                <a:gd name="connsiteY1" fmla="*/ 705 h 1274656"/>
                <a:gd name="connsiteX2" fmla="*/ 918859 w 918859"/>
                <a:gd name="connsiteY2" fmla="*/ 1274656 h 1274656"/>
                <a:gd name="connsiteX3" fmla="*/ 0 w 918859"/>
                <a:gd name="connsiteY3" fmla="*/ 386121 h 1274656"/>
                <a:gd name="connsiteX4" fmla="*/ 16470 w 918859"/>
                <a:gd name="connsiteY4" fmla="*/ 367999 h 1274656"/>
                <a:gd name="connsiteX5" fmla="*/ 904898 w 918859"/>
                <a:gd name="connsiteY5" fmla="*/ 0 h 1274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8859" h="1274656">
                  <a:moveTo>
                    <a:pt x="904898" y="0"/>
                  </a:moveTo>
                  <a:lnTo>
                    <a:pt x="918859" y="705"/>
                  </a:lnTo>
                  <a:lnTo>
                    <a:pt x="918859" y="1274656"/>
                  </a:lnTo>
                  <a:lnTo>
                    <a:pt x="0" y="386121"/>
                  </a:lnTo>
                  <a:lnTo>
                    <a:pt x="16470" y="367999"/>
                  </a:lnTo>
                  <a:cubicBezTo>
                    <a:pt x="243839" y="140631"/>
                    <a:pt x="557946" y="0"/>
                    <a:pt x="904898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6" name="Forma livre 4">
              <a:extLst>
                <a:ext uri="{FF2B5EF4-FFF2-40B4-BE49-F238E27FC236}">
                  <a16:creationId xmlns:a16="http://schemas.microsoft.com/office/drawing/2014/main" id="{0319D0B9-020F-4F52-8070-954AAD71621D}"/>
                </a:ext>
              </a:extLst>
            </p:cNvPr>
            <p:cNvSpPr/>
            <p:nvPr/>
          </p:nvSpPr>
          <p:spPr>
            <a:xfrm rot="2769176">
              <a:off x="4331920" y="2594891"/>
              <a:ext cx="780066" cy="1082121"/>
            </a:xfrm>
            <a:custGeom>
              <a:avLst/>
              <a:gdLst>
                <a:gd name="connsiteX0" fmla="*/ 904898 w 918859"/>
                <a:gd name="connsiteY0" fmla="*/ 0 h 1274656"/>
                <a:gd name="connsiteX1" fmla="*/ 918859 w 918859"/>
                <a:gd name="connsiteY1" fmla="*/ 705 h 1274656"/>
                <a:gd name="connsiteX2" fmla="*/ 918859 w 918859"/>
                <a:gd name="connsiteY2" fmla="*/ 1274656 h 1274656"/>
                <a:gd name="connsiteX3" fmla="*/ 0 w 918859"/>
                <a:gd name="connsiteY3" fmla="*/ 386121 h 1274656"/>
                <a:gd name="connsiteX4" fmla="*/ 16470 w 918859"/>
                <a:gd name="connsiteY4" fmla="*/ 367999 h 1274656"/>
                <a:gd name="connsiteX5" fmla="*/ 904898 w 918859"/>
                <a:gd name="connsiteY5" fmla="*/ 0 h 1274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8859" h="1274656">
                  <a:moveTo>
                    <a:pt x="904898" y="0"/>
                  </a:moveTo>
                  <a:lnTo>
                    <a:pt x="918859" y="705"/>
                  </a:lnTo>
                  <a:lnTo>
                    <a:pt x="918859" y="1274656"/>
                  </a:lnTo>
                  <a:lnTo>
                    <a:pt x="0" y="386121"/>
                  </a:lnTo>
                  <a:lnTo>
                    <a:pt x="16470" y="367999"/>
                  </a:lnTo>
                  <a:cubicBezTo>
                    <a:pt x="243839" y="140631"/>
                    <a:pt x="557946" y="0"/>
                    <a:pt x="904898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7" name="Forma livre 5">
              <a:extLst>
                <a:ext uri="{FF2B5EF4-FFF2-40B4-BE49-F238E27FC236}">
                  <a16:creationId xmlns:a16="http://schemas.microsoft.com/office/drawing/2014/main" id="{63F4C4C1-94BF-4895-9172-A99D51123C49}"/>
                </a:ext>
              </a:extLst>
            </p:cNvPr>
            <p:cNvSpPr/>
            <p:nvPr/>
          </p:nvSpPr>
          <p:spPr>
            <a:xfrm rot="5607729">
              <a:off x="4737797" y="2858237"/>
              <a:ext cx="780066" cy="1080818"/>
            </a:xfrm>
            <a:custGeom>
              <a:avLst/>
              <a:gdLst>
                <a:gd name="connsiteX0" fmla="*/ 0 w 918859"/>
                <a:gd name="connsiteY0" fmla="*/ 384586 h 1273121"/>
                <a:gd name="connsiteX1" fmla="*/ 16470 w 918859"/>
                <a:gd name="connsiteY1" fmla="*/ 366464 h 1273121"/>
                <a:gd name="connsiteX2" fmla="*/ 776436 w 918859"/>
                <a:gd name="connsiteY2" fmla="*/ 4952 h 1273121"/>
                <a:gd name="connsiteX3" fmla="*/ 874491 w 918859"/>
                <a:gd name="connsiteY3" fmla="*/ 0 h 1273121"/>
                <a:gd name="connsiteX4" fmla="*/ 918859 w 918859"/>
                <a:gd name="connsiteY4" fmla="*/ 733359 h 1273121"/>
                <a:gd name="connsiteX5" fmla="*/ 918859 w 918859"/>
                <a:gd name="connsiteY5" fmla="*/ 1273121 h 1273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8859" h="1273121">
                  <a:moveTo>
                    <a:pt x="0" y="384586"/>
                  </a:moveTo>
                  <a:lnTo>
                    <a:pt x="16470" y="366464"/>
                  </a:lnTo>
                  <a:cubicBezTo>
                    <a:pt x="215418" y="167517"/>
                    <a:pt x="480775" y="34978"/>
                    <a:pt x="776436" y="4952"/>
                  </a:cubicBezTo>
                  <a:lnTo>
                    <a:pt x="874491" y="0"/>
                  </a:lnTo>
                  <a:lnTo>
                    <a:pt x="918859" y="733359"/>
                  </a:lnTo>
                  <a:lnTo>
                    <a:pt x="918859" y="1273121"/>
                  </a:lnTo>
                  <a:close/>
                </a:path>
              </a:pathLst>
            </a:cu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8" name="Forma livre 6">
              <a:extLst>
                <a:ext uri="{FF2B5EF4-FFF2-40B4-BE49-F238E27FC236}">
                  <a16:creationId xmlns:a16="http://schemas.microsoft.com/office/drawing/2014/main" id="{695D513E-8AF5-4BD7-8F82-BF19D87DFF83}"/>
                </a:ext>
              </a:extLst>
            </p:cNvPr>
            <p:cNvSpPr/>
            <p:nvPr/>
          </p:nvSpPr>
          <p:spPr>
            <a:xfrm rot="8056632">
              <a:off x="4827851" y="3363205"/>
              <a:ext cx="780066" cy="1082121"/>
            </a:xfrm>
            <a:custGeom>
              <a:avLst/>
              <a:gdLst>
                <a:gd name="connsiteX0" fmla="*/ 904898 w 918859"/>
                <a:gd name="connsiteY0" fmla="*/ 0 h 1274656"/>
                <a:gd name="connsiteX1" fmla="*/ 918859 w 918859"/>
                <a:gd name="connsiteY1" fmla="*/ 705 h 1274656"/>
                <a:gd name="connsiteX2" fmla="*/ 918859 w 918859"/>
                <a:gd name="connsiteY2" fmla="*/ 1274656 h 1274656"/>
                <a:gd name="connsiteX3" fmla="*/ 0 w 918859"/>
                <a:gd name="connsiteY3" fmla="*/ 386121 h 1274656"/>
                <a:gd name="connsiteX4" fmla="*/ 16470 w 918859"/>
                <a:gd name="connsiteY4" fmla="*/ 367999 h 1274656"/>
                <a:gd name="connsiteX5" fmla="*/ 904898 w 918859"/>
                <a:gd name="connsiteY5" fmla="*/ 0 h 1274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8859" h="1274656">
                  <a:moveTo>
                    <a:pt x="904898" y="0"/>
                  </a:moveTo>
                  <a:lnTo>
                    <a:pt x="918859" y="705"/>
                  </a:lnTo>
                  <a:lnTo>
                    <a:pt x="918859" y="1274656"/>
                  </a:lnTo>
                  <a:lnTo>
                    <a:pt x="0" y="386121"/>
                  </a:lnTo>
                  <a:lnTo>
                    <a:pt x="16470" y="367999"/>
                  </a:lnTo>
                  <a:cubicBezTo>
                    <a:pt x="243839" y="140631"/>
                    <a:pt x="557946" y="0"/>
                    <a:pt x="904898" y="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9" name="Forma livre 7">
              <a:extLst>
                <a:ext uri="{FF2B5EF4-FFF2-40B4-BE49-F238E27FC236}">
                  <a16:creationId xmlns:a16="http://schemas.microsoft.com/office/drawing/2014/main" id="{9FFD1ED2-E33D-4CF4-8520-CFDFCE538BE1}"/>
                </a:ext>
              </a:extLst>
            </p:cNvPr>
            <p:cNvSpPr/>
            <p:nvPr/>
          </p:nvSpPr>
          <p:spPr>
            <a:xfrm rot="13614031">
              <a:off x="4097999" y="3871579"/>
              <a:ext cx="780066" cy="1082121"/>
            </a:xfrm>
            <a:custGeom>
              <a:avLst/>
              <a:gdLst>
                <a:gd name="connsiteX0" fmla="*/ 904898 w 918859"/>
                <a:gd name="connsiteY0" fmla="*/ 0 h 1274656"/>
                <a:gd name="connsiteX1" fmla="*/ 918859 w 918859"/>
                <a:gd name="connsiteY1" fmla="*/ 705 h 1274656"/>
                <a:gd name="connsiteX2" fmla="*/ 918859 w 918859"/>
                <a:gd name="connsiteY2" fmla="*/ 1274656 h 1274656"/>
                <a:gd name="connsiteX3" fmla="*/ 0 w 918859"/>
                <a:gd name="connsiteY3" fmla="*/ 386121 h 1274656"/>
                <a:gd name="connsiteX4" fmla="*/ 16470 w 918859"/>
                <a:gd name="connsiteY4" fmla="*/ 367999 h 1274656"/>
                <a:gd name="connsiteX5" fmla="*/ 904898 w 918859"/>
                <a:gd name="connsiteY5" fmla="*/ 0 h 1274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8859" h="1274656">
                  <a:moveTo>
                    <a:pt x="904898" y="0"/>
                  </a:moveTo>
                  <a:lnTo>
                    <a:pt x="918859" y="705"/>
                  </a:lnTo>
                  <a:lnTo>
                    <a:pt x="918859" y="1274656"/>
                  </a:lnTo>
                  <a:lnTo>
                    <a:pt x="0" y="386121"/>
                  </a:lnTo>
                  <a:lnTo>
                    <a:pt x="16470" y="367999"/>
                  </a:lnTo>
                  <a:cubicBezTo>
                    <a:pt x="243839" y="140631"/>
                    <a:pt x="557946" y="0"/>
                    <a:pt x="904898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0" name="Forma livre 8">
              <a:extLst>
                <a:ext uri="{FF2B5EF4-FFF2-40B4-BE49-F238E27FC236}">
                  <a16:creationId xmlns:a16="http://schemas.microsoft.com/office/drawing/2014/main" id="{ACC40E10-FD5D-424A-AD2E-42EF7E3E2CF5}"/>
                </a:ext>
              </a:extLst>
            </p:cNvPr>
            <p:cNvSpPr/>
            <p:nvPr/>
          </p:nvSpPr>
          <p:spPr>
            <a:xfrm rot="16200000">
              <a:off x="3677844" y="3596582"/>
              <a:ext cx="780066" cy="1082121"/>
            </a:xfrm>
            <a:custGeom>
              <a:avLst/>
              <a:gdLst>
                <a:gd name="connsiteX0" fmla="*/ 904898 w 918859"/>
                <a:gd name="connsiteY0" fmla="*/ 0 h 1274656"/>
                <a:gd name="connsiteX1" fmla="*/ 918859 w 918859"/>
                <a:gd name="connsiteY1" fmla="*/ 705 h 1274656"/>
                <a:gd name="connsiteX2" fmla="*/ 918859 w 918859"/>
                <a:gd name="connsiteY2" fmla="*/ 1274656 h 1274656"/>
                <a:gd name="connsiteX3" fmla="*/ 0 w 918859"/>
                <a:gd name="connsiteY3" fmla="*/ 386121 h 1274656"/>
                <a:gd name="connsiteX4" fmla="*/ 16470 w 918859"/>
                <a:gd name="connsiteY4" fmla="*/ 367999 h 1274656"/>
                <a:gd name="connsiteX5" fmla="*/ 904898 w 918859"/>
                <a:gd name="connsiteY5" fmla="*/ 0 h 1274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8859" h="1274656">
                  <a:moveTo>
                    <a:pt x="904898" y="0"/>
                  </a:moveTo>
                  <a:lnTo>
                    <a:pt x="918859" y="705"/>
                  </a:lnTo>
                  <a:lnTo>
                    <a:pt x="918859" y="1274656"/>
                  </a:lnTo>
                  <a:lnTo>
                    <a:pt x="0" y="386121"/>
                  </a:lnTo>
                  <a:lnTo>
                    <a:pt x="16470" y="367999"/>
                  </a:lnTo>
                  <a:cubicBezTo>
                    <a:pt x="243839" y="140631"/>
                    <a:pt x="557946" y="0"/>
                    <a:pt x="904898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1" name="Forma livre 9">
              <a:extLst>
                <a:ext uri="{FF2B5EF4-FFF2-40B4-BE49-F238E27FC236}">
                  <a16:creationId xmlns:a16="http://schemas.microsoft.com/office/drawing/2014/main" id="{4F98CE16-6B94-4376-9D44-47F7421F02A3}"/>
                </a:ext>
              </a:extLst>
            </p:cNvPr>
            <p:cNvSpPr/>
            <p:nvPr/>
          </p:nvSpPr>
          <p:spPr>
            <a:xfrm rot="18818408">
              <a:off x="3597059" y="3126289"/>
              <a:ext cx="738320" cy="1063732"/>
            </a:xfrm>
            <a:custGeom>
              <a:avLst/>
              <a:gdLst>
                <a:gd name="connsiteX0" fmla="*/ 869685 w 869685"/>
                <a:gd name="connsiteY0" fmla="*/ 705 h 1252995"/>
                <a:gd name="connsiteX1" fmla="*/ 869685 w 869685"/>
                <a:gd name="connsiteY1" fmla="*/ 1252995 h 1252995"/>
                <a:gd name="connsiteX2" fmla="*/ 0 w 869685"/>
                <a:gd name="connsiteY2" fmla="*/ 341016 h 1252995"/>
                <a:gd name="connsiteX3" fmla="*/ 153244 w 869685"/>
                <a:gd name="connsiteY3" fmla="*/ 214578 h 1252995"/>
                <a:gd name="connsiteX4" fmla="*/ 855724 w 869685"/>
                <a:gd name="connsiteY4" fmla="*/ 0 h 1252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9685" h="1252995">
                  <a:moveTo>
                    <a:pt x="869685" y="705"/>
                  </a:moveTo>
                  <a:lnTo>
                    <a:pt x="869685" y="1252995"/>
                  </a:lnTo>
                  <a:lnTo>
                    <a:pt x="0" y="341016"/>
                  </a:lnTo>
                  <a:lnTo>
                    <a:pt x="153244" y="214578"/>
                  </a:lnTo>
                  <a:cubicBezTo>
                    <a:pt x="353772" y="79105"/>
                    <a:pt x="595510" y="0"/>
                    <a:pt x="855724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2" name="Forma livre 10">
              <a:extLst>
                <a:ext uri="{FF2B5EF4-FFF2-40B4-BE49-F238E27FC236}">
                  <a16:creationId xmlns:a16="http://schemas.microsoft.com/office/drawing/2014/main" id="{DDCDBB8B-B5E6-4059-9AD0-A2D828CCC4C0}"/>
                </a:ext>
              </a:extLst>
            </p:cNvPr>
            <p:cNvSpPr/>
            <p:nvPr/>
          </p:nvSpPr>
          <p:spPr>
            <a:xfrm rot="10800000">
              <a:off x="4595324" y="3829928"/>
              <a:ext cx="750427" cy="1010244"/>
            </a:xfrm>
            <a:custGeom>
              <a:avLst/>
              <a:gdLst>
                <a:gd name="connsiteX0" fmla="*/ 883945 w 883945"/>
                <a:gd name="connsiteY0" fmla="*/ 1189992 h 1189992"/>
                <a:gd name="connsiteX1" fmla="*/ 0 w 883945"/>
                <a:gd name="connsiteY1" fmla="*/ 351236 h 1189992"/>
                <a:gd name="connsiteX2" fmla="*/ 70780 w 883945"/>
                <a:gd name="connsiteY2" fmla="*/ 286907 h 1189992"/>
                <a:gd name="connsiteX3" fmla="*/ 869984 w 883945"/>
                <a:gd name="connsiteY3" fmla="*/ 0 h 1189992"/>
                <a:gd name="connsiteX4" fmla="*/ 883945 w 883945"/>
                <a:gd name="connsiteY4" fmla="*/ 705 h 1189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3945" h="1189992">
                  <a:moveTo>
                    <a:pt x="883945" y="1189992"/>
                  </a:moveTo>
                  <a:lnTo>
                    <a:pt x="0" y="351236"/>
                  </a:lnTo>
                  <a:lnTo>
                    <a:pt x="70780" y="286907"/>
                  </a:lnTo>
                  <a:cubicBezTo>
                    <a:pt x="287965" y="107671"/>
                    <a:pt x="566401" y="0"/>
                    <a:pt x="869984" y="0"/>
                  </a:cubicBezTo>
                  <a:lnTo>
                    <a:pt x="883945" y="70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3" name="Seta para a direita 12">
              <a:extLst>
                <a:ext uri="{FF2B5EF4-FFF2-40B4-BE49-F238E27FC236}">
                  <a16:creationId xmlns:a16="http://schemas.microsoft.com/office/drawing/2014/main" id="{2D882AFE-2AB3-4644-A17C-850AC1F423A5}"/>
                </a:ext>
              </a:extLst>
            </p:cNvPr>
            <p:cNvSpPr/>
            <p:nvPr/>
          </p:nvSpPr>
          <p:spPr>
            <a:xfrm rot="19106259">
              <a:off x="5303032" y="2513129"/>
              <a:ext cx="471131" cy="426375"/>
            </a:xfrm>
            <a:prstGeom prst="rightArrow">
              <a:avLst>
                <a:gd name="adj1" fmla="val 50000"/>
                <a:gd name="adj2" fmla="val 81292"/>
              </a:avLst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4" name="Seta para a direita 15">
              <a:extLst>
                <a:ext uri="{FF2B5EF4-FFF2-40B4-BE49-F238E27FC236}">
                  <a16:creationId xmlns:a16="http://schemas.microsoft.com/office/drawing/2014/main" id="{9E79737B-A54A-40F8-A825-06F74202099E}"/>
                </a:ext>
              </a:extLst>
            </p:cNvPr>
            <p:cNvSpPr/>
            <p:nvPr/>
          </p:nvSpPr>
          <p:spPr>
            <a:xfrm rot="16171839">
              <a:off x="4254065" y="2159598"/>
              <a:ext cx="478544" cy="426376"/>
            </a:xfrm>
            <a:prstGeom prst="rightArrow">
              <a:avLst>
                <a:gd name="adj1" fmla="val 50000"/>
                <a:gd name="adj2" fmla="val 81292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5" name="Seta para a direita 18">
              <a:extLst>
                <a:ext uri="{FF2B5EF4-FFF2-40B4-BE49-F238E27FC236}">
                  <a16:creationId xmlns:a16="http://schemas.microsoft.com/office/drawing/2014/main" id="{C77AFD3C-E7F3-4E25-BFDE-E2F96695F303}"/>
                </a:ext>
              </a:extLst>
            </p:cNvPr>
            <p:cNvSpPr/>
            <p:nvPr/>
          </p:nvSpPr>
          <p:spPr>
            <a:xfrm rot="2677478" flipH="1">
              <a:off x="3289932" y="2650533"/>
              <a:ext cx="478544" cy="426375"/>
            </a:xfrm>
            <a:prstGeom prst="rightArrow">
              <a:avLst>
                <a:gd name="adj1" fmla="val 50000"/>
                <a:gd name="adj2" fmla="val 81292"/>
              </a:avLst>
            </a:prstGeom>
            <a:solidFill>
              <a:schemeClr val="accent4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6" name="Seta para a direita 21">
              <a:extLst>
                <a:ext uri="{FF2B5EF4-FFF2-40B4-BE49-F238E27FC236}">
                  <a16:creationId xmlns:a16="http://schemas.microsoft.com/office/drawing/2014/main" id="{94E7909D-ED18-4B67-ACC0-F8E65F480BE5}"/>
                </a:ext>
              </a:extLst>
            </p:cNvPr>
            <p:cNvSpPr/>
            <p:nvPr/>
          </p:nvSpPr>
          <p:spPr>
            <a:xfrm rot="21576311" flipH="1">
              <a:off x="2970288" y="3661042"/>
              <a:ext cx="471131" cy="426375"/>
            </a:xfrm>
            <a:prstGeom prst="rightArrow">
              <a:avLst>
                <a:gd name="adj1" fmla="val 50000"/>
                <a:gd name="adj2" fmla="val 81292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7" name="Seta para a direita 24">
              <a:extLst>
                <a:ext uri="{FF2B5EF4-FFF2-40B4-BE49-F238E27FC236}">
                  <a16:creationId xmlns:a16="http://schemas.microsoft.com/office/drawing/2014/main" id="{1EF7DD69-6DD3-4D36-84C7-33238F832F4A}"/>
                </a:ext>
              </a:extLst>
            </p:cNvPr>
            <p:cNvSpPr/>
            <p:nvPr/>
          </p:nvSpPr>
          <p:spPr>
            <a:xfrm rot="18877478" flipH="1">
              <a:off x="3469426" y="4618899"/>
              <a:ext cx="471131" cy="426376"/>
            </a:xfrm>
            <a:prstGeom prst="rightArrow">
              <a:avLst>
                <a:gd name="adj1" fmla="val 50000"/>
                <a:gd name="adj2" fmla="val 81292"/>
              </a:avLst>
            </a:prstGeom>
            <a:solidFill>
              <a:schemeClr val="accent2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8" name="Seta para a direita 27">
              <a:extLst>
                <a:ext uri="{FF2B5EF4-FFF2-40B4-BE49-F238E27FC236}">
                  <a16:creationId xmlns:a16="http://schemas.microsoft.com/office/drawing/2014/main" id="{7CD40382-55A3-43F9-BA4D-0CDB47F1B080}"/>
                </a:ext>
              </a:extLst>
            </p:cNvPr>
            <p:cNvSpPr/>
            <p:nvPr/>
          </p:nvSpPr>
          <p:spPr>
            <a:xfrm rot="5347378">
              <a:off x="4474268" y="4931766"/>
              <a:ext cx="478544" cy="426376"/>
            </a:xfrm>
            <a:prstGeom prst="rightArrow">
              <a:avLst>
                <a:gd name="adj1" fmla="val 50000"/>
                <a:gd name="adj2" fmla="val 81292"/>
              </a:avLst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9" name="Seta para a direita 30">
              <a:extLst>
                <a:ext uri="{FF2B5EF4-FFF2-40B4-BE49-F238E27FC236}">
                  <a16:creationId xmlns:a16="http://schemas.microsoft.com/office/drawing/2014/main" id="{AD3938A3-D5BC-4356-B790-2C2460B54F02}"/>
                </a:ext>
              </a:extLst>
            </p:cNvPr>
            <p:cNvSpPr/>
            <p:nvPr/>
          </p:nvSpPr>
          <p:spPr>
            <a:xfrm rot="2602522">
              <a:off x="5436643" y="4501781"/>
              <a:ext cx="515958" cy="426375"/>
            </a:xfrm>
            <a:prstGeom prst="rightArrow">
              <a:avLst>
                <a:gd name="adj1" fmla="val 50000"/>
                <a:gd name="adj2" fmla="val 81292"/>
              </a:avLst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30" name="Seta para a direita 33">
              <a:extLst>
                <a:ext uri="{FF2B5EF4-FFF2-40B4-BE49-F238E27FC236}">
                  <a16:creationId xmlns:a16="http://schemas.microsoft.com/office/drawing/2014/main" id="{1DBF3F01-3150-4F81-99D4-DFDA3C60DFAC}"/>
                </a:ext>
              </a:extLst>
            </p:cNvPr>
            <p:cNvSpPr/>
            <p:nvPr/>
          </p:nvSpPr>
          <p:spPr>
            <a:xfrm rot="21562212">
              <a:off x="5739582" y="3448451"/>
              <a:ext cx="471131" cy="426375"/>
            </a:xfrm>
            <a:prstGeom prst="rightArrow">
              <a:avLst>
                <a:gd name="adj1" fmla="val 50000"/>
                <a:gd name="adj2" fmla="val 81292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31" name="Fluxograma: Conector 35">
              <a:extLst>
                <a:ext uri="{FF2B5EF4-FFF2-40B4-BE49-F238E27FC236}">
                  <a16:creationId xmlns:a16="http://schemas.microsoft.com/office/drawing/2014/main" id="{062FF41C-2C7E-4004-B7B1-BFE14C7D9228}"/>
                </a:ext>
              </a:extLst>
            </p:cNvPr>
            <p:cNvSpPr/>
            <p:nvPr/>
          </p:nvSpPr>
          <p:spPr>
            <a:xfrm>
              <a:off x="3898744" y="3079439"/>
              <a:ext cx="1409249" cy="1409248"/>
            </a:xfrm>
            <a:prstGeom prst="flowChartConnector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139700">
                <a:prstClr val="black">
                  <a:alpha val="59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32" name="CaixaDeTexto 160">
              <a:extLst>
                <a:ext uri="{FF2B5EF4-FFF2-40B4-BE49-F238E27FC236}">
                  <a16:creationId xmlns:a16="http://schemas.microsoft.com/office/drawing/2014/main" id="{889BD504-D2D5-48A4-AEDC-DA591056D8D5}"/>
                </a:ext>
              </a:extLst>
            </p:cNvPr>
            <p:cNvSpPr txBox="1"/>
            <p:nvPr/>
          </p:nvSpPr>
          <p:spPr>
            <a:xfrm>
              <a:off x="3799698" y="3320596"/>
              <a:ext cx="1591250" cy="88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PERSONAL LEADERSHIP 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19E74397-4269-4013-B3F2-971A3C0FD419}"/>
                </a:ext>
              </a:extLst>
            </p:cNvPr>
            <p:cNvSpPr txBox="1"/>
            <p:nvPr/>
          </p:nvSpPr>
          <p:spPr>
            <a:xfrm>
              <a:off x="5693643" y="1876848"/>
              <a:ext cx="1025212" cy="2991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Empower </a:t>
              </a: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3AC7DB86-854E-4DE8-903C-A1F545F4E404}"/>
                </a:ext>
              </a:extLst>
            </p:cNvPr>
            <p:cNvSpPr txBox="1"/>
            <p:nvPr/>
          </p:nvSpPr>
          <p:spPr>
            <a:xfrm>
              <a:off x="3915685" y="1188508"/>
              <a:ext cx="1102150" cy="5085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Holding Accountable 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5ADBA7A1-9481-4405-AA0E-68497E27740B}"/>
                </a:ext>
              </a:extLst>
            </p:cNvPr>
            <p:cNvSpPr txBox="1"/>
            <p:nvPr/>
          </p:nvSpPr>
          <p:spPr>
            <a:xfrm>
              <a:off x="6415853" y="3518513"/>
              <a:ext cx="1025212" cy="2991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Enabling  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3E232FC8-1656-4BB0-B430-6EEF635594BD}"/>
                </a:ext>
              </a:extLst>
            </p:cNvPr>
            <p:cNvSpPr txBox="1"/>
            <p:nvPr/>
          </p:nvSpPr>
          <p:spPr>
            <a:xfrm>
              <a:off x="5866293" y="5265090"/>
              <a:ext cx="1025212" cy="2991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Inspiring 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C2EF84FB-6692-4EEE-8240-FFEF9D5BC7FD}"/>
                </a:ext>
              </a:extLst>
            </p:cNvPr>
            <p:cNvSpPr txBox="1"/>
            <p:nvPr/>
          </p:nvSpPr>
          <p:spPr>
            <a:xfrm>
              <a:off x="4216394" y="5901973"/>
              <a:ext cx="1025212" cy="2991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Counting 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F799F5FF-52A0-425A-BC05-22E3F39FDFAD}"/>
                </a:ext>
              </a:extLst>
            </p:cNvPr>
            <p:cNvSpPr txBox="1"/>
            <p:nvPr/>
          </p:nvSpPr>
          <p:spPr>
            <a:xfrm>
              <a:off x="2526800" y="5406529"/>
              <a:ext cx="1025212" cy="2991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Acting 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C179093E-B07D-4BEE-8E1F-F38B53F156D4}"/>
                </a:ext>
              </a:extLst>
            </p:cNvPr>
            <p:cNvSpPr txBox="1"/>
            <p:nvPr/>
          </p:nvSpPr>
          <p:spPr>
            <a:xfrm>
              <a:off x="1714580" y="3733390"/>
              <a:ext cx="1025212" cy="2991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Developing 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54C8C654-AE7E-4533-8C0B-BA63790BAAA8}"/>
                </a:ext>
              </a:extLst>
            </p:cNvPr>
            <p:cNvSpPr txBox="1"/>
            <p:nvPr/>
          </p:nvSpPr>
          <p:spPr>
            <a:xfrm>
              <a:off x="2222605" y="2124512"/>
              <a:ext cx="1025212" cy="2991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Visioning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47335195"/>
      </p:ext>
    </p:extLst>
  </p:cSld>
  <p:clrMapOvr>
    <a:masterClrMapping/>
  </p:clrMapOvr>
</p:sld>
</file>

<file path=ppt/theme/theme1.xml><?xml version="1.0" encoding="utf-8"?>
<a:theme xmlns:a="http://schemas.openxmlformats.org/drawingml/2006/main" name="Bluecolor-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color-theme" id="{9B0B9416-5B37-47EA-BECF-ED9B30CB3DC1}" vid="{1382251E-5AE6-4A18-9A92-D101474D8F21}"/>
    </a:ext>
  </a:extLst>
</a:theme>
</file>

<file path=ppt/theme/theme2.xml><?xml version="1.0" encoding="utf-8"?>
<a:theme xmlns:a="http://schemas.openxmlformats.org/drawingml/2006/main" name="Multicolor-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-theme" id="{676C427C-105E-4694-B15E-5136A68AB20A}" vid="{94BCD46B-2F40-4636-8E3E-90944E6B832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Bluecolor-theme</Template>
  <TotalTime>22</TotalTime>
  <Words>32</Words>
  <Application>Microsoft Macintosh PowerPoint</Application>
  <PresentationFormat>On-screen Show (4:3)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Bluecolor-theme</vt:lpstr>
      <vt:lpstr>Multicolor-theme</vt:lpstr>
      <vt:lpstr>PERSONAL LEADERSHIP</vt:lpstr>
      <vt:lpstr>PERSONAL LEADERSHIP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PERSONAL LEADERSHIP</dc:title>
  <dc:creator>Ashish Arora</dc:creator>
  <cp:lastModifiedBy>Ashish Arora</cp:lastModifiedBy>
  <cp:revision>78</cp:revision>
  <dcterms:created xsi:type="dcterms:W3CDTF">2019-04-18T13:06:35Z</dcterms:created>
  <dcterms:modified xsi:type="dcterms:W3CDTF">2020-06-15T09:13:27Z</dcterms:modified>
</cp:coreProperties>
</file>