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7" r:id="rId2"/>
  </p:sldMasterIdLst>
  <p:notesMasterIdLst>
    <p:notesMasterId r:id="rId5"/>
  </p:notesMasterIdLst>
  <p:sldIdLst>
    <p:sldId id="272" r:id="rId3"/>
    <p:sldId id="27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0FF"/>
    <a:srgbClr val="2A93FB"/>
    <a:srgbClr val="0070C0"/>
    <a:srgbClr val="005490"/>
    <a:srgbClr val="80CAFF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89" autoAdjust="0"/>
    <p:restoredTop sz="95380" autoAdjust="0"/>
  </p:normalViewPr>
  <p:slideViewPr>
    <p:cSldViewPr snapToGrid="0" showGuides="1">
      <p:cViewPr varScale="1">
        <p:scale>
          <a:sx n="103" d="100"/>
          <a:sy n="103" d="100"/>
        </p:scale>
        <p:origin x="1904" y="176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BB00-9989-49C4-9D1B-7D283B106ACB}" type="datetimeFigureOut">
              <a:rPr lang="en-US" smtClean="0"/>
              <a:t>7/27/20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AC358-754E-4847-A446-42E6BCE7C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01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7294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25FCD-9E1B-4D72-A8FB-F7098752B756}" type="datetimeFigureOut">
              <a:rPr lang="en-US" smtClean="0"/>
              <a:t>7/27/20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3D31-80C7-405B-9969-88D6EAEF8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2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44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23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78867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5632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C625FCD-9E1B-4D72-A8FB-F7098752B756}" type="datetimeFigureOut">
              <a:rPr lang="en-US" smtClean="0"/>
              <a:t>7/27/20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ACD3D31-80C7-405B-9969-88D6EAEF8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55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C625FCD-9E1B-4D72-A8FB-F7098752B756}" type="datetimeFigureOut">
              <a:rPr lang="en-US" smtClean="0"/>
              <a:t>7/27/20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ACD3D31-80C7-405B-9969-88D6EAEF8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05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3ADC8B-0012-4884-A181-3283B2FD9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ME &amp; SELF INTRO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E4D48E-B05F-4549-B59A-A292A37902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7886700" cy="583200"/>
          </a:xfrm>
        </p:spPr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B8EBACDD-39E7-4593-92F0-E4C6FD2D947E}"/>
              </a:ext>
            </a:extLst>
          </p:cNvPr>
          <p:cNvGrpSpPr/>
          <p:nvPr/>
        </p:nvGrpSpPr>
        <p:grpSpPr>
          <a:xfrm>
            <a:off x="3662571" y="1942146"/>
            <a:ext cx="1827162" cy="1828220"/>
            <a:chOff x="3279775" y="2141538"/>
            <a:chExt cx="2740025" cy="2741612"/>
          </a:xfrm>
        </p:grpSpPr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D763BAF3-7D8A-47D6-90B1-A51B983867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9775" y="2141538"/>
              <a:ext cx="2740025" cy="2741612"/>
            </a:xfrm>
            <a:custGeom>
              <a:avLst/>
              <a:gdLst>
                <a:gd name="T0" fmla="*/ 8442 w 8632"/>
                <a:gd name="T1" fmla="*/ 5605 h 8636"/>
                <a:gd name="T2" fmla="*/ 7782 w 8632"/>
                <a:gd name="T3" fmla="*/ 6901 h 8636"/>
                <a:gd name="T4" fmla="*/ 6739 w 8632"/>
                <a:gd name="T5" fmla="*/ 7896 h 8636"/>
                <a:gd name="T6" fmla="*/ 5403 w 8632"/>
                <a:gd name="T7" fmla="*/ 8499 h 8636"/>
                <a:gd name="T8" fmla="*/ 3879 w 8632"/>
                <a:gd name="T9" fmla="*/ 8614 h 8636"/>
                <a:gd name="T10" fmla="*/ 2438 w 8632"/>
                <a:gd name="T11" fmla="*/ 8209 h 8636"/>
                <a:gd name="T12" fmla="*/ 1248 w 8632"/>
                <a:gd name="T13" fmla="*/ 7360 h 8636"/>
                <a:gd name="T14" fmla="*/ 407 w 8632"/>
                <a:gd name="T15" fmla="*/ 6158 h 8636"/>
                <a:gd name="T16" fmla="*/ 16 w 8632"/>
                <a:gd name="T17" fmla="*/ 4693 h 8636"/>
                <a:gd name="T18" fmla="*/ 148 w 8632"/>
                <a:gd name="T19" fmla="*/ 3188 h 8636"/>
                <a:gd name="T20" fmla="*/ 750 w 8632"/>
                <a:gd name="T21" fmla="*/ 1881 h 8636"/>
                <a:gd name="T22" fmla="*/ 1739 w 8632"/>
                <a:gd name="T23" fmla="*/ 850 h 8636"/>
                <a:gd name="T24" fmla="*/ 3034 w 8632"/>
                <a:gd name="T25" fmla="*/ 193 h 8636"/>
                <a:gd name="T26" fmla="*/ 4550 w 8632"/>
                <a:gd name="T27" fmla="*/ 6 h 8636"/>
                <a:gd name="T28" fmla="*/ 6007 w 8632"/>
                <a:gd name="T29" fmla="*/ 340 h 8636"/>
                <a:gd name="T30" fmla="*/ 7228 w 8632"/>
                <a:gd name="T31" fmla="*/ 1125 h 8636"/>
                <a:gd name="T32" fmla="*/ 8117 w 8632"/>
                <a:gd name="T33" fmla="*/ 2266 h 8636"/>
                <a:gd name="T34" fmla="*/ 8584 w 8632"/>
                <a:gd name="T35" fmla="*/ 3669 h 8636"/>
                <a:gd name="T36" fmla="*/ 4689 w 8632"/>
                <a:gd name="T37" fmla="*/ 7941 h 8636"/>
                <a:gd name="T38" fmla="*/ 5883 w 8632"/>
                <a:gd name="T39" fmla="*/ 7611 h 8636"/>
                <a:gd name="T40" fmla="*/ 6864 w 8632"/>
                <a:gd name="T41" fmla="*/ 6924 h 8636"/>
                <a:gd name="T42" fmla="*/ 7568 w 8632"/>
                <a:gd name="T43" fmla="*/ 5964 h 8636"/>
                <a:gd name="T44" fmla="*/ 7928 w 8632"/>
                <a:gd name="T45" fmla="*/ 4818 h 8636"/>
                <a:gd name="T46" fmla="*/ 7871 w 8632"/>
                <a:gd name="T47" fmla="*/ 3505 h 8636"/>
                <a:gd name="T48" fmla="*/ 7371 w 8632"/>
                <a:gd name="T49" fmla="*/ 2332 h 8636"/>
                <a:gd name="T50" fmla="*/ 6522 w 8632"/>
                <a:gd name="T51" fmla="*/ 1422 h 8636"/>
                <a:gd name="T52" fmla="*/ 5423 w 8632"/>
                <a:gd name="T53" fmla="*/ 847 h 8636"/>
                <a:gd name="T54" fmla="*/ 4174 w 8632"/>
                <a:gd name="T55" fmla="*/ 677 h 8636"/>
                <a:gd name="T56" fmla="*/ 2964 w 8632"/>
                <a:gd name="T57" fmla="*/ 937 h 8636"/>
                <a:gd name="T58" fmla="*/ 1920 w 8632"/>
                <a:gd name="T59" fmla="*/ 1574 h 8636"/>
                <a:gd name="T60" fmla="*/ 1140 w 8632"/>
                <a:gd name="T61" fmla="*/ 2525 h 8636"/>
                <a:gd name="T62" fmla="*/ 720 w 8632"/>
                <a:gd name="T63" fmla="*/ 3729 h 8636"/>
                <a:gd name="T64" fmla="*/ 743 w 8632"/>
                <a:gd name="T65" fmla="*/ 5042 h 8636"/>
                <a:gd name="T66" fmla="*/ 1194 w 8632"/>
                <a:gd name="T67" fmla="*/ 6201 h 8636"/>
                <a:gd name="T68" fmla="*/ 1992 w 8632"/>
                <a:gd name="T69" fmla="*/ 7128 h 8636"/>
                <a:gd name="T70" fmla="*/ 3059 w 8632"/>
                <a:gd name="T71" fmla="*/ 7740 h 8636"/>
                <a:gd name="T72" fmla="*/ 4318 w 8632"/>
                <a:gd name="T73" fmla="*/ 7957 h 8636"/>
                <a:gd name="T74" fmla="*/ 704 w 8632"/>
                <a:gd name="T75" fmla="*/ 2318 h 8636"/>
                <a:gd name="T76" fmla="*/ 1378 w 8632"/>
                <a:gd name="T77" fmla="*/ 1420 h 8636"/>
                <a:gd name="T78" fmla="*/ 2225 w 8632"/>
                <a:gd name="T79" fmla="*/ 762 h 8636"/>
                <a:gd name="T80" fmla="*/ 3252 w 8632"/>
                <a:gd name="T81" fmla="*/ 366 h 8636"/>
                <a:gd name="T82" fmla="*/ 4466 w 8632"/>
                <a:gd name="T83" fmla="*/ 253 h 8636"/>
                <a:gd name="T84" fmla="*/ 5659 w 8632"/>
                <a:gd name="T85" fmla="*/ 441 h 8636"/>
                <a:gd name="T86" fmla="*/ 6660 w 8632"/>
                <a:gd name="T87" fmla="*/ 914 h 8636"/>
                <a:gd name="T88" fmla="*/ 7473 w 8632"/>
                <a:gd name="T89" fmla="*/ 1653 h 8636"/>
                <a:gd name="T90" fmla="*/ 8101 w 8632"/>
                <a:gd name="T91" fmla="*/ 2633 h 8636"/>
                <a:gd name="T92" fmla="*/ 8148 w 8632"/>
                <a:gd name="T93" fmla="*/ 2618 h 8636"/>
                <a:gd name="T94" fmla="*/ 7623 w 8632"/>
                <a:gd name="T95" fmla="*/ 1741 h 8636"/>
                <a:gd name="T96" fmla="*/ 6823 w 8632"/>
                <a:gd name="T97" fmla="*/ 962 h 8636"/>
                <a:gd name="T98" fmla="*/ 5779 w 8632"/>
                <a:gd name="T99" fmla="*/ 392 h 8636"/>
                <a:gd name="T100" fmla="*/ 4513 w 8632"/>
                <a:gd name="T101" fmla="*/ 139 h 8636"/>
                <a:gd name="T102" fmla="*/ 3119 w 8632"/>
                <a:gd name="T103" fmla="*/ 306 h 8636"/>
                <a:gd name="T104" fmla="*/ 1971 w 8632"/>
                <a:gd name="T105" fmla="*/ 850 h 8636"/>
                <a:gd name="T106" fmla="*/ 1095 w 8632"/>
                <a:gd name="T107" fmla="*/ 1645 h 8636"/>
                <a:gd name="T108" fmla="*/ 516 w 8632"/>
                <a:gd name="T109" fmla="*/ 2564 h 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632" h="8636">
                  <a:moveTo>
                    <a:pt x="8632" y="4327"/>
                  </a:moveTo>
                  <a:lnTo>
                    <a:pt x="8627" y="4549"/>
                  </a:lnTo>
                  <a:lnTo>
                    <a:pt x="8611" y="4767"/>
                  </a:lnTo>
                  <a:lnTo>
                    <a:pt x="8585" y="4981"/>
                  </a:lnTo>
                  <a:lnTo>
                    <a:pt x="8547" y="5193"/>
                  </a:lnTo>
                  <a:lnTo>
                    <a:pt x="8499" y="5401"/>
                  </a:lnTo>
                  <a:lnTo>
                    <a:pt x="8442" y="5605"/>
                  </a:lnTo>
                  <a:lnTo>
                    <a:pt x="8374" y="5804"/>
                  </a:lnTo>
                  <a:lnTo>
                    <a:pt x="8298" y="6000"/>
                  </a:lnTo>
                  <a:lnTo>
                    <a:pt x="8212" y="6191"/>
                  </a:lnTo>
                  <a:lnTo>
                    <a:pt x="8117" y="6376"/>
                  </a:lnTo>
                  <a:lnTo>
                    <a:pt x="8014" y="6557"/>
                  </a:lnTo>
                  <a:lnTo>
                    <a:pt x="7901" y="6732"/>
                  </a:lnTo>
                  <a:lnTo>
                    <a:pt x="7782" y="6901"/>
                  </a:lnTo>
                  <a:lnTo>
                    <a:pt x="7654" y="7064"/>
                  </a:lnTo>
                  <a:lnTo>
                    <a:pt x="7518" y="7220"/>
                  </a:lnTo>
                  <a:lnTo>
                    <a:pt x="7376" y="7369"/>
                  </a:lnTo>
                  <a:lnTo>
                    <a:pt x="7227" y="7513"/>
                  </a:lnTo>
                  <a:lnTo>
                    <a:pt x="7070" y="7648"/>
                  </a:lnTo>
                  <a:lnTo>
                    <a:pt x="6908" y="7776"/>
                  </a:lnTo>
                  <a:lnTo>
                    <a:pt x="6739" y="7896"/>
                  </a:lnTo>
                  <a:lnTo>
                    <a:pt x="6563" y="8009"/>
                  </a:lnTo>
                  <a:lnTo>
                    <a:pt x="6383" y="8113"/>
                  </a:lnTo>
                  <a:lnTo>
                    <a:pt x="6196" y="8209"/>
                  </a:lnTo>
                  <a:lnTo>
                    <a:pt x="6005" y="8296"/>
                  </a:lnTo>
                  <a:lnTo>
                    <a:pt x="5809" y="8373"/>
                  </a:lnTo>
                  <a:lnTo>
                    <a:pt x="5608" y="8441"/>
                  </a:lnTo>
                  <a:lnTo>
                    <a:pt x="5403" y="8499"/>
                  </a:lnTo>
                  <a:lnTo>
                    <a:pt x="5194" y="8547"/>
                  </a:lnTo>
                  <a:lnTo>
                    <a:pt x="4981" y="8586"/>
                  </a:lnTo>
                  <a:lnTo>
                    <a:pt x="4764" y="8613"/>
                  </a:lnTo>
                  <a:lnTo>
                    <a:pt x="4545" y="8631"/>
                  </a:lnTo>
                  <a:lnTo>
                    <a:pt x="4323" y="8636"/>
                  </a:lnTo>
                  <a:lnTo>
                    <a:pt x="4100" y="8631"/>
                  </a:lnTo>
                  <a:lnTo>
                    <a:pt x="3879" y="8614"/>
                  </a:lnTo>
                  <a:lnTo>
                    <a:pt x="3661" y="8587"/>
                  </a:lnTo>
                  <a:lnTo>
                    <a:pt x="3448" y="8549"/>
                  </a:lnTo>
                  <a:lnTo>
                    <a:pt x="3237" y="8501"/>
                  </a:lnTo>
                  <a:lnTo>
                    <a:pt x="3031" y="8442"/>
                  </a:lnTo>
                  <a:lnTo>
                    <a:pt x="2828" y="8374"/>
                  </a:lnTo>
                  <a:lnTo>
                    <a:pt x="2631" y="8296"/>
                  </a:lnTo>
                  <a:lnTo>
                    <a:pt x="2438" y="8209"/>
                  </a:lnTo>
                  <a:lnTo>
                    <a:pt x="2250" y="8112"/>
                  </a:lnTo>
                  <a:lnTo>
                    <a:pt x="2068" y="8007"/>
                  </a:lnTo>
                  <a:lnTo>
                    <a:pt x="1891" y="7894"/>
                  </a:lnTo>
                  <a:lnTo>
                    <a:pt x="1721" y="7772"/>
                  </a:lnTo>
                  <a:lnTo>
                    <a:pt x="1557" y="7643"/>
                  </a:lnTo>
                  <a:lnTo>
                    <a:pt x="1399" y="7505"/>
                  </a:lnTo>
                  <a:lnTo>
                    <a:pt x="1248" y="7360"/>
                  </a:lnTo>
                  <a:lnTo>
                    <a:pt x="1104" y="7208"/>
                  </a:lnTo>
                  <a:lnTo>
                    <a:pt x="968" y="7048"/>
                  </a:lnTo>
                  <a:lnTo>
                    <a:pt x="839" y="6882"/>
                  </a:lnTo>
                  <a:lnTo>
                    <a:pt x="719" y="6711"/>
                  </a:lnTo>
                  <a:lnTo>
                    <a:pt x="606" y="6532"/>
                  </a:lnTo>
                  <a:lnTo>
                    <a:pt x="502" y="6348"/>
                  </a:lnTo>
                  <a:lnTo>
                    <a:pt x="407" y="6158"/>
                  </a:lnTo>
                  <a:lnTo>
                    <a:pt x="322" y="5963"/>
                  </a:lnTo>
                  <a:lnTo>
                    <a:pt x="246" y="5762"/>
                  </a:lnTo>
                  <a:lnTo>
                    <a:pt x="178" y="5557"/>
                  </a:lnTo>
                  <a:lnTo>
                    <a:pt x="122" y="5347"/>
                  </a:lnTo>
                  <a:lnTo>
                    <a:pt x="76" y="5133"/>
                  </a:lnTo>
                  <a:lnTo>
                    <a:pt x="41" y="4915"/>
                  </a:lnTo>
                  <a:lnTo>
                    <a:pt x="16" y="4693"/>
                  </a:lnTo>
                  <a:lnTo>
                    <a:pt x="3" y="4467"/>
                  </a:lnTo>
                  <a:lnTo>
                    <a:pt x="0" y="4238"/>
                  </a:lnTo>
                  <a:lnTo>
                    <a:pt x="9" y="4023"/>
                  </a:lnTo>
                  <a:lnTo>
                    <a:pt x="29" y="3809"/>
                  </a:lnTo>
                  <a:lnTo>
                    <a:pt x="59" y="3599"/>
                  </a:lnTo>
                  <a:lnTo>
                    <a:pt x="99" y="3391"/>
                  </a:lnTo>
                  <a:lnTo>
                    <a:pt x="148" y="3188"/>
                  </a:lnTo>
                  <a:lnTo>
                    <a:pt x="208" y="2988"/>
                  </a:lnTo>
                  <a:lnTo>
                    <a:pt x="276" y="2792"/>
                  </a:lnTo>
                  <a:lnTo>
                    <a:pt x="354" y="2600"/>
                  </a:lnTo>
                  <a:lnTo>
                    <a:pt x="440" y="2412"/>
                  </a:lnTo>
                  <a:lnTo>
                    <a:pt x="535" y="2230"/>
                  </a:lnTo>
                  <a:lnTo>
                    <a:pt x="638" y="2052"/>
                  </a:lnTo>
                  <a:lnTo>
                    <a:pt x="750" y="1881"/>
                  </a:lnTo>
                  <a:lnTo>
                    <a:pt x="869" y="1714"/>
                  </a:lnTo>
                  <a:lnTo>
                    <a:pt x="997" y="1553"/>
                  </a:lnTo>
                  <a:lnTo>
                    <a:pt x="1132" y="1399"/>
                  </a:lnTo>
                  <a:lnTo>
                    <a:pt x="1273" y="1252"/>
                  </a:lnTo>
                  <a:lnTo>
                    <a:pt x="1421" y="1111"/>
                  </a:lnTo>
                  <a:lnTo>
                    <a:pt x="1578" y="977"/>
                  </a:lnTo>
                  <a:lnTo>
                    <a:pt x="1739" y="850"/>
                  </a:lnTo>
                  <a:lnTo>
                    <a:pt x="1907" y="731"/>
                  </a:lnTo>
                  <a:lnTo>
                    <a:pt x="2082" y="621"/>
                  </a:lnTo>
                  <a:lnTo>
                    <a:pt x="2262" y="518"/>
                  </a:lnTo>
                  <a:lnTo>
                    <a:pt x="2448" y="423"/>
                  </a:lnTo>
                  <a:lnTo>
                    <a:pt x="2638" y="337"/>
                  </a:lnTo>
                  <a:lnTo>
                    <a:pt x="2834" y="260"/>
                  </a:lnTo>
                  <a:lnTo>
                    <a:pt x="3034" y="193"/>
                  </a:lnTo>
                  <a:lnTo>
                    <a:pt x="3239" y="136"/>
                  </a:lnTo>
                  <a:lnTo>
                    <a:pt x="3450" y="88"/>
                  </a:lnTo>
                  <a:lnTo>
                    <a:pt x="3663" y="50"/>
                  </a:lnTo>
                  <a:lnTo>
                    <a:pt x="3880" y="23"/>
                  </a:lnTo>
                  <a:lnTo>
                    <a:pt x="4102" y="6"/>
                  </a:lnTo>
                  <a:lnTo>
                    <a:pt x="4326" y="0"/>
                  </a:lnTo>
                  <a:lnTo>
                    <a:pt x="4550" y="6"/>
                  </a:lnTo>
                  <a:lnTo>
                    <a:pt x="4769" y="22"/>
                  </a:lnTo>
                  <a:lnTo>
                    <a:pt x="4985" y="50"/>
                  </a:lnTo>
                  <a:lnTo>
                    <a:pt x="5197" y="88"/>
                  </a:lnTo>
                  <a:lnTo>
                    <a:pt x="5407" y="136"/>
                  </a:lnTo>
                  <a:lnTo>
                    <a:pt x="5612" y="194"/>
                  </a:lnTo>
                  <a:lnTo>
                    <a:pt x="5812" y="263"/>
                  </a:lnTo>
                  <a:lnTo>
                    <a:pt x="6007" y="340"/>
                  </a:lnTo>
                  <a:lnTo>
                    <a:pt x="6198" y="426"/>
                  </a:lnTo>
                  <a:lnTo>
                    <a:pt x="6385" y="522"/>
                  </a:lnTo>
                  <a:lnTo>
                    <a:pt x="6565" y="626"/>
                  </a:lnTo>
                  <a:lnTo>
                    <a:pt x="6740" y="739"/>
                  </a:lnTo>
                  <a:lnTo>
                    <a:pt x="6909" y="860"/>
                  </a:lnTo>
                  <a:lnTo>
                    <a:pt x="7072" y="988"/>
                  </a:lnTo>
                  <a:lnTo>
                    <a:pt x="7228" y="1125"/>
                  </a:lnTo>
                  <a:lnTo>
                    <a:pt x="7377" y="1268"/>
                  </a:lnTo>
                  <a:lnTo>
                    <a:pt x="7520" y="1419"/>
                  </a:lnTo>
                  <a:lnTo>
                    <a:pt x="7655" y="1575"/>
                  </a:lnTo>
                  <a:lnTo>
                    <a:pt x="7782" y="1739"/>
                  </a:lnTo>
                  <a:lnTo>
                    <a:pt x="7902" y="1909"/>
                  </a:lnTo>
                  <a:lnTo>
                    <a:pt x="8014" y="2085"/>
                  </a:lnTo>
                  <a:lnTo>
                    <a:pt x="8117" y="2266"/>
                  </a:lnTo>
                  <a:lnTo>
                    <a:pt x="8212" y="2452"/>
                  </a:lnTo>
                  <a:lnTo>
                    <a:pt x="8297" y="2644"/>
                  </a:lnTo>
                  <a:lnTo>
                    <a:pt x="8374" y="2841"/>
                  </a:lnTo>
                  <a:lnTo>
                    <a:pt x="8442" y="3041"/>
                  </a:lnTo>
                  <a:lnTo>
                    <a:pt x="8499" y="3247"/>
                  </a:lnTo>
                  <a:lnTo>
                    <a:pt x="8547" y="3457"/>
                  </a:lnTo>
                  <a:lnTo>
                    <a:pt x="8584" y="3669"/>
                  </a:lnTo>
                  <a:lnTo>
                    <a:pt x="8611" y="3885"/>
                  </a:lnTo>
                  <a:lnTo>
                    <a:pt x="8627" y="4105"/>
                  </a:lnTo>
                  <a:lnTo>
                    <a:pt x="8632" y="4327"/>
                  </a:lnTo>
                  <a:close/>
                  <a:moveTo>
                    <a:pt x="4318" y="7957"/>
                  </a:moveTo>
                  <a:lnTo>
                    <a:pt x="4318" y="7957"/>
                  </a:lnTo>
                  <a:lnTo>
                    <a:pt x="4504" y="7954"/>
                  </a:lnTo>
                  <a:lnTo>
                    <a:pt x="4689" y="7941"/>
                  </a:lnTo>
                  <a:lnTo>
                    <a:pt x="4870" y="7919"/>
                  </a:lnTo>
                  <a:lnTo>
                    <a:pt x="5048" y="7888"/>
                  </a:lnTo>
                  <a:lnTo>
                    <a:pt x="5222" y="7849"/>
                  </a:lnTo>
                  <a:lnTo>
                    <a:pt x="5394" y="7801"/>
                  </a:lnTo>
                  <a:lnTo>
                    <a:pt x="5561" y="7746"/>
                  </a:lnTo>
                  <a:lnTo>
                    <a:pt x="5723" y="7682"/>
                  </a:lnTo>
                  <a:lnTo>
                    <a:pt x="5883" y="7611"/>
                  </a:lnTo>
                  <a:lnTo>
                    <a:pt x="6038" y="7533"/>
                  </a:lnTo>
                  <a:lnTo>
                    <a:pt x="6188" y="7447"/>
                  </a:lnTo>
                  <a:lnTo>
                    <a:pt x="6334" y="7355"/>
                  </a:lnTo>
                  <a:lnTo>
                    <a:pt x="6474" y="7257"/>
                  </a:lnTo>
                  <a:lnTo>
                    <a:pt x="6609" y="7151"/>
                  </a:lnTo>
                  <a:lnTo>
                    <a:pt x="6740" y="7041"/>
                  </a:lnTo>
                  <a:lnTo>
                    <a:pt x="6864" y="6924"/>
                  </a:lnTo>
                  <a:lnTo>
                    <a:pt x="6984" y="6801"/>
                  </a:lnTo>
                  <a:lnTo>
                    <a:pt x="7098" y="6673"/>
                  </a:lnTo>
                  <a:lnTo>
                    <a:pt x="7204" y="6541"/>
                  </a:lnTo>
                  <a:lnTo>
                    <a:pt x="7306" y="6403"/>
                  </a:lnTo>
                  <a:lnTo>
                    <a:pt x="7400" y="6261"/>
                  </a:lnTo>
                  <a:lnTo>
                    <a:pt x="7488" y="6115"/>
                  </a:lnTo>
                  <a:lnTo>
                    <a:pt x="7568" y="5964"/>
                  </a:lnTo>
                  <a:lnTo>
                    <a:pt x="7643" y="5810"/>
                  </a:lnTo>
                  <a:lnTo>
                    <a:pt x="7709" y="5652"/>
                  </a:lnTo>
                  <a:lnTo>
                    <a:pt x="7769" y="5490"/>
                  </a:lnTo>
                  <a:lnTo>
                    <a:pt x="7821" y="5326"/>
                  </a:lnTo>
                  <a:lnTo>
                    <a:pt x="7864" y="5159"/>
                  </a:lnTo>
                  <a:lnTo>
                    <a:pt x="7901" y="4989"/>
                  </a:lnTo>
                  <a:lnTo>
                    <a:pt x="7928" y="4818"/>
                  </a:lnTo>
                  <a:lnTo>
                    <a:pt x="7948" y="4644"/>
                  </a:lnTo>
                  <a:lnTo>
                    <a:pt x="7960" y="4467"/>
                  </a:lnTo>
                  <a:lnTo>
                    <a:pt x="7962" y="4269"/>
                  </a:lnTo>
                  <a:lnTo>
                    <a:pt x="7953" y="4073"/>
                  </a:lnTo>
                  <a:lnTo>
                    <a:pt x="7936" y="3879"/>
                  </a:lnTo>
                  <a:lnTo>
                    <a:pt x="7908" y="3691"/>
                  </a:lnTo>
                  <a:lnTo>
                    <a:pt x="7871" y="3505"/>
                  </a:lnTo>
                  <a:lnTo>
                    <a:pt x="7824" y="3324"/>
                  </a:lnTo>
                  <a:lnTo>
                    <a:pt x="7770" y="3147"/>
                  </a:lnTo>
                  <a:lnTo>
                    <a:pt x="7706" y="2975"/>
                  </a:lnTo>
                  <a:lnTo>
                    <a:pt x="7635" y="2806"/>
                  </a:lnTo>
                  <a:lnTo>
                    <a:pt x="7554" y="2643"/>
                  </a:lnTo>
                  <a:lnTo>
                    <a:pt x="7466" y="2485"/>
                  </a:lnTo>
                  <a:lnTo>
                    <a:pt x="7371" y="2332"/>
                  </a:lnTo>
                  <a:lnTo>
                    <a:pt x="7269" y="2183"/>
                  </a:lnTo>
                  <a:lnTo>
                    <a:pt x="7159" y="2041"/>
                  </a:lnTo>
                  <a:lnTo>
                    <a:pt x="7044" y="1906"/>
                  </a:lnTo>
                  <a:lnTo>
                    <a:pt x="6922" y="1774"/>
                  </a:lnTo>
                  <a:lnTo>
                    <a:pt x="6795" y="1651"/>
                  </a:lnTo>
                  <a:lnTo>
                    <a:pt x="6660" y="1534"/>
                  </a:lnTo>
                  <a:lnTo>
                    <a:pt x="6522" y="1422"/>
                  </a:lnTo>
                  <a:lnTo>
                    <a:pt x="6378" y="1318"/>
                  </a:lnTo>
                  <a:lnTo>
                    <a:pt x="6229" y="1220"/>
                  </a:lnTo>
                  <a:lnTo>
                    <a:pt x="6076" y="1130"/>
                  </a:lnTo>
                  <a:lnTo>
                    <a:pt x="5917" y="1048"/>
                  </a:lnTo>
                  <a:lnTo>
                    <a:pt x="5756" y="973"/>
                  </a:lnTo>
                  <a:lnTo>
                    <a:pt x="5591" y="906"/>
                  </a:lnTo>
                  <a:lnTo>
                    <a:pt x="5423" y="847"/>
                  </a:lnTo>
                  <a:lnTo>
                    <a:pt x="5250" y="796"/>
                  </a:lnTo>
                  <a:lnTo>
                    <a:pt x="5076" y="754"/>
                  </a:lnTo>
                  <a:lnTo>
                    <a:pt x="4899" y="720"/>
                  </a:lnTo>
                  <a:lnTo>
                    <a:pt x="4720" y="696"/>
                  </a:lnTo>
                  <a:lnTo>
                    <a:pt x="4538" y="680"/>
                  </a:lnTo>
                  <a:lnTo>
                    <a:pt x="4356" y="674"/>
                  </a:lnTo>
                  <a:lnTo>
                    <a:pt x="4174" y="677"/>
                  </a:lnTo>
                  <a:lnTo>
                    <a:pt x="3994" y="689"/>
                  </a:lnTo>
                  <a:lnTo>
                    <a:pt x="3816" y="709"/>
                  </a:lnTo>
                  <a:lnTo>
                    <a:pt x="3641" y="739"/>
                  </a:lnTo>
                  <a:lnTo>
                    <a:pt x="3467" y="776"/>
                  </a:lnTo>
                  <a:lnTo>
                    <a:pt x="3297" y="821"/>
                  </a:lnTo>
                  <a:lnTo>
                    <a:pt x="3129" y="875"/>
                  </a:lnTo>
                  <a:lnTo>
                    <a:pt x="2964" y="937"/>
                  </a:lnTo>
                  <a:lnTo>
                    <a:pt x="2802" y="1007"/>
                  </a:lnTo>
                  <a:lnTo>
                    <a:pt x="2644" y="1084"/>
                  </a:lnTo>
                  <a:lnTo>
                    <a:pt x="2491" y="1167"/>
                  </a:lnTo>
                  <a:lnTo>
                    <a:pt x="2341" y="1259"/>
                  </a:lnTo>
                  <a:lnTo>
                    <a:pt x="2196" y="1357"/>
                  </a:lnTo>
                  <a:lnTo>
                    <a:pt x="2056" y="1462"/>
                  </a:lnTo>
                  <a:lnTo>
                    <a:pt x="1920" y="1574"/>
                  </a:lnTo>
                  <a:lnTo>
                    <a:pt x="1790" y="1692"/>
                  </a:lnTo>
                  <a:lnTo>
                    <a:pt x="1667" y="1817"/>
                  </a:lnTo>
                  <a:lnTo>
                    <a:pt x="1548" y="1947"/>
                  </a:lnTo>
                  <a:lnTo>
                    <a:pt x="1437" y="2084"/>
                  </a:lnTo>
                  <a:lnTo>
                    <a:pt x="1330" y="2225"/>
                  </a:lnTo>
                  <a:lnTo>
                    <a:pt x="1232" y="2372"/>
                  </a:lnTo>
                  <a:lnTo>
                    <a:pt x="1140" y="2525"/>
                  </a:lnTo>
                  <a:lnTo>
                    <a:pt x="1056" y="2683"/>
                  </a:lnTo>
                  <a:lnTo>
                    <a:pt x="979" y="2846"/>
                  </a:lnTo>
                  <a:lnTo>
                    <a:pt x="911" y="3014"/>
                  </a:lnTo>
                  <a:lnTo>
                    <a:pt x="850" y="3186"/>
                  </a:lnTo>
                  <a:lnTo>
                    <a:pt x="798" y="3362"/>
                  </a:lnTo>
                  <a:lnTo>
                    <a:pt x="753" y="3543"/>
                  </a:lnTo>
                  <a:lnTo>
                    <a:pt x="720" y="3729"/>
                  </a:lnTo>
                  <a:lnTo>
                    <a:pt x="694" y="3917"/>
                  </a:lnTo>
                  <a:lnTo>
                    <a:pt x="678" y="4110"/>
                  </a:lnTo>
                  <a:lnTo>
                    <a:pt x="672" y="4306"/>
                  </a:lnTo>
                  <a:lnTo>
                    <a:pt x="676" y="4494"/>
                  </a:lnTo>
                  <a:lnTo>
                    <a:pt x="689" y="4679"/>
                  </a:lnTo>
                  <a:lnTo>
                    <a:pt x="712" y="4862"/>
                  </a:lnTo>
                  <a:lnTo>
                    <a:pt x="743" y="5042"/>
                  </a:lnTo>
                  <a:lnTo>
                    <a:pt x="784" y="5219"/>
                  </a:lnTo>
                  <a:lnTo>
                    <a:pt x="832" y="5392"/>
                  </a:lnTo>
                  <a:lnTo>
                    <a:pt x="889" y="5562"/>
                  </a:lnTo>
                  <a:lnTo>
                    <a:pt x="954" y="5727"/>
                  </a:lnTo>
                  <a:lnTo>
                    <a:pt x="1027" y="5890"/>
                  </a:lnTo>
                  <a:lnTo>
                    <a:pt x="1106" y="6047"/>
                  </a:lnTo>
                  <a:lnTo>
                    <a:pt x="1194" y="6201"/>
                  </a:lnTo>
                  <a:lnTo>
                    <a:pt x="1288" y="6350"/>
                  </a:lnTo>
                  <a:lnTo>
                    <a:pt x="1390" y="6493"/>
                  </a:lnTo>
                  <a:lnTo>
                    <a:pt x="1497" y="6631"/>
                  </a:lnTo>
                  <a:lnTo>
                    <a:pt x="1612" y="6764"/>
                  </a:lnTo>
                  <a:lnTo>
                    <a:pt x="1733" y="6891"/>
                  </a:lnTo>
                  <a:lnTo>
                    <a:pt x="1860" y="7013"/>
                  </a:lnTo>
                  <a:lnTo>
                    <a:pt x="1992" y="7128"/>
                  </a:lnTo>
                  <a:lnTo>
                    <a:pt x="2130" y="7236"/>
                  </a:lnTo>
                  <a:lnTo>
                    <a:pt x="2273" y="7338"/>
                  </a:lnTo>
                  <a:lnTo>
                    <a:pt x="2420" y="7433"/>
                  </a:lnTo>
                  <a:lnTo>
                    <a:pt x="2573" y="7521"/>
                  </a:lnTo>
                  <a:lnTo>
                    <a:pt x="2732" y="7601"/>
                  </a:lnTo>
                  <a:lnTo>
                    <a:pt x="2893" y="7675"/>
                  </a:lnTo>
                  <a:lnTo>
                    <a:pt x="3059" y="7740"/>
                  </a:lnTo>
                  <a:lnTo>
                    <a:pt x="3229" y="7798"/>
                  </a:lnTo>
                  <a:lnTo>
                    <a:pt x="3402" y="7847"/>
                  </a:lnTo>
                  <a:lnTo>
                    <a:pt x="3580" y="7887"/>
                  </a:lnTo>
                  <a:lnTo>
                    <a:pt x="3760" y="7918"/>
                  </a:lnTo>
                  <a:lnTo>
                    <a:pt x="3943" y="7941"/>
                  </a:lnTo>
                  <a:lnTo>
                    <a:pt x="4129" y="7954"/>
                  </a:lnTo>
                  <a:lnTo>
                    <a:pt x="4318" y="7957"/>
                  </a:lnTo>
                  <a:close/>
                  <a:moveTo>
                    <a:pt x="327" y="3095"/>
                  </a:moveTo>
                  <a:lnTo>
                    <a:pt x="327" y="3095"/>
                  </a:lnTo>
                  <a:lnTo>
                    <a:pt x="395" y="2932"/>
                  </a:lnTo>
                  <a:lnTo>
                    <a:pt x="468" y="2772"/>
                  </a:lnTo>
                  <a:lnTo>
                    <a:pt x="543" y="2616"/>
                  </a:lnTo>
                  <a:lnTo>
                    <a:pt x="622" y="2465"/>
                  </a:lnTo>
                  <a:lnTo>
                    <a:pt x="704" y="2318"/>
                  </a:lnTo>
                  <a:lnTo>
                    <a:pt x="790" y="2176"/>
                  </a:lnTo>
                  <a:lnTo>
                    <a:pt x="879" y="2038"/>
                  </a:lnTo>
                  <a:lnTo>
                    <a:pt x="971" y="1905"/>
                  </a:lnTo>
                  <a:lnTo>
                    <a:pt x="1068" y="1777"/>
                  </a:lnTo>
                  <a:lnTo>
                    <a:pt x="1168" y="1653"/>
                  </a:lnTo>
                  <a:lnTo>
                    <a:pt x="1271" y="1534"/>
                  </a:lnTo>
                  <a:lnTo>
                    <a:pt x="1378" y="1420"/>
                  </a:lnTo>
                  <a:lnTo>
                    <a:pt x="1488" y="1310"/>
                  </a:lnTo>
                  <a:lnTo>
                    <a:pt x="1601" y="1206"/>
                  </a:lnTo>
                  <a:lnTo>
                    <a:pt x="1719" y="1107"/>
                  </a:lnTo>
                  <a:lnTo>
                    <a:pt x="1840" y="1013"/>
                  </a:lnTo>
                  <a:lnTo>
                    <a:pt x="1965" y="924"/>
                  </a:lnTo>
                  <a:lnTo>
                    <a:pt x="2093" y="841"/>
                  </a:lnTo>
                  <a:lnTo>
                    <a:pt x="2225" y="762"/>
                  </a:lnTo>
                  <a:lnTo>
                    <a:pt x="2361" y="689"/>
                  </a:lnTo>
                  <a:lnTo>
                    <a:pt x="2500" y="622"/>
                  </a:lnTo>
                  <a:lnTo>
                    <a:pt x="2643" y="559"/>
                  </a:lnTo>
                  <a:lnTo>
                    <a:pt x="2789" y="502"/>
                  </a:lnTo>
                  <a:lnTo>
                    <a:pt x="2940" y="451"/>
                  </a:lnTo>
                  <a:lnTo>
                    <a:pt x="3094" y="406"/>
                  </a:lnTo>
                  <a:lnTo>
                    <a:pt x="3252" y="366"/>
                  </a:lnTo>
                  <a:lnTo>
                    <a:pt x="3414" y="332"/>
                  </a:lnTo>
                  <a:lnTo>
                    <a:pt x="3580" y="304"/>
                  </a:lnTo>
                  <a:lnTo>
                    <a:pt x="3749" y="281"/>
                  </a:lnTo>
                  <a:lnTo>
                    <a:pt x="3922" y="265"/>
                  </a:lnTo>
                  <a:lnTo>
                    <a:pt x="4100" y="255"/>
                  </a:lnTo>
                  <a:lnTo>
                    <a:pt x="4280" y="251"/>
                  </a:lnTo>
                  <a:lnTo>
                    <a:pt x="4466" y="253"/>
                  </a:lnTo>
                  <a:lnTo>
                    <a:pt x="4648" y="260"/>
                  </a:lnTo>
                  <a:lnTo>
                    <a:pt x="4827" y="276"/>
                  </a:lnTo>
                  <a:lnTo>
                    <a:pt x="5002" y="296"/>
                  </a:lnTo>
                  <a:lnTo>
                    <a:pt x="5172" y="323"/>
                  </a:lnTo>
                  <a:lnTo>
                    <a:pt x="5338" y="356"/>
                  </a:lnTo>
                  <a:lnTo>
                    <a:pt x="5501" y="395"/>
                  </a:lnTo>
                  <a:lnTo>
                    <a:pt x="5659" y="441"/>
                  </a:lnTo>
                  <a:lnTo>
                    <a:pt x="5814" y="490"/>
                  </a:lnTo>
                  <a:lnTo>
                    <a:pt x="5965" y="547"/>
                  </a:lnTo>
                  <a:lnTo>
                    <a:pt x="6112" y="610"/>
                  </a:lnTo>
                  <a:lnTo>
                    <a:pt x="6255" y="677"/>
                  </a:lnTo>
                  <a:lnTo>
                    <a:pt x="6394" y="751"/>
                  </a:lnTo>
                  <a:lnTo>
                    <a:pt x="6529" y="830"/>
                  </a:lnTo>
                  <a:lnTo>
                    <a:pt x="6660" y="914"/>
                  </a:lnTo>
                  <a:lnTo>
                    <a:pt x="6787" y="1004"/>
                  </a:lnTo>
                  <a:lnTo>
                    <a:pt x="6911" y="1100"/>
                  </a:lnTo>
                  <a:lnTo>
                    <a:pt x="7031" y="1200"/>
                  </a:lnTo>
                  <a:lnTo>
                    <a:pt x="7147" y="1306"/>
                  </a:lnTo>
                  <a:lnTo>
                    <a:pt x="7259" y="1417"/>
                  </a:lnTo>
                  <a:lnTo>
                    <a:pt x="7368" y="1533"/>
                  </a:lnTo>
                  <a:lnTo>
                    <a:pt x="7473" y="1653"/>
                  </a:lnTo>
                  <a:lnTo>
                    <a:pt x="7574" y="1779"/>
                  </a:lnTo>
                  <a:lnTo>
                    <a:pt x="7670" y="1910"/>
                  </a:lnTo>
                  <a:lnTo>
                    <a:pt x="7764" y="2045"/>
                  </a:lnTo>
                  <a:lnTo>
                    <a:pt x="7854" y="2185"/>
                  </a:lnTo>
                  <a:lnTo>
                    <a:pt x="7940" y="2330"/>
                  </a:lnTo>
                  <a:lnTo>
                    <a:pt x="8023" y="2479"/>
                  </a:lnTo>
                  <a:lnTo>
                    <a:pt x="8101" y="2633"/>
                  </a:lnTo>
                  <a:lnTo>
                    <a:pt x="8176" y="2792"/>
                  </a:lnTo>
                  <a:lnTo>
                    <a:pt x="8247" y="2954"/>
                  </a:lnTo>
                  <a:lnTo>
                    <a:pt x="8316" y="3121"/>
                  </a:lnTo>
                  <a:lnTo>
                    <a:pt x="8283" y="2997"/>
                  </a:lnTo>
                  <a:lnTo>
                    <a:pt x="8244" y="2872"/>
                  </a:lnTo>
                  <a:lnTo>
                    <a:pt x="8200" y="2745"/>
                  </a:lnTo>
                  <a:lnTo>
                    <a:pt x="8148" y="2618"/>
                  </a:lnTo>
                  <a:lnTo>
                    <a:pt x="8091" y="2491"/>
                  </a:lnTo>
                  <a:lnTo>
                    <a:pt x="8027" y="2363"/>
                  </a:lnTo>
                  <a:lnTo>
                    <a:pt x="7958" y="2238"/>
                  </a:lnTo>
                  <a:lnTo>
                    <a:pt x="7883" y="2112"/>
                  </a:lnTo>
                  <a:lnTo>
                    <a:pt x="7802" y="1986"/>
                  </a:lnTo>
                  <a:lnTo>
                    <a:pt x="7715" y="1863"/>
                  </a:lnTo>
                  <a:lnTo>
                    <a:pt x="7623" y="1741"/>
                  </a:lnTo>
                  <a:lnTo>
                    <a:pt x="7524" y="1622"/>
                  </a:lnTo>
                  <a:lnTo>
                    <a:pt x="7421" y="1503"/>
                  </a:lnTo>
                  <a:lnTo>
                    <a:pt x="7312" y="1389"/>
                  </a:lnTo>
                  <a:lnTo>
                    <a:pt x="7197" y="1277"/>
                  </a:lnTo>
                  <a:lnTo>
                    <a:pt x="7078" y="1168"/>
                  </a:lnTo>
                  <a:lnTo>
                    <a:pt x="6953" y="1064"/>
                  </a:lnTo>
                  <a:lnTo>
                    <a:pt x="6823" y="962"/>
                  </a:lnTo>
                  <a:lnTo>
                    <a:pt x="6689" y="866"/>
                  </a:lnTo>
                  <a:lnTo>
                    <a:pt x="6549" y="773"/>
                  </a:lnTo>
                  <a:lnTo>
                    <a:pt x="6404" y="687"/>
                  </a:lnTo>
                  <a:lnTo>
                    <a:pt x="6255" y="604"/>
                  </a:lnTo>
                  <a:lnTo>
                    <a:pt x="6101" y="527"/>
                  </a:lnTo>
                  <a:lnTo>
                    <a:pt x="5941" y="457"/>
                  </a:lnTo>
                  <a:lnTo>
                    <a:pt x="5779" y="392"/>
                  </a:lnTo>
                  <a:lnTo>
                    <a:pt x="5610" y="334"/>
                  </a:lnTo>
                  <a:lnTo>
                    <a:pt x="5438" y="282"/>
                  </a:lnTo>
                  <a:lnTo>
                    <a:pt x="5261" y="239"/>
                  </a:lnTo>
                  <a:lnTo>
                    <a:pt x="5080" y="202"/>
                  </a:lnTo>
                  <a:lnTo>
                    <a:pt x="4896" y="173"/>
                  </a:lnTo>
                  <a:lnTo>
                    <a:pt x="4706" y="152"/>
                  </a:lnTo>
                  <a:lnTo>
                    <a:pt x="4513" y="139"/>
                  </a:lnTo>
                  <a:lnTo>
                    <a:pt x="4300" y="135"/>
                  </a:lnTo>
                  <a:lnTo>
                    <a:pt x="4091" y="141"/>
                  </a:lnTo>
                  <a:lnTo>
                    <a:pt x="3887" y="156"/>
                  </a:lnTo>
                  <a:lnTo>
                    <a:pt x="3687" y="180"/>
                  </a:lnTo>
                  <a:lnTo>
                    <a:pt x="3493" y="214"/>
                  </a:lnTo>
                  <a:lnTo>
                    <a:pt x="3303" y="256"/>
                  </a:lnTo>
                  <a:lnTo>
                    <a:pt x="3119" y="306"/>
                  </a:lnTo>
                  <a:lnTo>
                    <a:pt x="2939" y="364"/>
                  </a:lnTo>
                  <a:lnTo>
                    <a:pt x="2764" y="429"/>
                  </a:lnTo>
                  <a:lnTo>
                    <a:pt x="2595" y="500"/>
                  </a:lnTo>
                  <a:lnTo>
                    <a:pt x="2431" y="579"/>
                  </a:lnTo>
                  <a:lnTo>
                    <a:pt x="2272" y="664"/>
                  </a:lnTo>
                  <a:lnTo>
                    <a:pt x="2119" y="754"/>
                  </a:lnTo>
                  <a:lnTo>
                    <a:pt x="1971" y="850"/>
                  </a:lnTo>
                  <a:lnTo>
                    <a:pt x="1828" y="951"/>
                  </a:lnTo>
                  <a:lnTo>
                    <a:pt x="1692" y="1058"/>
                  </a:lnTo>
                  <a:lnTo>
                    <a:pt x="1560" y="1168"/>
                  </a:lnTo>
                  <a:lnTo>
                    <a:pt x="1436" y="1282"/>
                  </a:lnTo>
                  <a:lnTo>
                    <a:pt x="1316" y="1400"/>
                  </a:lnTo>
                  <a:lnTo>
                    <a:pt x="1202" y="1522"/>
                  </a:lnTo>
                  <a:lnTo>
                    <a:pt x="1095" y="1645"/>
                  </a:lnTo>
                  <a:lnTo>
                    <a:pt x="993" y="1772"/>
                  </a:lnTo>
                  <a:lnTo>
                    <a:pt x="898" y="1901"/>
                  </a:lnTo>
                  <a:lnTo>
                    <a:pt x="809" y="2031"/>
                  </a:lnTo>
                  <a:lnTo>
                    <a:pt x="726" y="2164"/>
                  </a:lnTo>
                  <a:lnTo>
                    <a:pt x="649" y="2296"/>
                  </a:lnTo>
                  <a:lnTo>
                    <a:pt x="579" y="2431"/>
                  </a:lnTo>
                  <a:lnTo>
                    <a:pt x="516" y="2564"/>
                  </a:lnTo>
                  <a:lnTo>
                    <a:pt x="458" y="2698"/>
                  </a:lnTo>
                  <a:lnTo>
                    <a:pt x="407" y="2832"/>
                  </a:lnTo>
                  <a:lnTo>
                    <a:pt x="364" y="2964"/>
                  </a:lnTo>
                  <a:lnTo>
                    <a:pt x="327" y="309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2E7C47F0-759F-4E82-B2C9-E69C12D94E9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2184400"/>
              <a:ext cx="2536825" cy="947737"/>
            </a:xfrm>
            <a:custGeom>
              <a:avLst/>
              <a:gdLst>
                <a:gd name="T0" fmla="*/ 80 w 7989"/>
                <a:gd name="T1" fmla="*/ 2697 h 2986"/>
                <a:gd name="T2" fmla="*/ 252 w 7989"/>
                <a:gd name="T3" fmla="*/ 2296 h 2986"/>
                <a:gd name="T4" fmla="*/ 482 w 7989"/>
                <a:gd name="T5" fmla="*/ 1896 h 2986"/>
                <a:gd name="T6" fmla="*/ 768 w 7989"/>
                <a:gd name="T7" fmla="*/ 1510 h 2986"/>
                <a:gd name="T8" fmla="*/ 1109 w 7989"/>
                <a:gd name="T9" fmla="*/ 1147 h 2986"/>
                <a:gd name="T10" fmla="*/ 1501 w 7989"/>
                <a:gd name="T11" fmla="*/ 816 h 2986"/>
                <a:gd name="T12" fmla="*/ 1945 w 7989"/>
                <a:gd name="T13" fmla="*/ 529 h 2986"/>
                <a:gd name="T14" fmla="*/ 2437 w 7989"/>
                <a:gd name="T15" fmla="*/ 294 h 2986"/>
                <a:gd name="T16" fmla="*/ 2976 w 7989"/>
                <a:gd name="T17" fmla="*/ 121 h 2986"/>
                <a:gd name="T18" fmla="*/ 3560 w 7989"/>
                <a:gd name="T19" fmla="*/ 21 h 2986"/>
                <a:gd name="T20" fmla="*/ 4186 w 7989"/>
                <a:gd name="T21" fmla="*/ 4 h 2986"/>
                <a:gd name="T22" fmla="*/ 4753 w 7989"/>
                <a:gd name="T23" fmla="*/ 67 h 2986"/>
                <a:gd name="T24" fmla="*/ 5283 w 7989"/>
                <a:gd name="T25" fmla="*/ 199 h 2986"/>
                <a:gd name="T26" fmla="*/ 5774 w 7989"/>
                <a:gd name="T27" fmla="*/ 392 h 2986"/>
                <a:gd name="T28" fmla="*/ 6222 w 7989"/>
                <a:gd name="T29" fmla="*/ 638 h 2986"/>
                <a:gd name="T30" fmla="*/ 6626 w 7989"/>
                <a:gd name="T31" fmla="*/ 929 h 2986"/>
                <a:gd name="T32" fmla="*/ 6985 w 7989"/>
                <a:gd name="T33" fmla="*/ 1254 h 2986"/>
                <a:gd name="T34" fmla="*/ 7296 w 7989"/>
                <a:gd name="T35" fmla="*/ 1606 h 2986"/>
                <a:gd name="T36" fmla="*/ 7556 w 7989"/>
                <a:gd name="T37" fmla="*/ 1977 h 2986"/>
                <a:gd name="T38" fmla="*/ 7764 w 7989"/>
                <a:gd name="T39" fmla="*/ 2356 h 2986"/>
                <a:gd name="T40" fmla="*/ 7917 w 7989"/>
                <a:gd name="T41" fmla="*/ 2737 h 2986"/>
                <a:gd name="T42" fmla="*/ 7920 w 7989"/>
                <a:gd name="T43" fmla="*/ 2819 h 2986"/>
                <a:gd name="T44" fmla="*/ 7696 w 7989"/>
                <a:gd name="T45" fmla="*/ 2344 h 2986"/>
                <a:gd name="T46" fmla="*/ 7437 w 7989"/>
                <a:gd name="T47" fmla="*/ 1910 h 2986"/>
                <a:gd name="T48" fmla="*/ 7146 w 7989"/>
                <a:gd name="T49" fmla="*/ 1518 h 2986"/>
                <a:gd name="T50" fmla="*/ 6820 w 7989"/>
                <a:gd name="T51" fmla="*/ 1171 h 2986"/>
                <a:gd name="T52" fmla="*/ 6460 w 7989"/>
                <a:gd name="T53" fmla="*/ 869 h 2986"/>
                <a:gd name="T54" fmla="*/ 6067 w 7989"/>
                <a:gd name="T55" fmla="*/ 616 h 2986"/>
                <a:gd name="T56" fmla="*/ 5638 w 7989"/>
                <a:gd name="T57" fmla="*/ 412 h 2986"/>
                <a:gd name="T58" fmla="*/ 5174 w 7989"/>
                <a:gd name="T59" fmla="*/ 260 h 2986"/>
                <a:gd name="T60" fmla="*/ 4675 w 7989"/>
                <a:gd name="T61" fmla="*/ 161 h 2986"/>
                <a:gd name="T62" fmla="*/ 4139 w 7989"/>
                <a:gd name="T63" fmla="*/ 118 h 2986"/>
                <a:gd name="T64" fmla="*/ 3595 w 7989"/>
                <a:gd name="T65" fmla="*/ 130 h 2986"/>
                <a:gd name="T66" fmla="*/ 3087 w 7989"/>
                <a:gd name="T67" fmla="*/ 197 h 2986"/>
                <a:gd name="T68" fmla="*/ 2613 w 7989"/>
                <a:gd name="T69" fmla="*/ 316 h 2986"/>
                <a:gd name="T70" fmla="*/ 2173 w 7989"/>
                <a:gd name="T71" fmla="*/ 487 h 2986"/>
                <a:gd name="T72" fmla="*/ 1766 w 7989"/>
                <a:gd name="T73" fmla="*/ 706 h 2986"/>
                <a:gd name="T74" fmla="*/ 1392 w 7989"/>
                <a:gd name="T75" fmla="*/ 972 h 2986"/>
                <a:gd name="T76" fmla="*/ 1051 w 7989"/>
                <a:gd name="T77" fmla="*/ 1285 h 2986"/>
                <a:gd name="T78" fmla="*/ 741 w 7989"/>
                <a:gd name="T79" fmla="*/ 1642 h 2986"/>
                <a:gd name="T80" fmla="*/ 463 w 7989"/>
                <a:gd name="T81" fmla="*/ 2041 h 2986"/>
                <a:gd name="T82" fmla="*/ 216 w 7989"/>
                <a:gd name="T83" fmla="*/ 2481 h 2986"/>
                <a:gd name="T84" fmla="*/ 0 w 7989"/>
                <a:gd name="T85" fmla="*/ 2960 h 2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89" h="2986">
                  <a:moveTo>
                    <a:pt x="0" y="2960"/>
                  </a:moveTo>
                  <a:lnTo>
                    <a:pt x="37" y="2829"/>
                  </a:lnTo>
                  <a:lnTo>
                    <a:pt x="80" y="2697"/>
                  </a:lnTo>
                  <a:lnTo>
                    <a:pt x="131" y="2563"/>
                  </a:lnTo>
                  <a:lnTo>
                    <a:pt x="189" y="2429"/>
                  </a:lnTo>
                  <a:lnTo>
                    <a:pt x="252" y="2296"/>
                  </a:lnTo>
                  <a:lnTo>
                    <a:pt x="322" y="2161"/>
                  </a:lnTo>
                  <a:lnTo>
                    <a:pt x="399" y="2029"/>
                  </a:lnTo>
                  <a:lnTo>
                    <a:pt x="482" y="1896"/>
                  </a:lnTo>
                  <a:lnTo>
                    <a:pt x="571" y="1766"/>
                  </a:lnTo>
                  <a:lnTo>
                    <a:pt x="666" y="1637"/>
                  </a:lnTo>
                  <a:lnTo>
                    <a:pt x="768" y="1510"/>
                  </a:lnTo>
                  <a:lnTo>
                    <a:pt x="875" y="1387"/>
                  </a:lnTo>
                  <a:lnTo>
                    <a:pt x="989" y="1265"/>
                  </a:lnTo>
                  <a:lnTo>
                    <a:pt x="1109" y="1147"/>
                  </a:lnTo>
                  <a:lnTo>
                    <a:pt x="1233" y="1033"/>
                  </a:lnTo>
                  <a:lnTo>
                    <a:pt x="1365" y="923"/>
                  </a:lnTo>
                  <a:lnTo>
                    <a:pt x="1501" y="816"/>
                  </a:lnTo>
                  <a:lnTo>
                    <a:pt x="1644" y="715"/>
                  </a:lnTo>
                  <a:lnTo>
                    <a:pt x="1792" y="619"/>
                  </a:lnTo>
                  <a:lnTo>
                    <a:pt x="1945" y="529"/>
                  </a:lnTo>
                  <a:lnTo>
                    <a:pt x="2104" y="444"/>
                  </a:lnTo>
                  <a:lnTo>
                    <a:pt x="2268" y="365"/>
                  </a:lnTo>
                  <a:lnTo>
                    <a:pt x="2437" y="294"/>
                  </a:lnTo>
                  <a:lnTo>
                    <a:pt x="2612" y="229"/>
                  </a:lnTo>
                  <a:lnTo>
                    <a:pt x="2792" y="171"/>
                  </a:lnTo>
                  <a:lnTo>
                    <a:pt x="2976" y="121"/>
                  </a:lnTo>
                  <a:lnTo>
                    <a:pt x="3166" y="79"/>
                  </a:lnTo>
                  <a:lnTo>
                    <a:pt x="3360" y="45"/>
                  </a:lnTo>
                  <a:lnTo>
                    <a:pt x="3560" y="21"/>
                  </a:lnTo>
                  <a:lnTo>
                    <a:pt x="3764" y="6"/>
                  </a:lnTo>
                  <a:lnTo>
                    <a:pt x="3973" y="0"/>
                  </a:lnTo>
                  <a:lnTo>
                    <a:pt x="4186" y="4"/>
                  </a:lnTo>
                  <a:lnTo>
                    <a:pt x="4379" y="17"/>
                  </a:lnTo>
                  <a:lnTo>
                    <a:pt x="4569" y="38"/>
                  </a:lnTo>
                  <a:lnTo>
                    <a:pt x="4753" y="67"/>
                  </a:lnTo>
                  <a:lnTo>
                    <a:pt x="4934" y="104"/>
                  </a:lnTo>
                  <a:lnTo>
                    <a:pt x="5111" y="147"/>
                  </a:lnTo>
                  <a:lnTo>
                    <a:pt x="5283" y="199"/>
                  </a:lnTo>
                  <a:lnTo>
                    <a:pt x="5452" y="257"/>
                  </a:lnTo>
                  <a:lnTo>
                    <a:pt x="5614" y="322"/>
                  </a:lnTo>
                  <a:lnTo>
                    <a:pt x="5774" y="392"/>
                  </a:lnTo>
                  <a:lnTo>
                    <a:pt x="5928" y="469"/>
                  </a:lnTo>
                  <a:lnTo>
                    <a:pt x="6077" y="552"/>
                  </a:lnTo>
                  <a:lnTo>
                    <a:pt x="6222" y="638"/>
                  </a:lnTo>
                  <a:lnTo>
                    <a:pt x="6362" y="731"/>
                  </a:lnTo>
                  <a:lnTo>
                    <a:pt x="6496" y="827"/>
                  </a:lnTo>
                  <a:lnTo>
                    <a:pt x="6626" y="929"/>
                  </a:lnTo>
                  <a:lnTo>
                    <a:pt x="6751" y="1033"/>
                  </a:lnTo>
                  <a:lnTo>
                    <a:pt x="6870" y="1142"/>
                  </a:lnTo>
                  <a:lnTo>
                    <a:pt x="6985" y="1254"/>
                  </a:lnTo>
                  <a:lnTo>
                    <a:pt x="7094" y="1368"/>
                  </a:lnTo>
                  <a:lnTo>
                    <a:pt x="7197" y="1487"/>
                  </a:lnTo>
                  <a:lnTo>
                    <a:pt x="7296" y="1606"/>
                  </a:lnTo>
                  <a:lnTo>
                    <a:pt x="7388" y="1728"/>
                  </a:lnTo>
                  <a:lnTo>
                    <a:pt x="7475" y="1851"/>
                  </a:lnTo>
                  <a:lnTo>
                    <a:pt x="7556" y="1977"/>
                  </a:lnTo>
                  <a:lnTo>
                    <a:pt x="7631" y="2103"/>
                  </a:lnTo>
                  <a:lnTo>
                    <a:pt x="7700" y="2228"/>
                  </a:lnTo>
                  <a:lnTo>
                    <a:pt x="7764" y="2356"/>
                  </a:lnTo>
                  <a:lnTo>
                    <a:pt x="7821" y="2483"/>
                  </a:lnTo>
                  <a:lnTo>
                    <a:pt x="7873" y="2610"/>
                  </a:lnTo>
                  <a:lnTo>
                    <a:pt x="7917" y="2737"/>
                  </a:lnTo>
                  <a:lnTo>
                    <a:pt x="7956" y="2862"/>
                  </a:lnTo>
                  <a:lnTo>
                    <a:pt x="7989" y="2986"/>
                  </a:lnTo>
                  <a:lnTo>
                    <a:pt x="7920" y="2819"/>
                  </a:lnTo>
                  <a:lnTo>
                    <a:pt x="7849" y="2657"/>
                  </a:lnTo>
                  <a:lnTo>
                    <a:pt x="7774" y="2498"/>
                  </a:lnTo>
                  <a:lnTo>
                    <a:pt x="7696" y="2344"/>
                  </a:lnTo>
                  <a:lnTo>
                    <a:pt x="7613" y="2195"/>
                  </a:lnTo>
                  <a:lnTo>
                    <a:pt x="7527" y="2050"/>
                  </a:lnTo>
                  <a:lnTo>
                    <a:pt x="7437" y="1910"/>
                  </a:lnTo>
                  <a:lnTo>
                    <a:pt x="7343" y="1775"/>
                  </a:lnTo>
                  <a:lnTo>
                    <a:pt x="7247" y="1644"/>
                  </a:lnTo>
                  <a:lnTo>
                    <a:pt x="7146" y="1518"/>
                  </a:lnTo>
                  <a:lnTo>
                    <a:pt x="7041" y="1398"/>
                  </a:lnTo>
                  <a:lnTo>
                    <a:pt x="6932" y="1282"/>
                  </a:lnTo>
                  <a:lnTo>
                    <a:pt x="6820" y="1171"/>
                  </a:lnTo>
                  <a:lnTo>
                    <a:pt x="6704" y="1065"/>
                  </a:lnTo>
                  <a:lnTo>
                    <a:pt x="6584" y="965"/>
                  </a:lnTo>
                  <a:lnTo>
                    <a:pt x="6460" y="869"/>
                  </a:lnTo>
                  <a:lnTo>
                    <a:pt x="6333" y="779"/>
                  </a:lnTo>
                  <a:lnTo>
                    <a:pt x="6202" y="695"/>
                  </a:lnTo>
                  <a:lnTo>
                    <a:pt x="6067" y="616"/>
                  </a:lnTo>
                  <a:lnTo>
                    <a:pt x="5928" y="542"/>
                  </a:lnTo>
                  <a:lnTo>
                    <a:pt x="5785" y="475"/>
                  </a:lnTo>
                  <a:lnTo>
                    <a:pt x="5638" y="412"/>
                  </a:lnTo>
                  <a:lnTo>
                    <a:pt x="5487" y="355"/>
                  </a:lnTo>
                  <a:lnTo>
                    <a:pt x="5332" y="306"/>
                  </a:lnTo>
                  <a:lnTo>
                    <a:pt x="5174" y="260"/>
                  </a:lnTo>
                  <a:lnTo>
                    <a:pt x="5011" y="221"/>
                  </a:lnTo>
                  <a:lnTo>
                    <a:pt x="4845" y="188"/>
                  </a:lnTo>
                  <a:lnTo>
                    <a:pt x="4675" y="161"/>
                  </a:lnTo>
                  <a:lnTo>
                    <a:pt x="4500" y="141"/>
                  </a:lnTo>
                  <a:lnTo>
                    <a:pt x="4321" y="125"/>
                  </a:lnTo>
                  <a:lnTo>
                    <a:pt x="4139" y="118"/>
                  </a:lnTo>
                  <a:lnTo>
                    <a:pt x="3953" y="116"/>
                  </a:lnTo>
                  <a:lnTo>
                    <a:pt x="3773" y="120"/>
                  </a:lnTo>
                  <a:lnTo>
                    <a:pt x="3595" y="130"/>
                  </a:lnTo>
                  <a:lnTo>
                    <a:pt x="3422" y="146"/>
                  </a:lnTo>
                  <a:lnTo>
                    <a:pt x="3253" y="169"/>
                  </a:lnTo>
                  <a:lnTo>
                    <a:pt x="3087" y="197"/>
                  </a:lnTo>
                  <a:lnTo>
                    <a:pt x="2925" y="231"/>
                  </a:lnTo>
                  <a:lnTo>
                    <a:pt x="2767" y="271"/>
                  </a:lnTo>
                  <a:lnTo>
                    <a:pt x="2613" y="316"/>
                  </a:lnTo>
                  <a:lnTo>
                    <a:pt x="2462" y="367"/>
                  </a:lnTo>
                  <a:lnTo>
                    <a:pt x="2316" y="424"/>
                  </a:lnTo>
                  <a:lnTo>
                    <a:pt x="2173" y="487"/>
                  </a:lnTo>
                  <a:lnTo>
                    <a:pt x="2034" y="554"/>
                  </a:lnTo>
                  <a:lnTo>
                    <a:pt x="1898" y="627"/>
                  </a:lnTo>
                  <a:lnTo>
                    <a:pt x="1766" y="706"/>
                  </a:lnTo>
                  <a:lnTo>
                    <a:pt x="1638" y="789"/>
                  </a:lnTo>
                  <a:lnTo>
                    <a:pt x="1513" y="878"/>
                  </a:lnTo>
                  <a:lnTo>
                    <a:pt x="1392" y="972"/>
                  </a:lnTo>
                  <a:lnTo>
                    <a:pt x="1274" y="1071"/>
                  </a:lnTo>
                  <a:lnTo>
                    <a:pt x="1161" y="1175"/>
                  </a:lnTo>
                  <a:lnTo>
                    <a:pt x="1051" y="1285"/>
                  </a:lnTo>
                  <a:lnTo>
                    <a:pt x="944" y="1399"/>
                  </a:lnTo>
                  <a:lnTo>
                    <a:pt x="841" y="1518"/>
                  </a:lnTo>
                  <a:lnTo>
                    <a:pt x="741" y="1642"/>
                  </a:lnTo>
                  <a:lnTo>
                    <a:pt x="644" y="1770"/>
                  </a:lnTo>
                  <a:lnTo>
                    <a:pt x="552" y="1903"/>
                  </a:lnTo>
                  <a:lnTo>
                    <a:pt x="463" y="2041"/>
                  </a:lnTo>
                  <a:lnTo>
                    <a:pt x="377" y="2183"/>
                  </a:lnTo>
                  <a:lnTo>
                    <a:pt x="295" y="2330"/>
                  </a:lnTo>
                  <a:lnTo>
                    <a:pt x="216" y="2481"/>
                  </a:lnTo>
                  <a:lnTo>
                    <a:pt x="141" y="2637"/>
                  </a:lnTo>
                  <a:lnTo>
                    <a:pt x="68" y="2797"/>
                  </a:lnTo>
                  <a:lnTo>
                    <a:pt x="0" y="29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3A937719-543A-46E4-B6EF-D4F8E73D9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8375" y="3902075"/>
              <a:ext cx="2254250" cy="841375"/>
            </a:xfrm>
            <a:custGeom>
              <a:avLst/>
              <a:gdLst>
                <a:gd name="T0" fmla="*/ 7062 w 7100"/>
                <a:gd name="T1" fmla="*/ 355 h 2650"/>
                <a:gd name="T2" fmla="*/ 7009 w 7100"/>
                <a:gd name="T3" fmla="*/ 490 h 2650"/>
                <a:gd name="T4" fmla="*/ 6897 w 7100"/>
                <a:gd name="T5" fmla="*/ 718 h 2650"/>
                <a:gd name="T6" fmla="*/ 6744 w 7100"/>
                <a:gd name="T7" fmla="*/ 963 h 2650"/>
                <a:gd name="T8" fmla="*/ 6571 w 7100"/>
                <a:gd name="T9" fmla="*/ 1195 h 2650"/>
                <a:gd name="T10" fmla="*/ 6358 w 7100"/>
                <a:gd name="T11" fmla="*/ 1446 h 2650"/>
                <a:gd name="T12" fmla="*/ 6121 w 7100"/>
                <a:gd name="T13" fmla="*/ 1683 h 2650"/>
                <a:gd name="T14" fmla="*/ 5868 w 7100"/>
                <a:gd name="T15" fmla="*/ 1896 h 2650"/>
                <a:gd name="T16" fmla="*/ 5600 w 7100"/>
                <a:gd name="T17" fmla="*/ 2084 h 2650"/>
                <a:gd name="T18" fmla="*/ 5317 w 7100"/>
                <a:gd name="T19" fmla="*/ 2244 h 2650"/>
                <a:gd name="T20" fmla="*/ 5018 w 7100"/>
                <a:gd name="T21" fmla="*/ 2380 h 2650"/>
                <a:gd name="T22" fmla="*/ 4704 w 7100"/>
                <a:gd name="T23" fmla="*/ 2487 h 2650"/>
                <a:gd name="T24" fmla="*/ 4374 w 7100"/>
                <a:gd name="T25" fmla="*/ 2567 h 2650"/>
                <a:gd name="T26" fmla="*/ 3929 w 7100"/>
                <a:gd name="T27" fmla="*/ 2631 h 2650"/>
                <a:gd name="T28" fmla="*/ 3461 w 7100"/>
                <a:gd name="T29" fmla="*/ 2649 h 2650"/>
                <a:gd name="T30" fmla="*/ 3011 w 7100"/>
                <a:gd name="T31" fmla="*/ 2611 h 2650"/>
                <a:gd name="T32" fmla="*/ 2576 w 7100"/>
                <a:gd name="T33" fmla="*/ 2519 h 2650"/>
                <a:gd name="T34" fmla="*/ 2158 w 7100"/>
                <a:gd name="T35" fmla="*/ 2374 h 2650"/>
                <a:gd name="T36" fmla="*/ 1757 w 7100"/>
                <a:gd name="T37" fmla="*/ 2176 h 2650"/>
                <a:gd name="T38" fmla="*/ 1373 w 7100"/>
                <a:gd name="T39" fmla="*/ 1923 h 2650"/>
                <a:gd name="T40" fmla="*/ 1006 w 7100"/>
                <a:gd name="T41" fmla="*/ 1617 h 2650"/>
                <a:gd name="T42" fmla="*/ 805 w 7100"/>
                <a:gd name="T43" fmla="*/ 1417 h 2650"/>
                <a:gd name="T44" fmla="*/ 665 w 7100"/>
                <a:gd name="T45" fmla="*/ 1257 h 2650"/>
                <a:gd name="T46" fmla="*/ 537 w 7100"/>
                <a:gd name="T47" fmla="*/ 1090 h 2650"/>
                <a:gd name="T48" fmla="*/ 418 w 7100"/>
                <a:gd name="T49" fmla="*/ 916 h 2650"/>
                <a:gd name="T50" fmla="*/ 310 w 7100"/>
                <a:gd name="T51" fmla="*/ 735 h 2650"/>
                <a:gd name="T52" fmla="*/ 212 w 7100"/>
                <a:gd name="T53" fmla="*/ 549 h 2650"/>
                <a:gd name="T54" fmla="*/ 123 w 7100"/>
                <a:gd name="T55" fmla="*/ 357 h 2650"/>
                <a:gd name="T56" fmla="*/ 42 w 7100"/>
                <a:gd name="T57" fmla="*/ 160 h 2650"/>
                <a:gd name="T58" fmla="*/ 4 w 7100"/>
                <a:gd name="T59" fmla="*/ 48 h 2650"/>
                <a:gd name="T60" fmla="*/ 4 w 7100"/>
                <a:gd name="T61" fmla="*/ 8 h 2650"/>
                <a:gd name="T62" fmla="*/ 89 w 7100"/>
                <a:gd name="T63" fmla="*/ 178 h 2650"/>
                <a:gd name="T64" fmla="*/ 199 w 7100"/>
                <a:gd name="T65" fmla="*/ 413 h 2650"/>
                <a:gd name="T66" fmla="*/ 400 w 7100"/>
                <a:gd name="T67" fmla="*/ 776 h 2650"/>
                <a:gd name="T68" fmla="*/ 656 w 7100"/>
                <a:gd name="T69" fmla="*/ 1146 h 2650"/>
                <a:gd name="T70" fmla="*/ 943 w 7100"/>
                <a:gd name="T71" fmla="*/ 1475 h 2650"/>
                <a:gd name="T72" fmla="*/ 1262 w 7100"/>
                <a:gd name="T73" fmla="*/ 1762 h 2650"/>
                <a:gd name="T74" fmla="*/ 1612 w 7100"/>
                <a:gd name="T75" fmla="*/ 2005 h 2650"/>
                <a:gd name="T76" fmla="*/ 1993 w 7100"/>
                <a:gd name="T77" fmla="*/ 2205 h 2650"/>
                <a:gd name="T78" fmla="*/ 2406 w 7100"/>
                <a:gd name="T79" fmla="*/ 2360 h 2650"/>
                <a:gd name="T80" fmla="*/ 2848 w 7100"/>
                <a:gd name="T81" fmla="*/ 2470 h 2650"/>
                <a:gd name="T82" fmla="*/ 3395 w 7100"/>
                <a:gd name="T83" fmla="*/ 2538 h 2650"/>
                <a:gd name="T84" fmla="*/ 3944 w 7100"/>
                <a:gd name="T85" fmla="*/ 2538 h 2650"/>
                <a:gd name="T86" fmla="*/ 4463 w 7100"/>
                <a:gd name="T87" fmla="*/ 2463 h 2650"/>
                <a:gd name="T88" fmla="*/ 4954 w 7100"/>
                <a:gd name="T89" fmla="*/ 2317 h 2650"/>
                <a:gd name="T90" fmla="*/ 5415 w 7100"/>
                <a:gd name="T91" fmla="*/ 2099 h 2650"/>
                <a:gd name="T92" fmla="*/ 5846 w 7100"/>
                <a:gd name="T93" fmla="*/ 1809 h 2650"/>
                <a:gd name="T94" fmla="*/ 6248 w 7100"/>
                <a:gd name="T95" fmla="*/ 1451 h 2650"/>
                <a:gd name="T96" fmla="*/ 6619 w 7100"/>
                <a:gd name="T97" fmla="*/ 1025 h 2650"/>
                <a:gd name="T98" fmla="*/ 6788 w 7100"/>
                <a:gd name="T99" fmla="*/ 790 h 2650"/>
                <a:gd name="T100" fmla="*/ 6958 w 7100"/>
                <a:gd name="T101" fmla="*/ 502 h 2650"/>
                <a:gd name="T102" fmla="*/ 7097 w 7100"/>
                <a:gd name="T103" fmla="*/ 250 h 2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00" h="2650">
                  <a:moveTo>
                    <a:pt x="7097" y="250"/>
                  </a:moveTo>
                  <a:lnTo>
                    <a:pt x="7086" y="284"/>
                  </a:lnTo>
                  <a:lnTo>
                    <a:pt x="7074" y="320"/>
                  </a:lnTo>
                  <a:lnTo>
                    <a:pt x="7062" y="355"/>
                  </a:lnTo>
                  <a:lnTo>
                    <a:pt x="7050" y="388"/>
                  </a:lnTo>
                  <a:lnTo>
                    <a:pt x="7037" y="423"/>
                  </a:lnTo>
                  <a:lnTo>
                    <a:pt x="7023" y="457"/>
                  </a:lnTo>
                  <a:lnTo>
                    <a:pt x="7009" y="490"/>
                  </a:lnTo>
                  <a:lnTo>
                    <a:pt x="6995" y="524"/>
                  </a:lnTo>
                  <a:lnTo>
                    <a:pt x="6963" y="589"/>
                  </a:lnTo>
                  <a:lnTo>
                    <a:pt x="6931" y="654"/>
                  </a:lnTo>
                  <a:lnTo>
                    <a:pt x="6897" y="718"/>
                  </a:lnTo>
                  <a:lnTo>
                    <a:pt x="6862" y="780"/>
                  </a:lnTo>
                  <a:lnTo>
                    <a:pt x="6824" y="842"/>
                  </a:lnTo>
                  <a:lnTo>
                    <a:pt x="6785" y="902"/>
                  </a:lnTo>
                  <a:lnTo>
                    <a:pt x="6744" y="963"/>
                  </a:lnTo>
                  <a:lnTo>
                    <a:pt x="6702" y="1022"/>
                  </a:lnTo>
                  <a:lnTo>
                    <a:pt x="6660" y="1080"/>
                  </a:lnTo>
                  <a:lnTo>
                    <a:pt x="6616" y="1139"/>
                  </a:lnTo>
                  <a:lnTo>
                    <a:pt x="6571" y="1195"/>
                  </a:lnTo>
                  <a:lnTo>
                    <a:pt x="6525" y="1253"/>
                  </a:lnTo>
                  <a:lnTo>
                    <a:pt x="6471" y="1319"/>
                  </a:lnTo>
                  <a:lnTo>
                    <a:pt x="6415" y="1383"/>
                  </a:lnTo>
                  <a:lnTo>
                    <a:pt x="6358" y="1446"/>
                  </a:lnTo>
                  <a:lnTo>
                    <a:pt x="6300" y="1508"/>
                  </a:lnTo>
                  <a:lnTo>
                    <a:pt x="6241" y="1568"/>
                  </a:lnTo>
                  <a:lnTo>
                    <a:pt x="6181" y="1627"/>
                  </a:lnTo>
                  <a:lnTo>
                    <a:pt x="6121" y="1683"/>
                  </a:lnTo>
                  <a:lnTo>
                    <a:pt x="6059" y="1739"/>
                  </a:lnTo>
                  <a:lnTo>
                    <a:pt x="5996" y="1793"/>
                  </a:lnTo>
                  <a:lnTo>
                    <a:pt x="5932" y="1845"/>
                  </a:lnTo>
                  <a:lnTo>
                    <a:pt x="5868" y="1896"/>
                  </a:lnTo>
                  <a:lnTo>
                    <a:pt x="5803" y="1945"/>
                  </a:lnTo>
                  <a:lnTo>
                    <a:pt x="5736" y="1992"/>
                  </a:lnTo>
                  <a:lnTo>
                    <a:pt x="5668" y="2039"/>
                  </a:lnTo>
                  <a:lnTo>
                    <a:pt x="5600" y="2084"/>
                  </a:lnTo>
                  <a:lnTo>
                    <a:pt x="5531" y="2126"/>
                  </a:lnTo>
                  <a:lnTo>
                    <a:pt x="5460" y="2167"/>
                  </a:lnTo>
                  <a:lnTo>
                    <a:pt x="5389" y="2206"/>
                  </a:lnTo>
                  <a:lnTo>
                    <a:pt x="5317" y="2244"/>
                  </a:lnTo>
                  <a:lnTo>
                    <a:pt x="5243" y="2281"/>
                  </a:lnTo>
                  <a:lnTo>
                    <a:pt x="5169" y="2316"/>
                  </a:lnTo>
                  <a:lnTo>
                    <a:pt x="5095" y="2348"/>
                  </a:lnTo>
                  <a:lnTo>
                    <a:pt x="5018" y="2380"/>
                  </a:lnTo>
                  <a:lnTo>
                    <a:pt x="4941" y="2409"/>
                  </a:lnTo>
                  <a:lnTo>
                    <a:pt x="4862" y="2437"/>
                  </a:lnTo>
                  <a:lnTo>
                    <a:pt x="4784" y="2463"/>
                  </a:lnTo>
                  <a:lnTo>
                    <a:pt x="4704" y="2487"/>
                  </a:lnTo>
                  <a:lnTo>
                    <a:pt x="4623" y="2510"/>
                  </a:lnTo>
                  <a:lnTo>
                    <a:pt x="4541" y="2530"/>
                  </a:lnTo>
                  <a:lnTo>
                    <a:pt x="4458" y="2550"/>
                  </a:lnTo>
                  <a:lnTo>
                    <a:pt x="4374" y="2567"/>
                  </a:lnTo>
                  <a:lnTo>
                    <a:pt x="4290" y="2583"/>
                  </a:lnTo>
                  <a:lnTo>
                    <a:pt x="4168" y="2603"/>
                  </a:lnTo>
                  <a:lnTo>
                    <a:pt x="4048" y="2619"/>
                  </a:lnTo>
                  <a:lnTo>
                    <a:pt x="3929" y="2631"/>
                  </a:lnTo>
                  <a:lnTo>
                    <a:pt x="3810" y="2641"/>
                  </a:lnTo>
                  <a:lnTo>
                    <a:pt x="3693" y="2646"/>
                  </a:lnTo>
                  <a:lnTo>
                    <a:pt x="3577" y="2650"/>
                  </a:lnTo>
                  <a:lnTo>
                    <a:pt x="3461" y="2649"/>
                  </a:lnTo>
                  <a:lnTo>
                    <a:pt x="3347" y="2644"/>
                  </a:lnTo>
                  <a:lnTo>
                    <a:pt x="3234" y="2637"/>
                  </a:lnTo>
                  <a:lnTo>
                    <a:pt x="3122" y="2626"/>
                  </a:lnTo>
                  <a:lnTo>
                    <a:pt x="3011" y="2611"/>
                  </a:lnTo>
                  <a:lnTo>
                    <a:pt x="2900" y="2593"/>
                  </a:lnTo>
                  <a:lnTo>
                    <a:pt x="2792" y="2572"/>
                  </a:lnTo>
                  <a:lnTo>
                    <a:pt x="2683" y="2548"/>
                  </a:lnTo>
                  <a:lnTo>
                    <a:pt x="2576" y="2519"/>
                  </a:lnTo>
                  <a:lnTo>
                    <a:pt x="2471" y="2488"/>
                  </a:lnTo>
                  <a:lnTo>
                    <a:pt x="2366" y="2453"/>
                  </a:lnTo>
                  <a:lnTo>
                    <a:pt x="2261" y="2415"/>
                  </a:lnTo>
                  <a:lnTo>
                    <a:pt x="2158" y="2374"/>
                  </a:lnTo>
                  <a:lnTo>
                    <a:pt x="2056" y="2330"/>
                  </a:lnTo>
                  <a:lnTo>
                    <a:pt x="1955" y="2282"/>
                  </a:lnTo>
                  <a:lnTo>
                    <a:pt x="1856" y="2230"/>
                  </a:lnTo>
                  <a:lnTo>
                    <a:pt x="1757" y="2176"/>
                  </a:lnTo>
                  <a:lnTo>
                    <a:pt x="1659" y="2117"/>
                  </a:lnTo>
                  <a:lnTo>
                    <a:pt x="1563" y="2055"/>
                  </a:lnTo>
                  <a:lnTo>
                    <a:pt x="1467" y="1991"/>
                  </a:lnTo>
                  <a:lnTo>
                    <a:pt x="1373" y="1923"/>
                  </a:lnTo>
                  <a:lnTo>
                    <a:pt x="1280" y="1851"/>
                  </a:lnTo>
                  <a:lnTo>
                    <a:pt x="1188" y="1777"/>
                  </a:lnTo>
                  <a:lnTo>
                    <a:pt x="1096" y="1699"/>
                  </a:lnTo>
                  <a:lnTo>
                    <a:pt x="1006" y="1617"/>
                  </a:lnTo>
                  <a:lnTo>
                    <a:pt x="917" y="1531"/>
                  </a:lnTo>
                  <a:lnTo>
                    <a:pt x="878" y="1494"/>
                  </a:lnTo>
                  <a:lnTo>
                    <a:pt x="842" y="1456"/>
                  </a:lnTo>
                  <a:lnTo>
                    <a:pt x="805" y="1417"/>
                  </a:lnTo>
                  <a:lnTo>
                    <a:pt x="769" y="1377"/>
                  </a:lnTo>
                  <a:lnTo>
                    <a:pt x="733" y="1337"/>
                  </a:lnTo>
                  <a:lnTo>
                    <a:pt x="698" y="1297"/>
                  </a:lnTo>
                  <a:lnTo>
                    <a:pt x="665" y="1257"/>
                  </a:lnTo>
                  <a:lnTo>
                    <a:pt x="632" y="1216"/>
                  </a:lnTo>
                  <a:lnTo>
                    <a:pt x="600" y="1174"/>
                  </a:lnTo>
                  <a:lnTo>
                    <a:pt x="567" y="1132"/>
                  </a:lnTo>
                  <a:lnTo>
                    <a:pt x="537" y="1090"/>
                  </a:lnTo>
                  <a:lnTo>
                    <a:pt x="505" y="1047"/>
                  </a:lnTo>
                  <a:lnTo>
                    <a:pt x="476" y="1003"/>
                  </a:lnTo>
                  <a:lnTo>
                    <a:pt x="447" y="960"/>
                  </a:lnTo>
                  <a:lnTo>
                    <a:pt x="418" y="916"/>
                  </a:lnTo>
                  <a:lnTo>
                    <a:pt x="390" y="871"/>
                  </a:lnTo>
                  <a:lnTo>
                    <a:pt x="363" y="827"/>
                  </a:lnTo>
                  <a:lnTo>
                    <a:pt x="336" y="781"/>
                  </a:lnTo>
                  <a:lnTo>
                    <a:pt x="310" y="735"/>
                  </a:lnTo>
                  <a:lnTo>
                    <a:pt x="285" y="690"/>
                  </a:lnTo>
                  <a:lnTo>
                    <a:pt x="260" y="643"/>
                  </a:lnTo>
                  <a:lnTo>
                    <a:pt x="236" y="597"/>
                  </a:lnTo>
                  <a:lnTo>
                    <a:pt x="212" y="549"/>
                  </a:lnTo>
                  <a:lnTo>
                    <a:pt x="189" y="501"/>
                  </a:lnTo>
                  <a:lnTo>
                    <a:pt x="167" y="454"/>
                  </a:lnTo>
                  <a:lnTo>
                    <a:pt x="144" y="406"/>
                  </a:lnTo>
                  <a:lnTo>
                    <a:pt x="123" y="357"/>
                  </a:lnTo>
                  <a:lnTo>
                    <a:pt x="102" y="308"/>
                  </a:lnTo>
                  <a:lnTo>
                    <a:pt x="82" y="259"/>
                  </a:lnTo>
                  <a:lnTo>
                    <a:pt x="62" y="209"/>
                  </a:lnTo>
                  <a:lnTo>
                    <a:pt x="42" y="160"/>
                  </a:lnTo>
                  <a:lnTo>
                    <a:pt x="24" y="110"/>
                  </a:lnTo>
                  <a:lnTo>
                    <a:pt x="17" y="89"/>
                  </a:lnTo>
                  <a:lnTo>
                    <a:pt x="11" y="69"/>
                  </a:lnTo>
                  <a:lnTo>
                    <a:pt x="4" y="48"/>
                  </a:lnTo>
                  <a:lnTo>
                    <a:pt x="0" y="27"/>
                  </a:lnTo>
                  <a:lnTo>
                    <a:pt x="0" y="22"/>
                  </a:lnTo>
                  <a:lnTo>
                    <a:pt x="1" y="14"/>
                  </a:lnTo>
                  <a:lnTo>
                    <a:pt x="4" y="8"/>
                  </a:lnTo>
                  <a:lnTo>
                    <a:pt x="7" y="0"/>
                  </a:lnTo>
                  <a:lnTo>
                    <a:pt x="35" y="60"/>
                  </a:lnTo>
                  <a:lnTo>
                    <a:pt x="62" y="118"/>
                  </a:lnTo>
                  <a:lnTo>
                    <a:pt x="89" y="178"/>
                  </a:lnTo>
                  <a:lnTo>
                    <a:pt x="116" y="237"/>
                  </a:lnTo>
                  <a:lnTo>
                    <a:pt x="144" y="296"/>
                  </a:lnTo>
                  <a:lnTo>
                    <a:pt x="171" y="355"/>
                  </a:lnTo>
                  <a:lnTo>
                    <a:pt x="199" y="413"/>
                  </a:lnTo>
                  <a:lnTo>
                    <a:pt x="229" y="471"/>
                  </a:lnTo>
                  <a:lnTo>
                    <a:pt x="284" y="575"/>
                  </a:lnTo>
                  <a:lnTo>
                    <a:pt x="341" y="677"/>
                  </a:lnTo>
                  <a:lnTo>
                    <a:pt x="400" y="776"/>
                  </a:lnTo>
                  <a:lnTo>
                    <a:pt x="462" y="872"/>
                  </a:lnTo>
                  <a:lnTo>
                    <a:pt x="525" y="966"/>
                  </a:lnTo>
                  <a:lnTo>
                    <a:pt x="590" y="1058"/>
                  </a:lnTo>
                  <a:lnTo>
                    <a:pt x="656" y="1146"/>
                  </a:lnTo>
                  <a:lnTo>
                    <a:pt x="725" y="1232"/>
                  </a:lnTo>
                  <a:lnTo>
                    <a:pt x="796" y="1317"/>
                  </a:lnTo>
                  <a:lnTo>
                    <a:pt x="869" y="1397"/>
                  </a:lnTo>
                  <a:lnTo>
                    <a:pt x="943" y="1475"/>
                  </a:lnTo>
                  <a:lnTo>
                    <a:pt x="1020" y="1551"/>
                  </a:lnTo>
                  <a:lnTo>
                    <a:pt x="1099" y="1625"/>
                  </a:lnTo>
                  <a:lnTo>
                    <a:pt x="1180" y="1694"/>
                  </a:lnTo>
                  <a:lnTo>
                    <a:pt x="1262" y="1762"/>
                  </a:lnTo>
                  <a:lnTo>
                    <a:pt x="1347" y="1828"/>
                  </a:lnTo>
                  <a:lnTo>
                    <a:pt x="1434" y="1889"/>
                  </a:lnTo>
                  <a:lnTo>
                    <a:pt x="1522" y="1949"/>
                  </a:lnTo>
                  <a:lnTo>
                    <a:pt x="1612" y="2005"/>
                  </a:lnTo>
                  <a:lnTo>
                    <a:pt x="1705" y="2060"/>
                  </a:lnTo>
                  <a:lnTo>
                    <a:pt x="1799" y="2111"/>
                  </a:lnTo>
                  <a:lnTo>
                    <a:pt x="1895" y="2159"/>
                  </a:lnTo>
                  <a:lnTo>
                    <a:pt x="1993" y="2205"/>
                  </a:lnTo>
                  <a:lnTo>
                    <a:pt x="2093" y="2248"/>
                  </a:lnTo>
                  <a:lnTo>
                    <a:pt x="2195" y="2288"/>
                  </a:lnTo>
                  <a:lnTo>
                    <a:pt x="2299" y="2325"/>
                  </a:lnTo>
                  <a:lnTo>
                    <a:pt x="2406" y="2360"/>
                  </a:lnTo>
                  <a:lnTo>
                    <a:pt x="2513" y="2392"/>
                  </a:lnTo>
                  <a:lnTo>
                    <a:pt x="2623" y="2421"/>
                  </a:lnTo>
                  <a:lnTo>
                    <a:pt x="2734" y="2446"/>
                  </a:lnTo>
                  <a:lnTo>
                    <a:pt x="2848" y="2470"/>
                  </a:lnTo>
                  <a:lnTo>
                    <a:pt x="2964" y="2489"/>
                  </a:lnTo>
                  <a:lnTo>
                    <a:pt x="3110" y="2510"/>
                  </a:lnTo>
                  <a:lnTo>
                    <a:pt x="3253" y="2526"/>
                  </a:lnTo>
                  <a:lnTo>
                    <a:pt x="3395" y="2538"/>
                  </a:lnTo>
                  <a:lnTo>
                    <a:pt x="3535" y="2544"/>
                  </a:lnTo>
                  <a:lnTo>
                    <a:pt x="3673" y="2547"/>
                  </a:lnTo>
                  <a:lnTo>
                    <a:pt x="3809" y="2544"/>
                  </a:lnTo>
                  <a:lnTo>
                    <a:pt x="3944" y="2538"/>
                  </a:lnTo>
                  <a:lnTo>
                    <a:pt x="4076" y="2526"/>
                  </a:lnTo>
                  <a:lnTo>
                    <a:pt x="4207" y="2510"/>
                  </a:lnTo>
                  <a:lnTo>
                    <a:pt x="4336" y="2489"/>
                  </a:lnTo>
                  <a:lnTo>
                    <a:pt x="4463" y="2463"/>
                  </a:lnTo>
                  <a:lnTo>
                    <a:pt x="4589" y="2434"/>
                  </a:lnTo>
                  <a:lnTo>
                    <a:pt x="4713" y="2399"/>
                  </a:lnTo>
                  <a:lnTo>
                    <a:pt x="4834" y="2360"/>
                  </a:lnTo>
                  <a:lnTo>
                    <a:pt x="4954" y="2317"/>
                  </a:lnTo>
                  <a:lnTo>
                    <a:pt x="5072" y="2269"/>
                  </a:lnTo>
                  <a:lnTo>
                    <a:pt x="5188" y="2216"/>
                  </a:lnTo>
                  <a:lnTo>
                    <a:pt x="5302" y="2159"/>
                  </a:lnTo>
                  <a:lnTo>
                    <a:pt x="5415" y="2099"/>
                  </a:lnTo>
                  <a:lnTo>
                    <a:pt x="5525" y="2033"/>
                  </a:lnTo>
                  <a:lnTo>
                    <a:pt x="5634" y="1962"/>
                  </a:lnTo>
                  <a:lnTo>
                    <a:pt x="5741" y="1888"/>
                  </a:lnTo>
                  <a:lnTo>
                    <a:pt x="5846" y="1809"/>
                  </a:lnTo>
                  <a:lnTo>
                    <a:pt x="5949" y="1727"/>
                  </a:lnTo>
                  <a:lnTo>
                    <a:pt x="6050" y="1639"/>
                  </a:lnTo>
                  <a:lnTo>
                    <a:pt x="6150" y="1547"/>
                  </a:lnTo>
                  <a:lnTo>
                    <a:pt x="6248" y="1451"/>
                  </a:lnTo>
                  <a:lnTo>
                    <a:pt x="6343" y="1351"/>
                  </a:lnTo>
                  <a:lnTo>
                    <a:pt x="6436" y="1246"/>
                  </a:lnTo>
                  <a:lnTo>
                    <a:pt x="6529" y="1138"/>
                  </a:lnTo>
                  <a:lnTo>
                    <a:pt x="6619" y="1025"/>
                  </a:lnTo>
                  <a:lnTo>
                    <a:pt x="6706" y="908"/>
                  </a:lnTo>
                  <a:lnTo>
                    <a:pt x="6735" y="869"/>
                  </a:lnTo>
                  <a:lnTo>
                    <a:pt x="6762" y="830"/>
                  </a:lnTo>
                  <a:lnTo>
                    <a:pt x="6788" y="790"/>
                  </a:lnTo>
                  <a:lnTo>
                    <a:pt x="6813" y="750"/>
                  </a:lnTo>
                  <a:lnTo>
                    <a:pt x="6863" y="668"/>
                  </a:lnTo>
                  <a:lnTo>
                    <a:pt x="6910" y="586"/>
                  </a:lnTo>
                  <a:lnTo>
                    <a:pt x="6958" y="502"/>
                  </a:lnTo>
                  <a:lnTo>
                    <a:pt x="7005" y="419"/>
                  </a:lnTo>
                  <a:lnTo>
                    <a:pt x="7051" y="335"/>
                  </a:lnTo>
                  <a:lnTo>
                    <a:pt x="7100" y="253"/>
                  </a:lnTo>
                  <a:lnTo>
                    <a:pt x="7097" y="2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97" name="Freeform 94">
            <a:extLst>
              <a:ext uri="{FF2B5EF4-FFF2-40B4-BE49-F238E27FC236}">
                <a16:creationId xmlns:a16="http://schemas.microsoft.com/office/drawing/2014/main" id="{A36ADB5C-C93F-4677-8141-117D136CAFFC}"/>
              </a:ext>
            </a:extLst>
          </p:cNvPr>
          <p:cNvSpPr>
            <a:spLocks noChangeAspect="1"/>
          </p:cNvSpPr>
          <p:nvPr/>
        </p:nvSpPr>
        <p:spPr bwMode="auto">
          <a:xfrm>
            <a:off x="5250850" y="1757087"/>
            <a:ext cx="555177" cy="468000"/>
          </a:xfrm>
          <a:custGeom>
            <a:avLst/>
            <a:gdLst>
              <a:gd name="T0" fmla="*/ 1297 w 1818"/>
              <a:gd name="T1" fmla="*/ 315 h 1530"/>
              <a:gd name="T2" fmla="*/ 1293 w 1818"/>
              <a:gd name="T3" fmla="*/ 278 h 1530"/>
              <a:gd name="T4" fmla="*/ 1293 w 1818"/>
              <a:gd name="T5" fmla="*/ 241 h 1530"/>
              <a:gd name="T6" fmla="*/ 1300 w 1818"/>
              <a:gd name="T7" fmla="*/ 205 h 1530"/>
              <a:gd name="T8" fmla="*/ 1309 w 1818"/>
              <a:gd name="T9" fmla="*/ 170 h 1530"/>
              <a:gd name="T10" fmla="*/ 1326 w 1818"/>
              <a:gd name="T11" fmla="*/ 136 h 1530"/>
              <a:gd name="T12" fmla="*/ 1346 w 1818"/>
              <a:gd name="T13" fmla="*/ 105 h 1530"/>
              <a:gd name="T14" fmla="*/ 1371 w 1818"/>
              <a:gd name="T15" fmla="*/ 75 h 1530"/>
              <a:gd name="T16" fmla="*/ 1397 w 1818"/>
              <a:gd name="T17" fmla="*/ 54 h 1530"/>
              <a:gd name="T18" fmla="*/ 1419 w 1818"/>
              <a:gd name="T19" fmla="*/ 39 h 1530"/>
              <a:gd name="T20" fmla="*/ 1442 w 1818"/>
              <a:gd name="T21" fmla="*/ 26 h 1530"/>
              <a:gd name="T22" fmla="*/ 1466 w 1818"/>
              <a:gd name="T23" fmla="*/ 17 h 1530"/>
              <a:gd name="T24" fmla="*/ 1491 w 1818"/>
              <a:gd name="T25" fmla="*/ 9 h 1530"/>
              <a:gd name="T26" fmla="*/ 1515 w 1818"/>
              <a:gd name="T27" fmla="*/ 4 h 1530"/>
              <a:gd name="T28" fmla="*/ 1540 w 1818"/>
              <a:gd name="T29" fmla="*/ 2 h 1530"/>
              <a:gd name="T30" fmla="*/ 1565 w 1818"/>
              <a:gd name="T31" fmla="*/ 0 h 1530"/>
              <a:gd name="T32" fmla="*/ 1590 w 1818"/>
              <a:gd name="T33" fmla="*/ 3 h 1530"/>
              <a:gd name="T34" fmla="*/ 1615 w 1818"/>
              <a:gd name="T35" fmla="*/ 8 h 1530"/>
              <a:gd name="T36" fmla="*/ 1640 w 1818"/>
              <a:gd name="T37" fmla="*/ 15 h 1530"/>
              <a:gd name="T38" fmla="*/ 1663 w 1818"/>
              <a:gd name="T39" fmla="*/ 23 h 1530"/>
              <a:gd name="T40" fmla="*/ 1686 w 1818"/>
              <a:gd name="T41" fmla="*/ 35 h 1530"/>
              <a:gd name="T42" fmla="*/ 1709 w 1818"/>
              <a:gd name="T43" fmla="*/ 49 h 1530"/>
              <a:gd name="T44" fmla="*/ 1728 w 1818"/>
              <a:gd name="T45" fmla="*/ 65 h 1530"/>
              <a:gd name="T46" fmla="*/ 1748 w 1818"/>
              <a:gd name="T47" fmla="*/ 84 h 1530"/>
              <a:gd name="T48" fmla="*/ 1765 w 1818"/>
              <a:gd name="T49" fmla="*/ 105 h 1530"/>
              <a:gd name="T50" fmla="*/ 1780 w 1818"/>
              <a:gd name="T51" fmla="*/ 126 h 1530"/>
              <a:gd name="T52" fmla="*/ 1793 w 1818"/>
              <a:gd name="T53" fmla="*/ 150 h 1530"/>
              <a:gd name="T54" fmla="*/ 1803 w 1818"/>
              <a:gd name="T55" fmla="*/ 174 h 1530"/>
              <a:gd name="T56" fmla="*/ 1811 w 1818"/>
              <a:gd name="T57" fmla="*/ 198 h 1530"/>
              <a:gd name="T58" fmla="*/ 1816 w 1818"/>
              <a:gd name="T59" fmla="*/ 223 h 1530"/>
              <a:gd name="T60" fmla="*/ 1818 w 1818"/>
              <a:gd name="T61" fmla="*/ 248 h 1530"/>
              <a:gd name="T62" fmla="*/ 1818 w 1818"/>
              <a:gd name="T63" fmla="*/ 274 h 1530"/>
              <a:gd name="T64" fmla="*/ 1816 w 1818"/>
              <a:gd name="T65" fmla="*/ 299 h 1530"/>
              <a:gd name="T66" fmla="*/ 1812 w 1818"/>
              <a:gd name="T67" fmla="*/ 324 h 1530"/>
              <a:gd name="T68" fmla="*/ 1805 w 1818"/>
              <a:gd name="T69" fmla="*/ 347 h 1530"/>
              <a:gd name="T70" fmla="*/ 1795 w 1818"/>
              <a:gd name="T71" fmla="*/ 371 h 1530"/>
              <a:gd name="T72" fmla="*/ 1783 w 1818"/>
              <a:gd name="T73" fmla="*/ 394 h 1530"/>
              <a:gd name="T74" fmla="*/ 1770 w 1818"/>
              <a:gd name="T75" fmla="*/ 416 h 1530"/>
              <a:gd name="T76" fmla="*/ 1754 w 1818"/>
              <a:gd name="T77" fmla="*/ 436 h 1530"/>
              <a:gd name="T78" fmla="*/ 1735 w 1818"/>
              <a:gd name="T79" fmla="*/ 456 h 1530"/>
              <a:gd name="T80" fmla="*/ 1709 w 1818"/>
              <a:gd name="T81" fmla="*/ 478 h 1530"/>
              <a:gd name="T82" fmla="*/ 1674 w 1818"/>
              <a:gd name="T83" fmla="*/ 498 h 1530"/>
              <a:gd name="T84" fmla="*/ 1637 w 1818"/>
              <a:gd name="T85" fmla="*/ 513 h 1530"/>
              <a:gd name="T86" fmla="*/ 1600 w 1818"/>
              <a:gd name="T87" fmla="*/ 523 h 1530"/>
              <a:gd name="T88" fmla="*/ 1561 w 1818"/>
              <a:gd name="T89" fmla="*/ 526 h 1530"/>
              <a:gd name="T90" fmla="*/ 1522 w 1818"/>
              <a:gd name="T91" fmla="*/ 524 h 1530"/>
              <a:gd name="T92" fmla="*/ 1484 w 1818"/>
              <a:gd name="T93" fmla="*/ 517 h 1530"/>
              <a:gd name="T94" fmla="*/ 1448 w 1818"/>
              <a:gd name="T95" fmla="*/ 504 h 1530"/>
              <a:gd name="T96" fmla="*/ 0 w 1818"/>
              <a:gd name="T97" fmla="*/ 1530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18" h="1530">
                <a:moveTo>
                  <a:pt x="1302" y="333"/>
                </a:moveTo>
                <a:lnTo>
                  <a:pt x="1297" y="315"/>
                </a:lnTo>
                <a:lnTo>
                  <a:pt x="1295" y="296"/>
                </a:lnTo>
                <a:lnTo>
                  <a:pt x="1293" y="278"/>
                </a:lnTo>
                <a:lnTo>
                  <a:pt x="1293" y="260"/>
                </a:lnTo>
                <a:lnTo>
                  <a:pt x="1293" y="241"/>
                </a:lnTo>
                <a:lnTo>
                  <a:pt x="1295" y="224"/>
                </a:lnTo>
                <a:lnTo>
                  <a:pt x="1300" y="205"/>
                </a:lnTo>
                <a:lnTo>
                  <a:pt x="1304" y="187"/>
                </a:lnTo>
                <a:lnTo>
                  <a:pt x="1309" y="170"/>
                </a:lnTo>
                <a:lnTo>
                  <a:pt x="1317" y="152"/>
                </a:lnTo>
                <a:lnTo>
                  <a:pt x="1326" y="136"/>
                </a:lnTo>
                <a:lnTo>
                  <a:pt x="1335" y="120"/>
                </a:lnTo>
                <a:lnTo>
                  <a:pt x="1346" y="105"/>
                </a:lnTo>
                <a:lnTo>
                  <a:pt x="1358" y="89"/>
                </a:lnTo>
                <a:lnTo>
                  <a:pt x="1371" y="75"/>
                </a:lnTo>
                <a:lnTo>
                  <a:pt x="1386" y="62"/>
                </a:lnTo>
                <a:lnTo>
                  <a:pt x="1397" y="54"/>
                </a:lnTo>
                <a:lnTo>
                  <a:pt x="1408" y="46"/>
                </a:lnTo>
                <a:lnTo>
                  <a:pt x="1419" y="39"/>
                </a:lnTo>
                <a:lnTo>
                  <a:pt x="1430" y="32"/>
                </a:lnTo>
                <a:lnTo>
                  <a:pt x="1442" y="26"/>
                </a:lnTo>
                <a:lnTo>
                  <a:pt x="1454" y="21"/>
                </a:lnTo>
                <a:lnTo>
                  <a:pt x="1466" y="17"/>
                </a:lnTo>
                <a:lnTo>
                  <a:pt x="1478" y="12"/>
                </a:lnTo>
                <a:lnTo>
                  <a:pt x="1491" y="9"/>
                </a:lnTo>
                <a:lnTo>
                  <a:pt x="1502" y="6"/>
                </a:lnTo>
                <a:lnTo>
                  <a:pt x="1515" y="4"/>
                </a:lnTo>
                <a:lnTo>
                  <a:pt x="1527" y="3"/>
                </a:lnTo>
                <a:lnTo>
                  <a:pt x="1540" y="2"/>
                </a:lnTo>
                <a:lnTo>
                  <a:pt x="1552" y="0"/>
                </a:lnTo>
                <a:lnTo>
                  <a:pt x="1565" y="0"/>
                </a:lnTo>
                <a:lnTo>
                  <a:pt x="1578" y="2"/>
                </a:lnTo>
                <a:lnTo>
                  <a:pt x="1590" y="3"/>
                </a:lnTo>
                <a:lnTo>
                  <a:pt x="1603" y="5"/>
                </a:lnTo>
                <a:lnTo>
                  <a:pt x="1615" y="8"/>
                </a:lnTo>
                <a:lnTo>
                  <a:pt x="1627" y="10"/>
                </a:lnTo>
                <a:lnTo>
                  <a:pt x="1640" y="15"/>
                </a:lnTo>
                <a:lnTo>
                  <a:pt x="1652" y="19"/>
                </a:lnTo>
                <a:lnTo>
                  <a:pt x="1663" y="23"/>
                </a:lnTo>
                <a:lnTo>
                  <a:pt x="1675" y="30"/>
                </a:lnTo>
                <a:lnTo>
                  <a:pt x="1686" y="35"/>
                </a:lnTo>
                <a:lnTo>
                  <a:pt x="1698" y="42"/>
                </a:lnTo>
                <a:lnTo>
                  <a:pt x="1709" y="49"/>
                </a:lnTo>
                <a:lnTo>
                  <a:pt x="1718" y="57"/>
                </a:lnTo>
                <a:lnTo>
                  <a:pt x="1728" y="65"/>
                </a:lnTo>
                <a:lnTo>
                  <a:pt x="1738" y="74"/>
                </a:lnTo>
                <a:lnTo>
                  <a:pt x="1748" y="84"/>
                </a:lnTo>
                <a:lnTo>
                  <a:pt x="1756" y="94"/>
                </a:lnTo>
                <a:lnTo>
                  <a:pt x="1765" y="105"/>
                </a:lnTo>
                <a:lnTo>
                  <a:pt x="1773" y="115"/>
                </a:lnTo>
                <a:lnTo>
                  <a:pt x="1780" y="126"/>
                </a:lnTo>
                <a:lnTo>
                  <a:pt x="1787" y="138"/>
                </a:lnTo>
                <a:lnTo>
                  <a:pt x="1793" y="150"/>
                </a:lnTo>
                <a:lnTo>
                  <a:pt x="1799" y="162"/>
                </a:lnTo>
                <a:lnTo>
                  <a:pt x="1803" y="174"/>
                </a:lnTo>
                <a:lnTo>
                  <a:pt x="1807" y="186"/>
                </a:lnTo>
                <a:lnTo>
                  <a:pt x="1811" y="198"/>
                </a:lnTo>
                <a:lnTo>
                  <a:pt x="1813" y="211"/>
                </a:lnTo>
                <a:lnTo>
                  <a:pt x="1816" y="223"/>
                </a:lnTo>
                <a:lnTo>
                  <a:pt x="1817" y="236"/>
                </a:lnTo>
                <a:lnTo>
                  <a:pt x="1818" y="248"/>
                </a:lnTo>
                <a:lnTo>
                  <a:pt x="1818" y="261"/>
                </a:lnTo>
                <a:lnTo>
                  <a:pt x="1818" y="274"/>
                </a:lnTo>
                <a:lnTo>
                  <a:pt x="1818" y="286"/>
                </a:lnTo>
                <a:lnTo>
                  <a:pt x="1816" y="299"/>
                </a:lnTo>
                <a:lnTo>
                  <a:pt x="1814" y="311"/>
                </a:lnTo>
                <a:lnTo>
                  <a:pt x="1812" y="324"/>
                </a:lnTo>
                <a:lnTo>
                  <a:pt x="1808" y="336"/>
                </a:lnTo>
                <a:lnTo>
                  <a:pt x="1805" y="347"/>
                </a:lnTo>
                <a:lnTo>
                  <a:pt x="1801" y="359"/>
                </a:lnTo>
                <a:lnTo>
                  <a:pt x="1795" y="371"/>
                </a:lnTo>
                <a:lnTo>
                  <a:pt x="1790" y="383"/>
                </a:lnTo>
                <a:lnTo>
                  <a:pt x="1783" y="394"/>
                </a:lnTo>
                <a:lnTo>
                  <a:pt x="1777" y="405"/>
                </a:lnTo>
                <a:lnTo>
                  <a:pt x="1770" y="416"/>
                </a:lnTo>
                <a:lnTo>
                  <a:pt x="1762" y="427"/>
                </a:lnTo>
                <a:lnTo>
                  <a:pt x="1754" y="436"/>
                </a:lnTo>
                <a:lnTo>
                  <a:pt x="1744" y="446"/>
                </a:lnTo>
                <a:lnTo>
                  <a:pt x="1735" y="456"/>
                </a:lnTo>
                <a:lnTo>
                  <a:pt x="1725" y="465"/>
                </a:lnTo>
                <a:lnTo>
                  <a:pt x="1709" y="478"/>
                </a:lnTo>
                <a:lnTo>
                  <a:pt x="1691" y="488"/>
                </a:lnTo>
                <a:lnTo>
                  <a:pt x="1674" y="498"/>
                </a:lnTo>
                <a:lnTo>
                  <a:pt x="1656" y="507"/>
                </a:lnTo>
                <a:lnTo>
                  <a:pt x="1637" y="513"/>
                </a:lnTo>
                <a:lnTo>
                  <a:pt x="1619" y="519"/>
                </a:lnTo>
                <a:lnTo>
                  <a:pt x="1600" y="523"/>
                </a:lnTo>
                <a:lnTo>
                  <a:pt x="1581" y="525"/>
                </a:lnTo>
                <a:lnTo>
                  <a:pt x="1561" y="526"/>
                </a:lnTo>
                <a:lnTo>
                  <a:pt x="1542" y="526"/>
                </a:lnTo>
                <a:lnTo>
                  <a:pt x="1522" y="524"/>
                </a:lnTo>
                <a:lnTo>
                  <a:pt x="1504" y="521"/>
                </a:lnTo>
                <a:lnTo>
                  <a:pt x="1484" y="517"/>
                </a:lnTo>
                <a:lnTo>
                  <a:pt x="1466" y="510"/>
                </a:lnTo>
                <a:lnTo>
                  <a:pt x="1448" y="504"/>
                </a:lnTo>
                <a:lnTo>
                  <a:pt x="1430" y="495"/>
                </a:lnTo>
                <a:lnTo>
                  <a:pt x="0" y="1530"/>
                </a:lnTo>
                <a:lnTo>
                  <a:pt x="1302" y="33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8" name="Freeform 94">
            <a:extLst>
              <a:ext uri="{FF2B5EF4-FFF2-40B4-BE49-F238E27FC236}">
                <a16:creationId xmlns:a16="http://schemas.microsoft.com/office/drawing/2014/main" id="{C10C4F6E-0FCC-4223-9542-BB3AC4513026}"/>
              </a:ext>
            </a:extLst>
          </p:cNvPr>
          <p:cNvSpPr>
            <a:spLocks noChangeAspect="1"/>
          </p:cNvSpPr>
          <p:nvPr/>
        </p:nvSpPr>
        <p:spPr bwMode="auto">
          <a:xfrm rot="15045622">
            <a:off x="3370309" y="1798778"/>
            <a:ext cx="555177" cy="468000"/>
          </a:xfrm>
          <a:custGeom>
            <a:avLst/>
            <a:gdLst>
              <a:gd name="T0" fmla="*/ 1297 w 1818"/>
              <a:gd name="T1" fmla="*/ 315 h 1530"/>
              <a:gd name="T2" fmla="*/ 1293 w 1818"/>
              <a:gd name="T3" fmla="*/ 278 h 1530"/>
              <a:gd name="T4" fmla="*/ 1293 w 1818"/>
              <a:gd name="T5" fmla="*/ 241 h 1530"/>
              <a:gd name="T6" fmla="*/ 1300 w 1818"/>
              <a:gd name="T7" fmla="*/ 205 h 1530"/>
              <a:gd name="T8" fmla="*/ 1309 w 1818"/>
              <a:gd name="T9" fmla="*/ 170 h 1530"/>
              <a:gd name="T10" fmla="*/ 1326 w 1818"/>
              <a:gd name="T11" fmla="*/ 136 h 1530"/>
              <a:gd name="T12" fmla="*/ 1346 w 1818"/>
              <a:gd name="T13" fmla="*/ 105 h 1530"/>
              <a:gd name="T14" fmla="*/ 1371 w 1818"/>
              <a:gd name="T15" fmla="*/ 75 h 1530"/>
              <a:gd name="T16" fmla="*/ 1397 w 1818"/>
              <a:gd name="T17" fmla="*/ 54 h 1530"/>
              <a:gd name="T18" fmla="*/ 1419 w 1818"/>
              <a:gd name="T19" fmla="*/ 39 h 1530"/>
              <a:gd name="T20" fmla="*/ 1442 w 1818"/>
              <a:gd name="T21" fmla="*/ 26 h 1530"/>
              <a:gd name="T22" fmla="*/ 1466 w 1818"/>
              <a:gd name="T23" fmla="*/ 17 h 1530"/>
              <a:gd name="T24" fmla="*/ 1491 w 1818"/>
              <a:gd name="T25" fmla="*/ 9 h 1530"/>
              <a:gd name="T26" fmla="*/ 1515 w 1818"/>
              <a:gd name="T27" fmla="*/ 4 h 1530"/>
              <a:gd name="T28" fmla="*/ 1540 w 1818"/>
              <a:gd name="T29" fmla="*/ 2 h 1530"/>
              <a:gd name="T30" fmla="*/ 1565 w 1818"/>
              <a:gd name="T31" fmla="*/ 0 h 1530"/>
              <a:gd name="T32" fmla="*/ 1590 w 1818"/>
              <a:gd name="T33" fmla="*/ 3 h 1530"/>
              <a:gd name="T34" fmla="*/ 1615 w 1818"/>
              <a:gd name="T35" fmla="*/ 8 h 1530"/>
              <a:gd name="T36" fmla="*/ 1640 w 1818"/>
              <a:gd name="T37" fmla="*/ 15 h 1530"/>
              <a:gd name="T38" fmla="*/ 1663 w 1818"/>
              <a:gd name="T39" fmla="*/ 23 h 1530"/>
              <a:gd name="T40" fmla="*/ 1686 w 1818"/>
              <a:gd name="T41" fmla="*/ 35 h 1530"/>
              <a:gd name="T42" fmla="*/ 1709 w 1818"/>
              <a:gd name="T43" fmla="*/ 49 h 1530"/>
              <a:gd name="T44" fmla="*/ 1728 w 1818"/>
              <a:gd name="T45" fmla="*/ 65 h 1530"/>
              <a:gd name="T46" fmla="*/ 1748 w 1818"/>
              <a:gd name="T47" fmla="*/ 84 h 1530"/>
              <a:gd name="T48" fmla="*/ 1765 w 1818"/>
              <a:gd name="T49" fmla="*/ 105 h 1530"/>
              <a:gd name="T50" fmla="*/ 1780 w 1818"/>
              <a:gd name="T51" fmla="*/ 126 h 1530"/>
              <a:gd name="T52" fmla="*/ 1793 w 1818"/>
              <a:gd name="T53" fmla="*/ 150 h 1530"/>
              <a:gd name="T54" fmla="*/ 1803 w 1818"/>
              <a:gd name="T55" fmla="*/ 174 h 1530"/>
              <a:gd name="T56" fmla="*/ 1811 w 1818"/>
              <a:gd name="T57" fmla="*/ 198 h 1530"/>
              <a:gd name="T58" fmla="*/ 1816 w 1818"/>
              <a:gd name="T59" fmla="*/ 223 h 1530"/>
              <a:gd name="T60" fmla="*/ 1818 w 1818"/>
              <a:gd name="T61" fmla="*/ 248 h 1530"/>
              <a:gd name="T62" fmla="*/ 1818 w 1818"/>
              <a:gd name="T63" fmla="*/ 274 h 1530"/>
              <a:gd name="T64" fmla="*/ 1816 w 1818"/>
              <a:gd name="T65" fmla="*/ 299 h 1530"/>
              <a:gd name="T66" fmla="*/ 1812 w 1818"/>
              <a:gd name="T67" fmla="*/ 324 h 1530"/>
              <a:gd name="T68" fmla="*/ 1805 w 1818"/>
              <a:gd name="T69" fmla="*/ 347 h 1530"/>
              <a:gd name="T70" fmla="*/ 1795 w 1818"/>
              <a:gd name="T71" fmla="*/ 371 h 1530"/>
              <a:gd name="T72" fmla="*/ 1783 w 1818"/>
              <a:gd name="T73" fmla="*/ 394 h 1530"/>
              <a:gd name="T74" fmla="*/ 1770 w 1818"/>
              <a:gd name="T75" fmla="*/ 416 h 1530"/>
              <a:gd name="T76" fmla="*/ 1754 w 1818"/>
              <a:gd name="T77" fmla="*/ 436 h 1530"/>
              <a:gd name="T78" fmla="*/ 1735 w 1818"/>
              <a:gd name="T79" fmla="*/ 456 h 1530"/>
              <a:gd name="T80" fmla="*/ 1709 w 1818"/>
              <a:gd name="T81" fmla="*/ 478 h 1530"/>
              <a:gd name="T82" fmla="*/ 1674 w 1818"/>
              <a:gd name="T83" fmla="*/ 498 h 1530"/>
              <a:gd name="T84" fmla="*/ 1637 w 1818"/>
              <a:gd name="T85" fmla="*/ 513 h 1530"/>
              <a:gd name="T86" fmla="*/ 1600 w 1818"/>
              <a:gd name="T87" fmla="*/ 523 h 1530"/>
              <a:gd name="T88" fmla="*/ 1561 w 1818"/>
              <a:gd name="T89" fmla="*/ 526 h 1530"/>
              <a:gd name="T90" fmla="*/ 1522 w 1818"/>
              <a:gd name="T91" fmla="*/ 524 h 1530"/>
              <a:gd name="T92" fmla="*/ 1484 w 1818"/>
              <a:gd name="T93" fmla="*/ 517 h 1530"/>
              <a:gd name="T94" fmla="*/ 1448 w 1818"/>
              <a:gd name="T95" fmla="*/ 504 h 1530"/>
              <a:gd name="T96" fmla="*/ 0 w 1818"/>
              <a:gd name="T97" fmla="*/ 1530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18" h="1530">
                <a:moveTo>
                  <a:pt x="1302" y="333"/>
                </a:moveTo>
                <a:lnTo>
                  <a:pt x="1297" y="315"/>
                </a:lnTo>
                <a:lnTo>
                  <a:pt x="1295" y="296"/>
                </a:lnTo>
                <a:lnTo>
                  <a:pt x="1293" y="278"/>
                </a:lnTo>
                <a:lnTo>
                  <a:pt x="1293" y="260"/>
                </a:lnTo>
                <a:lnTo>
                  <a:pt x="1293" y="241"/>
                </a:lnTo>
                <a:lnTo>
                  <a:pt x="1295" y="224"/>
                </a:lnTo>
                <a:lnTo>
                  <a:pt x="1300" y="205"/>
                </a:lnTo>
                <a:lnTo>
                  <a:pt x="1304" y="187"/>
                </a:lnTo>
                <a:lnTo>
                  <a:pt x="1309" y="170"/>
                </a:lnTo>
                <a:lnTo>
                  <a:pt x="1317" y="152"/>
                </a:lnTo>
                <a:lnTo>
                  <a:pt x="1326" y="136"/>
                </a:lnTo>
                <a:lnTo>
                  <a:pt x="1335" y="120"/>
                </a:lnTo>
                <a:lnTo>
                  <a:pt x="1346" y="105"/>
                </a:lnTo>
                <a:lnTo>
                  <a:pt x="1358" y="89"/>
                </a:lnTo>
                <a:lnTo>
                  <a:pt x="1371" y="75"/>
                </a:lnTo>
                <a:lnTo>
                  <a:pt x="1386" y="62"/>
                </a:lnTo>
                <a:lnTo>
                  <a:pt x="1397" y="54"/>
                </a:lnTo>
                <a:lnTo>
                  <a:pt x="1408" y="46"/>
                </a:lnTo>
                <a:lnTo>
                  <a:pt x="1419" y="39"/>
                </a:lnTo>
                <a:lnTo>
                  <a:pt x="1430" y="32"/>
                </a:lnTo>
                <a:lnTo>
                  <a:pt x="1442" y="26"/>
                </a:lnTo>
                <a:lnTo>
                  <a:pt x="1454" y="21"/>
                </a:lnTo>
                <a:lnTo>
                  <a:pt x="1466" y="17"/>
                </a:lnTo>
                <a:lnTo>
                  <a:pt x="1478" y="12"/>
                </a:lnTo>
                <a:lnTo>
                  <a:pt x="1491" y="9"/>
                </a:lnTo>
                <a:lnTo>
                  <a:pt x="1502" y="6"/>
                </a:lnTo>
                <a:lnTo>
                  <a:pt x="1515" y="4"/>
                </a:lnTo>
                <a:lnTo>
                  <a:pt x="1527" y="3"/>
                </a:lnTo>
                <a:lnTo>
                  <a:pt x="1540" y="2"/>
                </a:lnTo>
                <a:lnTo>
                  <a:pt x="1552" y="0"/>
                </a:lnTo>
                <a:lnTo>
                  <a:pt x="1565" y="0"/>
                </a:lnTo>
                <a:lnTo>
                  <a:pt x="1578" y="2"/>
                </a:lnTo>
                <a:lnTo>
                  <a:pt x="1590" y="3"/>
                </a:lnTo>
                <a:lnTo>
                  <a:pt x="1603" y="5"/>
                </a:lnTo>
                <a:lnTo>
                  <a:pt x="1615" y="8"/>
                </a:lnTo>
                <a:lnTo>
                  <a:pt x="1627" y="10"/>
                </a:lnTo>
                <a:lnTo>
                  <a:pt x="1640" y="15"/>
                </a:lnTo>
                <a:lnTo>
                  <a:pt x="1652" y="19"/>
                </a:lnTo>
                <a:lnTo>
                  <a:pt x="1663" y="23"/>
                </a:lnTo>
                <a:lnTo>
                  <a:pt x="1675" y="30"/>
                </a:lnTo>
                <a:lnTo>
                  <a:pt x="1686" y="35"/>
                </a:lnTo>
                <a:lnTo>
                  <a:pt x="1698" y="42"/>
                </a:lnTo>
                <a:lnTo>
                  <a:pt x="1709" y="49"/>
                </a:lnTo>
                <a:lnTo>
                  <a:pt x="1718" y="57"/>
                </a:lnTo>
                <a:lnTo>
                  <a:pt x="1728" y="65"/>
                </a:lnTo>
                <a:lnTo>
                  <a:pt x="1738" y="74"/>
                </a:lnTo>
                <a:lnTo>
                  <a:pt x="1748" y="84"/>
                </a:lnTo>
                <a:lnTo>
                  <a:pt x="1756" y="94"/>
                </a:lnTo>
                <a:lnTo>
                  <a:pt x="1765" y="105"/>
                </a:lnTo>
                <a:lnTo>
                  <a:pt x="1773" y="115"/>
                </a:lnTo>
                <a:lnTo>
                  <a:pt x="1780" y="126"/>
                </a:lnTo>
                <a:lnTo>
                  <a:pt x="1787" y="138"/>
                </a:lnTo>
                <a:lnTo>
                  <a:pt x="1793" y="150"/>
                </a:lnTo>
                <a:lnTo>
                  <a:pt x="1799" y="162"/>
                </a:lnTo>
                <a:lnTo>
                  <a:pt x="1803" y="174"/>
                </a:lnTo>
                <a:lnTo>
                  <a:pt x="1807" y="186"/>
                </a:lnTo>
                <a:lnTo>
                  <a:pt x="1811" y="198"/>
                </a:lnTo>
                <a:lnTo>
                  <a:pt x="1813" y="211"/>
                </a:lnTo>
                <a:lnTo>
                  <a:pt x="1816" y="223"/>
                </a:lnTo>
                <a:lnTo>
                  <a:pt x="1817" y="236"/>
                </a:lnTo>
                <a:lnTo>
                  <a:pt x="1818" y="248"/>
                </a:lnTo>
                <a:lnTo>
                  <a:pt x="1818" y="261"/>
                </a:lnTo>
                <a:lnTo>
                  <a:pt x="1818" y="274"/>
                </a:lnTo>
                <a:lnTo>
                  <a:pt x="1818" y="286"/>
                </a:lnTo>
                <a:lnTo>
                  <a:pt x="1816" y="299"/>
                </a:lnTo>
                <a:lnTo>
                  <a:pt x="1814" y="311"/>
                </a:lnTo>
                <a:lnTo>
                  <a:pt x="1812" y="324"/>
                </a:lnTo>
                <a:lnTo>
                  <a:pt x="1808" y="336"/>
                </a:lnTo>
                <a:lnTo>
                  <a:pt x="1805" y="347"/>
                </a:lnTo>
                <a:lnTo>
                  <a:pt x="1801" y="359"/>
                </a:lnTo>
                <a:lnTo>
                  <a:pt x="1795" y="371"/>
                </a:lnTo>
                <a:lnTo>
                  <a:pt x="1790" y="383"/>
                </a:lnTo>
                <a:lnTo>
                  <a:pt x="1783" y="394"/>
                </a:lnTo>
                <a:lnTo>
                  <a:pt x="1777" y="405"/>
                </a:lnTo>
                <a:lnTo>
                  <a:pt x="1770" y="416"/>
                </a:lnTo>
                <a:lnTo>
                  <a:pt x="1762" y="427"/>
                </a:lnTo>
                <a:lnTo>
                  <a:pt x="1754" y="436"/>
                </a:lnTo>
                <a:lnTo>
                  <a:pt x="1744" y="446"/>
                </a:lnTo>
                <a:lnTo>
                  <a:pt x="1735" y="456"/>
                </a:lnTo>
                <a:lnTo>
                  <a:pt x="1725" y="465"/>
                </a:lnTo>
                <a:lnTo>
                  <a:pt x="1709" y="478"/>
                </a:lnTo>
                <a:lnTo>
                  <a:pt x="1691" y="488"/>
                </a:lnTo>
                <a:lnTo>
                  <a:pt x="1674" y="498"/>
                </a:lnTo>
                <a:lnTo>
                  <a:pt x="1656" y="507"/>
                </a:lnTo>
                <a:lnTo>
                  <a:pt x="1637" y="513"/>
                </a:lnTo>
                <a:lnTo>
                  <a:pt x="1619" y="519"/>
                </a:lnTo>
                <a:lnTo>
                  <a:pt x="1600" y="523"/>
                </a:lnTo>
                <a:lnTo>
                  <a:pt x="1581" y="525"/>
                </a:lnTo>
                <a:lnTo>
                  <a:pt x="1561" y="526"/>
                </a:lnTo>
                <a:lnTo>
                  <a:pt x="1542" y="526"/>
                </a:lnTo>
                <a:lnTo>
                  <a:pt x="1522" y="524"/>
                </a:lnTo>
                <a:lnTo>
                  <a:pt x="1504" y="521"/>
                </a:lnTo>
                <a:lnTo>
                  <a:pt x="1484" y="517"/>
                </a:lnTo>
                <a:lnTo>
                  <a:pt x="1466" y="510"/>
                </a:lnTo>
                <a:lnTo>
                  <a:pt x="1448" y="504"/>
                </a:lnTo>
                <a:lnTo>
                  <a:pt x="1430" y="495"/>
                </a:lnTo>
                <a:lnTo>
                  <a:pt x="0" y="1530"/>
                </a:lnTo>
                <a:lnTo>
                  <a:pt x="1302" y="33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9" name="Freeform 94">
            <a:extLst>
              <a:ext uri="{FF2B5EF4-FFF2-40B4-BE49-F238E27FC236}">
                <a16:creationId xmlns:a16="http://schemas.microsoft.com/office/drawing/2014/main" id="{AF92868B-33E6-4F91-AC77-B027D3E90F72}"/>
              </a:ext>
            </a:extLst>
          </p:cNvPr>
          <p:cNvSpPr>
            <a:spLocks noChangeAspect="1"/>
          </p:cNvSpPr>
          <p:nvPr/>
        </p:nvSpPr>
        <p:spPr bwMode="auto">
          <a:xfrm rot="7708283">
            <a:off x="4312618" y="3926255"/>
            <a:ext cx="555177" cy="468000"/>
          </a:xfrm>
          <a:custGeom>
            <a:avLst/>
            <a:gdLst>
              <a:gd name="T0" fmla="*/ 1297 w 1818"/>
              <a:gd name="T1" fmla="*/ 315 h 1530"/>
              <a:gd name="T2" fmla="*/ 1293 w 1818"/>
              <a:gd name="T3" fmla="*/ 278 h 1530"/>
              <a:gd name="T4" fmla="*/ 1293 w 1818"/>
              <a:gd name="T5" fmla="*/ 241 h 1530"/>
              <a:gd name="T6" fmla="*/ 1300 w 1818"/>
              <a:gd name="T7" fmla="*/ 205 h 1530"/>
              <a:gd name="T8" fmla="*/ 1309 w 1818"/>
              <a:gd name="T9" fmla="*/ 170 h 1530"/>
              <a:gd name="T10" fmla="*/ 1326 w 1818"/>
              <a:gd name="T11" fmla="*/ 136 h 1530"/>
              <a:gd name="T12" fmla="*/ 1346 w 1818"/>
              <a:gd name="T13" fmla="*/ 105 h 1530"/>
              <a:gd name="T14" fmla="*/ 1371 w 1818"/>
              <a:gd name="T15" fmla="*/ 75 h 1530"/>
              <a:gd name="T16" fmla="*/ 1397 w 1818"/>
              <a:gd name="T17" fmla="*/ 54 h 1530"/>
              <a:gd name="T18" fmla="*/ 1419 w 1818"/>
              <a:gd name="T19" fmla="*/ 39 h 1530"/>
              <a:gd name="T20" fmla="*/ 1442 w 1818"/>
              <a:gd name="T21" fmla="*/ 26 h 1530"/>
              <a:gd name="T22" fmla="*/ 1466 w 1818"/>
              <a:gd name="T23" fmla="*/ 17 h 1530"/>
              <a:gd name="T24" fmla="*/ 1491 w 1818"/>
              <a:gd name="T25" fmla="*/ 9 h 1530"/>
              <a:gd name="T26" fmla="*/ 1515 w 1818"/>
              <a:gd name="T27" fmla="*/ 4 h 1530"/>
              <a:gd name="T28" fmla="*/ 1540 w 1818"/>
              <a:gd name="T29" fmla="*/ 2 h 1530"/>
              <a:gd name="T30" fmla="*/ 1565 w 1818"/>
              <a:gd name="T31" fmla="*/ 0 h 1530"/>
              <a:gd name="T32" fmla="*/ 1590 w 1818"/>
              <a:gd name="T33" fmla="*/ 3 h 1530"/>
              <a:gd name="T34" fmla="*/ 1615 w 1818"/>
              <a:gd name="T35" fmla="*/ 8 h 1530"/>
              <a:gd name="T36" fmla="*/ 1640 w 1818"/>
              <a:gd name="T37" fmla="*/ 15 h 1530"/>
              <a:gd name="T38" fmla="*/ 1663 w 1818"/>
              <a:gd name="T39" fmla="*/ 23 h 1530"/>
              <a:gd name="T40" fmla="*/ 1686 w 1818"/>
              <a:gd name="T41" fmla="*/ 35 h 1530"/>
              <a:gd name="T42" fmla="*/ 1709 w 1818"/>
              <a:gd name="T43" fmla="*/ 49 h 1530"/>
              <a:gd name="T44" fmla="*/ 1728 w 1818"/>
              <a:gd name="T45" fmla="*/ 65 h 1530"/>
              <a:gd name="T46" fmla="*/ 1748 w 1818"/>
              <a:gd name="T47" fmla="*/ 84 h 1530"/>
              <a:gd name="T48" fmla="*/ 1765 w 1818"/>
              <a:gd name="T49" fmla="*/ 105 h 1530"/>
              <a:gd name="T50" fmla="*/ 1780 w 1818"/>
              <a:gd name="T51" fmla="*/ 126 h 1530"/>
              <a:gd name="T52" fmla="*/ 1793 w 1818"/>
              <a:gd name="T53" fmla="*/ 150 h 1530"/>
              <a:gd name="T54" fmla="*/ 1803 w 1818"/>
              <a:gd name="T55" fmla="*/ 174 h 1530"/>
              <a:gd name="T56" fmla="*/ 1811 w 1818"/>
              <a:gd name="T57" fmla="*/ 198 h 1530"/>
              <a:gd name="T58" fmla="*/ 1816 w 1818"/>
              <a:gd name="T59" fmla="*/ 223 h 1530"/>
              <a:gd name="T60" fmla="*/ 1818 w 1818"/>
              <a:gd name="T61" fmla="*/ 248 h 1530"/>
              <a:gd name="T62" fmla="*/ 1818 w 1818"/>
              <a:gd name="T63" fmla="*/ 274 h 1530"/>
              <a:gd name="T64" fmla="*/ 1816 w 1818"/>
              <a:gd name="T65" fmla="*/ 299 h 1530"/>
              <a:gd name="T66" fmla="*/ 1812 w 1818"/>
              <a:gd name="T67" fmla="*/ 324 h 1530"/>
              <a:gd name="T68" fmla="*/ 1805 w 1818"/>
              <a:gd name="T69" fmla="*/ 347 h 1530"/>
              <a:gd name="T70" fmla="*/ 1795 w 1818"/>
              <a:gd name="T71" fmla="*/ 371 h 1530"/>
              <a:gd name="T72" fmla="*/ 1783 w 1818"/>
              <a:gd name="T73" fmla="*/ 394 h 1530"/>
              <a:gd name="T74" fmla="*/ 1770 w 1818"/>
              <a:gd name="T75" fmla="*/ 416 h 1530"/>
              <a:gd name="T76" fmla="*/ 1754 w 1818"/>
              <a:gd name="T77" fmla="*/ 436 h 1530"/>
              <a:gd name="T78" fmla="*/ 1735 w 1818"/>
              <a:gd name="T79" fmla="*/ 456 h 1530"/>
              <a:gd name="T80" fmla="*/ 1709 w 1818"/>
              <a:gd name="T81" fmla="*/ 478 h 1530"/>
              <a:gd name="T82" fmla="*/ 1674 w 1818"/>
              <a:gd name="T83" fmla="*/ 498 h 1530"/>
              <a:gd name="T84" fmla="*/ 1637 w 1818"/>
              <a:gd name="T85" fmla="*/ 513 h 1530"/>
              <a:gd name="T86" fmla="*/ 1600 w 1818"/>
              <a:gd name="T87" fmla="*/ 523 h 1530"/>
              <a:gd name="T88" fmla="*/ 1561 w 1818"/>
              <a:gd name="T89" fmla="*/ 526 h 1530"/>
              <a:gd name="T90" fmla="*/ 1522 w 1818"/>
              <a:gd name="T91" fmla="*/ 524 h 1530"/>
              <a:gd name="T92" fmla="*/ 1484 w 1818"/>
              <a:gd name="T93" fmla="*/ 517 h 1530"/>
              <a:gd name="T94" fmla="*/ 1448 w 1818"/>
              <a:gd name="T95" fmla="*/ 504 h 1530"/>
              <a:gd name="T96" fmla="*/ 0 w 1818"/>
              <a:gd name="T97" fmla="*/ 1530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18" h="1530">
                <a:moveTo>
                  <a:pt x="1302" y="333"/>
                </a:moveTo>
                <a:lnTo>
                  <a:pt x="1297" y="315"/>
                </a:lnTo>
                <a:lnTo>
                  <a:pt x="1295" y="296"/>
                </a:lnTo>
                <a:lnTo>
                  <a:pt x="1293" y="278"/>
                </a:lnTo>
                <a:lnTo>
                  <a:pt x="1293" y="260"/>
                </a:lnTo>
                <a:lnTo>
                  <a:pt x="1293" y="241"/>
                </a:lnTo>
                <a:lnTo>
                  <a:pt x="1295" y="224"/>
                </a:lnTo>
                <a:lnTo>
                  <a:pt x="1300" y="205"/>
                </a:lnTo>
                <a:lnTo>
                  <a:pt x="1304" y="187"/>
                </a:lnTo>
                <a:lnTo>
                  <a:pt x="1309" y="170"/>
                </a:lnTo>
                <a:lnTo>
                  <a:pt x="1317" y="152"/>
                </a:lnTo>
                <a:lnTo>
                  <a:pt x="1326" y="136"/>
                </a:lnTo>
                <a:lnTo>
                  <a:pt x="1335" y="120"/>
                </a:lnTo>
                <a:lnTo>
                  <a:pt x="1346" y="105"/>
                </a:lnTo>
                <a:lnTo>
                  <a:pt x="1358" y="89"/>
                </a:lnTo>
                <a:lnTo>
                  <a:pt x="1371" y="75"/>
                </a:lnTo>
                <a:lnTo>
                  <a:pt x="1386" y="62"/>
                </a:lnTo>
                <a:lnTo>
                  <a:pt x="1397" y="54"/>
                </a:lnTo>
                <a:lnTo>
                  <a:pt x="1408" y="46"/>
                </a:lnTo>
                <a:lnTo>
                  <a:pt x="1419" y="39"/>
                </a:lnTo>
                <a:lnTo>
                  <a:pt x="1430" y="32"/>
                </a:lnTo>
                <a:lnTo>
                  <a:pt x="1442" y="26"/>
                </a:lnTo>
                <a:lnTo>
                  <a:pt x="1454" y="21"/>
                </a:lnTo>
                <a:lnTo>
                  <a:pt x="1466" y="17"/>
                </a:lnTo>
                <a:lnTo>
                  <a:pt x="1478" y="12"/>
                </a:lnTo>
                <a:lnTo>
                  <a:pt x="1491" y="9"/>
                </a:lnTo>
                <a:lnTo>
                  <a:pt x="1502" y="6"/>
                </a:lnTo>
                <a:lnTo>
                  <a:pt x="1515" y="4"/>
                </a:lnTo>
                <a:lnTo>
                  <a:pt x="1527" y="3"/>
                </a:lnTo>
                <a:lnTo>
                  <a:pt x="1540" y="2"/>
                </a:lnTo>
                <a:lnTo>
                  <a:pt x="1552" y="0"/>
                </a:lnTo>
                <a:lnTo>
                  <a:pt x="1565" y="0"/>
                </a:lnTo>
                <a:lnTo>
                  <a:pt x="1578" y="2"/>
                </a:lnTo>
                <a:lnTo>
                  <a:pt x="1590" y="3"/>
                </a:lnTo>
                <a:lnTo>
                  <a:pt x="1603" y="5"/>
                </a:lnTo>
                <a:lnTo>
                  <a:pt x="1615" y="8"/>
                </a:lnTo>
                <a:lnTo>
                  <a:pt x="1627" y="10"/>
                </a:lnTo>
                <a:lnTo>
                  <a:pt x="1640" y="15"/>
                </a:lnTo>
                <a:lnTo>
                  <a:pt x="1652" y="19"/>
                </a:lnTo>
                <a:lnTo>
                  <a:pt x="1663" y="23"/>
                </a:lnTo>
                <a:lnTo>
                  <a:pt x="1675" y="30"/>
                </a:lnTo>
                <a:lnTo>
                  <a:pt x="1686" y="35"/>
                </a:lnTo>
                <a:lnTo>
                  <a:pt x="1698" y="42"/>
                </a:lnTo>
                <a:lnTo>
                  <a:pt x="1709" y="49"/>
                </a:lnTo>
                <a:lnTo>
                  <a:pt x="1718" y="57"/>
                </a:lnTo>
                <a:lnTo>
                  <a:pt x="1728" y="65"/>
                </a:lnTo>
                <a:lnTo>
                  <a:pt x="1738" y="74"/>
                </a:lnTo>
                <a:lnTo>
                  <a:pt x="1748" y="84"/>
                </a:lnTo>
                <a:lnTo>
                  <a:pt x="1756" y="94"/>
                </a:lnTo>
                <a:lnTo>
                  <a:pt x="1765" y="105"/>
                </a:lnTo>
                <a:lnTo>
                  <a:pt x="1773" y="115"/>
                </a:lnTo>
                <a:lnTo>
                  <a:pt x="1780" y="126"/>
                </a:lnTo>
                <a:lnTo>
                  <a:pt x="1787" y="138"/>
                </a:lnTo>
                <a:lnTo>
                  <a:pt x="1793" y="150"/>
                </a:lnTo>
                <a:lnTo>
                  <a:pt x="1799" y="162"/>
                </a:lnTo>
                <a:lnTo>
                  <a:pt x="1803" y="174"/>
                </a:lnTo>
                <a:lnTo>
                  <a:pt x="1807" y="186"/>
                </a:lnTo>
                <a:lnTo>
                  <a:pt x="1811" y="198"/>
                </a:lnTo>
                <a:lnTo>
                  <a:pt x="1813" y="211"/>
                </a:lnTo>
                <a:lnTo>
                  <a:pt x="1816" y="223"/>
                </a:lnTo>
                <a:lnTo>
                  <a:pt x="1817" y="236"/>
                </a:lnTo>
                <a:lnTo>
                  <a:pt x="1818" y="248"/>
                </a:lnTo>
                <a:lnTo>
                  <a:pt x="1818" y="261"/>
                </a:lnTo>
                <a:lnTo>
                  <a:pt x="1818" y="274"/>
                </a:lnTo>
                <a:lnTo>
                  <a:pt x="1818" y="286"/>
                </a:lnTo>
                <a:lnTo>
                  <a:pt x="1816" y="299"/>
                </a:lnTo>
                <a:lnTo>
                  <a:pt x="1814" y="311"/>
                </a:lnTo>
                <a:lnTo>
                  <a:pt x="1812" y="324"/>
                </a:lnTo>
                <a:lnTo>
                  <a:pt x="1808" y="336"/>
                </a:lnTo>
                <a:lnTo>
                  <a:pt x="1805" y="347"/>
                </a:lnTo>
                <a:lnTo>
                  <a:pt x="1801" y="359"/>
                </a:lnTo>
                <a:lnTo>
                  <a:pt x="1795" y="371"/>
                </a:lnTo>
                <a:lnTo>
                  <a:pt x="1790" y="383"/>
                </a:lnTo>
                <a:lnTo>
                  <a:pt x="1783" y="394"/>
                </a:lnTo>
                <a:lnTo>
                  <a:pt x="1777" y="405"/>
                </a:lnTo>
                <a:lnTo>
                  <a:pt x="1770" y="416"/>
                </a:lnTo>
                <a:lnTo>
                  <a:pt x="1762" y="427"/>
                </a:lnTo>
                <a:lnTo>
                  <a:pt x="1754" y="436"/>
                </a:lnTo>
                <a:lnTo>
                  <a:pt x="1744" y="446"/>
                </a:lnTo>
                <a:lnTo>
                  <a:pt x="1735" y="456"/>
                </a:lnTo>
                <a:lnTo>
                  <a:pt x="1725" y="465"/>
                </a:lnTo>
                <a:lnTo>
                  <a:pt x="1709" y="478"/>
                </a:lnTo>
                <a:lnTo>
                  <a:pt x="1691" y="488"/>
                </a:lnTo>
                <a:lnTo>
                  <a:pt x="1674" y="498"/>
                </a:lnTo>
                <a:lnTo>
                  <a:pt x="1656" y="507"/>
                </a:lnTo>
                <a:lnTo>
                  <a:pt x="1637" y="513"/>
                </a:lnTo>
                <a:lnTo>
                  <a:pt x="1619" y="519"/>
                </a:lnTo>
                <a:lnTo>
                  <a:pt x="1600" y="523"/>
                </a:lnTo>
                <a:lnTo>
                  <a:pt x="1581" y="525"/>
                </a:lnTo>
                <a:lnTo>
                  <a:pt x="1561" y="526"/>
                </a:lnTo>
                <a:lnTo>
                  <a:pt x="1542" y="526"/>
                </a:lnTo>
                <a:lnTo>
                  <a:pt x="1522" y="524"/>
                </a:lnTo>
                <a:lnTo>
                  <a:pt x="1504" y="521"/>
                </a:lnTo>
                <a:lnTo>
                  <a:pt x="1484" y="517"/>
                </a:lnTo>
                <a:lnTo>
                  <a:pt x="1466" y="510"/>
                </a:lnTo>
                <a:lnTo>
                  <a:pt x="1448" y="504"/>
                </a:lnTo>
                <a:lnTo>
                  <a:pt x="1430" y="495"/>
                </a:lnTo>
                <a:lnTo>
                  <a:pt x="0" y="1530"/>
                </a:lnTo>
                <a:lnTo>
                  <a:pt x="1302" y="3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0" name="Freeform 94">
            <a:extLst>
              <a:ext uri="{FF2B5EF4-FFF2-40B4-BE49-F238E27FC236}">
                <a16:creationId xmlns:a16="http://schemas.microsoft.com/office/drawing/2014/main" id="{791AC6AE-7A8C-4B6F-9D72-5B8648DDC0B2}"/>
              </a:ext>
            </a:extLst>
          </p:cNvPr>
          <p:cNvSpPr>
            <a:spLocks noChangeAspect="1"/>
          </p:cNvSpPr>
          <p:nvPr/>
        </p:nvSpPr>
        <p:spPr bwMode="auto">
          <a:xfrm rot="2287531">
            <a:off x="5578729" y="2607165"/>
            <a:ext cx="555177" cy="468000"/>
          </a:xfrm>
          <a:custGeom>
            <a:avLst/>
            <a:gdLst>
              <a:gd name="T0" fmla="*/ 1297 w 1818"/>
              <a:gd name="T1" fmla="*/ 315 h 1530"/>
              <a:gd name="T2" fmla="*/ 1293 w 1818"/>
              <a:gd name="T3" fmla="*/ 278 h 1530"/>
              <a:gd name="T4" fmla="*/ 1293 w 1818"/>
              <a:gd name="T5" fmla="*/ 241 h 1530"/>
              <a:gd name="T6" fmla="*/ 1300 w 1818"/>
              <a:gd name="T7" fmla="*/ 205 h 1530"/>
              <a:gd name="T8" fmla="*/ 1309 w 1818"/>
              <a:gd name="T9" fmla="*/ 170 h 1530"/>
              <a:gd name="T10" fmla="*/ 1326 w 1818"/>
              <a:gd name="T11" fmla="*/ 136 h 1530"/>
              <a:gd name="T12" fmla="*/ 1346 w 1818"/>
              <a:gd name="T13" fmla="*/ 105 h 1530"/>
              <a:gd name="T14" fmla="*/ 1371 w 1818"/>
              <a:gd name="T15" fmla="*/ 75 h 1530"/>
              <a:gd name="T16" fmla="*/ 1397 w 1818"/>
              <a:gd name="T17" fmla="*/ 54 h 1530"/>
              <a:gd name="T18" fmla="*/ 1419 w 1818"/>
              <a:gd name="T19" fmla="*/ 39 h 1530"/>
              <a:gd name="T20" fmla="*/ 1442 w 1818"/>
              <a:gd name="T21" fmla="*/ 26 h 1530"/>
              <a:gd name="T22" fmla="*/ 1466 w 1818"/>
              <a:gd name="T23" fmla="*/ 17 h 1530"/>
              <a:gd name="T24" fmla="*/ 1491 w 1818"/>
              <a:gd name="T25" fmla="*/ 9 h 1530"/>
              <a:gd name="T26" fmla="*/ 1515 w 1818"/>
              <a:gd name="T27" fmla="*/ 4 h 1530"/>
              <a:gd name="T28" fmla="*/ 1540 w 1818"/>
              <a:gd name="T29" fmla="*/ 2 h 1530"/>
              <a:gd name="T30" fmla="*/ 1565 w 1818"/>
              <a:gd name="T31" fmla="*/ 0 h 1530"/>
              <a:gd name="T32" fmla="*/ 1590 w 1818"/>
              <a:gd name="T33" fmla="*/ 3 h 1530"/>
              <a:gd name="T34" fmla="*/ 1615 w 1818"/>
              <a:gd name="T35" fmla="*/ 8 h 1530"/>
              <a:gd name="T36" fmla="*/ 1640 w 1818"/>
              <a:gd name="T37" fmla="*/ 15 h 1530"/>
              <a:gd name="T38" fmla="*/ 1663 w 1818"/>
              <a:gd name="T39" fmla="*/ 23 h 1530"/>
              <a:gd name="T40" fmla="*/ 1686 w 1818"/>
              <a:gd name="T41" fmla="*/ 35 h 1530"/>
              <a:gd name="T42" fmla="*/ 1709 w 1818"/>
              <a:gd name="T43" fmla="*/ 49 h 1530"/>
              <a:gd name="T44" fmla="*/ 1728 w 1818"/>
              <a:gd name="T45" fmla="*/ 65 h 1530"/>
              <a:gd name="T46" fmla="*/ 1748 w 1818"/>
              <a:gd name="T47" fmla="*/ 84 h 1530"/>
              <a:gd name="T48" fmla="*/ 1765 w 1818"/>
              <a:gd name="T49" fmla="*/ 105 h 1530"/>
              <a:gd name="T50" fmla="*/ 1780 w 1818"/>
              <a:gd name="T51" fmla="*/ 126 h 1530"/>
              <a:gd name="T52" fmla="*/ 1793 w 1818"/>
              <a:gd name="T53" fmla="*/ 150 h 1530"/>
              <a:gd name="T54" fmla="*/ 1803 w 1818"/>
              <a:gd name="T55" fmla="*/ 174 h 1530"/>
              <a:gd name="T56" fmla="*/ 1811 w 1818"/>
              <a:gd name="T57" fmla="*/ 198 h 1530"/>
              <a:gd name="T58" fmla="*/ 1816 w 1818"/>
              <a:gd name="T59" fmla="*/ 223 h 1530"/>
              <a:gd name="T60" fmla="*/ 1818 w 1818"/>
              <a:gd name="T61" fmla="*/ 248 h 1530"/>
              <a:gd name="T62" fmla="*/ 1818 w 1818"/>
              <a:gd name="T63" fmla="*/ 274 h 1530"/>
              <a:gd name="T64" fmla="*/ 1816 w 1818"/>
              <a:gd name="T65" fmla="*/ 299 h 1530"/>
              <a:gd name="T66" fmla="*/ 1812 w 1818"/>
              <a:gd name="T67" fmla="*/ 324 h 1530"/>
              <a:gd name="T68" fmla="*/ 1805 w 1818"/>
              <a:gd name="T69" fmla="*/ 347 h 1530"/>
              <a:gd name="T70" fmla="*/ 1795 w 1818"/>
              <a:gd name="T71" fmla="*/ 371 h 1530"/>
              <a:gd name="T72" fmla="*/ 1783 w 1818"/>
              <a:gd name="T73" fmla="*/ 394 h 1530"/>
              <a:gd name="T74" fmla="*/ 1770 w 1818"/>
              <a:gd name="T75" fmla="*/ 416 h 1530"/>
              <a:gd name="T76" fmla="*/ 1754 w 1818"/>
              <a:gd name="T77" fmla="*/ 436 h 1530"/>
              <a:gd name="T78" fmla="*/ 1735 w 1818"/>
              <a:gd name="T79" fmla="*/ 456 h 1530"/>
              <a:gd name="T80" fmla="*/ 1709 w 1818"/>
              <a:gd name="T81" fmla="*/ 478 h 1530"/>
              <a:gd name="T82" fmla="*/ 1674 w 1818"/>
              <a:gd name="T83" fmla="*/ 498 h 1530"/>
              <a:gd name="T84" fmla="*/ 1637 w 1818"/>
              <a:gd name="T85" fmla="*/ 513 h 1530"/>
              <a:gd name="T86" fmla="*/ 1600 w 1818"/>
              <a:gd name="T87" fmla="*/ 523 h 1530"/>
              <a:gd name="T88" fmla="*/ 1561 w 1818"/>
              <a:gd name="T89" fmla="*/ 526 h 1530"/>
              <a:gd name="T90" fmla="*/ 1522 w 1818"/>
              <a:gd name="T91" fmla="*/ 524 h 1530"/>
              <a:gd name="T92" fmla="*/ 1484 w 1818"/>
              <a:gd name="T93" fmla="*/ 517 h 1530"/>
              <a:gd name="T94" fmla="*/ 1448 w 1818"/>
              <a:gd name="T95" fmla="*/ 504 h 1530"/>
              <a:gd name="T96" fmla="*/ 0 w 1818"/>
              <a:gd name="T97" fmla="*/ 1530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18" h="1530">
                <a:moveTo>
                  <a:pt x="1302" y="333"/>
                </a:moveTo>
                <a:lnTo>
                  <a:pt x="1297" y="315"/>
                </a:lnTo>
                <a:lnTo>
                  <a:pt x="1295" y="296"/>
                </a:lnTo>
                <a:lnTo>
                  <a:pt x="1293" y="278"/>
                </a:lnTo>
                <a:lnTo>
                  <a:pt x="1293" y="260"/>
                </a:lnTo>
                <a:lnTo>
                  <a:pt x="1293" y="241"/>
                </a:lnTo>
                <a:lnTo>
                  <a:pt x="1295" y="224"/>
                </a:lnTo>
                <a:lnTo>
                  <a:pt x="1300" y="205"/>
                </a:lnTo>
                <a:lnTo>
                  <a:pt x="1304" y="187"/>
                </a:lnTo>
                <a:lnTo>
                  <a:pt x="1309" y="170"/>
                </a:lnTo>
                <a:lnTo>
                  <a:pt x="1317" y="152"/>
                </a:lnTo>
                <a:lnTo>
                  <a:pt x="1326" y="136"/>
                </a:lnTo>
                <a:lnTo>
                  <a:pt x="1335" y="120"/>
                </a:lnTo>
                <a:lnTo>
                  <a:pt x="1346" y="105"/>
                </a:lnTo>
                <a:lnTo>
                  <a:pt x="1358" y="89"/>
                </a:lnTo>
                <a:lnTo>
                  <a:pt x="1371" y="75"/>
                </a:lnTo>
                <a:lnTo>
                  <a:pt x="1386" y="62"/>
                </a:lnTo>
                <a:lnTo>
                  <a:pt x="1397" y="54"/>
                </a:lnTo>
                <a:lnTo>
                  <a:pt x="1408" y="46"/>
                </a:lnTo>
                <a:lnTo>
                  <a:pt x="1419" y="39"/>
                </a:lnTo>
                <a:lnTo>
                  <a:pt x="1430" y="32"/>
                </a:lnTo>
                <a:lnTo>
                  <a:pt x="1442" y="26"/>
                </a:lnTo>
                <a:lnTo>
                  <a:pt x="1454" y="21"/>
                </a:lnTo>
                <a:lnTo>
                  <a:pt x="1466" y="17"/>
                </a:lnTo>
                <a:lnTo>
                  <a:pt x="1478" y="12"/>
                </a:lnTo>
                <a:lnTo>
                  <a:pt x="1491" y="9"/>
                </a:lnTo>
                <a:lnTo>
                  <a:pt x="1502" y="6"/>
                </a:lnTo>
                <a:lnTo>
                  <a:pt x="1515" y="4"/>
                </a:lnTo>
                <a:lnTo>
                  <a:pt x="1527" y="3"/>
                </a:lnTo>
                <a:lnTo>
                  <a:pt x="1540" y="2"/>
                </a:lnTo>
                <a:lnTo>
                  <a:pt x="1552" y="0"/>
                </a:lnTo>
                <a:lnTo>
                  <a:pt x="1565" y="0"/>
                </a:lnTo>
                <a:lnTo>
                  <a:pt x="1578" y="2"/>
                </a:lnTo>
                <a:lnTo>
                  <a:pt x="1590" y="3"/>
                </a:lnTo>
                <a:lnTo>
                  <a:pt x="1603" y="5"/>
                </a:lnTo>
                <a:lnTo>
                  <a:pt x="1615" y="8"/>
                </a:lnTo>
                <a:lnTo>
                  <a:pt x="1627" y="10"/>
                </a:lnTo>
                <a:lnTo>
                  <a:pt x="1640" y="15"/>
                </a:lnTo>
                <a:lnTo>
                  <a:pt x="1652" y="19"/>
                </a:lnTo>
                <a:lnTo>
                  <a:pt x="1663" y="23"/>
                </a:lnTo>
                <a:lnTo>
                  <a:pt x="1675" y="30"/>
                </a:lnTo>
                <a:lnTo>
                  <a:pt x="1686" y="35"/>
                </a:lnTo>
                <a:lnTo>
                  <a:pt x="1698" y="42"/>
                </a:lnTo>
                <a:lnTo>
                  <a:pt x="1709" y="49"/>
                </a:lnTo>
                <a:lnTo>
                  <a:pt x="1718" y="57"/>
                </a:lnTo>
                <a:lnTo>
                  <a:pt x="1728" y="65"/>
                </a:lnTo>
                <a:lnTo>
                  <a:pt x="1738" y="74"/>
                </a:lnTo>
                <a:lnTo>
                  <a:pt x="1748" y="84"/>
                </a:lnTo>
                <a:lnTo>
                  <a:pt x="1756" y="94"/>
                </a:lnTo>
                <a:lnTo>
                  <a:pt x="1765" y="105"/>
                </a:lnTo>
                <a:lnTo>
                  <a:pt x="1773" y="115"/>
                </a:lnTo>
                <a:lnTo>
                  <a:pt x="1780" y="126"/>
                </a:lnTo>
                <a:lnTo>
                  <a:pt x="1787" y="138"/>
                </a:lnTo>
                <a:lnTo>
                  <a:pt x="1793" y="150"/>
                </a:lnTo>
                <a:lnTo>
                  <a:pt x="1799" y="162"/>
                </a:lnTo>
                <a:lnTo>
                  <a:pt x="1803" y="174"/>
                </a:lnTo>
                <a:lnTo>
                  <a:pt x="1807" y="186"/>
                </a:lnTo>
                <a:lnTo>
                  <a:pt x="1811" y="198"/>
                </a:lnTo>
                <a:lnTo>
                  <a:pt x="1813" y="211"/>
                </a:lnTo>
                <a:lnTo>
                  <a:pt x="1816" y="223"/>
                </a:lnTo>
                <a:lnTo>
                  <a:pt x="1817" y="236"/>
                </a:lnTo>
                <a:lnTo>
                  <a:pt x="1818" y="248"/>
                </a:lnTo>
                <a:lnTo>
                  <a:pt x="1818" y="261"/>
                </a:lnTo>
                <a:lnTo>
                  <a:pt x="1818" y="274"/>
                </a:lnTo>
                <a:lnTo>
                  <a:pt x="1818" y="286"/>
                </a:lnTo>
                <a:lnTo>
                  <a:pt x="1816" y="299"/>
                </a:lnTo>
                <a:lnTo>
                  <a:pt x="1814" y="311"/>
                </a:lnTo>
                <a:lnTo>
                  <a:pt x="1812" y="324"/>
                </a:lnTo>
                <a:lnTo>
                  <a:pt x="1808" y="336"/>
                </a:lnTo>
                <a:lnTo>
                  <a:pt x="1805" y="347"/>
                </a:lnTo>
                <a:lnTo>
                  <a:pt x="1801" y="359"/>
                </a:lnTo>
                <a:lnTo>
                  <a:pt x="1795" y="371"/>
                </a:lnTo>
                <a:lnTo>
                  <a:pt x="1790" y="383"/>
                </a:lnTo>
                <a:lnTo>
                  <a:pt x="1783" y="394"/>
                </a:lnTo>
                <a:lnTo>
                  <a:pt x="1777" y="405"/>
                </a:lnTo>
                <a:lnTo>
                  <a:pt x="1770" y="416"/>
                </a:lnTo>
                <a:lnTo>
                  <a:pt x="1762" y="427"/>
                </a:lnTo>
                <a:lnTo>
                  <a:pt x="1754" y="436"/>
                </a:lnTo>
                <a:lnTo>
                  <a:pt x="1744" y="446"/>
                </a:lnTo>
                <a:lnTo>
                  <a:pt x="1735" y="456"/>
                </a:lnTo>
                <a:lnTo>
                  <a:pt x="1725" y="465"/>
                </a:lnTo>
                <a:lnTo>
                  <a:pt x="1709" y="478"/>
                </a:lnTo>
                <a:lnTo>
                  <a:pt x="1691" y="488"/>
                </a:lnTo>
                <a:lnTo>
                  <a:pt x="1674" y="498"/>
                </a:lnTo>
                <a:lnTo>
                  <a:pt x="1656" y="507"/>
                </a:lnTo>
                <a:lnTo>
                  <a:pt x="1637" y="513"/>
                </a:lnTo>
                <a:lnTo>
                  <a:pt x="1619" y="519"/>
                </a:lnTo>
                <a:lnTo>
                  <a:pt x="1600" y="523"/>
                </a:lnTo>
                <a:lnTo>
                  <a:pt x="1581" y="525"/>
                </a:lnTo>
                <a:lnTo>
                  <a:pt x="1561" y="526"/>
                </a:lnTo>
                <a:lnTo>
                  <a:pt x="1542" y="526"/>
                </a:lnTo>
                <a:lnTo>
                  <a:pt x="1522" y="524"/>
                </a:lnTo>
                <a:lnTo>
                  <a:pt x="1504" y="521"/>
                </a:lnTo>
                <a:lnTo>
                  <a:pt x="1484" y="517"/>
                </a:lnTo>
                <a:lnTo>
                  <a:pt x="1466" y="510"/>
                </a:lnTo>
                <a:lnTo>
                  <a:pt x="1448" y="504"/>
                </a:lnTo>
                <a:lnTo>
                  <a:pt x="1430" y="495"/>
                </a:lnTo>
                <a:lnTo>
                  <a:pt x="0" y="1530"/>
                </a:lnTo>
                <a:lnTo>
                  <a:pt x="1302" y="333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1" name="Freeform 94">
            <a:extLst>
              <a:ext uri="{FF2B5EF4-FFF2-40B4-BE49-F238E27FC236}">
                <a16:creationId xmlns:a16="http://schemas.microsoft.com/office/drawing/2014/main" id="{C5D80967-5833-4D6D-A630-26EB3C00CCD6}"/>
              </a:ext>
            </a:extLst>
          </p:cNvPr>
          <p:cNvSpPr>
            <a:spLocks noChangeAspect="1"/>
          </p:cNvSpPr>
          <p:nvPr/>
        </p:nvSpPr>
        <p:spPr bwMode="auto">
          <a:xfrm rot="13361544">
            <a:off x="3004606" y="2607165"/>
            <a:ext cx="555177" cy="468000"/>
          </a:xfrm>
          <a:custGeom>
            <a:avLst/>
            <a:gdLst>
              <a:gd name="T0" fmla="*/ 1297 w 1818"/>
              <a:gd name="T1" fmla="*/ 315 h 1530"/>
              <a:gd name="T2" fmla="*/ 1293 w 1818"/>
              <a:gd name="T3" fmla="*/ 278 h 1530"/>
              <a:gd name="T4" fmla="*/ 1293 w 1818"/>
              <a:gd name="T5" fmla="*/ 241 h 1530"/>
              <a:gd name="T6" fmla="*/ 1300 w 1818"/>
              <a:gd name="T7" fmla="*/ 205 h 1530"/>
              <a:gd name="T8" fmla="*/ 1309 w 1818"/>
              <a:gd name="T9" fmla="*/ 170 h 1530"/>
              <a:gd name="T10" fmla="*/ 1326 w 1818"/>
              <a:gd name="T11" fmla="*/ 136 h 1530"/>
              <a:gd name="T12" fmla="*/ 1346 w 1818"/>
              <a:gd name="T13" fmla="*/ 105 h 1530"/>
              <a:gd name="T14" fmla="*/ 1371 w 1818"/>
              <a:gd name="T15" fmla="*/ 75 h 1530"/>
              <a:gd name="T16" fmla="*/ 1397 w 1818"/>
              <a:gd name="T17" fmla="*/ 54 h 1530"/>
              <a:gd name="T18" fmla="*/ 1419 w 1818"/>
              <a:gd name="T19" fmla="*/ 39 h 1530"/>
              <a:gd name="T20" fmla="*/ 1442 w 1818"/>
              <a:gd name="T21" fmla="*/ 26 h 1530"/>
              <a:gd name="T22" fmla="*/ 1466 w 1818"/>
              <a:gd name="T23" fmla="*/ 17 h 1530"/>
              <a:gd name="T24" fmla="*/ 1491 w 1818"/>
              <a:gd name="T25" fmla="*/ 9 h 1530"/>
              <a:gd name="T26" fmla="*/ 1515 w 1818"/>
              <a:gd name="T27" fmla="*/ 4 h 1530"/>
              <a:gd name="T28" fmla="*/ 1540 w 1818"/>
              <a:gd name="T29" fmla="*/ 2 h 1530"/>
              <a:gd name="T30" fmla="*/ 1565 w 1818"/>
              <a:gd name="T31" fmla="*/ 0 h 1530"/>
              <a:gd name="T32" fmla="*/ 1590 w 1818"/>
              <a:gd name="T33" fmla="*/ 3 h 1530"/>
              <a:gd name="T34" fmla="*/ 1615 w 1818"/>
              <a:gd name="T35" fmla="*/ 8 h 1530"/>
              <a:gd name="T36" fmla="*/ 1640 w 1818"/>
              <a:gd name="T37" fmla="*/ 15 h 1530"/>
              <a:gd name="T38" fmla="*/ 1663 w 1818"/>
              <a:gd name="T39" fmla="*/ 23 h 1530"/>
              <a:gd name="T40" fmla="*/ 1686 w 1818"/>
              <a:gd name="T41" fmla="*/ 35 h 1530"/>
              <a:gd name="T42" fmla="*/ 1709 w 1818"/>
              <a:gd name="T43" fmla="*/ 49 h 1530"/>
              <a:gd name="T44" fmla="*/ 1728 w 1818"/>
              <a:gd name="T45" fmla="*/ 65 h 1530"/>
              <a:gd name="T46" fmla="*/ 1748 w 1818"/>
              <a:gd name="T47" fmla="*/ 84 h 1530"/>
              <a:gd name="T48" fmla="*/ 1765 w 1818"/>
              <a:gd name="T49" fmla="*/ 105 h 1530"/>
              <a:gd name="T50" fmla="*/ 1780 w 1818"/>
              <a:gd name="T51" fmla="*/ 126 h 1530"/>
              <a:gd name="T52" fmla="*/ 1793 w 1818"/>
              <a:gd name="T53" fmla="*/ 150 h 1530"/>
              <a:gd name="T54" fmla="*/ 1803 w 1818"/>
              <a:gd name="T55" fmla="*/ 174 h 1530"/>
              <a:gd name="T56" fmla="*/ 1811 w 1818"/>
              <a:gd name="T57" fmla="*/ 198 h 1530"/>
              <a:gd name="T58" fmla="*/ 1816 w 1818"/>
              <a:gd name="T59" fmla="*/ 223 h 1530"/>
              <a:gd name="T60" fmla="*/ 1818 w 1818"/>
              <a:gd name="T61" fmla="*/ 248 h 1530"/>
              <a:gd name="T62" fmla="*/ 1818 w 1818"/>
              <a:gd name="T63" fmla="*/ 274 h 1530"/>
              <a:gd name="T64" fmla="*/ 1816 w 1818"/>
              <a:gd name="T65" fmla="*/ 299 h 1530"/>
              <a:gd name="T66" fmla="*/ 1812 w 1818"/>
              <a:gd name="T67" fmla="*/ 324 h 1530"/>
              <a:gd name="T68" fmla="*/ 1805 w 1818"/>
              <a:gd name="T69" fmla="*/ 347 h 1530"/>
              <a:gd name="T70" fmla="*/ 1795 w 1818"/>
              <a:gd name="T71" fmla="*/ 371 h 1530"/>
              <a:gd name="T72" fmla="*/ 1783 w 1818"/>
              <a:gd name="T73" fmla="*/ 394 h 1530"/>
              <a:gd name="T74" fmla="*/ 1770 w 1818"/>
              <a:gd name="T75" fmla="*/ 416 h 1530"/>
              <a:gd name="T76" fmla="*/ 1754 w 1818"/>
              <a:gd name="T77" fmla="*/ 436 h 1530"/>
              <a:gd name="T78" fmla="*/ 1735 w 1818"/>
              <a:gd name="T79" fmla="*/ 456 h 1530"/>
              <a:gd name="T80" fmla="*/ 1709 w 1818"/>
              <a:gd name="T81" fmla="*/ 478 h 1530"/>
              <a:gd name="T82" fmla="*/ 1674 w 1818"/>
              <a:gd name="T83" fmla="*/ 498 h 1530"/>
              <a:gd name="T84" fmla="*/ 1637 w 1818"/>
              <a:gd name="T85" fmla="*/ 513 h 1530"/>
              <a:gd name="T86" fmla="*/ 1600 w 1818"/>
              <a:gd name="T87" fmla="*/ 523 h 1530"/>
              <a:gd name="T88" fmla="*/ 1561 w 1818"/>
              <a:gd name="T89" fmla="*/ 526 h 1530"/>
              <a:gd name="T90" fmla="*/ 1522 w 1818"/>
              <a:gd name="T91" fmla="*/ 524 h 1530"/>
              <a:gd name="T92" fmla="*/ 1484 w 1818"/>
              <a:gd name="T93" fmla="*/ 517 h 1530"/>
              <a:gd name="T94" fmla="*/ 1448 w 1818"/>
              <a:gd name="T95" fmla="*/ 504 h 1530"/>
              <a:gd name="T96" fmla="*/ 0 w 1818"/>
              <a:gd name="T97" fmla="*/ 1530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18" h="1530">
                <a:moveTo>
                  <a:pt x="1302" y="333"/>
                </a:moveTo>
                <a:lnTo>
                  <a:pt x="1297" y="315"/>
                </a:lnTo>
                <a:lnTo>
                  <a:pt x="1295" y="296"/>
                </a:lnTo>
                <a:lnTo>
                  <a:pt x="1293" y="278"/>
                </a:lnTo>
                <a:lnTo>
                  <a:pt x="1293" y="260"/>
                </a:lnTo>
                <a:lnTo>
                  <a:pt x="1293" y="241"/>
                </a:lnTo>
                <a:lnTo>
                  <a:pt x="1295" y="224"/>
                </a:lnTo>
                <a:lnTo>
                  <a:pt x="1300" y="205"/>
                </a:lnTo>
                <a:lnTo>
                  <a:pt x="1304" y="187"/>
                </a:lnTo>
                <a:lnTo>
                  <a:pt x="1309" y="170"/>
                </a:lnTo>
                <a:lnTo>
                  <a:pt x="1317" y="152"/>
                </a:lnTo>
                <a:lnTo>
                  <a:pt x="1326" y="136"/>
                </a:lnTo>
                <a:lnTo>
                  <a:pt x="1335" y="120"/>
                </a:lnTo>
                <a:lnTo>
                  <a:pt x="1346" y="105"/>
                </a:lnTo>
                <a:lnTo>
                  <a:pt x="1358" y="89"/>
                </a:lnTo>
                <a:lnTo>
                  <a:pt x="1371" y="75"/>
                </a:lnTo>
                <a:lnTo>
                  <a:pt x="1386" y="62"/>
                </a:lnTo>
                <a:lnTo>
                  <a:pt x="1397" y="54"/>
                </a:lnTo>
                <a:lnTo>
                  <a:pt x="1408" y="46"/>
                </a:lnTo>
                <a:lnTo>
                  <a:pt x="1419" y="39"/>
                </a:lnTo>
                <a:lnTo>
                  <a:pt x="1430" y="32"/>
                </a:lnTo>
                <a:lnTo>
                  <a:pt x="1442" y="26"/>
                </a:lnTo>
                <a:lnTo>
                  <a:pt x="1454" y="21"/>
                </a:lnTo>
                <a:lnTo>
                  <a:pt x="1466" y="17"/>
                </a:lnTo>
                <a:lnTo>
                  <a:pt x="1478" y="12"/>
                </a:lnTo>
                <a:lnTo>
                  <a:pt x="1491" y="9"/>
                </a:lnTo>
                <a:lnTo>
                  <a:pt x="1502" y="6"/>
                </a:lnTo>
                <a:lnTo>
                  <a:pt x="1515" y="4"/>
                </a:lnTo>
                <a:lnTo>
                  <a:pt x="1527" y="3"/>
                </a:lnTo>
                <a:lnTo>
                  <a:pt x="1540" y="2"/>
                </a:lnTo>
                <a:lnTo>
                  <a:pt x="1552" y="0"/>
                </a:lnTo>
                <a:lnTo>
                  <a:pt x="1565" y="0"/>
                </a:lnTo>
                <a:lnTo>
                  <a:pt x="1578" y="2"/>
                </a:lnTo>
                <a:lnTo>
                  <a:pt x="1590" y="3"/>
                </a:lnTo>
                <a:lnTo>
                  <a:pt x="1603" y="5"/>
                </a:lnTo>
                <a:lnTo>
                  <a:pt x="1615" y="8"/>
                </a:lnTo>
                <a:lnTo>
                  <a:pt x="1627" y="10"/>
                </a:lnTo>
                <a:lnTo>
                  <a:pt x="1640" y="15"/>
                </a:lnTo>
                <a:lnTo>
                  <a:pt x="1652" y="19"/>
                </a:lnTo>
                <a:lnTo>
                  <a:pt x="1663" y="23"/>
                </a:lnTo>
                <a:lnTo>
                  <a:pt x="1675" y="30"/>
                </a:lnTo>
                <a:lnTo>
                  <a:pt x="1686" y="35"/>
                </a:lnTo>
                <a:lnTo>
                  <a:pt x="1698" y="42"/>
                </a:lnTo>
                <a:lnTo>
                  <a:pt x="1709" y="49"/>
                </a:lnTo>
                <a:lnTo>
                  <a:pt x="1718" y="57"/>
                </a:lnTo>
                <a:lnTo>
                  <a:pt x="1728" y="65"/>
                </a:lnTo>
                <a:lnTo>
                  <a:pt x="1738" y="74"/>
                </a:lnTo>
                <a:lnTo>
                  <a:pt x="1748" y="84"/>
                </a:lnTo>
                <a:lnTo>
                  <a:pt x="1756" y="94"/>
                </a:lnTo>
                <a:lnTo>
                  <a:pt x="1765" y="105"/>
                </a:lnTo>
                <a:lnTo>
                  <a:pt x="1773" y="115"/>
                </a:lnTo>
                <a:lnTo>
                  <a:pt x="1780" y="126"/>
                </a:lnTo>
                <a:lnTo>
                  <a:pt x="1787" y="138"/>
                </a:lnTo>
                <a:lnTo>
                  <a:pt x="1793" y="150"/>
                </a:lnTo>
                <a:lnTo>
                  <a:pt x="1799" y="162"/>
                </a:lnTo>
                <a:lnTo>
                  <a:pt x="1803" y="174"/>
                </a:lnTo>
                <a:lnTo>
                  <a:pt x="1807" y="186"/>
                </a:lnTo>
                <a:lnTo>
                  <a:pt x="1811" y="198"/>
                </a:lnTo>
                <a:lnTo>
                  <a:pt x="1813" y="211"/>
                </a:lnTo>
                <a:lnTo>
                  <a:pt x="1816" y="223"/>
                </a:lnTo>
                <a:lnTo>
                  <a:pt x="1817" y="236"/>
                </a:lnTo>
                <a:lnTo>
                  <a:pt x="1818" y="248"/>
                </a:lnTo>
                <a:lnTo>
                  <a:pt x="1818" y="261"/>
                </a:lnTo>
                <a:lnTo>
                  <a:pt x="1818" y="274"/>
                </a:lnTo>
                <a:lnTo>
                  <a:pt x="1818" y="286"/>
                </a:lnTo>
                <a:lnTo>
                  <a:pt x="1816" y="299"/>
                </a:lnTo>
                <a:lnTo>
                  <a:pt x="1814" y="311"/>
                </a:lnTo>
                <a:lnTo>
                  <a:pt x="1812" y="324"/>
                </a:lnTo>
                <a:lnTo>
                  <a:pt x="1808" y="336"/>
                </a:lnTo>
                <a:lnTo>
                  <a:pt x="1805" y="347"/>
                </a:lnTo>
                <a:lnTo>
                  <a:pt x="1801" y="359"/>
                </a:lnTo>
                <a:lnTo>
                  <a:pt x="1795" y="371"/>
                </a:lnTo>
                <a:lnTo>
                  <a:pt x="1790" y="383"/>
                </a:lnTo>
                <a:lnTo>
                  <a:pt x="1783" y="394"/>
                </a:lnTo>
                <a:lnTo>
                  <a:pt x="1777" y="405"/>
                </a:lnTo>
                <a:lnTo>
                  <a:pt x="1770" y="416"/>
                </a:lnTo>
                <a:lnTo>
                  <a:pt x="1762" y="427"/>
                </a:lnTo>
                <a:lnTo>
                  <a:pt x="1754" y="436"/>
                </a:lnTo>
                <a:lnTo>
                  <a:pt x="1744" y="446"/>
                </a:lnTo>
                <a:lnTo>
                  <a:pt x="1735" y="456"/>
                </a:lnTo>
                <a:lnTo>
                  <a:pt x="1725" y="465"/>
                </a:lnTo>
                <a:lnTo>
                  <a:pt x="1709" y="478"/>
                </a:lnTo>
                <a:lnTo>
                  <a:pt x="1691" y="488"/>
                </a:lnTo>
                <a:lnTo>
                  <a:pt x="1674" y="498"/>
                </a:lnTo>
                <a:lnTo>
                  <a:pt x="1656" y="507"/>
                </a:lnTo>
                <a:lnTo>
                  <a:pt x="1637" y="513"/>
                </a:lnTo>
                <a:lnTo>
                  <a:pt x="1619" y="519"/>
                </a:lnTo>
                <a:lnTo>
                  <a:pt x="1600" y="523"/>
                </a:lnTo>
                <a:lnTo>
                  <a:pt x="1581" y="525"/>
                </a:lnTo>
                <a:lnTo>
                  <a:pt x="1561" y="526"/>
                </a:lnTo>
                <a:lnTo>
                  <a:pt x="1542" y="526"/>
                </a:lnTo>
                <a:lnTo>
                  <a:pt x="1522" y="524"/>
                </a:lnTo>
                <a:lnTo>
                  <a:pt x="1504" y="521"/>
                </a:lnTo>
                <a:lnTo>
                  <a:pt x="1484" y="517"/>
                </a:lnTo>
                <a:lnTo>
                  <a:pt x="1466" y="510"/>
                </a:lnTo>
                <a:lnTo>
                  <a:pt x="1448" y="504"/>
                </a:lnTo>
                <a:lnTo>
                  <a:pt x="1430" y="495"/>
                </a:lnTo>
                <a:lnTo>
                  <a:pt x="0" y="1530"/>
                </a:lnTo>
                <a:lnTo>
                  <a:pt x="1302" y="33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2" name="Freeform 94">
            <a:extLst>
              <a:ext uri="{FF2B5EF4-FFF2-40B4-BE49-F238E27FC236}">
                <a16:creationId xmlns:a16="http://schemas.microsoft.com/office/drawing/2014/main" id="{FDE16AD9-AAE5-4D9B-81DF-312B447BAFEF}"/>
              </a:ext>
            </a:extLst>
          </p:cNvPr>
          <p:cNvSpPr>
            <a:spLocks noChangeAspect="1"/>
          </p:cNvSpPr>
          <p:nvPr/>
        </p:nvSpPr>
        <p:spPr bwMode="auto">
          <a:xfrm rot="10953472">
            <a:off x="3345663" y="3469933"/>
            <a:ext cx="555177" cy="468000"/>
          </a:xfrm>
          <a:custGeom>
            <a:avLst/>
            <a:gdLst>
              <a:gd name="T0" fmla="*/ 1297 w 1818"/>
              <a:gd name="T1" fmla="*/ 315 h 1530"/>
              <a:gd name="T2" fmla="*/ 1293 w 1818"/>
              <a:gd name="T3" fmla="*/ 278 h 1530"/>
              <a:gd name="T4" fmla="*/ 1293 w 1818"/>
              <a:gd name="T5" fmla="*/ 241 h 1530"/>
              <a:gd name="T6" fmla="*/ 1300 w 1818"/>
              <a:gd name="T7" fmla="*/ 205 h 1530"/>
              <a:gd name="T8" fmla="*/ 1309 w 1818"/>
              <a:gd name="T9" fmla="*/ 170 h 1530"/>
              <a:gd name="T10" fmla="*/ 1326 w 1818"/>
              <a:gd name="T11" fmla="*/ 136 h 1530"/>
              <a:gd name="T12" fmla="*/ 1346 w 1818"/>
              <a:gd name="T13" fmla="*/ 105 h 1530"/>
              <a:gd name="T14" fmla="*/ 1371 w 1818"/>
              <a:gd name="T15" fmla="*/ 75 h 1530"/>
              <a:gd name="T16" fmla="*/ 1397 w 1818"/>
              <a:gd name="T17" fmla="*/ 54 h 1530"/>
              <a:gd name="T18" fmla="*/ 1419 w 1818"/>
              <a:gd name="T19" fmla="*/ 39 h 1530"/>
              <a:gd name="T20" fmla="*/ 1442 w 1818"/>
              <a:gd name="T21" fmla="*/ 26 h 1530"/>
              <a:gd name="T22" fmla="*/ 1466 w 1818"/>
              <a:gd name="T23" fmla="*/ 17 h 1530"/>
              <a:gd name="T24" fmla="*/ 1491 w 1818"/>
              <a:gd name="T25" fmla="*/ 9 h 1530"/>
              <a:gd name="T26" fmla="*/ 1515 w 1818"/>
              <a:gd name="T27" fmla="*/ 4 h 1530"/>
              <a:gd name="T28" fmla="*/ 1540 w 1818"/>
              <a:gd name="T29" fmla="*/ 2 h 1530"/>
              <a:gd name="T30" fmla="*/ 1565 w 1818"/>
              <a:gd name="T31" fmla="*/ 0 h 1530"/>
              <a:gd name="T32" fmla="*/ 1590 w 1818"/>
              <a:gd name="T33" fmla="*/ 3 h 1530"/>
              <a:gd name="T34" fmla="*/ 1615 w 1818"/>
              <a:gd name="T35" fmla="*/ 8 h 1530"/>
              <a:gd name="T36" fmla="*/ 1640 w 1818"/>
              <a:gd name="T37" fmla="*/ 15 h 1530"/>
              <a:gd name="T38" fmla="*/ 1663 w 1818"/>
              <a:gd name="T39" fmla="*/ 23 h 1530"/>
              <a:gd name="T40" fmla="*/ 1686 w 1818"/>
              <a:gd name="T41" fmla="*/ 35 h 1530"/>
              <a:gd name="T42" fmla="*/ 1709 w 1818"/>
              <a:gd name="T43" fmla="*/ 49 h 1530"/>
              <a:gd name="T44" fmla="*/ 1728 w 1818"/>
              <a:gd name="T45" fmla="*/ 65 h 1530"/>
              <a:gd name="T46" fmla="*/ 1748 w 1818"/>
              <a:gd name="T47" fmla="*/ 84 h 1530"/>
              <a:gd name="T48" fmla="*/ 1765 w 1818"/>
              <a:gd name="T49" fmla="*/ 105 h 1530"/>
              <a:gd name="T50" fmla="*/ 1780 w 1818"/>
              <a:gd name="T51" fmla="*/ 126 h 1530"/>
              <a:gd name="T52" fmla="*/ 1793 w 1818"/>
              <a:gd name="T53" fmla="*/ 150 h 1530"/>
              <a:gd name="T54" fmla="*/ 1803 w 1818"/>
              <a:gd name="T55" fmla="*/ 174 h 1530"/>
              <a:gd name="T56" fmla="*/ 1811 w 1818"/>
              <a:gd name="T57" fmla="*/ 198 h 1530"/>
              <a:gd name="T58" fmla="*/ 1816 w 1818"/>
              <a:gd name="T59" fmla="*/ 223 h 1530"/>
              <a:gd name="T60" fmla="*/ 1818 w 1818"/>
              <a:gd name="T61" fmla="*/ 248 h 1530"/>
              <a:gd name="T62" fmla="*/ 1818 w 1818"/>
              <a:gd name="T63" fmla="*/ 274 h 1530"/>
              <a:gd name="T64" fmla="*/ 1816 w 1818"/>
              <a:gd name="T65" fmla="*/ 299 h 1530"/>
              <a:gd name="T66" fmla="*/ 1812 w 1818"/>
              <a:gd name="T67" fmla="*/ 324 h 1530"/>
              <a:gd name="T68" fmla="*/ 1805 w 1818"/>
              <a:gd name="T69" fmla="*/ 347 h 1530"/>
              <a:gd name="T70" fmla="*/ 1795 w 1818"/>
              <a:gd name="T71" fmla="*/ 371 h 1530"/>
              <a:gd name="T72" fmla="*/ 1783 w 1818"/>
              <a:gd name="T73" fmla="*/ 394 h 1530"/>
              <a:gd name="T74" fmla="*/ 1770 w 1818"/>
              <a:gd name="T75" fmla="*/ 416 h 1530"/>
              <a:gd name="T76" fmla="*/ 1754 w 1818"/>
              <a:gd name="T77" fmla="*/ 436 h 1530"/>
              <a:gd name="T78" fmla="*/ 1735 w 1818"/>
              <a:gd name="T79" fmla="*/ 456 h 1530"/>
              <a:gd name="T80" fmla="*/ 1709 w 1818"/>
              <a:gd name="T81" fmla="*/ 478 h 1530"/>
              <a:gd name="T82" fmla="*/ 1674 w 1818"/>
              <a:gd name="T83" fmla="*/ 498 h 1530"/>
              <a:gd name="T84" fmla="*/ 1637 w 1818"/>
              <a:gd name="T85" fmla="*/ 513 h 1530"/>
              <a:gd name="T86" fmla="*/ 1600 w 1818"/>
              <a:gd name="T87" fmla="*/ 523 h 1530"/>
              <a:gd name="T88" fmla="*/ 1561 w 1818"/>
              <a:gd name="T89" fmla="*/ 526 h 1530"/>
              <a:gd name="T90" fmla="*/ 1522 w 1818"/>
              <a:gd name="T91" fmla="*/ 524 h 1530"/>
              <a:gd name="T92" fmla="*/ 1484 w 1818"/>
              <a:gd name="T93" fmla="*/ 517 h 1530"/>
              <a:gd name="T94" fmla="*/ 1448 w 1818"/>
              <a:gd name="T95" fmla="*/ 504 h 1530"/>
              <a:gd name="T96" fmla="*/ 0 w 1818"/>
              <a:gd name="T97" fmla="*/ 1530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18" h="1530">
                <a:moveTo>
                  <a:pt x="1302" y="333"/>
                </a:moveTo>
                <a:lnTo>
                  <a:pt x="1297" y="315"/>
                </a:lnTo>
                <a:lnTo>
                  <a:pt x="1295" y="296"/>
                </a:lnTo>
                <a:lnTo>
                  <a:pt x="1293" y="278"/>
                </a:lnTo>
                <a:lnTo>
                  <a:pt x="1293" y="260"/>
                </a:lnTo>
                <a:lnTo>
                  <a:pt x="1293" y="241"/>
                </a:lnTo>
                <a:lnTo>
                  <a:pt x="1295" y="224"/>
                </a:lnTo>
                <a:lnTo>
                  <a:pt x="1300" y="205"/>
                </a:lnTo>
                <a:lnTo>
                  <a:pt x="1304" y="187"/>
                </a:lnTo>
                <a:lnTo>
                  <a:pt x="1309" y="170"/>
                </a:lnTo>
                <a:lnTo>
                  <a:pt x="1317" y="152"/>
                </a:lnTo>
                <a:lnTo>
                  <a:pt x="1326" y="136"/>
                </a:lnTo>
                <a:lnTo>
                  <a:pt x="1335" y="120"/>
                </a:lnTo>
                <a:lnTo>
                  <a:pt x="1346" y="105"/>
                </a:lnTo>
                <a:lnTo>
                  <a:pt x="1358" y="89"/>
                </a:lnTo>
                <a:lnTo>
                  <a:pt x="1371" y="75"/>
                </a:lnTo>
                <a:lnTo>
                  <a:pt x="1386" y="62"/>
                </a:lnTo>
                <a:lnTo>
                  <a:pt x="1397" y="54"/>
                </a:lnTo>
                <a:lnTo>
                  <a:pt x="1408" y="46"/>
                </a:lnTo>
                <a:lnTo>
                  <a:pt x="1419" y="39"/>
                </a:lnTo>
                <a:lnTo>
                  <a:pt x="1430" y="32"/>
                </a:lnTo>
                <a:lnTo>
                  <a:pt x="1442" y="26"/>
                </a:lnTo>
                <a:lnTo>
                  <a:pt x="1454" y="21"/>
                </a:lnTo>
                <a:lnTo>
                  <a:pt x="1466" y="17"/>
                </a:lnTo>
                <a:lnTo>
                  <a:pt x="1478" y="12"/>
                </a:lnTo>
                <a:lnTo>
                  <a:pt x="1491" y="9"/>
                </a:lnTo>
                <a:lnTo>
                  <a:pt x="1502" y="6"/>
                </a:lnTo>
                <a:lnTo>
                  <a:pt x="1515" y="4"/>
                </a:lnTo>
                <a:lnTo>
                  <a:pt x="1527" y="3"/>
                </a:lnTo>
                <a:lnTo>
                  <a:pt x="1540" y="2"/>
                </a:lnTo>
                <a:lnTo>
                  <a:pt x="1552" y="0"/>
                </a:lnTo>
                <a:lnTo>
                  <a:pt x="1565" y="0"/>
                </a:lnTo>
                <a:lnTo>
                  <a:pt x="1578" y="2"/>
                </a:lnTo>
                <a:lnTo>
                  <a:pt x="1590" y="3"/>
                </a:lnTo>
                <a:lnTo>
                  <a:pt x="1603" y="5"/>
                </a:lnTo>
                <a:lnTo>
                  <a:pt x="1615" y="8"/>
                </a:lnTo>
                <a:lnTo>
                  <a:pt x="1627" y="10"/>
                </a:lnTo>
                <a:lnTo>
                  <a:pt x="1640" y="15"/>
                </a:lnTo>
                <a:lnTo>
                  <a:pt x="1652" y="19"/>
                </a:lnTo>
                <a:lnTo>
                  <a:pt x="1663" y="23"/>
                </a:lnTo>
                <a:lnTo>
                  <a:pt x="1675" y="30"/>
                </a:lnTo>
                <a:lnTo>
                  <a:pt x="1686" y="35"/>
                </a:lnTo>
                <a:lnTo>
                  <a:pt x="1698" y="42"/>
                </a:lnTo>
                <a:lnTo>
                  <a:pt x="1709" y="49"/>
                </a:lnTo>
                <a:lnTo>
                  <a:pt x="1718" y="57"/>
                </a:lnTo>
                <a:lnTo>
                  <a:pt x="1728" y="65"/>
                </a:lnTo>
                <a:lnTo>
                  <a:pt x="1738" y="74"/>
                </a:lnTo>
                <a:lnTo>
                  <a:pt x="1748" y="84"/>
                </a:lnTo>
                <a:lnTo>
                  <a:pt x="1756" y="94"/>
                </a:lnTo>
                <a:lnTo>
                  <a:pt x="1765" y="105"/>
                </a:lnTo>
                <a:lnTo>
                  <a:pt x="1773" y="115"/>
                </a:lnTo>
                <a:lnTo>
                  <a:pt x="1780" y="126"/>
                </a:lnTo>
                <a:lnTo>
                  <a:pt x="1787" y="138"/>
                </a:lnTo>
                <a:lnTo>
                  <a:pt x="1793" y="150"/>
                </a:lnTo>
                <a:lnTo>
                  <a:pt x="1799" y="162"/>
                </a:lnTo>
                <a:lnTo>
                  <a:pt x="1803" y="174"/>
                </a:lnTo>
                <a:lnTo>
                  <a:pt x="1807" y="186"/>
                </a:lnTo>
                <a:lnTo>
                  <a:pt x="1811" y="198"/>
                </a:lnTo>
                <a:lnTo>
                  <a:pt x="1813" y="211"/>
                </a:lnTo>
                <a:lnTo>
                  <a:pt x="1816" y="223"/>
                </a:lnTo>
                <a:lnTo>
                  <a:pt x="1817" y="236"/>
                </a:lnTo>
                <a:lnTo>
                  <a:pt x="1818" y="248"/>
                </a:lnTo>
                <a:lnTo>
                  <a:pt x="1818" y="261"/>
                </a:lnTo>
                <a:lnTo>
                  <a:pt x="1818" y="274"/>
                </a:lnTo>
                <a:lnTo>
                  <a:pt x="1818" y="286"/>
                </a:lnTo>
                <a:lnTo>
                  <a:pt x="1816" y="299"/>
                </a:lnTo>
                <a:lnTo>
                  <a:pt x="1814" y="311"/>
                </a:lnTo>
                <a:lnTo>
                  <a:pt x="1812" y="324"/>
                </a:lnTo>
                <a:lnTo>
                  <a:pt x="1808" y="336"/>
                </a:lnTo>
                <a:lnTo>
                  <a:pt x="1805" y="347"/>
                </a:lnTo>
                <a:lnTo>
                  <a:pt x="1801" y="359"/>
                </a:lnTo>
                <a:lnTo>
                  <a:pt x="1795" y="371"/>
                </a:lnTo>
                <a:lnTo>
                  <a:pt x="1790" y="383"/>
                </a:lnTo>
                <a:lnTo>
                  <a:pt x="1783" y="394"/>
                </a:lnTo>
                <a:lnTo>
                  <a:pt x="1777" y="405"/>
                </a:lnTo>
                <a:lnTo>
                  <a:pt x="1770" y="416"/>
                </a:lnTo>
                <a:lnTo>
                  <a:pt x="1762" y="427"/>
                </a:lnTo>
                <a:lnTo>
                  <a:pt x="1754" y="436"/>
                </a:lnTo>
                <a:lnTo>
                  <a:pt x="1744" y="446"/>
                </a:lnTo>
                <a:lnTo>
                  <a:pt x="1735" y="456"/>
                </a:lnTo>
                <a:lnTo>
                  <a:pt x="1725" y="465"/>
                </a:lnTo>
                <a:lnTo>
                  <a:pt x="1709" y="478"/>
                </a:lnTo>
                <a:lnTo>
                  <a:pt x="1691" y="488"/>
                </a:lnTo>
                <a:lnTo>
                  <a:pt x="1674" y="498"/>
                </a:lnTo>
                <a:lnTo>
                  <a:pt x="1656" y="507"/>
                </a:lnTo>
                <a:lnTo>
                  <a:pt x="1637" y="513"/>
                </a:lnTo>
                <a:lnTo>
                  <a:pt x="1619" y="519"/>
                </a:lnTo>
                <a:lnTo>
                  <a:pt x="1600" y="523"/>
                </a:lnTo>
                <a:lnTo>
                  <a:pt x="1581" y="525"/>
                </a:lnTo>
                <a:lnTo>
                  <a:pt x="1561" y="526"/>
                </a:lnTo>
                <a:lnTo>
                  <a:pt x="1542" y="526"/>
                </a:lnTo>
                <a:lnTo>
                  <a:pt x="1522" y="524"/>
                </a:lnTo>
                <a:lnTo>
                  <a:pt x="1504" y="521"/>
                </a:lnTo>
                <a:lnTo>
                  <a:pt x="1484" y="517"/>
                </a:lnTo>
                <a:lnTo>
                  <a:pt x="1466" y="510"/>
                </a:lnTo>
                <a:lnTo>
                  <a:pt x="1448" y="504"/>
                </a:lnTo>
                <a:lnTo>
                  <a:pt x="1430" y="495"/>
                </a:lnTo>
                <a:lnTo>
                  <a:pt x="0" y="1530"/>
                </a:lnTo>
                <a:lnTo>
                  <a:pt x="1302" y="333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3" name="Freeform 94">
            <a:extLst>
              <a:ext uri="{FF2B5EF4-FFF2-40B4-BE49-F238E27FC236}">
                <a16:creationId xmlns:a16="http://schemas.microsoft.com/office/drawing/2014/main" id="{D61D73E8-EC24-4AEB-B72F-28421F0A86FC}"/>
              </a:ext>
            </a:extLst>
          </p:cNvPr>
          <p:cNvSpPr>
            <a:spLocks noChangeAspect="1"/>
          </p:cNvSpPr>
          <p:nvPr/>
        </p:nvSpPr>
        <p:spPr bwMode="auto">
          <a:xfrm rot="4542900">
            <a:off x="5250850" y="3475241"/>
            <a:ext cx="555177" cy="468000"/>
          </a:xfrm>
          <a:custGeom>
            <a:avLst/>
            <a:gdLst>
              <a:gd name="T0" fmla="*/ 1297 w 1818"/>
              <a:gd name="T1" fmla="*/ 315 h 1530"/>
              <a:gd name="T2" fmla="*/ 1293 w 1818"/>
              <a:gd name="T3" fmla="*/ 278 h 1530"/>
              <a:gd name="T4" fmla="*/ 1293 w 1818"/>
              <a:gd name="T5" fmla="*/ 241 h 1530"/>
              <a:gd name="T6" fmla="*/ 1300 w 1818"/>
              <a:gd name="T7" fmla="*/ 205 h 1530"/>
              <a:gd name="T8" fmla="*/ 1309 w 1818"/>
              <a:gd name="T9" fmla="*/ 170 h 1530"/>
              <a:gd name="T10" fmla="*/ 1326 w 1818"/>
              <a:gd name="T11" fmla="*/ 136 h 1530"/>
              <a:gd name="T12" fmla="*/ 1346 w 1818"/>
              <a:gd name="T13" fmla="*/ 105 h 1530"/>
              <a:gd name="T14" fmla="*/ 1371 w 1818"/>
              <a:gd name="T15" fmla="*/ 75 h 1530"/>
              <a:gd name="T16" fmla="*/ 1397 w 1818"/>
              <a:gd name="T17" fmla="*/ 54 h 1530"/>
              <a:gd name="T18" fmla="*/ 1419 w 1818"/>
              <a:gd name="T19" fmla="*/ 39 h 1530"/>
              <a:gd name="T20" fmla="*/ 1442 w 1818"/>
              <a:gd name="T21" fmla="*/ 26 h 1530"/>
              <a:gd name="T22" fmla="*/ 1466 w 1818"/>
              <a:gd name="T23" fmla="*/ 17 h 1530"/>
              <a:gd name="T24" fmla="*/ 1491 w 1818"/>
              <a:gd name="T25" fmla="*/ 9 h 1530"/>
              <a:gd name="T26" fmla="*/ 1515 w 1818"/>
              <a:gd name="T27" fmla="*/ 4 h 1530"/>
              <a:gd name="T28" fmla="*/ 1540 w 1818"/>
              <a:gd name="T29" fmla="*/ 2 h 1530"/>
              <a:gd name="T30" fmla="*/ 1565 w 1818"/>
              <a:gd name="T31" fmla="*/ 0 h 1530"/>
              <a:gd name="T32" fmla="*/ 1590 w 1818"/>
              <a:gd name="T33" fmla="*/ 3 h 1530"/>
              <a:gd name="T34" fmla="*/ 1615 w 1818"/>
              <a:gd name="T35" fmla="*/ 8 h 1530"/>
              <a:gd name="T36" fmla="*/ 1640 w 1818"/>
              <a:gd name="T37" fmla="*/ 15 h 1530"/>
              <a:gd name="T38" fmla="*/ 1663 w 1818"/>
              <a:gd name="T39" fmla="*/ 23 h 1530"/>
              <a:gd name="T40" fmla="*/ 1686 w 1818"/>
              <a:gd name="T41" fmla="*/ 35 h 1530"/>
              <a:gd name="T42" fmla="*/ 1709 w 1818"/>
              <a:gd name="T43" fmla="*/ 49 h 1530"/>
              <a:gd name="T44" fmla="*/ 1728 w 1818"/>
              <a:gd name="T45" fmla="*/ 65 h 1530"/>
              <a:gd name="T46" fmla="*/ 1748 w 1818"/>
              <a:gd name="T47" fmla="*/ 84 h 1530"/>
              <a:gd name="T48" fmla="*/ 1765 w 1818"/>
              <a:gd name="T49" fmla="*/ 105 h 1530"/>
              <a:gd name="T50" fmla="*/ 1780 w 1818"/>
              <a:gd name="T51" fmla="*/ 126 h 1530"/>
              <a:gd name="T52" fmla="*/ 1793 w 1818"/>
              <a:gd name="T53" fmla="*/ 150 h 1530"/>
              <a:gd name="T54" fmla="*/ 1803 w 1818"/>
              <a:gd name="T55" fmla="*/ 174 h 1530"/>
              <a:gd name="T56" fmla="*/ 1811 w 1818"/>
              <a:gd name="T57" fmla="*/ 198 h 1530"/>
              <a:gd name="T58" fmla="*/ 1816 w 1818"/>
              <a:gd name="T59" fmla="*/ 223 h 1530"/>
              <a:gd name="T60" fmla="*/ 1818 w 1818"/>
              <a:gd name="T61" fmla="*/ 248 h 1530"/>
              <a:gd name="T62" fmla="*/ 1818 w 1818"/>
              <a:gd name="T63" fmla="*/ 274 h 1530"/>
              <a:gd name="T64" fmla="*/ 1816 w 1818"/>
              <a:gd name="T65" fmla="*/ 299 h 1530"/>
              <a:gd name="T66" fmla="*/ 1812 w 1818"/>
              <a:gd name="T67" fmla="*/ 324 h 1530"/>
              <a:gd name="T68" fmla="*/ 1805 w 1818"/>
              <a:gd name="T69" fmla="*/ 347 h 1530"/>
              <a:gd name="T70" fmla="*/ 1795 w 1818"/>
              <a:gd name="T71" fmla="*/ 371 h 1530"/>
              <a:gd name="T72" fmla="*/ 1783 w 1818"/>
              <a:gd name="T73" fmla="*/ 394 h 1530"/>
              <a:gd name="T74" fmla="*/ 1770 w 1818"/>
              <a:gd name="T75" fmla="*/ 416 h 1530"/>
              <a:gd name="T76" fmla="*/ 1754 w 1818"/>
              <a:gd name="T77" fmla="*/ 436 h 1530"/>
              <a:gd name="T78" fmla="*/ 1735 w 1818"/>
              <a:gd name="T79" fmla="*/ 456 h 1530"/>
              <a:gd name="T80" fmla="*/ 1709 w 1818"/>
              <a:gd name="T81" fmla="*/ 478 h 1530"/>
              <a:gd name="T82" fmla="*/ 1674 w 1818"/>
              <a:gd name="T83" fmla="*/ 498 h 1530"/>
              <a:gd name="T84" fmla="*/ 1637 w 1818"/>
              <a:gd name="T85" fmla="*/ 513 h 1530"/>
              <a:gd name="T86" fmla="*/ 1600 w 1818"/>
              <a:gd name="T87" fmla="*/ 523 h 1530"/>
              <a:gd name="T88" fmla="*/ 1561 w 1818"/>
              <a:gd name="T89" fmla="*/ 526 h 1530"/>
              <a:gd name="T90" fmla="*/ 1522 w 1818"/>
              <a:gd name="T91" fmla="*/ 524 h 1530"/>
              <a:gd name="T92" fmla="*/ 1484 w 1818"/>
              <a:gd name="T93" fmla="*/ 517 h 1530"/>
              <a:gd name="T94" fmla="*/ 1448 w 1818"/>
              <a:gd name="T95" fmla="*/ 504 h 1530"/>
              <a:gd name="T96" fmla="*/ 0 w 1818"/>
              <a:gd name="T97" fmla="*/ 1530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18" h="1530">
                <a:moveTo>
                  <a:pt x="1302" y="333"/>
                </a:moveTo>
                <a:lnTo>
                  <a:pt x="1297" y="315"/>
                </a:lnTo>
                <a:lnTo>
                  <a:pt x="1295" y="296"/>
                </a:lnTo>
                <a:lnTo>
                  <a:pt x="1293" y="278"/>
                </a:lnTo>
                <a:lnTo>
                  <a:pt x="1293" y="260"/>
                </a:lnTo>
                <a:lnTo>
                  <a:pt x="1293" y="241"/>
                </a:lnTo>
                <a:lnTo>
                  <a:pt x="1295" y="224"/>
                </a:lnTo>
                <a:lnTo>
                  <a:pt x="1300" y="205"/>
                </a:lnTo>
                <a:lnTo>
                  <a:pt x="1304" y="187"/>
                </a:lnTo>
                <a:lnTo>
                  <a:pt x="1309" y="170"/>
                </a:lnTo>
                <a:lnTo>
                  <a:pt x="1317" y="152"/>
                </a:lnTo>
                <a:lnTo>
                  <a:pt x="1326" y="136"/>
                </a:lnTo>
                <a:lnTo>
                  <a:pt x="1335" y="120"/>
                </a:lnTo>
                <a:lnTo>
                  <a:pt x="1346" y="105"/>
                </a:lnTo>
                <a:lnTo>
                  <a:pt x="1358" y="89"/>
                </a:lnTo>
                <a:lnTo>
                  <a:pt x="1371" y="75"/>
                </a:lnTo>
                <a:lnTo>
                  <a:pt x="1386" y="62"/>
                </a:lnTo>
                <a:lnTo>
                  <a:pt x="1397" y="54"/>
                </a:lnTo>
                <a:lnTo>
                  <a:pt x="1408" y="46"/>
                </a:lnTo>
                <a:lnTo>
                  <a:pt x="1419" y="39"/>
                </a:lnTo>
                <a:lnTo>
                  <a:pt x="1430" y="32"/>
                </a:lnTo>
                <a:lnTo>
                  <a:pt x="1442" y="26"/>
                </a:lnTo>
                <a:lnTo>
                  <a:pt x="1454" y="21"/>
                </a:lnTo>
                <a:lnTo>
                  <a:pt x="1466" y="17"/>
                </a:lnTo>
                <a:lnTo>
                  <a:pt x="1478" y="12"/>
                </a:lnTo>
                <a:lnTo>
                  <a:pt x="1491" y="9"/>
                </a:lnTo>
                <a:lnTo>
                  <a:pt x="1502" y="6"/>
                </a:lnTo>
                <a:lnTo>
                  <a:pt x="1515" y="4"/>
                </a:lnTo>
                <a:lnTo>
                  <a:pt x="1527" y="3"/>
                </a:lnTo>
                <a:lnTo>
                  <a:pt x="1540" y="2"/>
                </a:lnTo>
                <a:lnTo>
                  <a:pt x="1552" y="0"/>
                </a:lnTo>
                <a:lnTo>
                  <a:pt x="1565" y="0"/>
                </a:lnTo>
                <a:lnTo>
                  <a:pt x="1578" y="2"/>
                </a:lnTo>
                <a:lnTo>
                  <a:pt x="1590" y="3"/>
                </a:lnTo>
                <a:lnTo>
                  <a:pt x="1603" y="5"/>
                </a:lnTo>
                <a:lnTo>
                  <a:pt x="1615" y="8"/>
                </a:lnTo>
                <a:lnTo>
                  <a:pt x="1627" y="10"/>
                </a:lnTo>
                <a:lnTo>
                  <a:pt x="1640" y="15"/>
                </a:lnTo>
                <a:lnTo>
                  <a:pt x="1652" y="19"/>
                </a:lnTo>
                <a:lnTo>
                  <a:pt x="1663" y="23"/>
                </a:lnTo>
                <a:lnTo>
                  <a:pt x="1675" y="30"/>
                </a:lnTo>
                <a:lnTo>
                  <a:pt x="1686" y="35"/>
                </a:lnTo>
                <a:lnTo>
                  <a:pt x="1698" y="42"/>
                </a:lnTo>
                <a:lnTo>
                  <a:pt x="1709" y="49"/>
                </a:lnTo>
                <a:lnTo>
                  <a:pt x="1718" y="57"/>
                </a:lnTo>
                <a:lnTo>
                  <a:pt x="1728" y="65"/>
                </a:lnTo>
                <a:lnTo>
                  <a:pt x="1738" y="74"/>
                </a:lnTo>
                <a:lnTo>
                  <a:pt x="1748" y="84"/>
                </a:lnTo>
                <a:lnTo>
                  <a:pt x="1756" y="94"/>
                </a:lnTo>
                <a:lnTo>
                  <a:pt x="1765" y="105"/>
                </a:lnTo>
                <a:lnTo>
                  <a:pt x="1773" y="115"/>
                </a:lnTo>
                <a:lnTo>
                  <a:pt x="1780" y="126"/>
                </a:lnTo>
                <a:lnTo>
                  <a:pt x="1787" y="138"/>
                </a:lnTo>
                <a:lnTo>
                  <a:pt x="1793" y="150"/>
                </a:lnTo>
                <a:lnTo>
                  <a:pt x="1799" y="162"/>
                </a:lnTo>
                <a:lnTo>
                  <a:pt x="1803" y="174"/>
                </a:lnTo>
                <a:lnTo>
                  <a:pt x="1807" y="186"/>
                </a:lnTo>
                <a:lnTo>
                  <a:pt x="1811" y="198"/>
                </a:lnTo>
                <a:lnTo>
                  <a:pt x="1813" y="211"/>
                </a:lnTo>
                <a:lnTo>
                  <a:pt x="1816" y="223"/>
                </a:lnTo>
                <a:lnTo>
                  <a:pt x="1817" y="236"/>
                </a:lnTo>
                <a:lnTo>
                  <a:pt x="1818" y="248"/>
                </a:lnTo>
                <a:lnTo>
                  <a:pt x="1818" y="261"/>
                </a:lnTo>
                <a:lnTo>
                  <a:pt x="1818" y="274"/>
                </a:lnTo>
                <a:lnTo>
                  <a:pt x="1818" y="286"/>
                </a:lnTo>
                <a:lnTo>
                  <a:pt x="1816" y="299"/>
                </a:lnTo>
                <a:lnTo>
                  <a:pt x="1814" y="311"/>
                </a:lnTo>
                <a:lnTo>
                  <a:pt x="1812" y="324"/>
                </a:lnTo>
                <a:lnTo>
                  <a:pt x="1808" y="336"/>
                </a:lnTo>
                <a:lnTo>
                  <a:pt x="1805" y="347"/>
                </a:lnTo>
                <a:lnTo>
                  <a:pt x="1801" y="359"/>
                </a:lnTo>
                <a:lnTo>
                  <a:pt x="1795" y="371"/>
                </a:lnTo>
                <a:lnTo>
                  <a:pt x="1790" y="383"/>
                </a:lnTo>
                <a:lnTo>
                  <a:pt x="1783" y="394"/>
                </a:lnTo>
                <a:lnTo>
                  <a:pt x="1777" y="405"/>
                </a:lnTo>
                <a:lnTo>
                  <a:pt x="1770" y="416"/>
                </a:lnTo>
                <a:lnTo>
                  <a:pt x="1762" y="427"/>
                </a:lnTo>
                <a:lnTo>
                  <a:pt x="1754" y="436"/>
                </a:lnTo>
                <a:lnTo>
                  <a:pt x="1744" y="446"/>
                </a:lnTo>
                <a:lnTo>
                  <a:pt x="1735" y="456"/>
                </a:lnTo>
                <a:lnTo>
                  <a:pt x="1725" y="465"/>
                </a:lnTo>
                <a:lnTo>
                  <a:pt x="1709" y="478"/>
                </a:lnTo>
                <a:lnTo>
                  <a:pt x="1691" y="488"/>
                </a:lnTo>
                <a:lnTo>
                  <a:pt x="1674" y="498"/>
                </a:lnTo>
                <a:lnTo>
                  <a:pt x="1656" y="507"/>
                </a:lnTo>
                <a:lnTo>
                  <a:pt x="1637" y="513"/>
                </a:lnTo>
                <a:lnTo>
                  <a:pt x="1619" y="519"/>
                </a:lnTo>
                <a:lnTo>
                  <a:pt x="1600" y="523"/>
                </a:lnTo>
                <a:lnTo>
                  <a:pt x="1581" y="525"/>
                </a:lnTo>
                <a:lnTo>
                  <a:pt x="1561" y="526"/>
                </a:lnTo>
                <a:lnTo>
                  <a:pt x="1542" y="526"/>
                </a:lnTo>
                <a:lnTo>
                  <a:pt x="1522" y="524"/>
                </a:lnTo>
                <a:lnTo>
                  <a:pt x="1504" y="521"/>
                </a:lnTo>
                <a:lnTo>
                  <a:pt x="1484" y="517"/>
                </a:lnTo>
                <a:lnTo>
                  <a:pt x="1466" y="510"/>
                </a:lnTo>
                <a:lnTo>
                  <a:pt x="1448" y="504"/>
                </a:lnTo>
                <a:lnTo>
                  <a:pt x="1430" y="495"/>
                </a:lnTo>
                <a:lnTo>
                  <a:pt x="0" y="1530"/>
                </a:lnTo>
                <a:lnTo>
                  <a:pt x="1302" y="33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79EA067D-71EA-44B0-958D-E8C8B5338F44}"/>
              </a:ext>
            </a:extLst>
          </p:cNvPr>
          <p:cNvSpPr/>
          <p:nvPr/>
        </p:nvSpPr>
        <p:spPr bwMode="auto">
          <a:xfrm>
            <a:off x="5920084" y="1159540"/>
            <a:ext cx="2642375" cy="105284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C591E2FA-BA2B-42D3-8772-34F2D5C9F7F9}"/>
              </a:ext>
            </a:extLst>
          </p:cNvPr>
          <p:cNvSpPr/>
          <p:nvPr/>
        </p:nvSpPr>
        <p:spPr bwMode="auto">
          <a:xfrm>
            <a:off x="2111168" y="4616965"/>
            <a:ext cx="4910912" cy="1579281"/>
          </a:xfrm>
          <a:prstGeom prst="roundRect">
            <a:avLst>
              <a:gd name="adj" fmla="val 11317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32" name="Rectangle: Rounded Corners 131">
            <a:extLst>
              <a:ext uri="{FF2B5EF4-FFF2-40B4-BE49-F238E27FC236}">
                <a16:creationId xmlns:a16="http://schemas.microsoft.com/office/drawing/2014/main" id="{38FC96ED-50A3-494E-8A47-E7990E7B0E7C}"/>
              </a:ext>
            </a:extLst>
          </p:cNvPr>
          <p:cNvSpPr/>
          <p:nvPr/>
        </p:nvSpPr>
        <p:spPr bwMode="auto">
          <a:xfrm>
            <a:off x="569278" y="1159540"/>
            <a:ext cx="2642375" cy="105284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34" name="Rectangle: Rounded Corners 133">
            <a:extLst>
              <a:ext uri="{FF2B5EF4-FFF2-40B4-BE49-F238E27FC236}">
                <a16:creationId xmlns:a16="http://schemas.microsoft.com/office/drawing/2014/main" id="{CC87AC0C-5ACC-49CF-B7CB-C0C78BF80874}"/>
              </a:ext>
            </a:extLst>
          </p:cNvPr>
          <p:cNvSpPr/>
          <p:nvPr/>
        </p:nvSpPr>
        <p:spPr bwMode="auto">
          <a:xfrm>
            <a:off x="6237584" y="2312015"/>
            <a:ext cx="2642375" cy="105284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35" name="Rectangle: Rounded Corners 134">
            <a:extLst>
              <a:ext uri="{FF2B5EF4-FFF2-40B4-BE49-F238E27FC236}">
                <a16:creationId xmlns:a16="http://schemas.microsoft.com/office/drawing/2014/main" id="{B4B7AB0C-1F51-46A7-A03C-AF3B97C1866D}"/>
              </a:ext>
            </a:extLst>
          </p:cNvPr>
          <p:cNvSpPr/>
          <p:nvPr/>
        </p:nvSpPr>
        <p:spPr bwMode="auto">
          <a:xfrm>
            <a:off x="264478" y="2312015"/>
            <a:ext cx="2642375" cy="1052847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36" name="Rectangle: Rounded Corners 135">
            <a:extLst>
              <a:ext uri="{FF2B5EF4-FFF2-40B4-BE49-F238E27FC236}">
                <a16:creationId xmlns:a16="http://schemas.microsoft.com/office/drawing/2014/main" id="{A1DE431C-A327-41DE-A4FE-1F8BC1F8AC10}"/>
              </a:ext>
            </a:extLst>
          </p:cNvPr>
          <p:cNvSpPr/>
          <p:nvPr/>
        </p:nvSpPr>
        <p:spPr bwMode="auto">
          <a:xfrm>
            <a:off x="5920084" y="3464490"/>
            <a:ext cx="2642375" cy="1052847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37" name="Rectangle: Rounded Corners 136">
            <a:extLst>
              <a:ext uri="{FF2B5EF4-FFF2-40B4-BE49-F238E27FC236}">
                <a16:creationId xmlns:a16="http://schemas.microsoft.com/office/drawing/2014/main" id="{F01DCBD9-CDEF-4B13-BD5E-7A2901332D8C}"/>
              </a:ext>
            </a:extLst>
          </p:cNvPr>
          <p:cNvSpPr/>
          <p:nvPr/>
        </p:nvSpPr>
        <p:spPr bwMode="auto">
          <a:xfrm>
            <a:off x="569278" y="3464490"/>
            <a:ext cx="2642375" cy="1052847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38" name="Rectangle: Rounded Corners 137">
            <a:extLst>
              <a:ext uri="{FF2B5EF4-FFF2-40B4-BE49-F238E27FC236}">
                <a16:creationId xmlns:a16="http://schemas.microsoft.com/office/drawing/2014/main" id="{C129DFF0-DDCD-467A-B166-A6CB2DEA5D75}"/>
              </a:ext>
            </a:extLst>
          </p:cNvPr>
          <p:cNvSpPr/>
          <p:nvPr/>
        </p:nvSpPr>
        <p:spPr bwMode="auto">
          <a:xfrm>
            <a:off x="5968666" y="1221148"/>
            <a:ext cx="722290" cy="92963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39" name="Rectangle: Rounded Corners 138">
            <a:extLst>
              <a:ext uri="{FF2B5EF4-FFF2-40B4-BE49-F238E27FC236}">
                <a16:creationId xmlns:a16="http://schemas.microsoft.com/office/drawing/2014/main" id="{184BDBFC-5C5F-4358-9510-85F86CAB6E06}"/>
              </a:ext>
            </a:extLst>
          </p:cNvPr>
          <p:cNvSpPr/>
          <p:nvPr/>
        </p:nvSpPr>
        <p:spPr bwMode="auto">
          <a:xfrm>
            <a:off x="6299790" y="2389050"/>
            <a:ext cx="722290" cy="92963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EE8DA438-2A9F-41F3-B444-FBEE3243C9EC}"/>
              </a:ext>
            </a:extLst>
          </p:cNvPr>
          <p:cNvSpPr/>
          <p:nvPr/>
        </p:nvSpPr>
        <p:spPr bwMode="auto">
          <a:xfrm>
            <a:off x="5968666" y="3531552"/>
            <a:ext cx="722290" cy="92963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B821FF74-5EB4-4CD7-8891-E146A42C852F}"/>
              </a:ext>
            </a:extLst>
          </p:cNvPr>
          <p:cNvSpPr/>
          <p:nvPr/>
        </p:nvSpPr>
        <p:spPr bwMode="auto">
          <a:xfrm>
            <a:off x="2423477" y="1221148"/>
            <a:ext cx="722290" cy="92963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F62C37E-ABC6-40CF-BF1A-ECB668257CA6}"/>
              </a:ext>
            </a:extLst>
          </p:cNvPr>
          <p:cNvSpPr/>
          <p:nvPr/>
        </p:nvSpPr>
        <p:spPr bwMode="auto">
          <a:xfrm>
            <a:off x="2125951" y="2376350"/>
            <a:ext cx="722290" cy="92963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72973CF7-EBE8-4CFD-A7B7-9E60E93B6522}"/>
              </a:ext>
            </a:extLst>
          </p:cNvPr>
          <p:cNvSpPr/>
          <p:nvPr/>
        </p:nvSpPr>
        <p:spPr bwMode="auto">
          <a:xfrm>
            <a:off x="2434907" y="3531552"/>
            <a:ext cx="722290" cy="92963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24AC8D67-092D-4EE6-9435-94B1E7B61229}"/>
              </a:ext>
            </a:extLst>
          </p:cNvPr>
          <p:cNvSpPr txBox="1"/>
          <p:nvPr/>
        </p:nvSpPr>
        <p:spPr>
          <a:xfrm>
            <a:off x="6782396" y="1201438"/>
            <a:ext cx="15299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cs typeface="Arial" pitchFamily="34" charset="0"/>
              </a:rPr>
              <a:t>Personal Profile 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A9ED9B36-D858-4D8D-B441-AB80D5165929}"/>
              </a:ext>
            </a:extLst>
          </p:cNvPr>
          <p:cNvSpPr txBox="1"/>
          <p:nvPr/>
        </p:nvSpPr>
        <p:spPr>
          <a:xfrm>
            <a:off x="7148156" y="2356263"/>
            <a:ext cx="15299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Education 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DF3EE1E2-0F88-47D8-BFC7-4EA5E4BA0C3F}"/>
              </a:ext>
            </a:extLst>
          </p:cNvPr>
          <p:cNvSpPr txBox="1"/>
          <p:nvPr/>
        </p:nvSpPr>
        <p:spPr>
          <a:xfrm>
            <a:off x="6764217" y="3504986"/>
            <a:ext cx="15299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Contact Number 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049FD59F-A65D-4625-BF1A-42D60C3913A2}"/>
              </a:ext>
            </a:extLst>
          </p:cNvPr>
          <p:cNvSpPr txBox="1"/>
          <p:nvPr/>
        </p:nvSpPr>
        <p:spPr>
          <a:xfrm>
            <a:off x="798926" y="3504986"/>
            <a:ext cx="15299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Hobbies 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5DDAE4CB-47F2-4EF9-9987-C20A2B0CCCDF}"/>
              </a:ext>
            </a:extLst>
          </p:cNvPr>
          <p:cNvSpPr txBox="1"/>
          <p:nvPr/>
        </p:nvSpPr>
        <p:spPr>
          <a:xfrm>
            <a:off x="515022" y="2354678"/>
            <a:ext cx="15299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Achievement 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478C4F99-47CD-4494-99CF-5412FBA70128}"/>
              </a:ext>
            </a:extLst>
          </p:cNvPr>
          <p:cNvSpPr txBox="1"/>
          <p:nvPr/>
        </p:nvSpPr>
        <p:spPr>
          <a:xfrm>
            <a:off x="793063" y="1200168"/>
            <a:ext cx="15299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Work Experience 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7743E46B-6B3D-4D26-B023-E78D8F3EE5E6}"/>
              </a:ext>
            </a:extLst>
          </p:cNvPr>
          <p:cNvSpPr txBox="1"/>
          <p:nvPr/>
        </p:nvSpPr>
        <p:spPr>
          <a:xfrm>
            <a:off x="3801661" y="4665490"/>
            <a:ext cx="15299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cs typeface="Arial" pitchFamily="34" charset="0"/>
              </a:rPr>
              <a:t>Skills &amp; Languages 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3B7B32BC-B9AE-4704-B20F-A298C2C60F46}"/>
              </a:ext>
            </a:extLst>
          </p:cNvPr>
          <p:cNvSpPr/>
          <p:nvPr/>
        </p:nvSpPr>
        <p:spPr>
          <a:xfrm>
            <a:off x="6688444" y="1500365"/>
            <a:ext cx="187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d-ID" sz="1200" dirty="0">
                <a:cs typeface="Arial" pitchFamily="34" charset="0"/>
              </a:rPr>
              <a:t>Lorem ipsum dolor sit amet consectetuer adipiscing elit, </a:t>
            </a:r>
            <a:endParaRPr lang="en-US" sz="1200" dirty="0">
              <a:cs typeface="Arial" pitchFamily="34" charset="0"/>
            </a:endParaRP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BD6EDA3A-C9D1-43DB-B564-54FE8C78A1BC}"/>
              </a:ext>
            </a:extLst>
          </p:cNvPr>
          <p:cNvSpPr/>
          <p:nvPr/>
        </p:nvSpPr>
        <p:spPr>
          <a:xfrm>
            <a:off x="6974454" y="2649489"/>
            <a:ext cx="187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d-ID" sz="1200" dirty="0">
                <a:solidFill>
                  <a:schemeClr val="bg1"/>
                </a:solidFill>
                <a:cs typeface="Arial" pitchFamily="34" charset="0"/>
              </a:rPr>
              <a:t>Lorem ipsum dolor sit amet consectetuer adipiscing elit, </a:t>
            </a:r>
            <a:endParaRPr 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3A242620-A503-40F6-8C34-B024268A0B2D}"/>
              </a:ext>
            </a:extLst>
          </p:cNvPr>
          <p:cNvSpPr/>
          <p:nvPr/>
        </p:nvSpPr>
        <p:spPr>
          <a:xfrm>
            <a:off x="6654263" y="3791288"/>
            <a:ext cx="187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d-ID" sz="1200" dirty="0">
                <a:solidFill>
                  <a:schemeClr val="bg1"/>
                </a:solidFill>
                <a:cs typeface="Arial" pitchFamily="34" charset="0"/>
              </a:rPr>
              <a:t>Lorem ipsum dolor sit amet consectetuer adipiscing elit, </a:t>
            </a:r>
            <a:endParaRPr 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22CDD05B-8E96-4A2D-8CC8-2F76F359FE50}"/>
              </a:ext>
            </a:extLst>
          </p:cNvPr>
          <p:cNvSpPr/>
          <p:nvPr/>
        </p:nvSpPr>
        <p:spPr>
          <a:xfrm>
            <a:off x="572391" y="1500365"/>
            <a:ext cx="187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d-ID" sz="1200" dirty="0">
                <a:solidFill>
                  <a:schemeClr val="bg1"/>
                </a:solidFill>
                <a:cs typeface="Arial" pitchFamily="34" charset="0"/>
              </a:rPr>
              <a:t>Lorem ipsum dolor sit amet consectetuer adipiscing elit, </a:t>
            </a:r>
            <a:endParaRPr 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56EAC2FA-0440-4BE5-9A35-422E7CC6A8B9}"/>
              </a:ext>
            </a:extLst>
          </p:cNvPr>
          <p:cNvSpPr/>
          <p:nvPr/>
        </p:nvSpPr>
        <p:spPr>
          <a:xfrm>
            <a:off x="264041" y="2649489"/>
            <a:ext cx="187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d-ID" sz="1200" dirty="0">
                <a:solidFill>
                  <a:schemeClr val="bg1"/>
                </a:solidFill>
                <a:cs typeface="Arial" pitchFamily="34" charset="0"/>
              </a:rPr>
              <a:t>Lorem ipsum dolor sit amet consectetuer adipiscing elit, </a:t>
            </a:r>
            <a:endParaRPr 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4BAC4B59-2E42-43C9-8E9B-0486C7638C8F}"/>
              </a:ext>
            </a:extLst>
          </p:cNvPr>
          <p:cNvSpPr/>
          <p:nvPr/>
        </p:nvSpPr>
        <p:spPr>
          <a:xfrm>
            <a:off x="572500" y="3791288"/>
            <a:ext cx="187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id-ID" sz="1200" dirty="0">
                <a:solidFill>
                  <a:schemeClr val="bg1"/>
                </a:solidFill>
                <a:cs typeface="Arial" pitchFamily="34" charset="0"/>
              </a:rPr>
              <a:t>Lorem ipsum dolor sit amet consectetuer adipiscing elit, </a:t>
            </a:r>
            <a:endParaRPr lang="en-US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035269B9-DA85-46E2-98B7-4286ADA17B9C}"/>
              </a:ext>
            </a:extLst>
          </p:cNvPr>
          <p:cNvSpPr/>
          <p:nvPr/>
        </p:nvSpPr>
        <p:spPr bwMode="auto">
          <a:xfrm>
            <a:off x="2619548" y="5309943"/>
            <a:ext cx="1584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B19CE54E-ED0D-4498-8E97-76B870F3E993}"/>
              </a:ext>
            </a:extLst>
          </p:cNvPr>
          <p:cNvSpPr/>
          <p:nvPr/>
        </p:nvSpPr>
        <p:spPr>
          <a:xfrm>
            <a:off x="2549346" y="5038193"/>
            <a:ext cx="11149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cs typeface="Arial" pitchFamily="34" charset="0"/>
              </a:rPr>
              <a:t>LOREM IPSUM</a:t>
            </a:r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218FC47C-42F0-445B-A7AE-4B0BCB1C4F49}"/>
              </a:ext>
            </a:extLst>
          </p:cNvPr>
          <p:cNvSpPr/>
          <p:nvPr/>
        </p:nvSpPr>
        <p:spPr>
          <a:xfrm>
            <a:off x="2549346" y="5358031"/>
            <a:ext cx="11149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cs typeface="Arial" pitchFamily="34" charset="0"/>
              </a:rPr>
              <a:t>LOREM IPSUM</a:t>
            </a:r>
          </a:p>
        </p:txBody>
      </p:sp>
      <p:sp>
        <p:nvSpPr>
          <p:cNvPr id="162" name="Rectangle: Rounded Corners 161">
            <a:extLst>
              <a:ext uri="{FF2B5EF4-FFF2-40B4-BE49-F238E27FC236}">
                <a16:creationId xmlns:a16="http://schemas.microsoft.com/office/drawing/2014/main" id="{C686CC4C-B24A-4F25-83D8-CBC0EC08B0E7}"/>
              </a:ext>
            </a:extLst>
          </p:cNvPr>
          <p:cNvSpPr/>
          <p:nvPr/>
        </p:nvSpPr>
        <p:spPr bwMode="auto">
          <a:xfrm>
            <a:off x="2619548" y="5643836"/>
            <a:ext cx="1260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23397721-21F9-41AA-86A9-45853E5B85E0}"/>
              </a:ext>
            </a:extLst>
          </p:cNvPr>
          <p:cNvSpPr/>
          <p:nvPr/>
        </p:nvSpPr>
        <p:spPr bwMode="auto">
          <a:xfrm>
            <a:off x="2619548" y="5977728"/>
            <a:ext cx="1440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F2A42754-6721-421A-B291-F0531E3B29D8}"/>
              </a:ext>
            </a:extLst>
          </p:cNvPr>
          <p:cNvSpPr/>
          <p:nvPr/>
        </p:nvSpPr>
        <p:spPr>
          <a:xfrm>
            <a:off x="2549346" y="5677869"/>
            <a:ext cx="11149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cs typeface="Arial" pitchFamily="34" charset="0"/>
              </a:rPr>
              <a:t>LOREM IPSUM</a:t>
            </a:r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FA8FD8B7-B6FF-414C-ABF3-105A91EB576C}"/>
              </a:ext>
            </a:extLst>
          </p:cNvPr>
          <p:cNvSpPr/>
          <p:nvPr/>
        </p:nvSpPr>
        <p:spPr bwMode="auto">
          <a:xfrm>
            <a:off x="5153784" y="5309943"/>
            <a:ext cx="1584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20815A0A-742B-4471-B0A0-DB3DDB5AF611}"/>
              </a:ext>
            </a:extLst>
          </p:cNvPr>
          <p:cNvSpPr/>
          <p:nvPr/>
        </p:nvSpPr>
        <p:spPr>
          <a:xfrm>
            <a:off x="5083582" y="5038193"/>
            <a:ext cx="11149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cs typeface="Arial" pitchFamily="34" charset="0"/>
              </a:rPr>
              <a:t>LOREM IPSUM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37EA6BF4-BA53-457F-970B-53E67F167AD7}"/>
              </a:ext>
            </a:extLst>
          </p:cNvPr>
          <p:cNvSpPr/>
          <p:nvPr/>
        </p:nvSpPr>
        <p:spPr>
          <a:xfrm>
            <a:off x="5083582" y="5358031"/>
            <a:ext cx="11149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cs typeface="Arial" pitchFamily="34" charset="0"/>
              </a:rPr>
              <a:t>LOREM IPSUM</a:t>
            </a:r>
          </a:p>
        </p:txBody>
      </p:sp>
      <p:sp>
        <p:nvSpPr>
          <p:cNvPr id="168" name="Rectangle: Rounded Corners 167">
            <a:extLst>
              <a:ext uri="{FF2B5EF4-FFF2-40B4-BE49-F238E27FC236}">
                <a16:creationId xmlns:a16="http://schemas.microsoft.com/office/drawing/2014/main" id="{3D0D61B6-F18C-4138-B5C3-09266A490E1A}"/>
              </a:ext>
            </a:extLst>
          </p:cNvPr>
          <p:cNvSpPr/>
          <p:nvPr/>
        </p:nvSpPr>
        <p:spPr bwMode="auto">
          <a:xfrm>
            <a:off x="5153784" y="5643836"/>
            <a:ext cx="1260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69" name="Rectangle: Rounded Corners 168">
            <a:extLst>
              <a:ext uri="{FF2B5EF4-FFF2-40B4-BE49-F238E27FC236}">
                <a16:creationId xmlns:a16="http://schemas.microsoft.com/office/drawing/2014/main" id="{FF1225D9-F356-49DC-905F-102DBBA478EB}"/>
              </a:ext>
            </a:extLst>
          </p:cNvPr>
          <p:cNvSpPr/>
          <p:nvPr/>
        </p:nvSpPr>
        <p:spPr bwMode="auto">
          <a:xfrm>
            <a:off x="5153784" y="5977728"/>
            <a:ext cx="1440000" cy="4571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BE15A6D1-90B1-4CE4-BE42-8E2059C03AE2}"/>
              </a:ext>
            </a:extLst>
          </p:cNvPr>
          <p:cNvSpPr/>
          <p:nvPr/>
        </p:nvSpPr>
        <p:spPr>
          <a:xfrm>
            <a:off x="5083582" y="5677869"/>
            <a:ext cx="11149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cs typeface="Arial" pitchFamily="34" charset="0"/>
              </a:rPr>
              <a:t>LOREM IPSUM</a:t>
            </a: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EFC0023-F76B-4A10-8E04-4C0697F761A1}"/>
              </a:ext>
            </a:extLst>
          </p:cNvPr>
          <p:cNvSpPr/>
          <p:nvPr/>
        </p:nvSpPr>
        <p:spPr>
          <a:xfrm>
            <a:off x="6185461" y="1495970"/>
            <a:ext cx="288700" cy="379986"/>
          </a:xfrm>
          <a:custGeom>
            <a:avLst/>
            <a:gdLst>
              <a:gd name="connsiteX0" fmla="*/ 2984402 w 3705225"/>
              <a:gd name="connsiteY0" fmla="*/ 3166710 h 4876800"/>
              <a:gd name="connsiteX1" fmla="*/ 2335682 w 3705225"/>
              <a:gd name="connsiteY1" fmla="*/ 2581275 h 4876800"/>
              <a:gd name="connsiteX2" fmla="*/ 2589209 w 3705225"/>
              <a:gd name="connsiteY2" fmla="*/ 2330615 h 4876800"/>
              <a:gd name="connsiteX3" fmla="*/ 2863720 w 3705225"/>
              <a:gd name="connsiteY3" fmla="*/ 1614440 h 4876800"/>
              <a:gd name="connsiteX4" fmla="*/ 2891276 w 3705225"/>
              <a:gd name="connsiteY4" fmla="*/ 1575664 h 4876800"/>
              <a:gd name="connsiteX5" fmla="*/ 2982964 w 3705225"/>
              <a:gd name="connsiteY5" fmla="*/ 1115711 h 4876800"/>
              <a:gd name="connsiteX6" fmla="*/ 1948443 w 3705225"/>
              <a:gd name="connsiteY6" fmla="*/ 0 h 4876800"/>
              <a:gd name="connsiteX7" fmla="*/ 1517809 w 3705225"/>
              <a:gd name="connsiteY7" fmla="*/ 102232 h 4876800"/>
              <a:gd name="connsiteX8" fmla="*/ 1365552 w 3705225"/>
              <a:gd name="connsiteY8" fmla="*/ 129540 h 4876800"/>
              <a:gd name="connsiteX9" fmla="*/ 828704 w 3705225"/>
              <a:gd name="connsiteY9" fmla="*/ 618687 h 4876800"/>
              <a:gd name="connsiteX10" fmla="*/ 768429 w 3705225"/>
              <a:gd name="connsiteY10" fmla="*/ 1416044 h 4876800"/>
              <a:gd name="connsiteX11" fmla="*/ 824151 w 3705225"/>
              <a:gd name="connsiteY11" fmla="*/ 1584932 h 4876800"/>
              <a:gd name="connsiteX12" fmla="*/ 849916 w 3705225"/>
              <a:gd name="connsiteY12" fmla="*/ 1622441 h 4876800"/>
              <a:gd name="connsiteX13" fmla="*/ 1376715 w 3705225"/>
              <a:gd name="connsiteY13" fmla="*/ 2580437 h 4876800"/>
              <a:gd name="connsiteX14" fmla="*/ 727948 w 3705225"/>
              <a:gd name="connsiteY14" fmla="*/ 3166729 h 4876800"/>
              <a:gd name="connsiteX15" fmla="*/ 0 w 3705225"/>
              <a:gd name="connsiteY15" fmla="*/ 3919843 h 4876800"/>
              <a:gd name="connsiteX16" fmla="*/ 0 w 3705225"/>
              <a:gd name="connsiteY16" fmla="*/ 4767005 h 4876800"/>
              <a:gd name="connsiteX17" fmla="*/ 109804 w 3705225"/>
              <a:gd name="connsiteY17" fmla="*/ 4876810 h 4876800"/>
              <a:gd name="connsiteX18" fmla="*/ 1074030 w 3705225"/>
              <a:gd name="connsiteY18" fmla="*/ 4876810 h 4876800"/>
              <a:gd name="connsiteX19" fmla="*/ 2638292 w 3705225"/>
              <a:gd name="connsiteY19" fmla="*/ 4876810 h 4876800"/>
              <a:gd name="connsiteX20" fmla="*/ 3602536 w 3705225"/>
              <a:gd name="connsiteY20" fmla="*/ 4876810 h 4876800"/>
              <a:gd name="connsiteX21" fmla="*/ 3712350 w 3705225"/>
              <a:gd name="connsiteY21" fmla="*/ 4767005 h 4876800"/>
              <a:gd name="connsiteX22" fmla="*/ 3712350 w 3705225"/>
              <a:gd name="connsiteY22" fmla="*/ 3919843 h 4876800"/>
              <a:gd name="connsiteX23" fmla="*/ 2984402 w 3705225"/>
              <a:gd name="connsiteY23" fmla="*/ 3166710 h 4876800"/>
              <a:gd name="connsiteX24" fmla="*/ 1426521 w 3705225"/>
              <a:gd name="connsiteY24" fmla="*/ 340528 h 4876800"/>
              <a:gd name="connsiteX25" fmla="*/ 1552308 w 3705225"/>
              <a:gd name="connsiteY25" fmla="*/ 320126 h 4876800"/>
              <a:gd name="connsiteX26" fmla="*/ 1598438 w 3705225"/>
              <a:gd name="connsiteY26" fmla="*/ 307638 h 4876800"/>
              <a:gd name="connsiteX27" fmla="*/ 1948453 w 3705225"/>
              <a:gd name="connsiteY27" fmla="*/ 219618 h 4876800"/>
              <a:gd name="connsiteX28" fmla="*/ 2763355 w 3705225"/>
              <a:gd name="connsiteY28" fmla="*/ 1115711 h 4876800"/>
              <a:gd name="connsiteX29" fmla="*/ 2762288 w 3705225"/>
              <a:gd name="connsiteY29" fmla="*/ 1159993 h 4876800"/>
              <a:gd name="connsiteX30" fmla="*/ 2420322 w 3705225"/>
              <a:gd name="connsiteY30" fmla="*/ 1016479 h 4876800"/>
              <a:gd name="connsiteX31" fmla="*/ 1671933 w 3705225"/>
              <a:gd name="connsiteY31" fmla="*/ 1016479 h 4876800"/>
              <a:gd name="connsiteX32" fmla="*/ 1549698 w 3705225"/>
              <a:gd name="connsiteY32" fmla="*/ 976036 h 4876800"/>
              <a:gd name="connsiteX33" fmla="*/ 1482071 w 3705225"/>
              <a:gd name="connsiteY33" fmla="*/ 888254 h 4876800"/>
              <a:gd name="connsiteX34" fmla="*/ 1348988 w 3705225"/>
              <a:gd name="connsiteY34" fmla="*/ 804301 h 4876800"/>
              <a:gd name="connsiteX35" fmla="*/ 1226915 w 3705225"/>
              <a:gd name="connsiteY35" fmla="*/ 905065 h 4876800"/>
              <a:gd name="connsiteX36" fmla="*/ 978427 w 3705225"/>
              <a:gd name="connsiteY36" fmla="*/ 1349702 h 4876800"/>
              <a:gd name="connsiteX37" fmla="*/ 1426521 w 3705225"/>
              <a:gd name="connsiteY37" fmla="*/ 340528 h 4876800"/>
              <a:gd name="connsiteX38" fmla="*/ 1330986 w 3705225"/>
              <a:gd name="connsiteY38" fmla="*/ 2239709 h 4876800"/>
              <a:gd name="connsiteX39" fmla="*/ 1064866 w 3705225"/>
              <a:gd name="connsiteY39" fmla="*/ 1571377 h 4876800"/>
              <a:gd name="connsiteX40" fmla="*/ 1384278 w 3705225"/>
              <a:gd name="connsiteY40" fmla="*/ 1123750 h 4876800"/>
              <a:gd name="connsiteX41" fmla="*/ 1418330 w 3705225"/>
              <a:gd name="connsiteY41" fmla="*/ 1152039 h 4876800"/>
              <a:gd name="connsiteX42" fmla="*/ 1671942 w 3705225"/>
              <a:gd name="connsiteY42" fmla="*/ 1236107 h 4876800"/>
              <a:gd name="connsiteX43" fmla="*/ 2420331 w 3705225"/>
              <a:gd name="connsiteY43" fmla="*/ 1236107 h 4876800"/>
              <a:gd name="connsiteX44" fmla="*/ 2658218 w 3705225"/>
              <a:gd name="connsiteY44" fmla="*/ 1390517 h 4876800"/>
              <a:gd name="connsiteX45" fmla="*/ 2658094 w 3705225"/>
              <a:gd name="connsiteY45" fmla="*/ 1392822 h 4876800"/>
              <a:gd name="connsiteX46" fmla="*/ 1856337 w 3705225"/>
              <a:gd name="connsiteY46" fmla="*/ 2516991 h 4876800"/>
              <a:gd name="connsiteX47" fmla="*/ 1330986 w 3705225"/>
              <a:gd name="connsiteY47" fmla="*/ 2239709 h 4876800"/>
              <a:gd name="connsiteX48" fmla="*/ 1583293 w 3705225"/>
              <a:gd name="connsiteY48" fmla="*/ 2688269 h 4876800"/>
              <a:gd name="connsiteX49" fmla="*/ 1856337 w 3705225"/>
              <a:gd name="connsiteY49" fmla="*/ 2736618 h 4876800"/>
              <a:gd name="connsiteX50" fmla="*/ 2129162 w 3705225"/>
              <a:gd name="connsiteY50" fmla="*/ 2688851 h 4876800"/>
              <a:gd name="connsiteX51" fmla="*/ 2448506 w 3705225"/>
              <a:gd name="connsiteY51" fmla="*/ 3206563 h 4876800"/>
              <a:gd name="connsiteX52" fmla="*/ 1871910 w 3705225"/>
              <a:gd name="connsiteY52" fmla="*/ 4027694 h 4876800"/>
              <a:gd name="connsiteX53" fmla="*/ 1856365 w 3705225"/>
              <a:gd name="connsiteY53" fmla="*/ 4035771 h 4876800"/>
              <a:gd name="connsiteX54" fmla="*/ 1840840 w 3705225"/>
              <a:gd name="connsiteY54" fmla="*/ 4027703 h 4876800"/>
              <a:gd name="connsiteX55" fmla="*/ 1264101 w 3705225"/>
              <a:gd name="connsiteY55" fmla="*/ 3206382 h 4876800"/>
              <a:gd name="connsiteX56" fmla="*/ 1583293 w 3705225"/>
              <a:gd name="connsiteY56" fmla="*/ 2688269 h 4876800"/>
              <a:gd name="connsiteX57" fmla="*/ 3492722 w 3705225"/>
              <a:gd name="connsiteY57" fmla="*/ 4657182 h 4876800"/>
              <a:gd name="connsiteX58" fmla="*/ 2638292 w 3705225"/>
              <a:gd name="connsiteY58" fmla="*/ 4657182 h 4876800"/>
              <a:gd name="connsiteX59" fmla="*/ 1074030 w 3705225"/>
              <a:gd name="connsiteY59" fmla="*/ 4657182 h 4876800"/>
              <a:gd name="connsiteX60" fmla="*/ 219608 w 3705225"/>
              <a:gd name="connsiteY60" fmla="*/ 4657182 h 4876800"/>
              <a:gd name="connsiteX61" fmla="*/ 219608 w 3705225"/>
              <a:gd name="connsiteY61" fmla="*/ 3919823 h 4876800"/>
              <a:gd name="connsiteX62" fmla="*/ 753761 w 3705225"/>
              <a:gd name="connsiteY62" fmla="*/ 3385671 h 4876800"/>
              <a:gd name="connsiteX63" fmla="*/ 1074077 w 3705225"/>
              <a:gd name="connsiteY63" fmla="*/ 3317929 h 4876800"/>
              <a:gd name="connsiteX64" fmla="*/ 1661093 w 3705225"/>
              <a:gd name="connsiteY64" fmla="*/ 4153900 h 4876800"/>
              <a:gd name="connsiteX65" fmla="*/ 1856356 w 3705225"/>
              <a:gd name="connsiteY65" fmla="*/ 4255389 h 4876800"/>
              <a:gd name="connsiteX66" fmla="*/ 1856365 w 3705225"/>
              <a:gd name="connsiteY66" fmla="*/ 4255389 h 4876800"/>
              <a:gd name="connsiteX67" fmla="*/ 2051628 w 3705225"/>
              <a:gd name="connsiteY67" fmla="*/ 4153900 h 4876800"/>
              <a:gd name="connsiteX68" fmla="*/ 2638540 w 3705225"/>
              <a:gd name="connsiteY68" fmla="*/ 3318062 h 4876800"/>
              <a:gd name="connsiteX69" fmla="*/ 2958580 w 3705225"/>
              <a:gd name="connsiteY69" fmla="*/ 3385680 h 4876800"/>
              <a:gd name="connsiteX70" fmla="*/ 3492722 w 3705225"/>
              <a:gd name="connsiteY70" fmla="*/ 3919833 h 4876800"/>
              <a:gd name="connsiteX71" fmla="*/ 3492722 w 3705225"/>
              <a:gd name="connsiteY71" fmla="*/ 4657182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705225" h="4876800">
                <a:moveTo>
                  <a:pt x="2984402" y="3166710"/>
                </a:moveTo>
                <a:cubicBezTo>
                  <a:pt x="2980525" y="3166291"/>
                  <a:pt x="2419150" y="3182855"/>
                  <a:pt x="2335682" y="2581275"/>
                </a:cubicBezTo>
                <a:cubicBezTo>
                  <a:pt x="2428427" y="2516562"/>
                  <a:pt x="2513905" y="2432552"/>
                  <a:pt x="2589209" y="2330615"/>
                </a:cubicBezTo>
                <a:cubicBezTo>
                  <a:pt x="2735704" y="2132305"/>
                  <a:pt x="2830097" y="1883531"/>
                  <a:pt x="2863720" y="1614440"/>
                </a:cubicBezTo>
                <a:cubicBezTo>
                  <a:pt x="2875274" y="1603991"/>
                  <a:pt x="2884837" y="1590989"/>
                  <a:pt x="2891276" y="1575664"/>
                </a:cubicBezTo>
                <a:cubicBezTo>
                  <a:pt x="2952112" y="1430741"/>
                  <a:pt x="2982964" y="1275998"/>
                  <a:pt x="2982964" y="1115711"/>
                </a:cubicBezTo>
                <a:cubicBezTo>
                  <a:pt x="2982964" y="500510"/>
                  <a:pt x="2518896" y="0"/>
                  <a:pt x="1948443" y="0"/>
                </a:cubicBezTo>
                <a:cubicBezTo>
                  <a:pt x="1799253" y="0"/>
                  <a:pt x="1654512" y="34366"/>
                  <a:pt x="1517809" y="102232"/>
                </a:cubicBezTo>
                <a:cubicBezTo>
                  <a:pt x="1465659" y="106213"/>
                  <a:pt x="1414558" y="115386"/>
                  <a:pt x="1365552" y="129540"/>
                </a:cubicBezTo>
                <a:cubicBezTo>
                  <a:pt x="1131265" y="197234"/>
                  <a:pt x="940613" y="370942"/>
                  <a:pt x="828704" y="618687"/>
                </a:cubicBezTo>
                <a:cubicBezTo>
                  <a:pt x="720061" y="859231"/>
                  <a:pt x="698649" y="1142400"/>
                  <a:pt x="768429" y="1416044"/>
                </a:cubicBezTo>
                <a:cubicBezTo>
                  <a:pt x="783174" y="1473851"/>
                  <a:pt x="801919" y="1530658"/>
                  <a:pt x="824151" y="1584932"/>
                </a:cubicBezTo>
                <a:cubicBezTo>
                  <a:pt x="830170" y="1599610"/>
                  <a:pt x="839143" y="1612135"/>
                  <a:pt x="849916" y="1622441"/>
                </a:cubicBezTo>
                <a:cubicBezTo>
                  <a:pt x="904380" y="2042446"/>
                  <a:pt x="1104224" y="2390442"/>
                  <a:pt x="1376715" y="2580437"/>
                </a:cubicBezTo>
                <a:cubicBezTo>
                  <a:pt x="1292990" y="3183036"/>
                  <a:pt x="731815" y="3166310"/>
                  <a:pt x="727948" y="3166729"/>
                </a:cubicBezTo>
                <a:cubicBezTo>
                  <a:pt x="324260" y="3180426"/>
                  <a:pt x="0" y="3512877"/>
                  <a:pt x="0" y="3919843"/>
                </a:cubicBezTo>
                <a:lnTo>
                  <a:pt x="0" y="4767005"/>
                </a:lnTo>
                <a:cubicBezTo>
                  <a:pt x="0" y="4827651"/>
                  <a:pt x="49159" y="4876810"/>
                  <a:pt x="109804" y="4876810"/>
                </a:cubicBezTo>
                <a:lnTo>
                  <a:pt x="1074030" y="4876810"/>
                </a:lnTo>
                <a:lnTo>
                  <a:pt x="2638292" y="4876810"/>
                </a:lnTo>
                <a:lnTo>
                  <a:pt x="3602536" y="4876810"/>
                </a:lnTo>
                <a:cubicBezTo>
                  <a:pt x="3663172" y="4876810"/>
                  <a:pt x="3712350" y="4827651"/>
                  <a:pt x="3712350" y="4767005"/>
                </a:cubicBezTo>
                <a:lnTo>
                  <a:pt x="3712350" y="3919843"/>
                </a:lnTo>
                <a:cubicBezTo>
                  <a:pt x="3712340" y="3512858"/>
                  <a:pt x="3388109" y="3180398"/>
                  <a:pt x="2984402" y="3166710"/>
                </a:cubicBezTo>
                <a:close/>
                <a:moveTo>
                  <a:pt x="1426521" y="340528"/>
                </a:moveTo>
                <a:cubicBezTo>
                  <a:pt x="1466593" y="328946"/>
                  <a:pt x="1508912" y="322078"/>
                  <a:pt x="1552308" y="320126"/>
                </a:cubicBezTo>
                <a:cubicBezTo>
                  <a:pt x="1568415" y="319402"/>
                  <a:pt x="1584160" y="315144"/>
                  <a:pt x="1598438" y="307638"/>
                </a:cubicBezTo>
                <a:cubicBezTo>
                  <a:pt x="1709604" y="249231"/>
                  <a:pt x="1827371" y="219618"/>
                  <a:pt x="1948453" y="219618"/>
                </a:cubicBezTo>
                <a:cubicBezTo>
                  <a:pt x="2397786" y="219618"/>
                  <a:pt x="2763355" y="621602"/>
                  <a:pt x="2763355" y="1115711"/>
                </a:cubicBezTo>
                <a:cubicBezTo>
                  <a:pt x="2763355" y="1130541"/>
                  <a:pt x="2762936" y="1145296"/>
                  <a:pt x="2762288" y="1159993"/>
                </a:cubicBezTo>
                <a:cubicBezTo>
                  <a:pt x="2675134" y="1071486"/>
                  <a:pt x="2554043" y="1016479"/>
                  <a:pt x="2420322" y="1016479"/>
                </a:cubicBezTo>
                <a:lnTo>
                  <a:pt x="1671933" y="1016479"/>
                </a:lnTo>
                <a:cubicBezTo>
                  <a:pt x="1627403" y="1016479"/>
                  <a:pt x="1585141" y="1002497"/>
                  <a:pt x="1549698" y="976036"/>
                </a:cubicBezTo>
                <a:cubicBezTo>
                  <a:pt x="1519438" y="953453"/>
                  <a:pt x="1496044" y="923096"/>
                  <a:pt x="1482071" y="888254"/>
                </a:cubicBezTo>
                <a:cubicBezTo>
                  <a:pt x="1460430" y="834361"/>
                  <a:pt x="1407071" y="800652"/>
                  <a:pt x="1348988" y="804301"/>
                </a:cubicBezTo>
                <a:cubicBezTo>
                  <a:pt x="1290695" y="808015"/>
                  <a:pt x="1241641" y="848497"/>
                  <a:pt x="1226915" y="905065"/>
                </a:cubicBezTo>
                <a:cubicBezTo>
                  <a:pt x="1183548" y="1071715"/>
                  <a:pt x="1097070" y="1225220"/>
                  <a:pt x="978427" y="1349702"/>
                </a:cubicBezTo>
                <a:cubicBezTo>
                  <a:pt x="868032" y="895369"/>
                  <a:pt x="1067267" y="444322"/>
                  <a:pt x="1426521" y="340528"/>
                </a:cubicBezTo>
                <a:close/>
                <a:moveTo>
                  <a:pt x="1330986" y="2239709"/>
                </a:moveTo>
                <a:cubicBezTo>
                  <a:pt x="1188101" y="2065153"/>
                  <a:pt x="1094527" y="1829438"/>
                  <a:pt x="1064866" y="1571377"/>
                </a:cubicBezTo>
                <a:cubicBezTo>
                  <a:pt x="1203427" y="1447886"/>
                  <a:pt x="1312964" y="1294209"/>
                  <a:pt x="1384278" y="1123750"/>
                </a:cubicBezTo>
                <a:cubicBezTo>
                  <a:pt x="1395098" y="1133732"/>
                  <a:pt x="1406462" y="1143171"/>
                  <a:pt x="1418330" y="1152039"/>
                </a:cubicBezTo>
                <a:cubicBezTo>
                  <a:pt x="1492015" y="1207027"/>
                  <a:pt x="1579702" y="1236107"/>
                  <a:pt x="1671942" y="1236107"/>
                </a:cubicBezTo>
                <a:lnTo>
                  <a:pt x="2420331" y="1236107"/>
                </a:lnTo>
                <a:cubicBezTo>
                  <a:pt x="2526220" y="1236107"/>
                  <a:pt x="2617489" y="1299620"/>
                  <a:pt x="2658218" y="1390517"/>
                </a:cubicBezTo>
                <a:cubicBezTo>
                  <a:pt x="2658209" y="1391298"/>
                  <a:pt x="2658094" y="1392041"/>
                  <a:pt x="2658094" y="1392822"/>
                </a:cubicBezTo>
                <a:cubicBezTo>
                  <a:pt x="2658094" y="2012690"/>
                  <a:pt x="2298430" y="2516991"/>
                  <a:pt x="1856337" y="2516991"/>
                </a:cubicBezTo>
                <a:cubicBezTo>
                  <a:pt x="1663932" y="2517001"/>
                  <a:pt x="1477347" y="2418521"/>
                  <a:pt x="1330986" y="2239709"/>
                </a:cubicBezTo>
                <a:close/>
                <a:moveTo>
                  <a:pt x="1583293" y="2688269"/>
                </a:moveTo>
                <a:cubicBezTo>
                  <a:pt x="1670342" y="2719769"/>
                  <a:pt x="1761906" y="2736618"/>
                  <a:pt x="1856337" y="2736618"/>
                </a:cubicBezTo>
                <a:cubicBezTo>
                  <a:pt x="1950015" y="2736618"/>
                  <a:pt x="2041541" y="2720311"/>
                  <a:pt x="2129162" y="2688851"/>
                </a:cubicBezTo>
                <a:cubicBezTo>
                  <a:pt x="2169366" y="2898315"/>
                  <a:pt x="2285829" y="3080880"/>
                  <a:pt x="2448506" y="3206563"/>
                </a:cubicBezTo>
                <a:lnTo>
                  <a:pt x="1871910" y="4027694"/>
                </a:lnTo>
                <a:cubicBezTo>
                  <a:pt x="1868148" y="4033057"/>
                  <a:pt x="1862919" y="4035771"/>
                  <a:pt x="1856365" y="4035771"/>
                </a:cubicBezTo>
                <a:cubicBezTo>
                  <a:pt x="1849822" y="4035771"/>
                  <a:pt x="1844593" y="4033047"/>
                  <a:pt x="1840840" y="4027703"/>
                </a:cubicBezTo>
                <a:lnTo>
                  <a:pt x="1264101" y="3206382"/>
                </a:lnTo>
                <a:cubicBezTo>
                  <a:pt x="1426788" y="3080557"/>
                  <a:pt x="1543212" y="2897858"/>
                  <a:pt x="1583293" y="2688269"/>
                </a:cubicBezTo>
                <a:close/>
                <a:moveTo>
                  <a:pt x="3492722" y="4657182"/>
                </a:moveTo>
                <a:lnTo>
                  <a:pt x="2638292" y="4657182"/>
                </a:lnTo>
                <a:lnTo>
                  <a:pt x="1074030" y="4657182"/>
                </a:lnTo>
                <a:lnTo>
                  <a:pt x="219608" y="4657182"/>
                </a:lnTo>
                <a:lnTo>
                  <a:pt x="219608" y="3919823"/>
                </a:lnTo>
                <a:cubicBezTo>
                  <a:pt x="219608" y="3625291"/>
                  <a:pt x="459229" y="3385671"/>
                  <a:pt x="753761" y="3385671"/>
                </a:cubicBezTo>
                <a:cubicBezTo>
                  <a:pt x="757761" y="3385671"/>
                  <a:pt x="934460" y="3381375"/>
                  <a:pt x="1074077" y="3317929"/>
                </a:cubicBezTo>
                <a:lnTo>
                  <a:pt x="1661093" y="4153900"/>
                </a:lnTo>
                <a:cubicBezTo>
                  <a:pt x="1705708" y="4217451"/>
                  <a:pt x="1778708" y="4255389"/>
                  <a:pt x="1856356" y="4255389"/>
                </a:cubicBezTo>
                <a:cubicBezTo>
                  <a:pt x="1856356" y="4255389"/>
                  <a:pt x="1856356" y="4255389"/>
                  <a:pt x="1856365" y="4255389"/>
                </a:cubicBezTo>
                <a:cubicBezTo>
                  <a:pt x="1934004" y="4255389"/>
                  <a:pt x="2007013" y="4217451"/>
                  <a:pt x="2051628" y="4153900"/>
                </a:cubicBezTo>
                <a:lnTo>
                  <a:pt x="2638540" y="3318062"/>
                </a:lnTo>
                <a:cubicBezTo>
                  <a:pt x="2797769" y="3385680"/>
                  <a:pt x="2954579" y="3385680"/>
                  <a:pt x="2958580" y="3385680"/>
                </a:cubicBezTo>
                <a:cubicBezTo>
                  <a:pt x="3253112" y="3385680"/>
                  <a:pt x="3492722" y="3625301"/>
                  <a:pt x="3492722" y="3919833"/>
                </a:cubicBezTo>
                <a:lnTo>
                  <a:pt x="3492722" y="4657182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5" name="Graphic 9">
            <a:extLst>
              <a:ext uri="{FF2B5EF4-FFF2-40B4-BE49-F238E27FC236}">
                <a16:creationId xmlns:a16="http://schemas.microsoft.com/office/drawing/2014/main" id="{FB12A4D9-B2F9-48D0-80E8-DDABD65624DE}"/>
              </a:ext>
            </a:extLst>
          </p:cNvPr>
          <p:cNvGrpSpPr/>
          <p:nvPr/>
        </p:nvGrpSpPr>
        <p:grpSpPr>
          <a:xfrm>
            <a:off x="2280583" y="2634652"/>
            <a:ext cx="413026" cy="413026"/>
            <a:chOff x="5323423" y="2661085"/>
            <a:chExt cx="455854" cy="455854"/>
          </a:xfrm>
          <a:solidFill>
            <a:schemeClr val="bg1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428AE37-05C0-4D1E-B436-757C89D534FB}"/>
                </a:ext>
              </a:extLst>
            </p:cNvPr>
            <p:cNvSpPr/>
            <p:nvPr/>
          </p:nvSpPr>
          <p:spPr>
            <a:xfrm>
              <a:off x="5421252" y="2703894"/>
              <a:ext cx="191423" cy="211901"/>
            </a:xfrm>
            <a:custGeom>
              <a:avLst/>
              <a:gdLst>
                <a:gd name="connsiteX0" fmla="*/ 188287 w 191423"/>
                <a:gd name="connsiteY0" fmla="*/ 13991 h 211900"/>
                <a:gd name="connsiteX1" fmla="*/ 37989 w 191423"/>
                <a:gd name="connsiteY1" fmla="*/ 38097 h 211900"/>
                <a:gd name="connsiteX2" fmla="*/ 27232 w 191423"/>
                <a:gd name="connsiteY2" fmla="*/ 209464 h 211900"/>
                <a:gd name="connsiteX3" fmla="*/ 32907 w 191423"/>
                <a:gd name="connsiteY3" fmla="*/ 212237 h 211900"/>
                <a:gd name="connsiteX4" fmla="*/ 37314 w 191423"/>
                <a:gd name="connsiteY4" fmla="*/ 210721 h 211900"/>
                <a:gd name="connsiteX5" fmla="*/ 38572 w 191423"/>
                <a:gd name="connsiteY5" fmla="*/ 200640 h 211900"/>
                <a:gd name="connsiteX6" fmla="*/ 48149 w 191423"/>
                <a:gd name="connsiteY6" fmla="*/ 48256 h 211900"/>
                <a:gd name="connsiteX7" fmla="*/ 181809 w 191423"/>
                <a:gd name="connsiteY7" fmla="*/ 26814 h 211900"/>
                <a:gd name="connsiteX8" fmla="*/ 191460 w 191423"/>
                <a:gd name="connsiteY8" fmla="*/ 23641 h 211900"/>
                <a:gd name="connsiteX9" fmla="*/ 188287 w 191423"/>
                <a:gd name="connsiteY9" fmla="*/ 13991 h 21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1423" h="211900">
                  <a:moveTo>
                    <a:pt x="188287" y="13991"/>
                  </a:moveTo>
                  <a:cubicBezTo>
                    <a:pt x="138145" y="-11346"/>
                    <a:pt x="77743" y="-1659"/>
                    <a:pt x="37989" y="38097"/>
                  </a:cubicBezTo>
                  <a:cubicBezTo>
                    <a:pt x="-8216" y="84300"/>
                    <a:pt x="-12840" y="157972"/>
                    <a:pt x="27232" y="209464"/>
                  </a:cubicBezTo>
                  <a:cubicBezTo>
                    <a:pt x="28649" y="211284"/>
                    <a:pt x="30766" y="212237"/>
                    <a:pt x="32907" y="212237"/>
                  </a:cubicBezTo>
                  <a:cubicBezTo>
                    <a:pt x="34449" y="212237"/>
                    <a:pt x="36002" y="211743"/>
                    <a:pt x="37314" y="210721"/>
                  </a:cubicBezTo>
                  <a:cubicBezTo>
                    <a:pt x="40445" y="208284"/>
                    <a:pt x="41008" y="203771"/>
                    <a:pt x="38572" y="200640"/>
                  </a:cubicBezTo>
                  <a:cubicBezTo>
                    <a:pt x="2941" y="154857"/>
                    <a:pt x="7059" y="89346"/>
                    <a:pt x="48149" y="48256"/>
                  </a:cubicBezTo>
                  <a:cubicBezTo>
                    <a:pt x="83505" y="12898"/>
                    <a:pt x="137217" y="4282"/>
                    <a:pt x="181809" y="26814"/>
                  </a:cubicBezTo>
                  <a:cubicBezTo>
                    <a:pt x="185349" y="28605"/>
                    <a:pt x="189670" y="27182"/>
                    <a:pt x="191460" y="23641"/>
                  </a:cubicBezTo>
                  <a:cubicBezTo>
                    <a:pt x="193249" y="20100"/>
                    <a:pt x="191830" y="15780"/>
                    <a:pt x="188287" y="13991"/>
                  </a:cubicBezTo>
                  <a:close/>
                </a:path>
              </a:pathLst>
            </a:custGeom>
            <a:grpFill/>
            <a:ln w="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DA89162-CF6B-4C82-868E-1F3D70C9359A}"/>
                </a:ext>
              </a:extLst>
            </p:cNvPr>
            <p:cNvSpPr/>
            <p:nvPr/>
          </p:nvSpPr>
          <p:spPr>
            <a:xfrm>
              <a:off x="5468645" y="2771315"/>
              <a:ext cx="211901" cy="191423"/>
            </a:xfrm>
            <a:custGeom>
              <a:avLst/>
              <a:gdLst>
                <a:gd name="connsiteX0" fmla="*/ 198259 w 211900"/>
                <a:gd name="connsiteY0" fmla="*/ 3947 h 191423"/>
                <a:gd name="connsiteX1" fmla="*/ 188607 w 211900"/>
                <a:gd name="connsiteY1" fmla="*/ 772 h 191423"/>
                <a:gd name="connsiteX2" fmla="*/ 185433 w 211900"/>
                <a:gd name="connsiteY2" fmla="*/ 10424 h 191423"/>
                <a:gd name="connsiteX3" fmla="*/ 163980 w 211900"/>
                <a:gd name="connsiteY3" fmla="*/ 144060 h 191423"/>
                <a:gd name="connsiteX4" fmla="*/ 11596 w 211900"/>
                <a:gd name="connsiteY4" fmla="*/ 153638 h 191423"/>
                <a:gd name="connsiteX5" fmla="*/ 1515 w 211900"/>
                <a:gd name="connsiteY5" fmla="*/ 154895 h 191423"/>
                <a:gd name="connsiteX6" fmla="*/ 2773 w 211900"/>
                <a:gd name="connsiteY6" fmla="*/ 164976 h 191423"/>
                <a:gd name="connsiteX7" fmla="*/ 82250 w 211900"/>
                <a:gd name="connsiteY7" fmla="*/ 192208 h 191423"/>
                <a:gd name="connsiteX8" fmla="*/ 174141 w 211900"/>
                <a:gd name="connsiteY8" fmla="*/ 154219 h 191423"/>
                <a:gd name="connsiteX9" fmla="*/ 198259 w 211900"/>
                <a:gd name="connsiteY9" fmla="*/ 3947 h 191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1900" h="191423">
                  <a:moveTo>
                    <a:pt x="198259" y="3947"/>
                  </a:moveTo>
                  <a:cubicBezTo>
                    <a:pt x="196470" y="406"/>
                    <a:pt x="192151" y="-1015"/>
                    <a:pt x="188607" y="772"/>
                  </a:cubicBezTo>
                  <a:cubicBezTo>
                    <a:pt x="185066" y="2561"/>
                    <a:pt x="183644" y="6881"/>
                    <a:pt x="185433" y="10424"/>
                  </a:cubicBezTo>
                  <a:cubicBezTo>
                    <a:pt x="207949" y="55008"/>
                    <a:pt x="199328" y="108714"/>
                    <a:pt x="163980" y="144060"/>
                  </a:cubicBezTo>
                  <a:cubicBezTo>
                    <a:pt x="122889" y="185149"/>
                    <a:pt x="57379" y="189266"/>
                    <a:pt x="11596" y="153638"/>
                  </a:cubicBezTo>
                  <a:cubicBezTo>
                    <a:pt x="8464" y="151202"/>
                    <a:pt x="3952" y="151764"/>
                    <a:pt x="1515" y="154895"/>
                  </a:cubicBezTo>
                  <a:cubicBezTo>
                    <a:pt x="-922" y="158026"/>
                    <a:pt x="-359" y="162539"/>
                    <a:pt x="2773" y="164976"/>
                  </a:cubicBezTo>
                  <a:cubicBezTo>
                    <a:pt x="26228" y="183230"/>
                    <a:pt x="54283" y="192208"/>
                    <a:pt x="82250" y="192208"/>
                  </a:cubicBezTo>
                  <a:cubicBezTo>
                    <a:pt x="115679" y="192208"/>
                    <a:pt x="148983" y="179377"/>
                    <a:pt x="174141" y="154219"/>
                  </a:cubicBezTo>
                  <a:cubicBezTo>
                    <a:pt x="213887" y="114474"/>
                    <a:pt x="223579" y="54084"/>
                    <a:pt x="198259" y="3947"/>
                  </a:cubicBezTo>
                  <a:close/>
                </a:path>
              </a:pathLst>
            </a:custGeom>
            <a:grpFill/>
            <a:ln w="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038F53B0-FF77-4B73-BFB8-571E5D44900E}"/>
                </a:ext>
              </a:extLst>
            </p:cNvPr>
            <p:cNvSpPr/>
            <p:nvPr/>
          </p:nvSpPr>
          <p:spPr>
            <a:xfrm>
              <a:off x="5624934" y="2734631"/>
              <a:ext cx="24930" cy="24930"/>
            </a:xfrm>
            <a:custGeom>
              <a:avLst/>
              <a:gdLst>
                <a:gd name="connsiteX0" fmla="*/ 23410 w 24929"/>
                <a:gd name="connsiteY0" fmla="*/ 13269 h 24929"/>
                <a:gd name="connsiteX1" fmla="*/ 17852 w 24929"/>
                <a:gd name="connsiteY1" fmla="*/ 7359 h 24929"/>
                <a:gd name="connsiteX2" fmla="*/ 11942 w 24929"/>
                <a:gd name="connsiteY2" fmla="*/ 1801 h 24929"/>
                <a:gd name="connsiteX3" fmla="*/ 1803 w 24929"/>
                <a:gd name="connsiteY3" fmla="*/ 2427 h 24929"/>
                <a:gd name="connsiteX4" fmla="*/ 2426 w 24929"/>
                <a:gd name="connsiteY4" fmla="*/ 12566 h 24929"/>
                <a:gd name="connsiteX5" fmla="*/ 7692 w 24929"/>
                <a:gd name="connsiteY5" fmla="*/ 17518 h 24929"/>
                <a:gd name="connsiteX6" fmla="*/ 12644 w 24929"/>
                <a:gd name="connsiteY6" fmla="*/ 22783 h 24929"/>
                <a:gd name="connsiteX7" fmla="*/ 18029 w 24929"/>
                <a:gd name="connsiteY7" fmla="*/ 25209 h 24929"/>
                <a:gd name="connsiteX8" fmla="*/ 22784 w 24929"/>
                <a:gd name="connsiteY8" fmla="*/ 23408 h 24929"/>
                <a:gd name="connsiteX9" fmla="*/ 23410 w 24929"/>
                <a:gd name="connsiteY9" fmla="*/ 13269 h 2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929" h="24929">
                  <a:moveTo>
                    <a:pt x="23410" y="13269"/>
                  </a:moveTo>
                  <a:cubicBezTo>
                    <a:pt x="21630" y="11255"/>
                    <a:pt x="19760" y="9266"/>
                    <a:pt x="17852" y="7359"/>
                  </a:cubicBezTo>
                  <a:cubicBezTo>
                    <a:pt x="15944" y="5451"/>
                    <a:pt x="13956" y="3581"/>
                    <a:pt x="11942" y="1801"/>
                  </a:cubicBezTo>
                  <a:cubicBezTo>
                    <a:pt x="8969" y="-827"/>
                    <a:pt x="4428" y="-546"/>
                    <a:pt x="1803" y="2427"/>
                  </a:cubicBezTo>
                  <a:cubicBezTo>
                    <a:pt x="-826" y="5399"/>
                    <a:pt x="-547" y="9939"/>
                    <a:pt x="2426" y="12566"/>
                  </a:cubicBezTo>
                  <a:cubicBezTo>
                    <a:pt x="4220" y="14151"/>
                    <a:pt x="5992" y="15818"/>
                    <a:pt x="7692" y="17518"/>
                  </a:cubicBezTo>
                  <a:cubicBezTo>
                    <a:pt x="9391" y="19218"/>
                    <a:pt x="11058" y="20989"/>
                    <a:pt x="12644" y="22783"/>
                  </a:cubicBezTo>
                  <a:cubicBezTo>
                    <a:pt x="14063" y="24389"/>
                    <a:pt x="16041" y="25209"/>
                    <a:pt x="18029" y="25209"/>
                  </a:cubicBezTo>
                  <a:cubicBezTo>
                    <a:pt x="19720" y="25209"/>
                    <a:pt x="21417" y="24615"/>
                    <a:pt x="22784" y="23408"/>
                  </a:cubicBezTo>
                  <a:cubicBezTo>
                    <a:pt x="25757" y="20781"/>
                    <a:pt x="26037" y="16242"/>
                    <a:pt x="23410" y="13269"/>
                  </a:cubicBezTo>
                  <a:close/>
                </a:path>
              </a:pathLst>
            </a:custGeom>
            <a:grpFill/>
            <a:ln w="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59B740EB-FCAF-43A0-86C2-939E1DFD2B8C}"/>
                </a:ext>
              </a:extLst>
            </p:cNvPr>
            <p:cNvSpPr/>
            <p:nvPr/>
          </p:nvSpPr>
          <p:spPr>
            <a:xfrm>
              <a:off x="5378533" y="2661085"/>
              <a:ext cx="345452" cy="454964"/>
            </a:xfrm>
            <a:custGeom>
              <a:avLst/>
              <a:gdLst>
                <a:gd name="connsiteX0" fmla="*/ 342040 w 345451"/>
                <a:gd name="connsiteY0" fmla="*/ 185556 h 454963"/>
                <a:gd name="connsiteX1" fmla="*/ 342038 w 345451"/>
                <a:gd name="connsiteY1" fmla="*/ 160078 h 454963"/>
                <a:gd name="connsiteX2" fmla="*/ 332587 w 345451"/>
                <a:gd name="connsiteY2" fmla="*/ 144580 h 454963"/>
                <a:gd name="connsiteX3" fmla="*/ 331233 w 345451"/>
                <a:gd name="connsiteY3" fmla="*/ 137751 h 454963"/>
                <a:gd name="connsiteX4" fmla="*/ 334050 w 345451"/>
                <a:gd name="connsiteY4" fmla="*/ 119852 h 454963"/>
                <a:gd name="connsiteX5" fmla="*/ 324272 w 345451"/>
                <a:gd name="connsiteY5" fmla="*/ 96259 h 454963"/>
                <a:gd name="connsiteX6" fmla="*/ 309625 w 345451"/>
                <a:gd name="connsiteY6" fmla="*/ 85605 h 454963"/>
                <a:gd name="connsiteX7" fmla="*/ 305749 w 345451"/>
                <a:gd name="connsiteY7" fmla="*/ 79813 h 454963"/>
                <a:gd name="connsiteX8" fmla="*/ 301483 w 345451"/>
                <a:gd name="connsiteY8" fmla="*/ 62185 h 454963"/>
                <a:gd name="connsiteX9" fmla="*/ 283457 w 345451"/>
                <a:gd name="connsiteY9" fmla="*/ 44157 h 454963"/>
                <a:gd name="connsiteX10" fmla="*/ 265828 w 345451"/>
                <a:gd name="connsiteY10" fmla="*/ 39890 h 454963"/>
                <a:gd name="connsiteX11" fmla="*/ 260035 w 345451"/>
                <a:gd name="connsiteY11" fmla="*/ 36013 h 454963"/>
                <a:gd name="connsiteX12" fmla="*/ 249380 w 345451"/>
                <a:gd name="connsiteY12" fmla="*/ 21363 h 454963"/>
                <a:gd name="connsiteX13" fmla="*/ 225789 w 345451"/>
                <a:gd name="connsiteY13" fmla="*/ 11584 h 454963"/>
                <a:gd name="connsiteX14" fmla="*/ 207884 w 345451"/>
                <a:gd name="connsiteY14" fmla="*/ 14401 h 454963"/>
                <a:gd name="connsiteX15" fmla="*/ 201056 w 345451"/>
                <a:gd name="connsiteY15" fmla="*/ 13047 h 454963"/>
                <a:gd name="connsiteX16" fmla="*/ 185556 w 345451"/>
                <a:gd name="connsiteY16" fmla="*/ 3594 h 454963"/>
                <a:gd name="connsiteX17" fmla="*/ 160078 w 345451"/>
                <a:gd name="connsiteY17" fmla="*/ 3594 h 454963"/>
                <a:gd name="connsiteX18" fmla="*/ 144579 w 345451"/>
                <a:gd name="connsiteY18" fmla="*/ 13044 h 454963"/>
                <a:gd name="connsiteX19" fmla="*/ 137750 w 345451"/>
                <a:gd name="connsiteY19" fmla="*/ 14399 h 454963"/>
                <a:gd name="connsiteX20" fmla="*/ 119850 w 345451"/>
                <a:gd name="connsiteY20" fmla="*/ 11582 h 454963"/>
                <a:gd name="connsiteX21" fmla="*/ 96259 w 345451"/>
                <a:gd name="connsiteY21" fmla="*/ 21360 h 454963"/>
                <a:gd name="connsiteX22" fmla="*/ 85605 w 345451"/>
                <a:gd name="connsiteY22" fmla="*/ 36007 h 454963"/>
                <a:gd name="connsiteX23" fmla="*/ 79811 w 345451"/>
                <a:gd name="connsiteY23" fmla="*/ 39884 h 454963"/>
                <a:gd name="connsiteX24" fmla="*/ 62183 w 345451"/>
                <a:gd name="connsiteY24" fmla="*/ 44149 h 454963"/>
                <a:gd name="connsiteX25" fmla="*/ 44155 w 345451"/>
                <a:gd name="connsiteY25" fmla="*/ 62176 h 454963"/>
                <a:gd name="connsiteX26" fmla="*/ 39888 w 345451"/>
                <a:gd name="connsiteY26" fmla="*/ 79805 h 454963"/>
                <a:gd name="connsiteX27" fmla="*/ 36011 w 345451"/>
                <a:gd name="connsiteY27" fmla="*/ 85597 h 454963"/>
                <a:gd name="connsiteX28" fmla="*/ 21361 w 345451"/>
                <a:gd name="connsiteY28" fmla="*/ 96253 h 454963"/>
                <a:gd name="connsiteX29" fmla="*/ 11582 w 345451"/>
                <a:gd name="connsiteY29" fmla="*/ 119843 h 454963"/>
                <a:gd name="connsiteX30" fmla="*/ 14399 w 345451"/>
                <a:gd name="connsiteY30" fmla="*/ 137749 h 454963"/>
                <a:gd name="connsiteX31" fmla="*/ 13045 w 345451"/>
                <a:gd name="connsiteY31" fmla="*/ 144577 h 454963"/>
                <a:gd name="connsiteX32" fmla="*/ 3592 w 345451"/>
                <a:gd name="connsiteY32" fmla="*/ 160079 h 454963"/>
                <a:gd name="connsiteX33" fmla="*/ 3593 w 345451"/>
                <a:gd name="connsiteY33" fmla="*/ 185556 h 454963"/>
                <a:gd name="connsiteX34" fmla="*/ 13044 w 345451"/>
                <a:gd name="connsiteY34" fmla="*/ 201055 h 454963"/>
                <a:gd name="connsiteX35" fmla="*/ 14398 w 345451"/>
                <a:gd name="connsiteY35" fmla="*/ 207884 h 454963"/>
                <a:gd name="connsiteX36" fmla="*/ 11581 w 345451"/>
                <a:gd name="connsiteY36" fmla="*/ 225783 h 454963"/>
                <a:gd name="connsiteX37" fmla="*/ 21359 w 345451"/>
                <a:gd name="connsiteY37" fmla="*/ 249375 h 454963"/>
                <a:gd name="connsiteX38" fmla="*/ 36006 w 345451"/>
                <a:gd name="connsiteY38" fmla="*/ 260029 h 454963"/>
                <a:gd name="connsiteX39" fmla="*/ 39883 w 345451"/>
                <a:gd name="connsiteY39" fmla="*/ 265822 h 454963"/>
                <a:gd name="connsiteX40" fmla="*/ 44148 w 345451"/>
                <a:gd name="connsiteY40" fmla="*/ 283450 h 454963"/>
                <a:gd name="connsiteX41" fmla="*/ 62175 w 345451"/>
                <a:gd name="connsiteY41" fmla="*/ 301478 h 454963"/>
                <a:gd name="connsiteX42" fmla="*/ 69536 w 345451"/>
                <a:gd name="connsiteY42" fmla="*/ 303260 h 454963"/>
                <a:gd name="connsiteX43" fmla="*/ 19718 w 345451"/>
                <a:gd name="connsiteY43" fmla="*/ 414387 h 454963"/>
                <a:gd name="connsiteX44" fmla="*/ 20487 w 345451"/>
                <a:gd name="connsiteY44" fmla="*/ 421581 h 454963"/>
                <a:gd name="connsiteX45" fmla="*/ 27126 w 345451"/>
                <a:gd name="connsiteY45" fmla="*/ 424458 h 454963"/>
                <a:gd name="connsiteX46" fmla="*/ 67211 w 345451"/>
                <a:gd name="connsiteY46" fmla="*/ 419665 h 454963"/>
                <a:gd name="connsiteX47" fmla="*/ 90303 w 345451"/>
                <a:gd name="connsiteY47" fmla="*/ 452778 h 454963"/>
                <a:gd name="connsiteX48" fmla="*/ 96193 w 345451"/>
                <a:gd name="connsiteY48" fmla="*/ 455852 h 454963"/>
                <a:gd name="connsiteX49" fmla="*/ 96867 w 345451"/>
                <a:gd name="connsiteY49" fmla="*/ 455821 h 454963"/>
                <a:gd name="connsiteX50" fmla="*/ 102750 w 345451"/>
                <a:gd name="connsiteY50" fmla="*/ 451608 h 454963"/>
                <a:gd name="connsiteX51" fmla="*/ 153629 w 345451"/>
                <a:gd name="connsiteY51" fmla="*/ 338108 h 454963"/>
                <a:gd name="connsiteX52" fmla="*/ 160076 w 345451"/>
                <a:gd name="connsiteY52" fmla="*/ 342039 h 454963"/>
                <a:gd name="connsiteX53" fmla="*/ 172815 w 345451"/>
                <a:gd name="connsiteY53" fmla="*/ 345633 h 454963"/>
                <a:gd name="connsiteX54" fmla="*/ 185554 w 345451"/>
                <a:gd name="connsiteY54" fmla="*/ 342039 h 454963"/>
                <a:gd name="connsiteX55" fmla="*/ 192233 w 345451"/>
                <a:gd name="connsiteY55" fmla="*/ 337967 h 454963"/>
                <a:gd name="connsiteX56" fmla="*/ 243176 w 345451"/>
                <a:gd name="connsiteY56" fmla="*/ 451608 h 454963"/>
                <a:gd name="connsiteX57" fmla="*/ 249059 w 345451"/>
                <a:gd name="connsiteY57" fmla="*/ 455821 h 454963"/>
                <a:gd name="connsiteX58" fmla="*/ 249733 w 345451"/>
                <a:gd name="connsiteY58" fmla="*/ 455853 h 454963"/>
                <a:gd name="connsiteX59" fmla="*/ 255624 w 345451"/>
                <a:gd name="connsiteY59" fmla="*/ 452779 h 454963"/>
                <a:gd name="connsiteX60" fmla="*/ 278715 w 345451"/>
                <a:gd name="connsiteY60" fmla="*/ 419666 h 454963"/>
                <a:gd name="connsiteX61" fmla="*/ 318800 w 345451"/>
                <a:gd name="connsiteY61" fmla="*/ 424459 h 454963"/>
                <a:gd name="connsiteX62" fmla="*/ 325440 w 345451"/>
                <a:gd name="connsiteY62" fmla="*/ 421582 h 454963"/>
                <a:gd name="connsiteX63" fmla="*/ 326208 w 345451"/>
                <a:gd name="connsiteY63" fmla="*/ 414387 h 454963"/>
                <a:gd name="connsiteX64" fmla="*/ 276364 w 345451"/>
                <a:gd name="connsiteY64" fmla="*/ 303199 h 454963"/>
                <a:gd name="connsiteX65" fmla="*/ 283448 w 345451"/>
                <a:gd name="connsiteY65" fmla="*/ 301485 h 454963"/>
                <a:gd name="connsiteX66" fmla="*/ 301477 w 345451"/>
                <a:gd name="connsiteY66" fmla="*/ 283459 h 454963"/>
                <a:gd name="connsiteX67" fmla="*/ 305744 w 345451"/>
                <a:gd name="connsiteY67" fmla="*/ 265830 h 454963"/>
                <a:gd name="connsiteX68" fmla="*/ 309620 w 345451"/>
                <a:gd name="connsiteY68" fmla="*/ 260037 h 454963"/>
                <a:gd name="connsiteX69" fmla="*/ 324271 w 345451"/>
                <a:gd name="connsiteY69" fmla="*/ 249382 h 454963"/>
                <a:gd name="connsiteX70" fmla="*/ 334049 w 345451"/>
                <a:gd name="connsiteY70" fmla="*/ 225791 h 454963"/>
                <a:gd name="connsiteX71" fmla="*/ 331232 w 345451"/>
                <a:gd name="connsiteY71" fmla="*/ 207886 h 454963"/>
                <a:gd name="connsiteX72" fmla="*/ 332586 w 345451"/>
                <a:gd name="connsiteY72" fmla="*/ 201058 h 454963"/>
                <a:gd name="connsiteX73" fmla="*/ 342040 w 345451"/>
                <a:gd name="connsiteY73" fmla="*/ 185556 h 454963"/>
                <a:gd name="connsiteX74" fmla="*/ 94830 w 345451"/>
                <a:gd name="connsiteY74" fmla="*/ 434154 h 454963"/>
                <a:gd name="connsiteX75" fmla="*/ 76530 w 345451"/>
                <a:gd name="connsiteY75" fmla="*/ 407912 h 454963"/>
                <a:gd name="connsiteX76" fmla="*/ 69785 w 345451"/>
                <a:gd name="connsiteY76" fmla="*/ 404888 h 454963"/>
                <a:gd name="connsiteX77" fmla="*/ 38018 w 345451"/>
                <a:gd name="connsiteY77" fmla="*/ 408687 h 454963"/>
                <a:gd name="connsiteX78" fmla="*/ 83407 w 345451"/>
                <a:gd name="connsiteY78" fmla="*/ 307434 h 454963"/>
                <a:gd name="connsiteX79" fmla="*/ 85594 w 345451"/>
                <a:gd name="connsiteY79" fmla="*/ 309620 h 454963"/>
                <a:gd name="connsiteX80" fmla="*/ 96250 w 345451"/>
                <a:gd name="connsiteY80" fmla="*/ 324271 h 454963"/>
                <a:gd name="connsiteX81" fmla="*/ 99640 w 345451"/>
                <a:gd name="connsiteY81" fmla="*/ 328048 h 454963"/>
                <a:gd name="connsiteX82" fmla="*/ 75750 w 345451"/>
                <a:gd name="connsiteY82" fmla="*/ 381341 h 454963"/>
                <a:gd name="connsiteX83" fmla="*/ 79367 w 345451"/>
                <a:gd name="connsiteY83" fmla="*/ 390834 h 454963"/>
                <a:gd name="connsiteX84" fmla="*/ 82300 w 345451"/>
                <a:gd name="connsiteY84" fmla="*/ 391465 h 454963"/>
                <a:gd name="connsiteX85" fmla="*/ 88859 w 345451"/>
                <a:gd name="connsiteY85" fmla="*/ 387218 h 454963"/>
                <a:gd name="connsiteX86" fmla="*/ 112665 w 345451"/>
                <a:gd name="connsiteY86" fmla="*/ 334114 h 454963"/>
                <a:gd name="connsiteX87" fmla="*/ 119841 w 345451"/>
                <a:gd name="connsiteY87" fmla="*/ 334049 h 454963"/>
                <a:gd name="connsiteX88" fmla="*/ 137745 w 345451"/>
                <a:gd name="connsiteY88" fmla="*/ 331232 h 454963"/>
                <a:gd name="connsiteX89" fmla="*/ 140956 w 345451"/>
                <a:gd name="connsiteY89" fmla="*/ 331254 h 454963"/>
                <a:gd name="connsiteX90" fmla="*/ 94830 w 345451"/>
                <a:gd name="connsiteY90" fmla="*/ 434154 h 454963"/>
                <a:gd name="connsiteX91" fmla="*/ 307910 w 345451"/>
                <a:gd name="connsiteY91" fmla="*/ 408685 h 454963"/>
                <a:gd name="connsiteX92" fmla="*/ 276142 w 345451"/>
                <a:gd name="connsiteY92" fmla="*/ 404888 h 454963"/>
                <a:gd name="connsiteX93" fmla="*/ 269397 w 345451"/>
                <a:gd name="connsiteY93" fmla="*/ 407912 h 454963"/>
                <a:gd name="connsiteX94" fmla="*/ 251097 w 345451"/>
                <a:gd name="connsiteY94" fmla="*/ 434154 h 454963"/>
                <a:gd name="connsiteX95" fmla="*/ 204952 w 345451"/>
                <a:gd name="connsiteY95" fmla="*/ 331214 h 454963"/>
                <a:gd name="connsiteX96" fmla="*/ 207884 w 345451"/>
                <a:gd name="connsiteY96" fmla="*/ 331235 h 454963"/>
                <a:gd name="connsiteX97" fmla="*/ 225782 w 345451"/>
                <a:gd name="connsiteY97" fmla="*/ 334052 h 454963"/>
                <a:gd name="connsiteX98" fmla="*/ 233242 w 345451"/>
                <a:gd name="connsiteY98" fmla="*/ 334073 h 454963"/>
                <a:gd name="connsiteX99" fmla="*/ 257066 w 345451"/>
                <a:gd name="connsiteY99" fmla="*/ 387220 h 454963"/>
                <a:gd name="connsiteX100" fmla="*/ 263625 w 345451"/>
                <a:gd name="connsiteY100" fmla="*/ 391467 h 454963"/>
                <a:gd name="connsiteX101" fmla="*/ 266559 w 345451"/>
                <a:gd name="connsiteY101" fmla="*/ 390836 h 454963"/>
                <a:gd name="connsiteX102" fmla="*/ 270175 w 345451"/>
                <a:gd name="connsiteY102" fmla="*/ 381342 h 454963"/>
                <a:gd name="connsiteX103" fmla="*/ 246194 w 345451"/>
                <a:gd name="connsiteY103" fmla="*/ 327846 h 454963"/>
                <a:gd name="connsiteX104" fmla="*/ 249373 w 345451"/>
                <a:gd name="connsiteY104" fmla="*/ 324273 h 454963"/>
                <a:gd name="connsiteX105" fmla="*/ 260027 w 345451"/>
                <a:gd name="connsiteY105" fmla="*/ 309626 h 454963"/>
                <a:gd name="connsiteX106" fmla="*/ 262445 w 345451"/>
                <a:gd name="connsiteY106" fmla="*/ 307272 h 454963"/>
                <a:gd name="connsiteX107" fmla="*/ 307910 w 345451"/>
                <a:gd name="connsiteY107" fmla="*/ 408685 h 454963"/>
                <a:gd name="connsiteX108" fmla="*/ 329772 w 345451"/>
                <a:gd name="connsiteY108" fmla="*/ 178075 h 454963"/>
                <a:gd name="connsiteX109" fmla="*/ 320319 w 345451"/>
                <a:gd name="connsiteY109" fmla="*/ 193577 h 454963"/>
                <a:gd name="connsiteX110" fmla="*/ 317039 w 345451"/>
                <a:gd name="connsiteY110" fmla="*/ 210118 h 454963"/>
                <a:gd name="connsiteX111" fmla="*/ 319856 w 345451"/>
                <a:gd name="connsiteY111" fmla="*/ 228022 h 454963"/>
                <a:gd name="connsiteX112" fmla="*/ 315819 w 345451"/>
                <a:gd name="connsiteY112" fmla="*/ 237761 h 454963"/>
                <a:gd name="connsiteX113" fmla="*/ 301168 w 345451"/>
                <a:gd name="connsiteY113" fmla="*/ 248417 h 454963"/>
                <a:gd name="connsiteX114" fmla="*/ 291779 w 345451"/>
                <a:gd name="connsiteY114" fmla="*/ 262449 h 454963"/>
                <a:gd name="connsiteX115" fmla="*/ 287513 w 345451"/>
                <a:gd name="connsiteY115" fmla="*/ 280078 h 454963"/>
                <a:gd name="connsiteX116" fmla="*/ 280071 w 345451"/>
                <a:gd name="connsiteY116" fmla="*/ 287520 h 454963"/>
                <a:gd name="connsiteX117" fmla="*/ 262442 w 345451"/>
                <a:gd name="connsiteY117" fmla="*/ 291786 h 454963"/>
                <a:gd name="connsiteX118" fmla="*/ 248408 w 345451"/>
                <a:gd name="connsiteY118" fmla="*/ 301175 h 454963"/>
                <a:gd name="connsiteX119" fmla="*/ 237754 w 345451"/>
                <a:gd name="connsiteY119" fmla="*/ 315822 h 454963"/>
                <a:gd name="connsiteX120" fmla="*/ 228015 w 345451"/>
                <a:gd name="connsiteY120" fmla="*/ 319858 h 454963"/>
                <a:gd name="connsiteX121" fmla="*/ 210116 w 345451"/>
                <a:gd name="connsiteY121" fmla="*/ 317041 h 454963"/>
                <a:gd name="connsiteX122" fmla="*/ 193572 w 345451"/>
                <a:gd name="connsiteY122" fmla="*/ 320321 h 454963"/>
                <a:gd name="connsiteX123" fmla="*/ 178074 w 345451"/>
                <a:gd name="connsiteY123" fmla="*/ 329772 h 454963"/>
                <a:gd name="connsiteX124" fmla="*/ 167557 w 345451"/>
                <a:gd name="connsiteY124" fmla="*/ 329772 h 454963"/>
                <a:gd name="connsiteX125" fmla="*/ 152056 w 345451"/>
                <a:gd name="connsiteY125" fmla="*/ 320320 h 454963"/>
                <a:gd name="connsiteX126" fmla="*/ 139309 w 345451"/>
                <a:gd name="connsiteY126" fmla="*/ 316744 h 454963"/>
                <a:gd name="connsiteX127" fmla="*/ 135514 w 345451"/>
                <a:gd name="connsiteY127" fmla="*/ 317040 h 454963"/>
                <a:gd name="connsiteX128" fmla="*/ 117608 w 345451"/>
                <a:gd name="connsiteY128" fmla="*/ 319857 h 454963"/>
                <a:gd name="connsiteX129" fmla="*/ 107870 w 345451"/>
                <a:gd name="connsiteY129" fmla="*/ 315821 h 454963"/>
                <a:gd name="connsiteX130" fmla="*/ 97213 w 345451"/>
                <a:gd name="connsiteY130" fmla="*/ 301170 h 454963"/>
                <a:gd name="connsiteX131" fmla="*/ 83182 w 345451"/>
                <a:gd name="connsiteY131" fmla="*/ 291781 h 454963"/>
                <a:gd name="connsiteX132" fmla="*/ 65553 w 345451"/>
                <a:gd name="connsiteY132" fmla="*/ 287515 h 454963"/>
                <a:gd name="connsiteX133" fmla="*/ 58111 w 345451"/>
                <a:gd name="connsiteY133" fmla="*/ 280073 h 454963"/>
                <a:gd name="connsiteX134" fmla="*/ 53845 w 345451"/>
                <a:gd name="connsiteY134" fmla="*/ 262445 h 454963"/>
                <a:gd name="connsiteX135" fmla="*/ 44455 w 345451"/>
                <a:gd name="connsiteY135" fmla="*/ 248410 h 454963"/>
                <a:gd name="connsiteX136" fmla="*/ 29809 w 345451"/>
                <a:gd name="connsiteY136" fmla="*/ 237756 h 454963"/>
                <a:gd name="connsiteX137" fmla="*/ 25773 w 345451"/>
                <a:gd name="connsiteY137" fmla="*/ 228016 h 454963"/>
                <a:gd name="connsiteX138" fmla="*/ 28590 w 345451"/>
                <a:gd name="connsiteY138" fmla="*/ 210117 h 454963"/>
                <a:gd name="connsiteX139" fmla="*/ 25310 w 345451"/>
                <a:gd name="connsiteY139" fmla="*/ 193574 h 454963"/>
                <a:gd name="connsiteX140" fmla="*/ 15860 w 345451"/>
                <a:gd name="connsiteY140" fmla="*/ 178074 h 454963"/>
                <a:gd name="connsiteX141" fmla="*/ 15860 w 345451"/>
                <a:gd name="connsiteY141" fmla="*/ 167558 h 454963"/>
                <a:gd name="connsiteX142" fmla="*/ 25312 w 345451"/>
                <a:gd name="connsiteY142" fmla="*/ 152056 h 454963"/>
                <a:gd name="connsiteX143" fmla="*/ 28592 w 345451"/>
                <a:gd name="connsiteY143" fmla="*/ 135515 h 454963"/>
                <a:gd name="connsiteX144" fmla="*/ 25775 w 345451"/>
                <a:gd name="connsiteY144" fmla="*/ 117610 h 454963"/>
                <a:gd name="connsiteX145" fmla="*/ 29812 w 345451"/>
                <a:gd name="connsiteY145" fmla="*/ 107872 h 454963"/>
                <a:gd name="connsiteX146" fmla="*/ 44463 w 345451"/>
                <a:gd name="connsiteY146" fmla="*/ 97215 h 454963"/>
                <a:gd name="connsiteX147" fmla="*/ 53852 w 345451"/>
                <a:gd name="connsiteY147" fmla="*/ 83184 h 454963"/>
                <a:gd name="connsiteX148" fmla="*/ 58119 w 345451"/>
                <a:gd name="connsiteY148" fmla="*/ 65555 h 454963"/>
                <a:gd name="connsiteX149" fmla="*/ 65561 w 345451"/>
                <a:gd name="connsiteY149" fmla="*/ 58113 h 454963"/>
                <a:gd name="connsiteX150" fmla="*/ 83190 w 345451"/>
                <a:gd name="connsiteY150" fmla="*/ 53847 h 454963"/>
                <a:gd name="connsiteX151" fmla="*/ 97222 w 345451"/>
                <a:gd name="connsiteY151" fmla="*/ 44457 h 454963"/>
                <a:gd name="connsiteX152" fmla="*/ 107876 w 345451"/>
                <a:gd name="connsiteY152" fmla="*/ 29810 h 454963"/>
                <a:gd name="connsiteX153" fmla="*/ 117616 w 345451"/>
                <a:gd name="connsiteY153" fmla="*/ 25774 h 454963"/>
                <a:gd name="connsiteX154" fmla="*/ 135515 w 345451"/>
                <a:gd name="connsiteY154" fmla="*/ 28591 h 454963"/>
                <a:gd name="connsiteX155" fmla="*/ 152058 w 345451"/>
                <a:gd name="connsiteY155" fmla="*/ 25311 h 454963"/>
                <a:gd name="connsiteX156" fmla="*/ 167557 w 345451"/>
                <a:gd name="connsiteY156" fmla="*/ 15860 h 454963"/>
                <a:gd name="connsiteX157" fmla="*/ 178073 w 345451"/>
                <a:gd name="connsiteY157" fmla="*/ 15860 h 454963"/>
                <a:gd name="connsiteX158" fmla="*/ 193575 w 345451"/>
                <a:gd name="connsiteY158" fmla="*/ 25312 h 454963"/>
                <a:gd name="connsiteX159" fmla="*/ 210117 w 345451"/>
                <a:gd name="connsiteY159" fmla="*/ 28592 h 454963"/>
                <a:gd name="connsiteX160" fmla="*/ 228022 w 345451"/>
                <a:gd name="connsiteY160" fmla="*/ 25775 h 454963"/>
                <a:gd name="connsiteX161" fmla="*/ 237761 w 345451"/>
                <a:gd name="connsiteY161" fmla="*/ 29812 h 454963"/>
                <a:gd name="connsiteX162" fmla="*/ 248417 w 345451"/>
                <a:gd name="connsiteY162" fmla="*/ 44463 h 454963"/>
                <a:gd name="connsiteX163" fmla="*/ 262449 w 345451"/>
                <a:gd name="connsiteY163" fmla="*/ 53851 h 454963"/>
                <a:gd name="connsiteX164" fmla="*/ 280078 w 345451"/>
                <a:gd name="connsiteY164" fmla="*/ 58118 h 454963"/>
                <a:gd name="connsiteX165" fmla="*/ 287520 w 345451"/>
                <a:gd name="connsiteY165" fmla="*/ 65560 h 454963"/>
                <a:gd name="connsiteX166" fmla="*/ 291786 w 345451"/>
                <a:gd name="connsiteY166" fmla="*/ 83188 h 454963"/>
                <a:gd name="connsiteX167" fmla="*/ 301175 w 345451"/>
                <a:gd name="connsiteY167" fmla="*/ 97223 h 454963"/>
                <a:gd name="connsiteX168" fmla="*/ 315822 w 345451"/>
                <a:gd name="connsiteY168" fmla="*/ 107876 h 454963"/>
                <a:gd name="connsiteX169" fmla="*/ 319858 w 345451"/>
                <a:gd name="connsiteY169" fmla="*/ 117616 h 454963"/>
                <a:gd name="connsiteX170" fmla="*/ 317041 w 345451"/>
                <a:gd name="connsiteY170" fmla="*/ 135515 h 454963"/>
                <a:gd name="connsiteX171" fmla="*/ 320321 w 345451"/>
                <a:gd name="connsiteY171" fmla="*/ 152058 h 454963"/>
                <a:gd name="connsiteX172" fmla="*/ 329772 w 345451"/>
                <a:gd name="connsiteY172" fmla="*/ 167558 h 454963"/>
                <a:gd name="connsiteX173" fmla="*/ 329772 w 345451"/>
                <a:gd name="connsiteY173" fmla="*/ 178075 h 45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345451" h="454963">
                  <a:moveTo>
                    <a:pt x="342040" y="185556"/>
                  </a:moveTo>
                  <a:cubicBezTo>
                    <a:pt x="346830" y="177697"/>
                    <a:pt x="346830" y="167935"/>
                    <a:pt x="342038" y="160078"/>
                  </a:cubicBezTo>
                  <a:lnTo>
                    <a:pt x="332587" y="144580"/>
                  </a:lnTo>
                  <a:cubicBezTo>
                    <a:pt x="331343" y="142537"/>
                    <a:pt x="330861" y="140112"/>
                    <a:pt x="331233" y="137751"/>
                  </a:cubicBezTo>
                  <a:lnTo>
                    <a:pt x="334050" y="119852"/>
                  </a:lnTo>
                  <a:cubicBezTo>
                    <a:pt x="335486" y="110731"/>
                    <a:pt x="331739" y="101691"/>
                    <a:pt x="324272" y="96259"/>
                  </a:cubicBezTo>
                  <a:lnTo>
                    <a:pt x="309625" y="85605"/>
                  </a:lnTo>
                  <a:cubicBezTo>
                    <a:pt x="307689" y="84196"/>
                    <a:pt x="306312" y="82140"/>
                    <a:pt x="305749" y="79813"/>
                  </a:cubicBezTo>
                  <a:lnTo>
                    <a:pt x="301483" y="62185"/>
                  </a:lnTo>
                  <a:cubicBezTo>
                    <a:pt x="299318" y="53231"/>
                    <a:pt x="292410" y="46324"/>
                    <a:pt x="283457" y="44157"/>
                  </a:cubicBezTo>
                  <a:lnTo>
                    <a:pt x="265828" y="39890"/>
                  </a:lnTo>
                  <a:cubicBezTo>
                    <a:pt x="263500" y="39326"/>
                    <a:pt x="261443" y="37950"/>
                    <a:pt x="260035" y="36013"/>
                  </a:cubicBezTo>
                  <a:lnTo>
                    <a:pt x="249380" y="21363"/>
                  </a:lnTo>
                  <a:cubicBezTo>
                    <a:pt x="243949" y="13897"/>
                    <a:pt x="234908" y="10147"/>
                    <a:pt x="225789" y="11584"/>
                  </a:cubicBezTo>
                  <a:lnTo>
                    <a:pt x="207884" y="14401"/>
                  </a:lnTo>
                  <a:cubicBezTo>
                    <a:pt x="205523" y="14773"/>
                    <a:pt x="203097" y="14292"/>
                    <a:pt x="201056" y="13047"/>
                  </a:cubicBezTo>
                  <a:lnTo>
                    <a:pt x="185556" y="3594"/>
                  </a:lnTo>
                  <a:cubicBezTo>
                    <a:pt x="177697" y="-1198"/>
                    <a:pt x="167936" y="-1197"/>
                    <a:pt x="160078" y="3594"/>
                  </a:cubicBezTo>
                  <a:lnTo>
                    <a:pt x="144579" y="13044"/>
                  </a:lnTo>
                  <a:cubicBezTo>
                    <a:pt x="142538" y="14290"/>
                    <a:pt x="140114" y="14769"/>
                    <a:pt x="137750" y="14399"/>
                  </a:cubicBezTo>
                  <a:lnTo>
                    <a:pt x="119850" y="11582"/>
                  </a:lnTo>
                  <a:cubicBezTo>
                    <a:pt x="110731" y="10146"/>
                    <a:pt x="101690" y="13894"/>
                    <a:pt x="96259" y="21360"/>
                  </a:cubicBezTo>
                  <a:lnTo>
                    <a:pt x="85605" y="36007"/>
                  </a:lnTo>
                  <a:cubicBezTo>
                    <a:pt x="84196" y="37944"/>
                    <a:pt x="82139" y="39320"/>
                    <a:pt x="79811" y="39884"/>
                  </a:cubicBezTo>
                  <a:lnTo>
                    <a:pt x="62183" y="44149"/>
                  </a:lnTo>
                  <a:cubicBezTo>
                    <a:pt x="53231" y="46315"/>
                    <a:pt x="46322" y="53223"/>
                    <a:pt x="44155" y="62176"/>
                  </a:cubicBezTo>
                  <a:lnTo>
                    <a:pt x="39888" y="79805"/>
                  </a:lnTo>
                  <a:cubicBezTo>
                    <a:pt x="39324" y="82132"/>
                    <a:pt x="37949" y="84190"/>
                    <a:pt x="36011" y="85597"/>
                  </a:cubicBezTo>
                  <a:lnTo>
                    <a:pt x="21361" y="96253"/>
                  </a:lnTo>
                  <a:cubicBezTo>
                    <a:pt x="13895" y="101683"/>
                    <a:pt x="10148" y="110722"/>
                    <a:pt x="11582" y="119843"/>
                  </a:cubicBezTo>
                  <a:lnTo>
                    <a:pt x="14399" y="137749"/>
                  </a:lnTo>
                  <a:cubicBezTo>
                    <a:pt x="14771" y="140111"/>
                    <a:pt x="14290" y="142536"/>
                    <a:pt x="13045" y="144577"/>
                  </a:cubicBezTo>
                  <a:lnTo>
                    <a:pt x="3592" y="160079"/>
                  </a:lnTo>
                  <a:cubicBezTo>
                    <a:pt x="-1198" y="167937"/>
                    <a:pt x="-1198" y="177699"/>
                    <a:pt x="3593" y="185556"/>
                  </a:cubicBezTo>
                  <a:lnTo>
                    <a:pt x="13044" y="201055"/>
                  </a:lnTo>
                  <a:cubicBezTo>
                    <a:pt x="14289" y="203097"/>
                    <a:pt x="14771" y="205523"/>
                    <a:pt x="14398" y="207884"/>
                  </a:cubicBezTo>
                  <a:lnTo>
                    <a:pt x="11581" y="225783"/>
                  </a:lnTo>
                  <a:cubicBezTo>
                    <a:pt x="10145" y="234904"/>
                    <a:pt x="13893" y="243944"/>
                    <a:pt x="21359" y="249375"/>
                  </a:cubicBezTo>
                  <a:lnTo>
                    <a:pt x="36006" y="260029"/>
                  </a:lnTo>
                  <a:cubicBezTo>
                    <a:pt x="37943" y="261437"/>
                    <a:pt x="39319" y="263494"/>
                    <a:pt x="39883" y="265822"/>
                  </a:cubicBezTo>
                  <a:lnTo>
                    <a:pt x="44148" y="283450"/>
                  </a:lnTo>
                  <a:cubicBezTo>
                    <a:pt x="46314" y="292404"/>
                    <a:pt x="53222" y="299311"/>
                    <a:pt x="62175" y="301478"/>
                  </a:cubicBezTo>
                  <a:lnTo>
                    <a:pt x="69536" y="303260"/>
                  </a:lnTo>
                  <a:lnTo>
                    <a:pt x="19718" y="414387"/>
                  </a:lnTo>
                  <a:cubicBezTo>
                    <a:pt x="18660" y="416749"/>
                    <a:pt x="18953" y="419496"/>
                    <a:pt x="20487" y="421581"/>
                  </a:cubicBezTo>
                  <a:cubicBezTo>
                    <a:pt x="22020" y="423667"/>
                    <a:pt x="24555" y="424766"/>
                    <a:pt x="27126" y="424458"/>
                  </a:cubicBezTo>
                  <a:lnTo>
                    <a:pt x="67211" y="419665"/>
                  </a:lnTo>
                  <a:lnTo>
                    <a:pt x="90303" y="452778"/>
                  </a:lnTo>
                  <a:cubicBezTo>
                    <a:pt x="91654" y="454714"/>
                    <a:pt x="93860" y="455852"/>
                    <a:pt x="96193" y="455852"/>
                  </a:cubicBezTo>
                  <a:cubicBezTo>
                    <a:pt x="96417" y="455852"/>
                    <a:pt x="96643" y="455842"/>
                    <a:pt x="96867" y="455821"/>
                  </a:cubicBezTo>
                  <a:cubicBezTo>
                    <a:pt x="99444" y="455579"/>
                    <a:pt x="101692" y="453968"/>
                    <a:pt x="102750" y="451608"/>
                  </a:cubicBezTo>
                  <a:lnTo>
                    <a:pt x="153629" y="338108"/>
                  </a:lnTo>
                  <a:lnTo>
                    <a:pt x="160076" y="342039"/>
                  </a:lnTo>
                  <a:cubicBezTo>
                    <a:pt x="164005" y="344435"/>
                    <a:pt x="168409" y="345633"/>
                    <a:pt x="172815" y="345633"/>
                  </a:cubicBezTo>
                  <a:cubicBezTo>
                    <a:pt x="177220" y="345633"/>
                    <a:pt x="181625" y="344434"/>
                    <a:pt x="185554" y="342039"/>
                  </a:cubicBezTo>
                  <a:lnTo>
                    <a:pt x="192233" y="337967"/>
                  </a:lnTo>
                  <a:lnTo>
                    <a:pt x="243176" y="451608"/>
                  </a:lnTo>
                  <a:cubicBezTo>
                    <a:pt x="244234" y="453970"/>
                    <a:pt x="246482" y="455579"/>
                    <a:pt x="249059" y="455821"/>
                  </a:cubicBezTo>
                  <a:cubicBezTo>
                    <a:pt x="249284" y="455843"/>
                    <a:pt x="249510" y="455853"/>
                    <a:pt x="249733" y="455853"/>
                  </a:cubicBezTo>
                  <a:cubicBezTo>
                    <a:pt x="252067" y="455853"/>
                    <a:pt x="254273" y="454715"/>
                    <a:pt x="255624" y="452779"/>
                  </a:cubicBezTo>
                  <a:lnTo>
                    <a:pt x="278715" y="419666"/>
                  </a:lnTo>
                  <a:lnTo>
                    <a:pt x="318800" y="424459"/>
                  </a:lnTo>
                  <a:cubicBezTo>
                    <a:pt x="321370" y="424764"/>
                    <a:pt x="323906" y="423667"/>
                    <a:pt x="325440" y="421582"/>
                  </a:cubicBezTo>
                  <a:cubicBezTo>
                    <a:pt x="326973" y="419497"/>
                    <a:pt x="327267" y="416750"/>
                    <a:pt x="326208" y="414387"/>
                  </a:cubicBezTo>
                  <a:lnTo>
                    <a:pt x="276364" y="303199"/>
                  </a:lnTo>
                  <a:lnTo>
                    <a:pt x="283448" y="301485"/>
                  </a:lnTo>
                  <a:cubicBezTo>
                    <a:pt x="292401" y="299320"/>
                    <a:pt x="299310" y="292412"/>
                    <a:pt x="301477" y="283459"/>
                  </a:cubicBezTo>
                  <a:lnTo>
                    <a:pt x="305744" y="265830"/>
                  </a:lnTo>
                  <a:cubicBezTo>
                    <a:pt x="306307" y="263502"/>
                    <a:pt x="307684" y="261445"/>
                    <a:pt x="309620" y="260037"/>
                  </a:cubicBezTo>
                  <a:lnTo>
                    <a:pt x="324271" y="249382"/>
                  </a:lnTo>
                  <a:cubicBezTo>
                    <a:pt x="331737" y="243951"/>
                    <a:pt x="335484" y="234913"/>
                    <a:pt x="334049" y="225791"/>
                  </a:cubicBezTo>
                  <a:lnTo>
                    <a:pt x="331232" y="207886"/>
                  </a:lnTo>
                  <a:cubicBezTo>
                    <a:pt x="330861" y="205524"/>
                    <a:pt x="331342" y="203098"/>
                    <a:pt x="332586" y="201058"/>
                  </a:cubicBezTo>
                  <a:lnTo>
                    <a:pt x="342040" y="185556"/>
                  </a:lnTo>
                  <a:close/>
                  <a:moveTo>
                    <a:pt x="94830" y="434154"/>
                  </a:moveTo>
                  <a:lnTo>
                    <a:pt x="76530" y="407912"/>
                  </a:lnTo>
                  <a:cubicBezTo>
                    <a:pt x="75013" y="405736"/>
                    <a:pt x="72418" y="404571"/>
                    <a:pt x="69785" y="404888"/>
                  </a:cubicBezTo>
                  <a:lnTo>
                    <a:pt x="38018" y="408687"/>
                  </a:lnTo>
                  <a:lnTo>
                    <a:pt x="83407" y="307434"/>
                  </a:lnTo>
                  <a:cubicBezTo>
                    <a:pt x="84237" y="308044"/>
                    <a:pt x="84981" y="308775"/>
                    <a:pt x="85594" y="309620"/>
                  </a:cubicBezTo>
                  <a:lnTo>
                    <a:pt x="96250" y="324271"/>
                  </a:lnTo>
                  <a:cubicBezTo>
                    <a:pt x="97262" y="325662"/>
                    <a:pt x="98400" y="326924"/>
                    <a:pt x="99640" y="328048"/>
                  </a:cubicBezTo>
                  <a:lnTo>
                    <a:pt x="75750" y="381341"/>
                  </a:lnTo>
                  <a:cubicBezTo>
                    <a:pt x="74128" y="384962"/>
                    <a:pt x="75746" y="389211"/>
                    <a:pt x="79367" y="390834"/>
                  </a:cubicBezTo>
                  <a:cubicBezTo>
                    <a:pt x="80321" y="391263"/>
                    <a:pt x="81319" y="391465"/>
                    <a:pt x="82300" y="391465"/>
                  </a:cubicBezTo>
                  <a:cubicBezTo>
                    <a:pt x="85044" y="391465"/>
                    <a:pt x="87665" y="389883"/>
                    <a:pt x="88859" y="387218"/>
                  </a:cubicBezTo>
                  <a:lnTo>
                    <a:pt x="112665" y="334114"/>
                  </a:lnTo>
                  <a:cubicBezTo>
                    <a:pt x="115008" y="334436"/>
                    <a:pt x="117420" y="334430"/>
                    <a:pt x="119841" y="334049"/>
                  </a:cubicBezTo>
                  <a:lnTo>
                    <a:pt x="137745" y="331232"/>
                  </a:lnTo>
                  <a:cubicBezTo>
                    <a:pt x="138817" y="331064"/>
                    <a:pt x="139901" y="331079"/>
                    <a:pt x="140956" y="331254"/>
                  </a:cubicBezTo>
                  <a:lnTo>
                    <a:pt x="94830" y="434154"/>
                  </a:lnTo>
                  <a:close/>
                  <a:moveTo>
                    <a:pt x="307910" y="408685"/>
                  </a:moveTo>
                  <a:lnTo>
                    <a:pt x="276142" y="404888"/>
                  </a:lnTo>
                  <a:cubicBezTo>
                    <a:pt x="273506" y="404572"/>
                    <a:pt x="270914" y="405736"/>
                    <a:pt x="269397" y="407912"/>
                  </a:cubicBezTo>
                  <a:lnTo>
                    <a:pt x="251097" y="434154"/>
                  </a:lnTo>
                  <a:lnTo>
                    <a:pt x="204952" y="331214"/>
                  </a:lnTo>
                  <a:cubicBezTo>
                    <a:pt x="205919" y="331082"/>
                    <a:pt x="206907" y="331082"/>
                    <a:pt x="207884" y="331235"/>
                  </a:cubicBezTo>
                  <a:lnTo>
                    <a:pt x="225782" y="334052"/>
                  </a:lnTo>
                  <a:cubicBezTo>
                    <a:pt x="228301" y="334448"/>
                    <a:pt x="230811" y="334436"/>
                    <a:pt x="233242" y="334073"/>
                  </a:cubicBezTo>
                  <a:lnTo>
                    <a:pt x="257066" y="387220"/>
                  </a:lnTo>
                  <a:cubicBezTo>
                    <a:pt x="258262" y="389886"/>
                    <a:pt x="260881" y="391467"/>
                    <a:pt x="263625" y="391467"/>
                  </a:cubicBezTo>
                  <a:cubicBezTo>
                    <a:pt x="264607" y="391467"/>
                    <a:pt x="265605" y="391264"/>
                    <a:pt x="266559" y="390836"/>
                  </a:cubicBezTo>
                  <a:cubicBezTo>
                    <a:pt x="270179" y="389214"/>
                    <a:pt x="271798" y="384963"/>
                    <a:pt x="270175" y="381342"/>
                  </a:cubicBezTo>
                  <a:lnTo>
                    <a:pt x="246194" y="327846"/>
                  </a:lnTo>
                  <a:cubicBezTo>
                    <a:pt x="247351" y="326773"/>
                    <a:pt x="248420" y="325584"/>
                    <a:pt x="249373" y="324273"/>
                  </a:cubicBezTo>
                  <a:lnTo>
                    <a:pt x="260027" y="309626"/>
                  </a:lnTo>
                  <a:cubicBezTo>
                    <a:pt x="260699" y="308703"/>
                    <a:pt x="261521" y="307912"/>
                    <a:pt x="262445" y="307272"/>
                  </a:cubicBezTo>
                  <a:lnTo>
                    <a:pt x="307910" y="408685"/>
                  </a:lnTo>
                  <a:close/>
                  <a:moveTo>
                    <a:pt x="329772" y="178075"/>
                  </a:moveTo>
                  <a:lnTo>
                    <a:pt x="320319" y="193577"/>
                  </a:lnTo>
                  <a:cubicBezTo>
                    <a:pt x="317305" y="198522"/>
                    <a:pt x="316139" y="204396"/>
                    <a:pt x="317039" y="210118"/>
                  </a:cubicBezTo>
                  <a:lnTo>
                    <a:pt x="319856" y="228022"/>
                  </a:lnTo>
                  <a:cubicBezTo>
                    <a:pt x="320448" y="231788"/>
                    <a:pt x="318901" y="235519"/>
                    <a:pt x="315819" y="237761"/>
                  </a:cubicBezTo>
                  <a:lnTo>
                    <a:pt x="301168" y="248417"/>
                  </a:lnTo>
                  <a:cubicBezTo>
                    <a:pt x="296479" y="251829"/>
                    <a:pt x="293143" y="256812"/>
                    <a:pt x="291779" y="262449"/>
                  </a:cubicBezTo>
                  <a:lnTo>
                    <a:pt x="287513" y="280078"/>
                  </a:lnTo>
                  <a:cubicBezTo>
                    <a:pt x="286618" y="283774"/>
                    <a:pt x="283767" y="286625"/>
                    <a:pt x="280071" y="287520"/>
                  </a:cubicBezTo>
                  <a:lnTo>
                    <a:pt x="262442" y="291786"/>
                  </a:lnTo>
                  <a:cubicBezTo>
                    <a:pt x="256804" y="293150"/>
                    <a:pt x="251820" y="296485"/>
                    <a:pt x="248408" y="301175"/>
                  </a:cubicBezTo>
                  <a:lnTo>
                    <a:pt x="237754" y="315822"/>
                  </a:lnTo>
                  <a:cubicBezTo>
                    <a:pt x="235513" y="318906"/>
                    <a:pt x="231782" y="320451"/>
                    <a:pt x="228015" y="319858"/>
                  </a:cubicBezTo>
                  <a:lnTo>
                    <a:pt x="210116" y="317041"/>
                  </a:lnTo>
                  <a:cubicBezTo>
                    <a:pt x="204393" y="316141"/>
                    <a:pt x="198518" y="317306"/>
                    <a:pt x="193572" y="320321"/>
                  </a:cubicBezTo>
                  <a:lnTo>
                    <a:pt x="178074" y="329772"/>
                  </a:lnTo>
                  <a:cubicBezTo>
                    <a:pt x="174831" y="331749"/>
                    <a:pt x="170799" y="331749"/>
                    <a:pt x="167557" y="329772"/>
                  </a:cubicBezTo>
                  <a:lnTo>
                    <a:pt x="152056" y="320320"/>
                  </a:lnTo>
                  <a:cubicBezTo>
                    <a:pt x="148201" y="317969"/>
                    <a:pt x="143781" y="316744"/>
                    <a:pt x="139309" y="316744"/>
                  </a:cubicBezTo>
                  <a:cubicBezTo>
                    <a:pt x="138044" y="316744"/>
                    <a:pt x="136774" y="316842"/>
                    <a:pt x="135514" y="317040"/>
                  </a:cubicBezTo>
                  <a:lnTo>
                    <a:pt x="117608" y="319857"/>
                  </a:lnTo>
                  <a:cubicBezTo>
                    <a:pt x="113842" y="320450"/>
                    <a:pt x="110112" y="318902"/>
                    <a:pt x="107870" y="315821"/>
                  </a:cubicBezTo>
                  <a:lnTo>
                    <a:pt x="97213" y="301170"/>
                  </a:lnTo>
                  <a:cubicBezTo>
                    <a:pt x="93802" y="296481"/>
                    <a:pt x="88818" y="293145"/>
                    <a:pt x="83182" y="291781"/>
                  </a:cubicBezTo>
                  <a:lnTo>
                    <a:pt x="65553" y="287515"/>
                  </a:lnTo>
                  <a:cubicBezTo>
                    <a:pt x="61857" y="286620"/>
                    <a:pt x="59005" y="283769"/>
                    <a:pt x="58111" y="280073"/>
                  </a:cubicBezTo>
                  <a:lnTo>
                    <a:pt x="53845" y="262445"/>
                  </a:lnTo>
                  <a:cubicBezTo>
                    <a:pt x="52481" y="256807"/>
                    <a:pt x="49147" y="251822"/>
                    <a:pt x="44455" y="248410"/>
                  </a:cubicBezTo>
                  <a:lnTo>
                    <a:pt x="29809" y="237756"/>
                  </a:lnTo>
                  <a:cubicBezTo>
                    <a:pt x="26727" y="235514"/>
                    <a:pt x="25180" y="231781"/>
                    <a:pt x="25773" y="228016"/>
                  </a:cubicBezTo>
                  <a:lnTo>
                    <a:pt x="28590" y="210117"/>
                  </a:lnTo>
                  <a:cubicBezTo>
                    <a:pt x="29491" y="204395"/>
                    <a:pt x="28326" y="198520"/>
                    <a:pt x="25310" y="193574"/>
                  </a:cubicBezTo>
                  <a:lnTo>
                    <a:pt x="15860" y="178074"/>
                  </a:lnTo>
                  <a:cubicBezTo>
                    <a:pt x="13882" y="174831"/>
                    <a:pt x="13882" y="170800"/>
                    <a:pt x="15860" y="167558"/>
                  </a:cubicBezTo>
                  <a:lnTo>
                    <a:pt x="25312" y="152056"/>
                  </a:lnTo>
                  <a:cubicBezTo>
                    <a:pt x="28327" y="147111"/>
                    <a:pt x="29492" y="141237"/>
                    <a:pt x="28592" y="135515"/>
                  </a:cubicBezTo>
                  <a:lnTo>
                    <a:pt x="25775" y="117610"/>
                  </a:lnTo>
                  <a:cubicBezTo>
                    <a:pt x="25183" y="113845"/>
                    <a:pt x="26731" y="110114"/>
                    <a:pt x="29812" y="107872"/>
                  </a:cubicBezTo>
                  <a:lnTo>
                    <a:pt x="44463" y="97215"/>
                  </a:lnTo>
                  <a:cubicBezTo>
                    <a:pt x="49153" y="93804"/>
                    <a:pt x="52488" y="88820"/>
                    <a:pt x="53852" y="83184"/>
                  </a:cubicBezTo>
                  <a:lnTo>
                    <a:pt x="58119" y="65555"/>
                  </a:lnTo>
                  <a:cubicBezTo>
                    <a:pt x="59013" y="61859"/>
                    <a:pt x="61864" y="59007"/>
                    <a:pt x="65561" y="58113"/>
                  </a:cubicBezTo>
                  <a:lnTo>
                    <a:pt x="83190" y="53847"/>
                  </a:lnTo>
                  <a:cubicBezTo>
                    <a:pt x="88827" y="52483"/>
                    <a:pt x="93811" y="49148"/>
                    <a:pt x="97222" y="44457"/>
                  </a:cubicBezTo>
                  <a:lnTo>
                    <a:pt x="107876" y="29810"/>
                  </a:lnTo>
                  <a:cubicBezTo>
                    <a:pt x="110118" y="26728"/>
                    <a:pt x="113849" y="25180"/>
                    <a:pt x="117616" y="25774"/>
                  </a:cubicBezTo>
                  <a:lnTo>
                    <a:pt x="135515" y="28591"/>
                  </a:lnTo>
                  <a:cubicBezTo>
                    <a:pt x="141238" y="29493"/>
                    <a:pt x="147113" y="28326"/>
                    <a:pt x="152058" y="25311"/>
                  </a:cubicBezTo>
                  <a:lnTo>
                    <a:pt x="167557" y="15860"/>
                  </a:lnTo>
                  <a:cubicBezTo>
                    <a:pt x="170800" y="13883"/>
                    <a:pt x="174831" y="13883"/>
                    <a:pt x="178073" y="15860"/>
                  </a:cubicBezTo>
                  <a:lnTo>
                    <a:pt x="193575" y="25312"/>
                  </a:lnTo>
                  <a:cubicBezTo>
                    <a:pt x="198520" y="28328"/>
                    <a:pt x="204396" y="29494"/>
                    <a:pt x="210117" y="28592"/>
                  </a:cubicBezTo>
                  <a:lnTo>
                    <a:pt x="228022" y="25775"/>
                  </a:lnTo>
                  <a:cubicBezTo>
                    <a:pt x="231787" y="25185"/>
                    <a:pt x="235519" y="26731"/>
                    <a:pt x="237761" y="29812"/>
                  </a:cubicBezTo>
                  <a:lnTo>
                    <a:pt x="248417" y="44463"/>
                  </a:lnTo>
                  <a:cubicBezTo>
                    <a:pt x="251829" y="49152"/>
                    <a:pt x="256812" y="52487"/>
                    <a:pt x="262449" y="53851"/>
                  </a:cubicBezTo>
                  <a:lnTo>
                    <a:pt x="280078" y="58118"/>
                  </a:lnTo>
                  <a:cubicBezTo>
                    <a:pt x="283773" y="59013"/>
                    <a:pt x="286625" y="61864"/>
                    <a:pt x="287520" y="65560"/>
                  </a:cubicBezTo>
                  <a:lnTo>
                    <a:pt x="291786" y="83188"/>
                  </a:lnTo>
                  <a:cubicBezTo>
                    <a:pt x="293150" y="88826"/>
                    <a:pt x="296484" y="93811"/>
                    <a:pt x="301175" y="97223"/>
                  </a:cubicBezTo>
                  <a:lnTo>
                    <a:pt x="315822" y="107876"/>
                  </a:lnTo>
                  <a:cubicBezTo>
                    <a:pt x="318904" y="110118"/>
                    <a:pt x="320451" y="113851"/>
                    <a:pt x="319858" y="117616"/>
                  </a:cubicBezTo>
                  <a:lnTo>
                    <a:pt x="317041" y="135515"/>
                  </a:lnTo>
                  <a:cubicBezTo>
                    <a:pt x="316141" y="141237"/>
                    <a:pt x="317305" y="147112"/>
                    <a:pt x="320321" y="152058"/>
                  </a:cubicBezTo>
                  <a:lnTo>
                    <a:pt x="329772" y="167558"/>
                  </a:lnTo>
                  <a:cubicBezTo>
                    <a:pt x="331750" y="170801"/>
                    <a:pt x="331750" y="174832"/>
                    <a:pt x="329772" y="178075"/>
                  </a:cubicBezTo>
                  <a:close/>
                </a:path>
              </a:pathLst>
            </a:custGeom>
            <a:grpFill/>
            <a:ln w="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F5B7784-3B0B-4058-B2F6-6D9E4CA87304}"/>
                </a:ext>
              </a:extLst>
            </p:cNvPr>
            <p:cNvSpPr/>
            <p:nvPr/>
          </p:nvSpPr>
          <p:spPr>
            <a:xfrm>
              <a:off x="5466633" y="2750473"/>
              <a:ext cx="169165" cy="162042"/>
            </a:xfrm>
            <a:custGeom>
              <a:avLst/>
              <a:gdLst>
                <a:gd name="connsiteX0" fmla="*/ 168779 w 169164"/>
                <a:gd name="connsiteY0" fmla="*/ 61076 h 162041"/>
                <a:gd name="connsiteX1" fmla="*/ 157962 w 169164"/>
                <a:gd name="connsiteY1" fmla="*/ 52196 h 162041"/>
                <a:gd name="connsiteX2" fmla="*/ 114735 w 169164"/>
                <a:gd name="connsiteY2" fmla="*/ 47070 h 162041"/>
                <a:gd name="connsiteX3" fmla="*/ 96503 w 169164"/>
                <a:gd name="connsiteY3" fmla="*/ 7544 h 162041"/>
                <a:gd name="connsiteX4" fmla="*/ 84715 w 169164"/>
                <a:gd name="connsiteY4" fmla="*/ 0 h 162041"/>
                <a:gd name="connsiteX5" fmla="*/ 72927 w 169164"/>
                <a:gd name="connsiteY5" fmla="*/ 7544 h 162041"/>
                <a:gd name="connsiteX6" fmla="*/ 54694 w 169164"/>
                <a:gd name="connsiteY6" fmla="*/ 47071 h 162041"/>
                <a:gd name="connsiteX7" fmla="*/ 11468 w 169164"/>
                <a:gd name="connsiteY7" fmla="*/ 52197 h 162041"/>
                <a:gd name="connsiteX8" fmla="*/ 651 w 169164"/>
                <a:gd name="connsiteY8" fmla="*/ 61077 h 162041"/>
                <a:gd name="connsiteX9" fmla="*/ 4182 w 169164"/>
                <a:gd name="connsiteY9" fmla="*/ 74617 h 162041"/>
                <a:gd name="connsiteX10" fmla="*/ 36141 w 169164"/>
                <a:gd name="connsiteY10" fmla="*/ 104172 h 162041"/>
                <a:gd name="connsiteX11" fmla="*/ 27658 w 169164"/>
                <a:gd name="connsiteY11" fmla="*/ 146867 h 162041"/>
                <a:gd name="connsiteX12" fmla="*/ 32761 w 169164"/>
                <a:gd name="connsiteY12" fmla="*/ 159898 h 162041"/>
                <a:gd name="connsiteX13" fmla="*/ 40373 w 169164"/>
                <a:gd name="connsiteY13" fmla="*/ 162401 h 162041"/>
                <a:gd name="connsiteX14" fmla="*/ 46730 w 169164"/>
                <a:gd name="connsiteY14" fmla="*/ 160723 h 162041"/>
                <a:gd name="connsiteX15" fmla="*/ 84714 w 169164"/>
                <a:gd name="connsiteY15" fmla="*/ 139463 h 162041"/>
                <a:gd name="connsiteX16" fmla="*/ 122698 w 169164"/>
                <a:gd name="connsiteY16" fmla="*/ 160723 h 162041"/>
                <a:gd name="connsiteX17" fmla="*/ 136668 w 169164"/>
                <a:gd name="connsiteY17" fmla="*/ 159899 h 162041"/>
                <a:gd name="connsiteX18" fmla="*/ 141771 w 169164"/>
                <a:gd name="connsiteY18" fmla="*/ 146867 h 162041"/>
                <a:gd name="connsiteX19" fmla="*/ 133287 w 169164"/>
                <a:gd name="connsiteY19" fmla="*/ 104172 h 162041"/>
                <a:gd name="connsiteX20" fmla="*/ 165246 w 169164"/>
                <a:gd name="connsiteY20" fmla="*/ 74618 h 162041"/>
                <a:gd name="connsiteX21" fmla="*/ 168779 w 169164"/>
                <a:gd name="connsiteY21" fmla="*/ 61076 h 162041"/>
                <a:gd name="connsiteX22" fmla="*/ 120581 w 169164"/>
                <a:gd name="connsiteY22" fmla="*/ 96354 h 162041"/>
                <a:gd name="connsiteX23" fmla="*/ 118413 w 169164"/>
                <a:gd name="connsiteY23" fmla="*/ 103028 h 162041"/>
                <a:gd name="connsiteX24" fmla="*/ 127093 w 169164"/>
                <a:gd name="connsiteY24" fmla="*/ 146718 h 162041"/>
                <a:gd name="connsiteX25" fmla="*/ 88223 w 169164"/>
                <a:gd name="connsiteY25" fmla="*/ 124961 h 162041"/>
                <a:gd name="connsiteX26" fmla="*/ 84714 w 169164"/>
                <a:gd name="connsiteY26" fmla="*/ 124046 h 162041"/>
                <a:gd name="connsiteX27" fmla="*/ 81205 w 169164"/>
                <a:gd name="connsiteY27" fmla="*/ 124961 h 162041"/>
                <a:gd name="connsiteX28" fmla="*/ 42335 w 169164"/>
                <a:gd name="connsiteY28" fmla="*/ 146718 h 162041"/>
                <a:gd name="connsiteX29" fmla="*/ 51016 w 169164"/>
                <a:gd name="connsiteY29" fmla="*/ 103028 h 162041"/>
                <a:gd name="connsiteX30" fmla="*/ 48847 w 169164"/>
                <a:gd name="connsiteY30" fmla="*/ 96354 h 162041"/>
                <a:gd name="connsiteX31" fmla="*/ 16143 w 169164"/>
                <a:gd name="connsiteY31" fmla="*/ 66110 h 162041"/>
                <a:gd name="connsiteX32" fmla="*/ 60380 w 169164"/>
                <a:gd name="connsiteY32" fmla="*/ 60865 h 162041"/>
                <a:gd name="connsiteX33" fmla="*/ 66058 w 169164"/>
                <a:gd name="connsiteY33" fmla="*/ 56740 h 162041"/>
                <a:gd name="connsiteX34" fmla="*/ 84715 w 169164"/>
                <a:gd name="connsiteY34" fmla="*/ 16291 h 162041"/>
                <a:gd name="connsiteX35" fmla="*/ 103372 w 169164"/>
                <a:gd name="connsiteY35" fmla="*/ 56740 h 162041"/>
                <a:gd name="connsiteX36" fmla="*/ 109050 w 169164"/>
                <a:gd name="connsiteY36" fmla="*/ 60865 h 162041"/>
                <a:gd name="connsiteX37" fmla="*/ 153285 w 169164"/>
                <a:gd name="connsiteY37" fmla="*/ 66110 h 162041"/>
                <a:gd name="connsiteX38" fmla="*/ 120581 w 169164"/>
                <a:gd name="connsiteY38" fmla="*/ 96354 h 16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69164" h="162041">
                  <a:moveTo>
                    <a:pt x="168779" y="61076"/>
                  </a:moveTo>
                  <a:cubicBezTo>
                    <a:pt x="167196" y="56203"/>
                    <a:pt x="163051" y="52800"/>
                    <a:pt x="157962" y="52196"/>
                  </a:cubicBezTo>
                  <a:lnTo>
                    <a:pt x="114735" y="47070"/>
                  </a:lnTo>
                  <a:lnTo>
                    <a:pt x="96503" y="7544"/>
                  </a:lnTo>
                  <a:cubicBezTo>
                    <a:pt x="94356" y="2891"/>
                    <a:pt x="89840" y="0"/>
                    <a:pt x="84715" y="0"/>
                  </a:cubicBezTo>
                  <a:cubicBezTo>
                    <a:pt x="79591" y="0"/>
                    <a:pt x="75073" y="2891"/>
                    <a:pt x="72927" y="7544"/>
                  </a:cubicBezTo>
                  <a:lnTo>
                    <a:pt x="54694" y="47071"/>
                  </a:lnTo>
                  <a:lnTo>
                    <a:pt x="11468" y="52197"/>
                  </a:lnTo>
                  <a:cubicBezTo>
                    <a:pt x="6378" y="52801"/>
                    <a:pt x="2233" y="56204"/>
                    <a:pt x="651" y="61077"/>
                  </a:cubicBezTo>
                  <a:cubicBezTo>
                    <a:pt x="-932" y="65948"/>
                    <a:pt x="421" y="71138"/>
                    <a:pt x="4182" y="74617"/>
                  </a:cubicBezTo>
                  <a:lnTo>
                    <a:pt x="36141" y="104172"/>
                  </a:lnTo>
                  <a:lnTo>
                    <a:pt x="27658" y="146867"/>
                  </a:lnTo>
                  <a:cubicBezTo>
                    <a:pt x="26659" y="151894"/>
                    <a:pt x="28615" y="156887"/>
                    <a:pt x="32761" y="159898"/>
                  </a:cubicBezTo>
                  <a:cubicBezTo>
                    <a:pt x="35048" y="161559"/>
                    <a:pt x="37702" y="162401"/>
                    <a:pt x="40373" y="162401"/>
                  </a:cubicBezTo>
                  <a:cubicBezTo>
                    <a:pt x="42545" y="162401"/>
                    <a:pt x="44726" y="161845"/>
                    <a:pt x="46730" y="160723"/>
                  </a:cubicBezTo>
                  <a:lnTo>
                    <a:pt x="84714" y="139463"/>
                  </a:lnTo>
                  <a:lnTo>
                    <a:pt x="122698" y="160723"/>
                  </a:lnTo>
                  <a:cubicBezTo>
                    <a:pt x="127170" y="163227"/>
                    <a:pt x="132522" y="162911"/>
                    <a:pt x="136668" y="159899"/>
                  </a:cubicBezTo>
                  <a:cubicBezTo>
                    <a:pt x="140814" y="156887"/>
                    <a:pt x="142770" y="151893"/>
                    <a:pt x="141771" y="146867"/>
                  </a:cubicBezTo>
                  <a:lnTo>
                    <a:pt x="133287" y="104172"/>
                  </a:lnTo>
                  <a:lnTo>
                    <a:pt x="165246" y="74618"/>
                  </a:lnTo>
                  <a:cubicBezTo>
                    <a:pt x="169009" y="71139"/>
                    <a:pt x="170362" y="65950"/>
                    <a:pt x="168779" y="61076"/>
                  </a:cubicBezTo>
                  <a:close/>
                  <a:moveTo>
                    <a:pt x="120581" y="96354"/>
                  </a:moveTo>
                  <a:cubicBezTo>
                    <a:pt x="118747" y="98050"/>
                    <a:pt x="117926" y="100578"/>
                    <a:pt x="118413" y="103028"/>
                  </a:cubicBezTo>
                  <a:lnTo>
                    <a:pt x="127093" y="146718"/>
                  </a:lnTo>
                  <a:lnTo>
                    <a:pt x="88223" y="124961"/>
                  </a:lnTo>
                  <a:cubicBezTo>
                    <a:pt x="87133" y="124351"/>
                    <a:pt x="85924" y="124046"/>
                    <a:pt x="84714" y="124046"/>
                  </a:cubicBezTo>
                  <a:cubicBezTo>
                    <a:pt x="83504" y="124046"/>
                    <a:pt x="82296" y="124350"/>
                    <a:pt x="81205" y="124961"/>
                  </a:cubicBezTo>
                  <a:lnTo>
                    <a:pt x="42335" y="146718"/>
                  </a:lnTo>
                  <a:lnTo>
                    <a:pt x="51016" y="103028"/>
                  </a:lnTo>
                  <a:cubicBezTo>
                    <a:pt x="51503" y="100577"/>
                    <a:pt x="50682" y="98050"/>
                    <a:pt x="48847" y="96354"/>
                  </a:cubicBezTo>
                  <a:lnTo>
                    <a:pt x="16143" y="66110"/>
                  </a:lnTo>
                  <a:lnTo>
                    <a:pt x="60380" y="60865"/>
                  </a:lnTo>
                  <a:cubicBezTo>
                    <a:pt x="62861" y="60571"/>
                    <a:pt x="65011" y="59008"/>
                    <a:pt x="66058" y="56740"/>
                  </a:cubicBezTo>
                  <a:lnTo>
                    <a:pt x="84715" y="16291"/>
                  </a:lnTo>
                  <a:lnTo>
                    <a:pt x="103372" y="56740"/>
                  </a:lnTo>
                  <a:cubicBezTo>
                    <a:pt x="104419" y="59008"/>
                    <a:pt x="106568" y="60571"/>
                    <a:pt x="109050" y="60865"/>
                  </a:cubicBezTo>
                  <a:lnTo>
                    <a:pt x="153285" y="66110"/>
                  </a:lnTo>
                  <a:lnTo>
                    <a:pt x="120581" y="96354"/>
                  </a:lnTo>
                  <a:close/>
                </a:path>
              </a:pathLst>
            </a:custGeom>
            <a:grpFill/>
            <a:ln w="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1" name="Graphic 95">
            <a:extLst>
              <a:ext uri="{FF2B5EF4-FFF2-40B4-BE49-F238E27FC236}">
                <a16:creationId xmlns:a16="http://schemas.microsoft.com/office/drawing/2014/main" id="{A8CDFAD1-B3E8-49EF-A7A5-686A22CB3656}"/>
              </a:ext>
            </a:extLst>
          </p:cNvPr>
          <p:cNvGrpSpPr/>
          <p:nvPr/>
        </p:nvGrpSpPr>
        <p:grpSpPr>
          <a:xfrm>
            <a:off x="6158127" y="3824683"/>
            <a:ext cx="343368" cy="343368"/>
            <a:chOff x="2314575" y="1171575"/>
            <a:chExt cx="4514850" cy="4514850"/>
          </a:xfrm>
          <a:solidFill>
            <a:schemeClr val="bg1"/>
          </a:solidFill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B9E5A80-11A9-4058-8C52-969E0085B16A}"/>
                </a:ext>
              </a:extLst>
            </p:cNvPr>
            <p:cNvSpPr/>
            <p:nvPr/>
          </p:nvSpPr>
          <p:spPr>
            <a:xfrm>
              <a:off x="2317857" y="1432617"/>
              <a:ext cx="4229100" cy="4248150"/>
            </a:xfrm>
            <a:custGeom>
              <a:avLst/>
              <a:gdLst>
                <a:gd name="connsiteX0" fmla="*/ 3563412 w 4229100"/>
                <a:gd name="connsiteY0" fmla="*/ 2534603 h 4248150"/>
                <a:gd name="connsiteX1" fmla="*/ 3241467 w 4229100"/>
                <a:gd name="connsiteY1" fmla="*/ 2386965 h 4248150"/>
                <a:gd name="connsiteX2" fmla="*/ 2915712 w 4229100"/>
                <a:gd name="connsiteY2" fmla="*/ 2533650 h 4248150"/>
                <a:gd name="connsiteX3" fmla="*/ 2614722 w 4229100"/>
                <a:gd name="connsiteY3" fmla="*/ 2833688 h 4248150"/>
                <a:gd name="connsiteX4" fmla="*/ 2541380 w 4229100"/>
                <a:gd name="connsiteY4" fmla="*/ 2795588 h 4248150"/>
                <a:gd name="connsiteX5" fmla="*/ 2447082 w 4229100"/>
                <a:gd name="connsiteY5" fmla="*/ 2745105 h 4248150"/>
                <a:gd name="connsiteX6" fmla="*/ 1663174 w 4229100"/>
                <a:gd name="connsiteY6" fmla="*/ 2030730 h 4248150"/>
                <a:gd name="connsiteX7" fmla="*/ 1405999 w 4229100"/>
                <a:gd name="connsiteY7" fmla="*/ 1624965 h 4248150"/>
                <a:gd name="connsiteX8" fmla="*/ 1626980 w 4229100"/>
                <a:gd name="connsiteY8" fmla="*/ 1407795 h 4248150"/>
                <a:gd name="connsiteX9" fmla="*/ 1706989 w 4229100"/>
                <a:gd name="connsiteY9" fmla="*/ 1326833 h 4248150"/>
                <a:gd name="connsiteX10" fmla="*/ 1706989 w 4229100"/>
                <a:gd name="connsiteY10" fmla="*/ 667702 h 4248150"/>
                <a:gd name="connsiteX11" fmla="*/ 1446957 w 4229100"/>
                <a:gd name="connsiteY11" fmla="*/ 407670 h 4248150"/>
                <a:gd name="connsiteX12" fmla="*/ 1358374 w 4229100"/>
                <a:gd name="connsiteY12" fmla="*/ 317183 h 4248150"/>
                <a:gd name="connsiteX13" fmla="*/ 1179304 w 4229100"/>
                <a:gd name="connsiteY13" fmla="*/ 140017 h 4248150"/>
                <a:gd name="connsiteX14" fmla="*/ 860217 w 4229100"/>
                <a:gd name="connsiteY14" fmla="*/ 0 h 4248150"/>
                <a:gd name="connsiteX15" fmla="*/ 536367 w 4229100"/>
                <a:gd name="connsiteY15" fmla="*/ 140017 h 4248150"/>
                <a:gd name="connsiteX16" fmla="*/ 534462 w 4229100"/>
                <a:gd name="connsiteY16" fmla="*/ 141923 h 4248150"/>
                <a:gd name="connsiteX17" fmla="*/ 210612 w 4229100"/>
                <a:gd name="connsiteY17" fmla="*/ 468630 h 4248150"/>
                <a:gd name="connsiteX18" fmla="*/ 3919 w 4229100"/>
                <a:gd name="connsiteY18" fmla="*/ 911543 h 4248150"/>
                <a:gd name="connsiteX19" fmla="*/ 125839 w 4229100"/>
                <a:gd name="connsiteY19" fmla="*/ 1618298 h 4248150"/>
                <a:gd name="connsiteX20" fmla="*/ 854502 w 4229100"/>
                <a:gd name="connsiteY20" fmla="*/ 2833688 h 4248150"/>
                <a:gd name="connsiteX21" fmla="*/ 2347069 w 4229100"/>
                <a:gd name="connsiteY21" fmla="*/ 4002405 h 4248150"/>
                <a:gd name="connsiteX22" fmla="*/ 3185270 w 4229100"/>
                <a:gd name="connsiteY22" fmla="*/ 4250055 h 4248150"/>
                <a:gd name="connsiteX23" fmla="*/ 3245277 w 4229100"/>
                <a:gd name="connsiteY23" fmla="*/ 4251960 h 4248150"/>
                <a:gd name="connsiteX24" fmla="*/ 3794870 w 4229100"/>
                <a:gd name="connsiteY24" fmla="*/ 4015740 h 4248150"/>
                <a:gd name="connsiteX25" fmla="*/ 3798680 w 4229100"/>
                <a:gd name="connsiteY25" fmla="*/ 4010978 h 4248150"/>
                <a:gd name="connsiteX26" fmla="*/ 3965367 w 4229100"/>
                <a:gd name="connsiteY26" fmla="*/ 3838575 h 4248150"/>
                <a:gd name="connsiteX27" fmla="*/ 4089192 w 4229100"/>
                <a:gd name="connsiteY27" fmla="*/ 3715703 h 4248150"/>
                <a:gd name="connsiteX28" fmla="*/ 4233020 w 4229100"/>
                <a:gd name="connsiteY28" fmla="*/ 3386138 h 4248150"/>
                <a:gd name="connsiteX29" fmla="*/ 4086334 w 4229100"/>
                <a:gd name="connsiteY29" fmla="*/ 3059430 h 4248150"/>
                <a:gd name="connsiteX30" fmla="*/ 3563412 w 4229100"/>
                <a:gd name="connsiteY30" fmla="*/ 2534603 h 4248150"/>
                <a:gd name="connsiteX31" fmla="*/ 3904407 w 4229100"/>
                <a:gd name="connsiteY31" fmla="*/ 3537585 h 4248150"/>
                <a:gd name="connsiteX32" fmla="*/ 3904407 w 4229100"/>
                <a:gd name="connsiteY32" fmla="*/ 3537585 h 4248150"/>
                <a:gd name="connsiteX33" fmla="*/ 3788202 w 4229100"/>
                <a:gd name="connsiteY33" fmla="*/ 3653790 h 4248150"/>
                <a:gd name="connsiteX34" fmla="*/ 3604370 w 4229100"/>
                <a:gd name="connsiteY34" fmla="*/ 3844290 h 4248150"/>
                <a:gd name="connsiteX35" fmla="*/ 3246230 w 4229100"/>
                <a:gd name="connsiteY35" fmla="*/ 3995738 h 4248150"/>
                <a:gd name="connsiteX36" fmla="*/ 3202415 w 4229100"/>
                <a:gd name="connsiteY36" fmla="*/ 3994785 h 4248150"/>
                <a:gd name="connsiteX37" fmla="*/ 2459465 w 4229100"/>
                <a:gd name="connsiteY37" fmla="*/ 3771900 h 4248150"/>
                <a:gd name="connsiteX38" fmla="*/ 1053574 w 4229100"/>
                <a:gd name="connsiteY38" fmla="*/ 2670810 h 4248150"/>
                <a:gd name="connsiteX39" fmla="*/ 367774 w 4229100"/>
                <a:gd name="connsiteY39" fmla="*/ 1528763 h 4248150"/>
                <a:gd name="connsiteX40" fmla="*/ 261094 w 4229100"/>
                <a:gd name="connsiteY40" fmla="*/ 932498 h 4248150"/>
                <a:gd name="connsiteX41" fmla="*/ 392539 w 4229100"/>
                <a:gd name="connsiteY41" fmla="*/ 649605 h 4248150"/>
                <a:gd name="connsiteX42" fmla="*/ 717342 w 4229100"/>
                <a:gd name="connsiteY42" fmla="*/ 324803 h 4248150"/>
                <a:gd name="connsiteX43" fmla="*/ 862122 w 4229100"/>
                <a:gd name="connsiteY43" fmla="*/ 257175 h 4248150"/>
                <a:gd name="connsiteX44" fmla="*/ 1001187 w 4229100"/>
                <a:gd name="connsiteY44" fmla="*/ 323850 h 4248150"/>
                <a:gd name="connsiteX45" fmla="*/ 1004044 w 4229100"/>
                <a:gd name="connsiteY45" fmla="*/ 326708 h 4248150"/>
                <a:gd name="connsiteX46" fmla="*/ 1175494 w 4229100"/>
                <a:gd name="connsiteY46" fmla="*/ 497205 h 4248150"/>
                <a:gd name="connsiteX47" fmla="*/ 1265982 w 4229100"/>
                <a:gd name="connsiteY47" fmla="*/ 589598 h 4248150"/>
                <a:gd name="connsiteX48" fmla="*/ 1526014 w 4229100"/>
                <a:gd name="connsiteY48" fmla="*/ 849630 h 4248150"/>
                <a:gd name="connsiteX49" fmla="*/ 1526014 w 4229100"/>
                <a:gd name="connsiteY49" fmla="*/ 1144905 h 4248150"/>
                <a:gd name="connsiteX50" fmla="*/ 1444099 w 4229100"/>
                <a:gd name="connsiteY50" fmla="*/ 1226820 h 4248150"/>
                <a:gd name="connsiteX51" fmla="*/ 1205022 w 4229100"/>
                <a:gd name="connsiteY51" fmla="*/ 1459230 h 4248150"/>
                <a:gd name="connsiteX52" fmla="*/ 1200259 w 4229100"/>
                <a:gd name="connsiteY52" fmla="*/ 1463993 h 4248150"/>
                <a:gd name="connsiteX53" fmla="*/ 1150729 w 4229100"/>
                <a:gd name="connsiteY53" fmla="*/ 1680210 h 4248150"/>
                <a:gd name="connsiteX54" fmla="*/ 1153587 w 4229100"/>
                <a:gd name="connsiteY54" fmla="*/ 1688783 h 4248150"/>
                <a:gd name="connsiteX55" fmla="*/ 1461244 w 4229100"/>
                <a:gd name="connsiteY55" fmla="*/ 2190750 h 4248150"/>
                <a:gd name="connsiteX56" fmla="*/ 1462197 w 4229100"/>
                <a:gd name="connsiteY56" fmla="*/ 2191703 h 4248150"/>
                <a:gd name="connsiteX57" fmla="*/ 2308017 w 4229100"/>
                <a:gd name="connsiteY57" fmla="*/ 2961323 h 4248150"/>
                <a:gd name="connsiteX58" fmla="*/ 2425174 w 4229100"/>
                <a:gd name="connsiteY58" fmla="*/ 3025140 h 4248150"/>
                <a:gd name="connsiteX59" fmla="*/ 2519472 w 4229100"/>
                <a:gd name="connsiteY59" fmla="*/ 3075623 h 4248150"/>
                <a:gd name="connsiteX60" fmla="*/ 2530902 w 4229100"/>
                <a:gd name="connsiteY60" fmla="*/ 3082290 h 4248150"/>
                <a:gd name="connsiteX61" fmla="*/ 2625199 w 4229100"/>
                <a:gd name="connsiteY61" fmla="*/ 3106103 h 4248150"/>
                <a:gd name="connsiteX62" fmla="*/ 2769980 w 4229100"/>
                <a:gd name="connsiteY62" fmla="*/ 3040380 h 4248150"/>
                <a:gd name="connsiteX63" fmla="*/ 3095734 w 4229100"/>
                <a:gd name="connsiteY63" fmla="*/ 2714625 h 4248150"/>
                <a:gd name="connsiteX64" fmla="*/ 3239562 w 4229100"/>
                <a:gd name="connsiteY64" fmla="*/ 2643188 h 4248150"/>
                <a:gd name="connsiteX65" fmla="*/ 3376722 w 4229100"/>
                <a:gd name="connsiteY65" fmla="*/ 2712720 h 4248150"/>
                <a:gd name="connsiteX66" fmla="*/ 3378627 w 4229100"/>
                <a:gd name="connsiteY66" fmla="*/ 2714625 h 4248150"/>
                <a:gd name="connsiteX67" fmla="*/ 3903455 w 4229100"/>
                <a:gd name="connsiteY67" fmla="*/ 3239453 h 4248150"/>
                <a:gd name="connsiteX68" fmla="*/ 3904407 w 4229100"/>
                <a:gd name="connsiteY68" fmla="*/ 3537585 h 424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229100" h="4248150">
                  <a:moveTo>
                    <a:pt x="3563412" y="2534603"/>
                  </a:moveTo>
                  <a:cubicBezTo>
                    <a:pt x="3471020" y="2438400"/>
                    <a:pt x="3359577" y="2386965"/>
                    <a:pt x="3241467" y="2386965"/>
                  </a:cubicBezTo>
                  <a:cubicBezTo>
                    <a:pt x="3124309" y="2386965"/>
                    <a:pt x="3011915" y="2437448"/>
                    <a:pt x="2915712" y="2533650"/>
                  </a:cubicBezTo>
                  <a:lnTo>
                    <a:pt x="2614722" y="2833688"/>
                  </a:lnTo>
                  <a:cubicBezTo>
                    <a:pt x="2589957" y="2820353"/>
                    <a:pt x="2565192" y="2807970"/>
                    <a:pt x="2541380" y="2795588"/>
                  </a:cubicBezTo>
                  <a:cubicBezTo>
                    <a:pt x="2507090" y="2778443"/>
                    <a:pt x="2474705" y="2762250"/>
                    <a:pt x="2447082" y="2745105"/>
                  </a:cubicBezTo>
                  <a:cubicBezTo>
                    <a:pt x="2165142" y="2566035"/>
                    <a:pt x="1908919" y="2332673"/>
                    <a:pt x="1663174" y="2030730"/>
                  </a:cubicBezTo>
                  <a:cubicBezTo>
                    <a:pt x="1544112" y="1880235"/>
                    <a:pt x="1464102" y="1753553"/>
                    <a:pt x="1405999" y="1624965"/>
                  </a:cubicBezTo>
                  <a:cubicBezTo>
                    <a:pt x="1484105" y="1553528"/>
                    <a:pt x="1556494" y="1479233"/>
                    <a:pt x="1626980" y="1407795"/>
                  </a:cubicBezTo>
                  <a:cubicBezTo>
                    <a:pt x="1653649" y="1381125"/>
                    <a:pt x="1680319" y="1353503"/>
                    <a:pt x="1706989" y="1326833"/>
                  </a:cubicBezTo>
                  <a:cubicBezTo>
                    <a:pt x="1907014" y="1126808"/>
                    <a:pt x="1907014" y="867727"/>
                    <a:pt x="1706989" y="667702"/>
                  </a:cubicBezTo>
                  <a:lnTo>
                    <a:pt x="1446957" y="407670"/>
                  </a:lnTo>
                  <a:cubicBezTo>
                    <a:pt x="1417430" y="378143"/>
                    <a:pt x="1386949" y="347662"/>
                    <a:pt x="1358374" y="317183"/>
                  </a:cubicBezTo>
                  <a:cubicBezTo>
                    <a:pt x="1301224" y="258128"/>
                    <a:pt x="1241217" y="197167"/>
                    <a:pt x="1179304" y="140017"/>
                  </a:cubicBezTo>
                  <a:cubicBezTo>
                    <a:pt x="1086912" y="48578"/>
                    <a:pt x="976422" y="0"/>
                    <a:pt x="860217" y="0"/>
                  </a:cubicBezTo>
                  <a:cubicBezTo>
                    <a:pt x="744012" y="0"/>
                    <a:pt x="631617" y="48578"/>
                    <a:pt x="536367" y="140017"/>
                  </a:cubicBezTo>
                  <a:cubicBezTo>
                    <a:pt x="535414" y="140970"/>
                    <a:pt x="535414" y="140970"/>
                    <a:pt x="534462" y="141923"/>
                  </a:cubicBezTo>
                  <a:lnTo>
                    <a:pt x="210612" y="468630"/>
                  </a:lnTo>
                  <a:cubicBezTo>
                    <a:pt x="88692" y="590550"/>
                    <a:pt x="19159" y="739140"/>
                    <a:pt x="3919" y="911543"/>
                  </a:cubicBezTo>
                  <a:cubicBezTo>
                    <a:pt x="-18941" y="1189673"/>
                    <a:pt x="62974" y="1448753"/>
                    <a:pt x="125839" y="1618298"/>
                  </a:cubicBezTo>
                  <a:cubicBezTo>
                    <a:pt x="280144" y="2034540"/>
                    <a:pt x="510649" y="2420303"/>
                    <a:pt x="854502" y="2833688"/>
                  </a:cubicBezTo>
                  <a:cubicBezTo>
                    <a:pt x="1271697" y="3331845"/>
                    <a:pt x="1773664" y="3725228"/>
                    <a:pt x="2347069" y="4002405"/>
                  </a:cubicBezTo>
                  <a:cubicBezTo>
                    <a:pt x="2566145" y="4106228"/>
                    <a:pt x="2858562" y="4229100"/>
                    <a:pt x="3185270" y="4250055"/>
                  </a:cubicBezTo>
                  <a:cubicBezTo>
                    <a:pt x="3205272" y="4251008"/>
                    <a:pt x="3226227" y="4251960"/>
                    <a:pt x="3245277" y="4251960"/>
                  </a:cubicBezTo>
                  <a:cubicBezTo>
                    <a:pt x="3465305" y="4251960"/>
                    <a:pt x="3650090" y="4172903"/>
                    <a:pt x="3794870" y="4015740"/>
                  </a:cubicBezTo>
                  <a:cubicBezTo>
                    <a:pt x="3795822" y="4013835"/>
                    <a:pt x="3797727" y="4012883"/>
                    <a:pt x="3798680" y="4010978"/>
                  </a:cubicBezTo>
                  <a:cubicBezTo>
                    <a:pt x="3848209" y="3950970"/>
                    <a:pt x="3905359" y="3896678"/>
                    <a:pt x="3965367" y="3838575"/>
                  </a:cubicBezTo>
                  <a:cubicBezTo>
                    <a:pt x="4006324" y="3799523"/>
                    <a:pt x="4048234" y="3758565"/>
                    <a:pt x="4089192" y="3715703"/>
                  </a:cubicBezTo>
                  <a:cubicBezTo>
                    <a:pt x="4183490" y="3617595"/>
                    <a:pt x="4233020" y="3503295"/>
                    <a:pt x="4233020" y="3386138"/>
                  </a:cubicBezTo>
                  <a:cubicBezTo>
                    <a:pt x="4233020" y="3268028"/>
                    <a:pt x="4182537" y="3154680"/>
                    <a:pt x="4086334" y="3059430"/>
                  </a:cubicBezTo>
                  <a:lnTo>
                    <a:pt x="3563412" y="2534603"/>
                  </a:lnTo>
                  <a:close/>
                  <a:moveTo>
                    <a:pt x="3904407" y="3537585"/>
                  </a:moveTo>
                  <a:cubicBezTo>
                    <a:pt x="3903455" y="3537585"/>
                    <a:pt x="3903455" y="3538538"/>
                    <a:pt x="3904407" y="3537585"/>
                  </a:cubicBezTo>
                  <a:cubicBezTo>
                    <a:pt x="3867259" y="3577590"/>
                    <a:pt x="3829159" y="3613785"/>
                    <a:pt x="3788202" y="3653790"/>
                  </a:cubicBezTo>
                  <a:cubicBezTo>
                    <a:pt x="3726290" y="3712845"/>
                    <a:pt x="3663424" y="3774758"/>
                    <a:pt x="3604370" y="3844290"/>
                  </a:cubicBezTo>
                  <a:cubicBezTo>
                    <a:pt x="3508167" y="3947160"/>
                    <a:pt x="3394820" y="3995738"/>
                    <a:pt x="3246230" y="3995738"/>
                  </a:cubicBezTo>
                  <a:cubicBezTo>
                    <a:pt x="3231942" y="3995738"/>
                    <a:pt x="3216702" y="3995738"/>
                    <a:pt x="3202415" y="3994785"/>
                  </a:cubicBezTo>
                  <a:cubicBezTo>
                    <a:pt x="2919522" y="3976688"/>
                    <a:pt x="2656632" y="3866198"/>
                    <a:pt x="2459465" y="3771900"/>
                  </a:cubicBezTo>
                  <a:cubicBezTo>
                    <a:pt x="1920349" y="3510915"/>
                    <a:pt x="1446957" y="3140393"/>
                    <a:pt x="1053574" y="2670810"/>
                  </a:cubicBezTo>
                  <a:cubicBezTo>
                    <a:pt x="728772" y="2279333"/>
                    <a:pt x="511602" y="1917383"/>
                    <a:pt x="367774" y="1528763"/>
                  </a:cubicBezTo>
                  <a:cubicBezTo>
                    <a:pt x="279192" y="1291590"/>
                    <a:pt x="246807" y="1106805"/>
                    <a:pt x="261094" y="932498"/>
                  </a:cubicBezTo>
                  <a:cubicBezTo>
                    <a:pt x="270619" y="821055"/>
                    <a:pt x="313482" y="728663"/>
                    <a:pt x="392539" y="649605"/>
                  </a:cubicBezTo>
                  <a:lnTo>
                    <a:pt x="717342" y="324803"/>
                  </a:lnTo>
                  <a:cubicBezTo>
                    <a:pt x="764014" y="280987"/>
                    <a:pt x="813544" y="257175"/>
                    <a:pt x="862122" y="257175"/>
                  </a:cubicBezTo>
                  <a:cubicBezTo>
                    <a:pt x="922129" y="257175"/>
                    <a:pt x="970707" y="293370"/>
                    <a:pt x="1001187" y="323850"/>
                  </a:cubicBezTo>
                  <a:cubicBezTo>
                    <a:pt x="1002139" y="324803"/>
                    <a:pt x="1003092" y="325755"/>
                    <a:pt x="1004044" y="326708"/>
                  </a:cubicBezTo>
                  <a:cubicBezTo>
                    <a:pt x="1062147" y="381000"/>
                    <a:pt x="1117392" y="437198"/>
                    <a:pt x="1175494" y="497205"/>
                  </a:cubicBezTo>
                  <a:cubicBezTo>
                    <a:pt x="1205022" y="527685"/>
                    <a:pt x="1235502" y="558165"/>
                    <a:pt x="1265982" y="589598"/>
                  </a:cubicBezTo>
                  <a:lnTo>
                    <a:pt x="1526014" y="849630"/>
                  </a:lnTo>
                  <a:cubicBezTo>
                    <a:pt x="1626980" y="950595"/>
                    <a:pt x="1626980" y="1043940"/>
                    <a:pt x="1526014" y="1144905"/>
                  </a:cubicBezTo>
                  <a:cubicBezTo>
                    <a:pt x="1498392" y="1172528"/>
                    <a:pt x="1471722" y="1200150"/>
                    <a:pt x="1444099" y="1226820"/>
                  </a:cubicBezTo>
                  <a:cubicBezTo>
                    <a:pt x="1364089" y="1308735"/>
                    <a:pt x="1287889" y="1384935"/>
                    <a:pt x="1205022" y="1459230"/>
                  </a:cubicBezTo>
                  <a:cubicBezTo>
                    <a:pt x="1203117" y="1461135"/>
                    <a:pt x="1201212" y="1462088"/>
                    <a:pt x="1200259" y="1463993"/>
                  </a:cubicBezTo>
                  <a:cubicBezTo>
                    <a:pt x="1118344" y="1545908"/>
                    <a:pt x="1133584" y="1625918"/>
                    <a:pt x="1150729" y="1680210"/>
                  </a:cubicBezTo>
                  <a:cubicBezTo>
                    <a:pt x="1151682" y="1683068"/>
                    <a:pt x="1152634" y="1685925"/>
                    <a:pt x="1153587" y="1688783"/>
                  </a:cubicBezTo>
                  <a:cubicBezTo>
                    <a:pt x="1221214" y="1852613"/>
                    <a:pt x="1316464" y="2006918"/>
                    <a:pt x="1461244" y="2190750"/>
                  </a:cubicBezTo>
                  <a:lnTo>
                    <a:pt x="1462197" y="2191703"/>
                  </a:lnTo>
                  <a:cubicBezTo>
                    <a:pt x="1725087" y="2515553"/>
                    <a:pt x="2002264" y="2767965"/>
                    <a:pt x="2308017" y="2961323"/>
                  </a:cubicBezTo>
                  <a:cubicBezTo>
                    <a:pt x="2347069" y="2986088"/>
                    <a:pt x="2387074" y="3006090"/>
                    <a:pt x="2425174" y="3025140"/>
                  </a:cubicBezTo>
                  <a:cubicBezTo>
                    <a:pt x="2459465" y="3042285"/>
                    <a:pt x="2491849" y="3058478"/>
                    <a:pt x="2519472" y="3075623"/>
                  </a:cubicBezTo>
                  <a:cubicBezTo>
                    <a:pt x="2523282" y="3077528"/>
                    <a:pt x="2527092" y="3080385"/>
                    <a:pt x="2530902" y="3082290"/>
                  </a:cubicBezTo>
                  <a:cubicBezTo>
                    <a:pt x="2563287" y="3098483"/>
                    <a:pt x="2593767" y="3106103"/>
                    <a:pt x="2625199" y="3106103"/>
                  </a:cubicBezTo>
                  <a:cubicBezTo>
                    <a:pt x="2704257" y="3106103"/>
                    <a:pt x="2753787" y="3056573"/>
                    <a:pt x="2769980" y="3040380"/>
                  </a:cubicBezTo>
                  <a:lnTo>
                    <a:pt x="3095734" y="2714625"/>
                  </a:lnTo>
                  <a:cubicBezTo>
                    <a:pt x="3128120" y="2682240"/>
                    <a:pt x="3179555" y="2643188"/>
                    <a:pt x="3239562" y="2643188"/>
                  </a:cubicBezTo>
                  <a:cubicBezTo>
                    <a:pt x="3298617" y="2643188"/>
                    <a:pt x="3347195" y="2680335"/>
                    <a:pt x="3376722" y="2712720"/>
                  </a:cubicBezTo>
                  <a:cubicBezTo>
                    <a:pt x="3377674" y="2713673"/>
                    <a:pt x="3377674" y="2713673"/>
                    <a:pt x="3378627" y="2714625"/>
                  </a:cubicBezTo>
                  <a:lnTo>
                    <a:pt x="3903455" y="3239453"/>
                  </a:lnTo>
                  <a:cubicBezTo>
                    <a:pt x="4001562" y="3336608"/>
                    <a:pt x="4001562" y="3436620"/>
                    <a:pt x="3904407" y="35375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AB0CB06-2986-4141-A06E-95B99414FE0F}"/>
                </a:ext>
              </a:extLst>
            </p:cNvPr>
            <p:cNvSpPr/>
            <p:nvPr/>
          </p:nvSpPr>
          <p:spPr>
            <a:xfrm>
              <a:off x="4647664" y="1990013"/>
              <a:ext cx="1352550" cy="1352550"/>
            </a:xfrm>
            <a:custGeom>
              <a:avLst/>
              <a:gdLst>
                <a:gd name="connsiteX0" fmla="*/ 105844 w 1352550"/>
                <a:gd name="connsiteY0" fmla="*/ 255087 h 1352550"/>
                <a:gd name="connsiteX1" fmla="*/ 763069 w 1352550"/>
                <a:gd name="connsiteY1" fmla="*/ 596082 h 1352550"/>
                <a:gd name="connsiteX2" fmla="*/ 1104064 w 1352550"/>
                <a:gd name="connsiteY2" fmla="*/ 1253307 h 1352550"/>
                <a:gd name="connsiteX3" fmla="*/ 1230747 w 1352550"/>
                <a:gd name="connsiteY3" fmla="*/ 1359987 h 1352550"/>
                <a:gd name="connsiteX4" fmla="*/ 1252654 w 1352550"/>
                <a:gd name="connsiteY4" fmla="*/ 1358082 h 1352550"/>
                <a:gd name="connsiteX5" fmla="*/ 1358381 w 1352550"/>
                <a:gd name="connsiteY5" fmla="*/ 1209492 h 1352550"/>
                <a:gd name="connsiteX6" fmla="*/ 945949 w 1352550"/>
                <a:gd name="connsiteY6" fmla="*/ 414154 h 1352550"/>
                <a:gd name="connsiteX7" fmla="*/ 150612 w 1352550"/>
                <a:gd name="connsiteY7" fmla="*/ 1722 h 1352550"/>
                <a:gd name="connsiteX8" fmla="*/ 2021 w 1352550"/>
                <a:gd name="connsiteY8" fmla="*/ 106497 h 1352550"/>
                <a:gd name="connsiteX9" fmla="*/ 105844 w 1352550"/>
                <a:gd name="connsiteY9" fmla="*/ 255087 h 1352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2550" h="1352550">
                  <a:moveTo>
                    <a:pt x="105844" y="255087"/>
                  </a:moveTo>
                  <a:cubicBezTo>
                    <a:pt x="355399" y="296997"/>
                    <a:pt x="582094" y="415106"/>
                    <a:pt x="763069" y="596082"/>
                  </a:cubicBezTo>
                  <a:cubicBezTo>
                    <a:pt x="944044" y="777057"/>
                    <a:pt x="1061201" y="1003752"/>
                    <a:pt x="1104064" y="1253307"/>
                  </a:cubicBezTo>
                  <a:cubicBezTo>
                    <a:pt x="1114541" y="1316172"/>
                    <a:pt x="1168834" y="1359987"/>
                    <a:pt x="1230747" y="1359987"/>
                  </a:cubicBezTo>
                  <a:cubicBezTo>
                    <a:pt x="1238366" y="1359987"/>
                    <a:pt x="1245034" y="1359034"/>
                    <a:pt x="1252654" y="1358082"/>
                  </a:cubicBezTo>
                  <a:cubicBezTo>
                    <a:pt x="1323139" y="1346652"/>
                    <a:pt x="1369812" y="1279977"/>
                    <a:pt x="1358381" y="1209492"/>
                  </a:cubicBezTo>
                  <a:cubicBezTo>
                    <a:pt x="1306947" y="907549"/>
                    <a:pt x="1164072" y="632277"/>
                    <a:pt x="945949" y="414154"/>
                  </a:cubicBezTo>
                  <a:cubicBezTo>
                    <a:pt x="727826" y="196031"/>
                    <a:pt x="452554" y="53156"/>
                    <a:pt x="150612" y="1722"/>
                  </a:cubicBezTo>
                  <a:cubicBezTo>
                    <a:pt x="80126" y="-9709"/>
                    <a:pt x="14404" y="36964"/>
                    <a:pt x="2021" y="106497"/>
                  </a:cubicBezTo>
                  <a:cubicBezTo>
                    <a:pt x="-10361" y="176029"/>
                    <a:pt x="35359" y="243656"/>
                    <a:pt x="105844" y="2550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C0A93C5-DD67-4927-BE2D-855A377D6FA2}"/>
                </a:ext>
              </a:extLst>
            </p:cNvPr>
            <p:cNvSpPr/>
            <p:nvPr/>
          </p:nvSpPr>
          <p:spPr>
            <a:xfrm>
              <a:off x="4684160" y="1171577"/>
              <a:ext cx="2133600" cy="2133600"/>
            </a:xfrm>
            <a:custGeom>
              <a:avLst/>
              <a:gdLst>
                <a:gd name="connsiteX0" fmla="*/ 2138178 w 2133600"/>
                <a:gd name="connsiteY0" fmla="*/ 1990780 h 2133600"/>
                <a:gd name="connsiteX1" fmla="*/ 1459046 w 2133600"/>
                <a:gd name="connsiteY1" fmla="*/ 681093 h 2133600"/>
                <a:gd name="connsiteX2" fmla="*/ 149358 w 2133600"/>
                <a:gd name="connsiteY2" fmla="*/ 1960 h 2133600"/>
                <a:gd name="connsiteX3" fmla="*/ 1721 w 2133600"/>
                <a:gd name="connsiteY3" fmla="*/ 106735 h 2133600"/>
                <a:gd name="connsiteX4" fmla="*/ 107448 w 2133600"/>
                <a:gd name="connsiteY4" fmla="*/ 255325 h 2133600"/>
                <a:gd name="connsiteX5" fmla="*/ 1278071 w 2133600"/>
                <a:gd name="connsiteY5" fmla="*/ 862068 h 2133600"/>
                <a:gd name="connsiteX6" fmla="*/ 1884813 w 2133600"/>
                <a:gd name="connsiteY6" fmla="*/ 2032691 h 2133600"/>
                <a:gd name="connsiteX7" fmla="*/ 2011496 w 2133600"/>
                <a:gd name="connsiteY7" fmla="*/ 2139371 h 2133600"/>
                <a:gd name="connsiteX8" fmla="*/ 2033403 w 2133600"/>
                <a:gd name="connsiteY8" fmla="*/ 2137466 h 2133600"/>
                <a:gd name="connsiteX9" fmla="*/ 2138178 w 2133600"/>
                <a:gd name="connsiteY9" fmla="*/ 1990780 h 21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33600" h="2133600">
                  <a:moveTo>
                    <a:pt x="2138178" y="1990780"/>
                  </a:moveTo>
                  <a:cubicBezTo>
                    <a:pt x="2053406" y="1493575"/>
                    <a:pt x="1819091" y="1041138"/>
                    <a:pt x="1459046" y="681093"/>
                  </a:cubicBezTo>
                  <a:cubicBezTo>
                    <a:pt x="1099001" y="321048"/>
                    <a:pt x="646563" y="86733"/>
                    <a:pt x="149358" y="1960"/>
                  </a:cubicBezTo>
                  <a:cubicBezTo>
                    <a:pt x="79826" y="-10422"/>
                    <a:pt x="14103" y="37203"/>
                    <a:pt x="1721" y="106735"/>
                  </a:cubicBezTo>
                  <a:cubicBezTo>
                    <a:pt x="-9709" y="177220"/>
                    <a:pt x="36963" y="242943"/>
                    <a:pt x="107448" y="255325"/>
                  </a:cubicBezTo>
                  <a:cubicBezTo>
                    <a:pt x="551313" y="330573"/>
                    <a:pt x="956126" y="541075"/>
                    <a:pt x="1278071" y="862068"/>
                  </a:cubicBezTo>
                  <a:cubicBezTo>
                    <a:pt x="1600016" y="1184013"/>
                    <a:pt x="1809566" y="1588825"/>
                    <a:pt x="1884813" y="2032691"/>
                  </a:cubicBezTo>
                  <a:cubicBezTo>
                    <a:pt x="1895291" y="2095555"/>
                    <a:pt x="1949583" y="2139371"/>
                    <a:pt x="2011496" y="2139371"/>
                  </a:cubicBezTo>
                  <a:cubicBezTo>
                    <a:pt x="2019116" y="2139371"/>
                    <a:pt x="2025783" y="2138418"/>
                    <a:pt x="2033403" y="2137466"/>
                  </a:cubicBezTo>
                  <a:cubicBezTo>
                    <a:pt x="2102936" y="2126988"/>
                    <a:pt x="2150561" y="2060313"/>
                    <a:pt x="2138178" y="19907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5" name="Graphic 115">
            <a:extLst>
              <a:ext uri="{FF2B5EF4-FFF2-40B4-BE49-F238E27FC236}">
                <a16:creationId xmlns:a16="http://schemas.microsoft.com/office/drawing/2014/main" id="{59C9F3DE-41EF-4AE5-A9CD-5B22AF0992EE}"/>
              </a:ext>
            </a:extLst>
          </p:cNvPr>
          <p:cNvGrpSpPr/>
          <p:nvPr/>
        </p:nvGrpSpPr>
        <p:grpSpPr>
          <a:xfrm>
            <a:off x="6466606" y="2659536"/>
            <a:ext cx="388658" cy="388658"/>
            <a:chOff x="2133600" y="990600"/>
            <a:chExt cx="4876800" cy="4876800"/>
          </a:xfrm>
          <a:solidFill>
            <a:schemeClr val="bg1"/>
          </a:solidFill>
        </p:grpSpPr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1C2DB2F-FFB7-4705-AAC8-A24BEDFA96CA}"/>
                </a:ext>
              </a:extLst>
            </p:cNvPr>
            <p:cNvSpPr/>
            <p:nvPr/>
          </p:nvSpPr>
          <p:spPr>
            <a:xfrm>
              <a:off x="5384771" y="5217084"/>
              <a:ext cx="238125" cy="485775"/>
            </a:xfrm>
            <a:custGeom>
              <a:avLst/>
              <a:gdLst>
                <a:gd name="connsiteX0" fmla="*/ 182258 w 238125"/>
                <a:gd name="connsiteY0" fmla="*/ 2502 h 485775"/>
                <a:gd name="connsiteX1" fmla="*/ 83750 w 238125"/>
                <a:gd name="connsiteY1" fmla="*/ 61595 h 485775"/>
                <a:gd name="connsiteX2" fmla="*/ 2473 w 238125"/>
                <a:gd name="connsiteY2" fmla="*/ 386712 h 485775"/>
                <a:gd name="connsiteX3" fmla="*/ 61643 w 238125"/>
                <a:gd name="connsiteY3" fmla="*/ 485305 h 485775"/>
                <a:gd name="connsiteX4" fmla="*/ 81398 w 238125"/>
                <a:gd name="connsiteY4" fmla="*/ 487743 h 485775"/>
                <a:gd name="connsiteX5" fmla="*/ 160160 w 238125"/>
                <a:gd name="connsiteY5" fmla="*/ 426212 h 485775"/>
                <a:gd name="connsiteX6" fmla="*/ 241437 w 238125"/>
                <a:gd name="connsiteY6" fmla="*/ 101095 h 485775"/>
                <a:gd name="connsiteX7" fmla="*/ 182258 w 238125"/>
                <a:gd name="connsiteY7" fmla="*/ 250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125" h="485775">
                  <a:moveTo>
                    <a:pt x="182258" y="2502"/>
                  </a:moveTo>
                  <a:cubicBezTo>
                    <a:pt x="138690" y="-8557"/>
                    <a:pt x="94561" y="18104"/>
                    <a:pt x="83750" y="61595"/>
                  </a:cubicBezTo>
                  <a:lnTo>
                    <a:pt x="2473" y="386712"/>
                  </a:lnTo>
                  <a:cubicBezTo>
                    <a:pt x="-8500" y="430355"/>
                    <a:pt x="18075" y="474408"/>
                    <a:pt x="61643" y="485305"/>
                  </a:cubicBezTo>
                  <a:cubicBezTo>
                    <a:pt x="68225" y="487010"/>
                    <a:pt x="74892" y="487743"/>
                    <a:pt x="81398" y="487743"/>
                  </a:cubicBezTo>
                  <a:cubicBezTo>
                    <a:pt x="117812" y="487743"/>
                    <a:pt x="150892" y="463112"/>
                    <a:pt x="160160" y="426212"/>
                  </a:cubicBezTo>
                  <a:lnTo>
                    <a:pt x="241437" y="101095"/>
                  </a:lnTo>
                  <a:cubicBezTo>
                    <a:pt x="252324" y="57528"/>
                    <a:pt x="225825" y="13398"/>
                    <a:pt x="182258" y="25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F99331D2-5E5E-49BA-9696-4E0485249655}"/>
                </a:ext>
              </a:extLst>
            </p:cNvPr>
            <p:cNvSpPr/>
            <p:nvPr/>
          </p:nvSpPr>
          <p:spPr>
            <a:xfrm>
              <a:off x="2133600" y="2372354"/>
              <a:ext cx="3409950" cy="1219200"/>
            </a:xfrm>
            <a:custGeom>
              <a:avLst/>
              <a:gdLst>
                <a:gd name="connsiteX0" fmla="*/ 2438400 w 3409950"/>
                <a:gd name="connsiteY0" fmla="*/ 1219200 h 1219200"/>
                <a:gd name="connsiteX1" fmla="*/ 2469452 w 3409950"/>
                <a:gd name="connsiteY1" fmla="*/ 1213028 h 1219200"/>
                <a:gd name="connsiteX2" fmla="*/ 3363535 w 3409950"/>
                <a:gd name="connsiteY2" fmla="*/ 843039 h 1219200"/>
                <a:gd name="connsiteX3" fmla="*/ 3407512 w 3409950"/>
                <a:gd name="connsiteY3" fmla="*/ 736883 h 1219200"/>
                <a:gd name="connsiteX4" fmla="*/ 3301279 w 3409950"/>
                <a:gd name="connsiteY4" fmla="*/ 692830 h 1219200"/>
                <a:gd name="connsiteX5" fmla="*/ 2438400 w 3409950"/>
                <a:gd name="connsiteY5" fmla="*/ 1049969 h 1219200"/>
                <a:gd name="connsiteX6" fmla="*/ 162563 w 3409950"/>
                <a:gd name="connsiteY6" fmla="*/ 108261 h 1219200"/>
                <a:gd name="connsiteX7" fmla="*/ 162563 w 3409950"/>
                <a:gd name="connsiteY7" fmla="*/ 81277 h 1219200"/>
                <a:gd name="connsiteX8" fmla="*/ 81286 w 3409950"/>
                <a:gd name="connsiteY8" fmla="*/ 0 h 1219200"/>
                <a:gd name="connsiteX9" fmla="*/ 0 w 3409950"/>
                <a:gd name="connsiteY9" fmla="*/ 81277 h 1219200"/>
                <a:gd name="connsiteX10" fmla="*/ 0 w 3409950"/>
                <a:gd name="connsiteY10" fmla="*/ 162554 h 1219200"/>
                <a:gd name="connsiteX11" fmla="*/ 50235 w 3409950"/>
                <a:gd name="connsiteY11" fmla="*/ 237658 h 1219200"/>
                <a:gd name="connsiteX12" fmla="*/ 2407358 w 3409950"/>
                <a:gd name="connsiteY12" fmla="*/ 1213018 h 1219200"/>
                <a:gd name="connsiteX13" fmla="*/ 2438400 w 3409950"/>
                <a:gd name="connsiteY13" fmla="*/ 121920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09950" h="1219200">
                  <a:moveTo>
                    <a:pt x="2438400" y="1219200"/>
                  </a:moveTo>
                  <a:cubicBezTo>
                    <a:pt x="2448963" y="1219200"/>
                    <a:pt x="2459536" y="1217171"/>
                    <a:pt x="2469452" y="1213028"/>
                  </a:cubicBezTo>
                  <a:lnTo>
                    <a:pt x="3363535" y="843039"/>
                  </a:lnTo>
                  <a:cubicBezTo>
                    <a:pt x="3404988" y="825884"/>
                    <a:pt x="3424657" y="778336"/>
                    <a:pt x="3407512" y="736883"/>
                  </a:cubicBezTo>
                  <a:cubicBezTo>
                    <a:pt x="3390357" y="695344"/>
                    <a:pt x="3342646" y="675837"/>
                    <a:pt x="3301279" y="692830"/>
                  </a:cubicBezTo>
                  <a:lnTo>
                    <a:pt x="2438400" y="1049969"/>
                  </a:lnTo>
                  <a:lnTo>
                    <a:pt x="162563" y="108261"/>
                  </a:lnTo>
                  <a:lnTo>
                    <a:pt x="162563" y="81277"/>
                  </a:lnTo>
                  <a:cubicBezTo>
                    <a:pt x="162563" y="36414"/>
                    <a:pt x="126149" y="0"/>
                    <a:pt x="81286" y="0"/>
                  </a:cubicBezTo>
                  <a:cubicBezTo>
                    <a:pt x="36424" y="0"/>
                    <a:pt x="0" y="36414"/>
                    <a:pt x="0" y="81277"/>
                  </a:cubicBezTo>
                  <a:lnTo>
                    <a:pt x="0" y="162554"/>
                  </a:lnTo>
                  <a:cubicBezTo>
                    <a:pt x="0" y="195472"/>
                    <a:pt x="19831" y="225143"/>
                    <a:pt x="50235" y="237658"/>
                  </a:cubicBezTo>
                  <a:lnTo>
                    <a:pt x="2407358" y="1213018"/>
                  </a:lnTo>
                  <a:cubicBezTo>
                    <a:pt x="2417264" y="1217162"/>
                    <a:pt x="2427837" y="1219200"/>
                    <a:pt x="2438400" y="12192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7488D4D-7CC8-43AF-AB69-D02B1854B4E6}"/>
                </a:ext>
              </a:extLst>
            </p:cNvPr>
            <p:cNvSpPr/>
            <p:nvPr/>
          </p:nvSpPr>
          <p:spPr>
            <a:xfrm>
              <a:off x="2946416" y="3185160"/>
              <a:ext cx="2600325" cy="1543050"/>
            </a:xfrm>
            <a:custGeom>
              <a:avLst/>
              <a:gdLst>
                <a:gd name="connsiteX0" fmla="*/ 2592496 w 2600325"/>
                <a:gd name="connsiteY0" fmla="*/ 1239107 h 1543050"/>
                <a:gd name="connsiteX1" fmla="*/ 2483663 w 2600325"/>
                <a:gd name="connsiteY1" fmla="*/ 1202207 h 1543050"/>
                <a:gd name="connsiteX2" fmla="*/ 1706871 w 2600325"/>
                <a:gd name="connsiteY2" fmla="*/ 1379401 h 1543050"/>
                <a:gd name="connsiteX3" fmla="*/ 1706871 w 2600325"/>
                <a:gd name="connsiteY3" fmla="*/ 650234 h 1543050"/>
                <a:gd name="connsiteX4" fmla="*/ 1625594 w 2600325"/>
                <a:gd name="connsiteY4" fmla="*/ 568957 h 1543050"/>
                <a:gd name="connsiteX5" fmla="*/ 1544317 w 2600325"/>
                <a:gd name="connsiteY5" fmla="*/ 650234 h 1543050"/>
                <a:gd name="connsiteX6" fmla="*/ 1544317 w 2600325"/>
                <a:gd name="connsiteY6" fmla="*/ 1378668 h 1543050"/>
                <a:gd name="connsiteX7" fmla="*/ 162554 w 2600325"/>
                <a:gd name="connsiteY7" fmla="*/ 633327 h 1543050"/>
                <a:gd name="connsiteX8" fmla="*/ 162554 w 2600325"/>
                <a:gd name="connsiteY8" fmla="*/ 81277 h 1543050"/>
                <a:gd name="connsiteX9" fmla="*/ 81277 w 2600325"/>
                <a:gd name="connsiteY9" fmla="*/ 0 h 1543050"/>
                <a:gd name="connsiteX10" fmla="*/ 0 w 2600325"/>
                <a:gd name="connsiteY10" fmla="*/ 81277 h 1543050"/>
                <a:gd name="connsiteX11" fmla="*/ 0 w 2600325"/>
                <a:gd name="connsiteY11" fmla="*/ 650234 h 1543050"/>
                <a:gd name="connsiteX12" fmla="*/ 5772 w 2600325"/>
                <a:gd name="connsiteY12" fmla="*/ 680466 h 1543050"/>
                <a:gd name="connsiteX13" fmla="*/ 1625603 w 2600325"/>
                <a:gd name="connsiteY13" fmla="*/ 1544308 h 1543050"/>
                <a:gd name="connsiteX14" fmla="*/ 2555691 w 2600325"/>
                <a:gd name="connsiteY14" fmla="*/ 1347931 h 1543050"/>
                <a:gd name="connsiteX15" fmla="*/ 2592496 w 2600325"/>
                <a:gd name="connsiteY15" fmla="*/ 1239107 h 154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00325" h="1543050">
                  <a:moveTo>
                    <a:pt x="2592496" y="1239107"/>
                  </a:moveTo>
                  <a:cubicBezTo>
                    <a:pt x="2572665" y="1198874"/>
                    <a:pt x="2524058" y="1182291"/>
                    <a:pt x="2483663" y="1202207"/>
                  </a:cubicBezTo>
                  <a:cubicBezTo>
                    <a:pt x="2329310" y="1278531"/>
                    <a:pt x="2071488" y="1367285"/>
                    <a:pt x="1706871" y="1379401"/>
                  </a:cubicBezTo>
                  <a:lnTo>
                    <a:pt x="1706871" y="650234"/>
                  </a:lnTo>
                  <a:cubicBezTo>
                    <a:pt x="1706871" y="605371"/>
                    <a:pt x="1670456" y="568957"/>
                    <a:pt x="1625594" y="568957"/>
                  </a:cubicBezTo>
                  <a:cubicBezTo>
                    <a:pt x="1580731" y="568957"/>
                    <a:pt x="1544317" y="605371"/>
                    <a:pt x="1544317" y="650234"/>
                  </a:cubicBezTo>
                  <a:lnTo>
                    <a:pt x="1544317" y="1378668"/>
                  </a:lnTo>
                  <a:cubicBezTo>
                    <a:pt x="535067" y="1346483"/>
                    <a:pt x="209379" y="735092"/>
                    <a:pt x="162554" y="633327"/>
                  </a:cubicBezTo>
                  <a:lnTo>
                    <a:pt x="162554" y="81277"/>
                  </a:lnTo>
                  <a:cubicBezTo>
                    <a:pt x="162554" y="36414"/>
                    <a:pt x="126140" y="0"/>
                    <a:pt x="81277" y="0"/>
                  </a:cubicBezTo>
                  <a:cubicBezTo>
                    <a:pt x="36414" y="0"/>
                    <a:pt x="0" y="36414"/>
                    <a:pt x="0" y="81277"/>
                  </a:cubicBezTo>
                  <a:lnTo>
                    <a:pt x="0" y="650234"/>
                  </a:lnTo>
                  <a:cubicBezTo>
                    <a:pt x="0" y="660559"/>
                    <a:pt x="1953" y="670798"/>
                    <a:pt x="5772" y="680466"/>
                  </a:cubicBezTo>
                  <a:cubicBezTo>
                    <a:pt x="19917" y="715661"/>
                    <a:pt x="365846" y="1544308"/>
                    <a:pt x="1625603" y="1544308"/>
                  </a:cubicBezTo>
                  <a:cubicBezTo>
                    <a:pt x="2065896" y="1544308"/>
                    <a:pt x="2374440" y="1437504"/>
                    <a:pt x="2555691" y="1347931"/>
                  </a:cubicBezTo>
                  <a:cubicBezTo>
                    <a:pt x="2595982" y="1328023"/>
                    <a:pt x="2612489" y="1279341"/>
                    <a:pt x="2592496" y="12391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E7874D20-F39D-4F70-B5C5-1A1D71B3749B}"/>
                </a:ext>
              </a:extLst>
            </p:cNvPr>
            <p:cNvSpPr/>
            <p:nvPr/>
          </p:nvSpPr>
          <p:spPr>
            <a:xfrm>
              <a:off x="5709923" y="5298434"/>
              <a:ext cx="161925" cy="400050"/>
            </a:xfrm>
            <a:custGeom>
              <a:avLst/>
              <a:gdLst>
                <a:gd name="connsiteX0" fmla="*/ 81277 w 161925"/>
                <a:gd name="connsiteY0" fmla="*/ 0 h 400050"/>
                <a:gd name="connsiteX1" fmla="*/ 0 w 161925"/>
                <a:gd name="connsiteY1" fmla="*/ 81277 h 400050"/>
                <a:gd name="connsiteX2" fmla="*/ 0 w 161925"/>
                <a:gd name="connsiteY2" fmla="*/ 325117 h 400050"/>
                <a:gd name="connsiteX3" fmla="*/ 81277 w 161925"/>
                <a:gd name="connsiteY3" fmla="*/ 406394 h 400050"/>
                <a:gd name="connsiteX4" fmla="*/ 162553 w 161925"/>
                <a:gd name="connsiteY4" fmla="*/ 325117 h 400050"/>
                <a:gd name="connsiteX5" fmla="*/ 162553 w 161925"/>
                <a:gd name="connsiteY5" fmla="*/ 81277 h 400050"/>
                <a:gd name="connsiteX6" fmla="*/ 81277 w 161925"/>
                <a:gd name="connsiteY6" fmla="*/ 0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400050">
                  <a:moveTo>
                    <a:pt x="81277" y="0"/>
                  </a:moveTo>
                  <a:cubicBezTo>
                    <a:pt x="36328" y="0"/>
                    <a:pt x="0" y="36414"/>
                    <a:pt x="0" y="81277"/>
                  </a:cubicBezTo>
                  <a:lnTo>
                    <a:pt x="0" y="325117"/>
                  </a:lnTo>
                  <a:cubicBezTo>
                    <a:pt x="0" y="369980"/>
                    <a:pt x="36328" y="406394"/>
                    <a:pt x="81277" y="406394"/>
                  </a:cubicBezTo>
                  <a:cubicBezTo>
                    <a:pt x="126225" y="406394"/>
                    <a:pt x="162553" y="369980"/>
                    <a:pt x="162553" y="325117"/>
                  </a:cubicBezTo>
                  <a:lnTo>
                    <a:pt x="162553" y="81277"/>
                  </a:lnTo>
                  <a:cubicBezTo>
                    <a:pt x="162553" y="36414"/>
                    <a:pt x="126225" y="0"/>
                    <a:pt x="8127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AA272402-8C10-46AF-B070-84205631D44C}"/>
                </a:ext>
              </a:extLst>
            </p:cNvPr>
            <p:cNvSpPr/>
            <p:nvPr/>
          </p:nvSpPr>
          <p:spPr>
            <a:xfrm>
              <a:off x="2133600" y="1153168"/>
              <a:ext cx="4876800" cy="4057650"/>
            </a:xfrm>
            <a:custGeom>
              <a:avLst/>
              <a:gdLst>
                <a:gd name="connsiteX0" fmla="*/ 4795524 w 4876800"/>
                <a:gd name="connsiteY0" fmla="*/ 1219186 h 4057650"/>
                <a:gd name="connsiteX1" fmla="*/ 4714247 w 4876800"/>
                <a:gd name="connsiteY1" fmla="*/ 1300463 h 4057650"/>
                <a:gd name="connsiteX2" fmla="*/ 4714247 w 4876800"/>
                <a:gd name="connsiteY2" fmla="*/ 1327285 h 4057650"/>
                <a:gd name="connsiteX3" fmla="*/ 3738886 w 4876800"/>
                <a:gd name="connsiteY3" fmla="*/ 1728726 h 4057650"/>
                <a:gd name="connsiteX4" fmla="*/ 3738886 w 4876800"/>
                <a:gd name="connsiteY4" fmla="*/ 1581850 h 4057650"/>
                <a:gd name="connsiteX5" fmla="*/ 4826575 w 4876800"/>
                <a:gd name="connsiteY5" fmla="*/ 1131718 h 4057650"/>
                <a:gd name="connsiteX6" fmla="*/ 4876810 w 4876800"/>
                <a:gd name="connsiteY6" fmla="*/ 1056613 h 4057650"/>
                <a:gd name="connsiteX7" fmla="*/ 4826661 w 4876800"/>
                <a:gd name="connsiteY7" fmla="*/ 981508 h 4057650"/>
                <a:gd name="connsiteX8" fmla="*/ 2469452 w 4876800"/>
                <a:gd name="connsiteY8" fmla="*/ 6158 h 4057650"/>
                <a:gd name="connsiteX9" fmla="*/ 2407358 w 4876800"/>
                <a:gd name="connsiteY9" fmla="*/ 6158 h 4057650"/>
                <a:gd name="connsiteX10" fmla="*/ 50235 w 4876800"/>
                <a:gd name="connsiteY10" fmla="*/ 981518 h 4057650"/>
                <a:gd name="connsiteX11" fmla="*/ 0 w 4876800"/>
                <a:gd name="connsiteY11" fmla="*/ 1056623 h 4057650"/>
                <a:gd name="connsiteX12" fmla="*/ 50235 w 4876800"/>
                <a:gd name="connsiteY12" fmla="*/ 1131727 h 4057650"/>
                <a:gd name="connsiteX13" fmla="*/ 2407358 w 4876800"/>
                <a:gd name="connsiteY13" fmla="*/ 2107087 h 4057650"/>
                <a:gd name="connsiteX14" fmla="*/ 2438410 w 4876800"/>
                <a:gd name="connsiteY14" fmla="*/ 2113269 h 4057650"/>
                <a:gd name="connsiteX15" fmla="*/ 2469461 w 4876800"/>
                <a:gd name="connsiteY15" fmla="*/ 2107087 h 4057650"/>
                <a:gd name="connsiteX16" fmla="*/ 3321768 w 4876800"/>
                <a:gd name="connsiteY16" fmla="*/ 1754415 h 4057650"/>
                <a:gd name="connsiteX17" fmla="*/ 3365821 w 4876800"/>
                <a:gd name="connsiteY17" fmla="*/ 1648259 h 4057650"/>
                <a:gd name="connsiteX18" fmla="*/ 3259665 w 4876800"/>
                <a:gd name="connsiteY18" fmla="*/ 1604282 h 4057650"/>
                <a:gd name="connsiteX19" fmla="*/ 2438400 w 4876800"/>
                <a:gd name="connsiteY19" fmla="*/ 1944038 h 4057650"/>
                <a:gd name="connsiteX20" fmla="*/ 293827 w 4876800"/>
                <a:gd name="connsiteY20" fmla="*/ 1056623 h 4057650"/>
                <a:gd name="connsiteX21" fmla="*/ 2438400 w 4876800"/>
                <a:gd name="connsiteY21" fmla="*/ 169207 h 4057650"/>
                <a:gd name="connsiteX22" fmla="*/ 4582973 w 4876800"/>
                <a:gd name="connsiteY22" fmla="*/ 1056623 h 4057650"/>
                <a:gd name="connsiteX23" fmla="*/ 3649799 w 4876800"/>
                <a:gd name="connsiteY23" fmla="*/ 1442785 h 4057650"/>
                <a:gd name="connsiteX24" fmla="*/ 2755964 w 4876800"/>
                <a:gd name="connsiteY24" fmla="*/ 1109048 h 4057650"/>
                <a:gd name="connsiteX25" fmla="*/ 2763527 w 4876800"/>
                <a:gd name="connsiteY25" fmla="*/ 1056623 h 4057650"/>
                <a:gd name="connsiteX26" fmla="*/ 2438410 w 4876800"/>
                <a:gd name="connsiteY26" fmla="*/ 812783 h 4057650"/>
                <a:gd name="connsiteX27" fmla="*/ 2113293 w 4876800"/>
                <a:gd name="connsiteY27" fmla="*/ 1056623 h 4057650"/>
                <a:gd name="connsiteX28" fmla="*/ 2438410 w 4876800"/>
                <a:gd name="connsiteY28" fmla="*/ 1300463 h 4057650"/>
                <a:gd name="connsiteX29" fmla="*/ 2648760 w 4876800"/>
                <a:gd name="connsiteY29" fmla="*/ 1242512 h 4057650"/>
                <a:gd name="connsiteX30" fmla="*/ 3576323 w 4876800"/>
                <a:gd name="connsiteY30" fmla="*/ 1588851 h 4057650"/>
                <a:gd name="connsiteX31" fmla="*/ 3576323 w 4876800"/>
                <a:gd name="connsiteY31" fmla="*/ 1849274 h 4057650"/>
                <a:gd name="connsiteX32" fmla="*/ 3576323 w 4876800"/>
                <a:gd name="connsiteY32" fmla="*/ 1849360 h 4057650"/>
                <a:gd name="connsiteX33" fmla="*/ 3576323 w 4876800"/>
                <a:gd name="connsiteY33" fmla="*/ 3591273 h 4057650"/>
                <a:gd name="connsiteX34" fmla="*/ 3413760 w 4876800"/>
                <a:gd name="connsiteY34" fmla="*/ 3820159 h 4057650"/>
                <a:gd name="connsiteX35" fmla="*/ 3657600 w 4876800"/>
                <a:gd name="connsiteY35" fmla="*/ 4063999 h 4057650"/>
                <a:gd name="connsiteX36" fmla="*/ 3901440 w 4876800"/>
                <a:gd name="connsiteY36" fmla="*/ 3820159 h 4057650"/>
                <a:gd name="connsiteX37" fmla="*/ 3738877 w 4876800"/>
                <a:gd name="connsiteY37" fmla="*/ 3591273 h 4057650"/>
                <a:gd name="connsiteX38" fmla="*/ 3738877 w 4876800"/>
                <a:gd name="connsiteY38" fmla="*/ 3129929 h 4057650"/>
                <a:gd name="connsiteX39" fmla="*/ 4059526 w 4876800"/>
                <a:gd name="connsiteY39" fmla="*/ 2708820 h 4057650"/>
                <a:gd name="connsiteX40" fmla="*/ 4063994 w 4876800"/>
                <a:gd name="connsiteY40" fmla="*/ 2682245 h 4057650"/>
                <a:gd name="connsiteX41" fmla="*/ 4063994 w 4876800"/>
                <a:gd name="connsiteY41" fmla="*/ 2113288 h 4057650"/>
                <a:gd name="connsiteX42" fmla="*/ 3982717 w 4876800"/>
                <a:gd name="connsiteY42" fmla="*/ 2032011 h 4057650"/>
                <a:gd name="connsiteX43" fmla="*/ 3901440 w 4876800"/>
                <a:gd name="connsiteY43" fmla="*/ 2113288 h 4057650"/>
                <a:gd name="connsiteX44" fmla="*/ 3901440 w 4876800"/>
                <a:gd name="connsiteY44" fmla="*/ 2667214 h 4057650"/>
                <a:gd name="connsiteX45" fmla="*/ 3738877 w 4876800"/>
                <a:gd name="connsiteY45" fmla="*/ 2912759 h 4057650"/>
                <a:gd name="connsiteX46" fmla="*/ 3738877 w 4876800"/>
                <a:gd name="connsiteY46" fmla="*/ 1904538 h 4057650"/>
                <a:gd name="connsiteX47" fmla="*/ 4826489 w 4876800"/>
                <a:gd name="connsiteY47" fmla="*/ 1456930 h 4057650"/>
                <a:gd name="connsiteX48" fmla="*/ 4876800 w 4876800"/>
                <a:gd name="connsiteY48" fmla="*/ 1381749 h 4057650"/>
                <a:gd name="connsiteX49" fmla="*/ 4876800 w 4876800"/>
                <a:gd name="connsiteY49" fmla="*/ 1300472 h 4057650"/>
                <a:gd name="connsiteX50" fmla="*/ 4795524 w 4876800"/>
                <a:gd name="connsiteY50" fmla="*/ 1219186 h 4057650"/>
                <a:gd name="connsiteX51" fmla="*/ 2438400 w 4876800"/>
                <a:gd name="connsiteY51" fmla="*/ 1137899 h 4057650"/>
                <a:gd name="connsiteX52" fmla="*/ 2275837 w 4876800"/>
                <a:gd name="connsiteY52" fmla="*/ 1056623 h 4057650"/>
                <a:gd name="connsiteX53" fmla="*/ 2438400 w 4876800"/>
                <a:gd name="connsiteY53" fmla="*/ 975346 h 4057650"/>
                <a:gd name="connsiteX54" fmla="*/ 2600963 w 4876800"/>
                <a:gd name="connsiteY54" fmla="*/ 1056623 h 4057650"/>
                <a:gd name="connsiteX55" fmla="*/ 2438400 w 4876800"/>
                <a:gd name="connsiteY55" fmla="*/ 1137899 h 4057650"/>
                <a:gd name="connsiteX56" fmla="*/ 3657600 w 4876800"/>
                <a:gd name="connsiteY56" fmla="*/ 3901426 h 4057650"/>
                <a:gd name="connsiteX57" fmla="*/ 3576323 w 4876800"/>
                <a:gd name="connsiteY57" fmla="*/ 3820149 h 4057650"/>
                <a:gd name="connsiteX58" fmla="*/ 3657600 w 4876800"/>
                <a:gd name="connsiteY58" fmla="*/ 3738872 h 4057650"/>
                <a:gd name="connsiteX59" fmla="*/ 3738877 w 4876800"/>
                <a:gd name="connsiteY59" fmla="*/ 3820149 h 4057650"/>
                <a:gd name="connsiteX60" fmla="*/ 3657600 w 4876800"/>
                <a:gd name="connsiteY60" fmla="*/ 3901426 h 405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876800" h="4057650">
                  <a:moveTo>
                    <a:pt x="4795524" y="1219186"/>
                  </a:moveTo>
                  <a:cubicBezTo>
                    <a:pt x="4750575" y="1219186"/>
                    <a:pt x="4714247" y="1255600"/>
                    <a:pt x="4714247" y="1300463"/>
                  </a:cubicBezTo>
                  <a:lnTo>
                    <a:pt x="4714247" y="1327285"/>
                  </a:lnTo>
                  <a:lnTo>
                    <a:pt x="3738886" y="1728726"/>
                  </a:lnTo>
                  <a:lnTo>
                    <a:pt x="3738886" y="1581850"/>
                  </a:lnTo>
                  <a:lnTo>
                    <a:pt x="4826575" y="1131718"/>
                  </a:lnTo>
                  <a:cubicBezTo>
                    <a:pt x="4856969" y="1119202"/>
                    <a:pt x="4876810" y="1089531"/>
                    <a:pt x="4876810" y="1056613"/>
                  </a:cubicBezTo>
                  <a:cubicBezTo>
                    <a:pt x="4876810" y="1023695"/>
                    <a:pt x="4856979" y="994110"/>
                    <a:pt x="4826661" y="981508"/>
                  </a:cubicBezTo>
                  <a:lnTo>
                    <a:pt x="2469452" y="6158"/>
                  </a:lnTo>
                  <a:cubicBezTo>
                    <a:pt x="2449535" y="-2053"/>
                    <a:pt x="2427265" y="-2053"/>
                    <a:pt x="2407358" y="6158"/>
                  </a:cubicBezTo>
                  <a:lnTo>
                    <a:pt x="50235" y="981518"/>
                  </a:lnTo>
                  <a:cubicBezTo>
                    <a:pt x="19831" y="994119"/>
                    <a:pt x="0" y="1023704"/>
                    <a:pt x="0" y="1056623"/>
                  </a:cubicBezTo>
                  <a:cubicBezTo>
                    <a:pt x="0" y="1089541"/>
                    <a:pt x="19831" y="1119211"/>
                    <a:pt x="50235" y="1131727"/>
                  </a:cubicBezTo>
                  <a:lnTo>
                    <a:pt x="2407358" y="2107087"/>
                  </a:lnTo>
                  <a:cubicBezTo>
                    <a:pt x="2417274" y="2111231"/>
                    <a:pt x="2427837" y="2113269"/>
                    <a:pt x="2438410" y="2113269"/>
                  </a:cubicBezTo>
                  <a:cubicBezTo>
                    <a:pt x="2448982" y="2113269"/>
                    <a:pt x="2459546" y="2111240"/>
                    <a:pt x="2469461" y="2107087"/>
                  </a:cubicBezTo>
                  <a:lnTo>
                    <a:pt x="3321768" y="1754415"/>
                  </a:lnTo>
                  <a:cubicBezTo>
                    <a:pt x="3363306" y="1737346"/>
                    <a:pt x="3382975" y="1689797"/>
                    <a:pt x="3365821" y="1648259"/>
                  </a:cubicBezTo>
                  <a:cubicBezTo>
                    <a:pt x="3348666" y="1606806"/>
                    <a:pt x="3301118" y="1587213"/>
                    <a:pt x="3259665" y="1604282"/>
                  </a:cubicBezTo>
                  <a:lnTo>
                    <a:pt x="2438400" y="1944038"/>
                  </a:lnTo>
                  <a:lnTo>
                    <a:pt x="293827" y="1056623"/>
                  </a:lnTo>
                  <a:lnTo>
                    <a:pt x="2438400" y="169207"/>
                  </a:lnTo>
                  <a:lnTo>
                    <a:pt x="4582973" y="1056623"/>
                  </a:lnTo>
                  <a:lnTo>
                    <a:pt x="3649799" y="1442785"/>
                  </a:lnTo>
                  <a:lnTo>
                    <a:pt x="2755964" y="1109048"/>
                  </a:lnTo>
                  <a:cubicBezTo>
                    <a:pt x="2760678" y="1092141"/>
                    <a:pt x="2763527" y="1074749"/>
                    <a:pt x="2763527" y="1056623"/>
                  </a:cubicBezTo>
                  <a:cubicBezTo>
                    <a:pt x="2763527" y="919910"/>
                    <a:pt x="2620718" y="812783"/>
                    <a:pt x="2438410" y="812783"/>
                  </a:cubicBezTo>
                  <a:cubicBezTo>
                    <a:pt x="2256101" y="812783"/>
                    <a:pt x="2113293" y="919910"/>
                    <a:pt x="2113293" y="1056623"/>
                  </a:cubicBezTo>
                  <a:cubicBezTo>
                    <a:pt x="2113293" y="1193335"/>
                    <a:pt x="2256101" y="1300463"/>
                    <a:pt x="2438410" y="1300463"/>
                  </a:cubicBezTo>
                  <a:cubicBezTo>
                    <a:pt x="2519772" y="1300463"/>
                    <a:pt x="2592353" y="1278269"/>
                    <a:pt x="2648760" y="1242512"/>
                  </a:cubicBezTo>
                  <a:lnTo>
                    <a:pt x="3576323" y="1588851"/>
                  </a:lnTo>
                  <a:lnTo>
                    <a:pt x="3576323" y="1849274"/>
                  </a:lnTo>
                  <a:lnTo>
                    <a:pt x="3576323" y="1849360"/>
                  </a:lnTo>
                  <a:lnTo>
                    <a:pt x="3576323" y="3591273"/>
                  </a:lnTo>
                  <a:cubicBezTo>
                    <a:pt x="3481959" y="3625001"/>
                    <a:pt x="3413760" y="3714326"/>
                    <a:pt x="3413760" y="3820159"/>
                  </a:cubicBezTo>
                  <a:cubicBezTo>
                    <a:pt x="3413760" y="3954594"/>
                    <a:pt x="3523164" y="4063999"/>
                    <a:pt x="3657600" y="4063999"/>
                  </a:cubicBezTo>
                  <a:cubicBezTo>
                    <a:pt x="3792036" y="4063999"/>
                    <a:pt x="3901440" y="3954594"/>
                    <a:pt x="3901440" y="3820159"/>
                  </a:cubicBezTo>
                  <a:cubicBezTo>
                    <a:pt x="3901440" y="3714336"/>
                    <a:pt x="3833251" y="3625010"/>
                    <a:pt x="3738877" y="3591273"/>
                  </a:cubicBezTo>
                  <a:lnTo>
                    <a:pt x="3738877" y="3129929"/>
                  </a:lnTo>
                  <a:cubicBezTo>
                    <a:pt x="3972230" y="2953793"/>
                    <a:pt x="4055869" y="2719221"/>
                    <a:pt x="4059526" y="2708820"/>
                  </a:cubicBezTo>
                  <a:cubicBezTo>
                    <a:pt x="4062451" y="2700285"/>
                    <a:pt x="4063994" y="2691265"/>
                    <a:pt x="4063994" y="2682245"/>
                  </a:cubicBezTo>
                  <a:lnTo>
                    <a:pt x="4063994" y="2113288"/>
                  </a:lnTo>
                  <a:cubicBezTo>
                    <a:pt x="4063994" y="2068425"/>
                    <a:pt x="4027665" y="2032011"/>
                    <a:pt x="3982717" y="2032011"/>
                  </a:cubicBezTo>
                  <a:cubicBezTo>
                    <a:pt x="3937768" y="2032011"/>
                    <a:pt x="3901440" y="2068425"/>
                    <a:pt x="3901440" y="2113288"/>
                  </a:cubicBezTo>
                  <a:lnTo>
                    <a:pt x="3901440" y="2667214"/>
                  </a:lnTo>
                  <a:cubicBezTo>
                    <a:pt x="3887381" y="2701676"/>
                    <a:pt x="3838527" y="2807908"/>
                    <a:pt x="3738877" y="2912759"/>
                  </a:cubicBezTo>
                  <a:lnTo>
                    <a:pt x="3738877" y="1904538"/>
                  </a:lnTo>
                  <a:lnTo>
                    <a:pt x="4826489" y="1456930"/>
                  </a:lnTo>
                  <a:cubicBezTo>
                    <a:pt x="4856969" y="1444414"/>
                    <a:pt x="4876800" y="1414667"/>
                    <a:pt x="4876800" y="1381749"/>
                  </a:cubicBezTo>
                  <a:lnTo>
                    <a:pt x="4876800" y="1300472"/>
                  </a:lnTo>
                  <a:cubicBezTo>
                    <a:pt x="4876800" y="1255600"/>
                    <a:pt x="4840472" y="1219186"/>
                    <a:pt x="4795524" y="1219186"/>
                  </a:cubicBezTo>
                  <a:close/>
                  <a:moveTo>
                    <a:pt x="2438400" y="1137899"/>
                  </a:moveTo>
                  <a:cubicBezTo>
                    <a:pt x="2339159" y="1137899"/>
                    <a:pt x="2275837" y="1089779"/>
                    <a:pt x="2275837" y="1056623"/>
                  </a:cubicBezTo>
                  <a:cubicBezTo>
                    <a:pt x="2275837" y="1023457"/>
                    <a:pt x="2339150" y="975346"/>
                    <a:pt x="2438400" y="975346"/>
                  </a:cubicBezTo>
                  <a:cubicBezTo>
                    <a:pt x="2537651" y="975346"/>
                    <a:pt x="2600963" y="1023466"/>
                    <a:pt x="2600963" y="1056623"/>
                  </a:cubicBezTo>
                  <a:cubicBezTo>
                    <a:pt x="2600963" y="1089789"/>
                    <a:pt x="2537641" y="1137899"/>
                    <a:pt x="2438400" y="1137899"/>
                  </a:cubicBezTo>
                  <a:close/>
                  <a:moveTo>
                    <a:pt x="3657600" y="3901426"/>
                  </a:moveTo>
                  <a:cubicBezTo>
                    <a:pt x="3612737" y="3901426"/>
                    <a:pt x="3576323" y="3864935"/>
                    <a:pt x="3576323" y="3820149"/>
                  </a:cubicBezTo>
                  <a:cubicBezTo>
                    <a:pt x="3576323" y="3775362"/>
                    <a:pt x="3612737" y="3738872"/>
                    <a:pt x="3657600" y="3738872"/>
                  </a:cubicBezTo>
                  <a:cubicBezTo>
                    <a:pt x="3702463" y="3738872"/>
                    <a:pt x="3738877" y="3775362"/>
                    <a:pt x="3738877" y="3820149"/>
                  </a:cubicBezTo>
                  <a:cubicBezTo>
                    <a:pt x="3738877" y="3864926"/>
                    <a:pt x="3702463" y="3901426"/>
                    <a:pt x="3657600" y="39014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F2FC63C9-8486-4810-8626-EF9B2A5B90D5}"/>
                </a:ext>
              </a:extLst>
            </p:cNvPr>
            <p:cNvSpPr/>
            <p:nvPr/>
          </p:nvSpPr>
          <p:spPr>
            <a:xfrm>
              <a:off x="5953753" y="5217113"/>
              <a:ext cx="238125" cy="485775"/>
            </a:xfrm>
            <a:custGeom>
              <a:avLst/>
              <a:gdLst>
                <a:gd name="connsiteX0" fmla="*/ 160125 w 238125"/>
                <a:gd name="connsiteY0" fmla="*/ 61566 h 485775"/>
                <a:gd name="connsiteX1" fmla="*/ 61618 w 238125"/>
                <a:gd name="connsiteY1" fmla="*/ 2473 h 485775"/>
                <a:gd name="connsiteX2" fmla="*/ 2448 w 238125"/>
                <a:gd name="connsiteY2" fmla="*/ 101066 h 485775"/>
                <a:gd name="connsiteX3" fmla="*/ 83725 w 238125"/>
                <a:gd name="connsiteY3" fmla="*/ 426183 h 485775"/>
                <a:gd name="connsiteX4" fmla="*/ 162487 w 238125"/>
                <a:gd name="connsiteY4" fmla="*/ 487715 h 485775"/>
                <a:gd name="connsiteX5" fmla="*/ 182242 w 238125"/>
                <a:gd name="connsiteY5" fmla="*/ 485276 h 485775"/>
                <a:gd name="connsiteX6" fmla="*/ 241412 w 238125"/>
                <a:gd name="connsiteY6" fmla="*/ 386683 h 485775"/>
                <a:gd name="connsiteX7" fmla="*/ 160125 w 238125"/>
                <a:gd name="connsiteY7" fmla="*/ 61566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8125" h="485775">
                  <a:moveTo>
                    <a:pt x="160125" y="61566"/>
                  </a:moveTo>
                  <a:cubicBezTo>
                    <a:pt x="149238" y="18085"/>
                    <a:pt x="105014" y="-8500"/>
                    <a:pt x="61618" y="2473"/>
                  </a:cubicBezTo>
                  <a:cubicBezTo>
                    <a:pt x="18050" y="13360"/>
                    <a:pt x="-8448" y="57499"/>
                    <a:pt x="2448" y="101066"/>
                  </a:cubicBezTo>
                  <a:lnTo>
                    <a:pt x="83725" y="426183"/>
                  </a:lnTo>
                  <a:cubicBezTo>
                    <a:pt x="92993" y="463083"/>
                    <a:pt x="126073" y="487715"/>
                    <a:pt x="162487" y="487715"/>
                  </a:cubicBezTo>
                  <a:cubicBezTo>
                    <a:pt x="168993" y="487715"/>
                    <a:pt x="175651" y="486981"/>
                    <a:pt x="182242" y="485276"/>
                  </a:cubicBezTo>
                  <a:cubicBezTo>
                    <a:pt x="225810" y="474389"/>
                    <a:pt x="252308" y="430327"/>
                    <a:pt x="241412" y="386683"/>
                  </a:cubicBezTo>
                  <a:lnTo>
                    <a:pt x="160125" y="615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2" name="Graphic 124">
            <a:extLst>
              <a:ext uri="{FF2B5EF4-FFF2-40B4-BE49-F238E27FC236}">
                <a16:creationId xmlns:a16="http://schemas.microsoft.com/office/drawing/2014/main" id="{7BC83CE3-E9E6-4E20-B5BF-7524BBAD026A}"/>
              </a:ext>
            </a:extLst>
          </p:cNvPr>
          <p:cNvGrpSpPr/>
          <p:nvPr/>
        </p:nvGrpSpPr>
        <p:grpSpPr>
          <a:xfrm>
            <a:off x="3313461" y="4647221"/>
            <a:ext cx="377372" cy="377372"/>
            <a:chOff x="2133600" y="990600"/>
            <a:chExt cx="4876800" cy="4876800"/>
          </a:xfrm>
          <a:solidFill>
            <a:schemeClr val="bg1"/>
          </a:solidFill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D245C595-76EF-4A98-8D56-9C3C09859DA3}"/>
                </a:ext>
              </a:extLst>
            </p:cNvPr>
            <p:cNvSpPr/>
            <p:nvPr/>
          </p:nvSpPr>
          <p:spPr>
            <a:xfrm>
              <a:off x="3182207" y="2562225"/>
              <a:ext cx="2771775" cy="3048000"/>
            </a:xfrm>
            <a:custGeom>
              <a:avLst/>
              <a:gdLst>
                <a:gd name="connsiteX0" fmla="*/ 1899961 w 2771775"/>
                <a:gd name="connsiteY0" fmla="*/ 1522228 h 3048000"/>
                <a:gd name="connsiteX1" fmla="*/ 1858861 w 2771775"/>
                <a:gd name="connsiteY1" fmla="*/ 1519381 h 3048000"/>
                <a:gd name="connsiteX2" fmla="*/ 1854051 w 2771775"/>
                <a:gd name="connsiteY2" fmla="*/ 1519199 h 3048000"/>
                <a:gd name="connsiteX3" fmla="*/ 2054657 w 2771775"/>
                <a:gd name="connsiteY3" fmla="*/ 1043911 h 3048000"/>
                <a:gd name="connsiteX4" fmla="*/ 2054657 w 2771775"/>
                <a:gd name="connsiteY4" fmla="*/ 95250 h 3048000"/>
                <a:gd name="connsiteX5" fmla="*/ 1959407 w 2771775"/>
                <a:gd name="connsiteY5" fmla="*/ 0 h 3048000"/>
                <a:gd name="connsiteX6" fmla="*/ 1253843 w 2771775"/>
                <a:gd name="connsiteY6" fmla="*/ 0 h 3048000"/>
                <a:gd name="connsiteX7" fmla="*/ 724957 w 2771775"/>
                <a:gd name="connsiteY7" fmla="*/ 528885 h 3048000"/>
                <a:gd name="connsiteX8" fmla="*/ 724957 w 2771775"/>
                <a:gd name="connsiteY8" fmla="*/ 1043902 h 3048000"/>
                <a:gd name="connsiteX9" fmla="*/ 925563 w 2771775"/>
                <a:gd name="connsiteY9" fmla="*/ 1519190 h 3048000"/>
                <a:gd name="connsiteX10" fmla="*/ 920753 w 2771775"/>
                <a:gd name="connsiteY10" fmla="*/ 1519371 h 3048000"/>
                <a:gd name="connsiteX11" fmla="*/ 879653 w 2771775"/>
                <a:gd name="connsiteY11" fmla="*/ 1522219 h 3048000"/>
                <a:gd name="connsiteX12" fmla="*/ 0 w 2771775"/>
                <a:gd name="connsiteY12" fmla="*/ 2485044 h 3048000"/>
                <a:gd name="connsiteX13" fmla="*/ 0 w 2771775"/>
                <a:gd name="connsiteY13" fmla="*/ 2952750 h 3048000"/>
                <a:gd name="connsiteX14" fmla="*/ 95250 w 2771775"/>
                <a:gd name="connsiteY14" fmla="*/ 3048000 h 3048000"/>
                <a:gd name="connsiteX15" fmla="*/ 2684374 w 2771775"/>
                <a:gd name="connsiteY15" fmla="*/ 3048000 h 3048000"/>
                <a:gd name="connsiteX16" fmla="*/ 2779624 w 2771775"/>
                <a:gd name="connsiteY16" fmla="*/ 2952750 h 3048000"/>
                <a:gd name="connsiteX17" fmla="*/ 2779624 w 2771775"/>
                <a:gd name="connsiteY17" fmla="*/ 2485054 h 3048000"/>
                <a:gd name="connsiteX18" fmla="*/ 1899961 w 2771775"/>
                <a:gd name="connsiteY18" fmla="*/ 1522228 h 3048000"/>
                <a:gd name="connsiteX19" fmla="*/ 915438 w 2771775"/>
                <a:gd name="connsiteY19" fmla="*/ 662302 h 3048000"/>
                <a:gd name="connsiteX20" fmla="*/ 915438 w 2771775"/>
                <a:gd name="connsiteY20" fmla="*/ 528885 h 3048000"/>
                <a:gd name="connsiteX21" fmla="*/ 915438 w 2771775"/>
                <a:gd name="connsiteY21" fmla="*/ 528885 h 3048000"/>
                <a:gd name="connsiteX22" fmla="*/ 1253824 w 2771775"/>
                <a:gd name="connsiteY22" fmla="*/ 190500 h 3048000"/>
                <a:gd name="connsiteX23" fmla="*/ 1864138 w 2771775"/>
                <a:gd name="connsiteY23" fmla="*/ 190500 h 3048000"/>
                <a:gd name="connsiteX24" fmla="*/ 1864138 w 2771775"/>
                <a:gd name="connsiteY24" fmla="*/ 445399 h 3048000"/>
                <a:gd name="connsiteX25" fmla="*/ 1630556 w 2771775"/>
                <a:gd name="connsiteY25" fmla="*/ 678980 h 3048000"/>
                <a:gd name="connsiteX26" fmla="*/ 915438 w 2771775"/>
                <a:gd name="connsiteY26" fmla="*/ 678980 h 3048000"/>
                <a:gd name="connsiteX27" fmla="*/ 915438 w 2771775"/>
                <a:gd name="connsiteY27" fmla="*/ 662302 h 3048000"/>
                <a:gd name="connsiteX28" fmla="*/ 915438 w 2771775"/>
                <a:gd name="connsiteY28" fmla="*/ 1043911 h 3048000"/>
                <a:gd name="connsiteX29" fmla="*/ 915438 w 2771775"/>
                <a:gd name="connsiteY29" fmla="*/ 869480 h 3048000"/>
                <a:gd name="connsiteX30" fmla="*/ 1630556 w 2771775"/>
                <a:gd name="connsiteY30" fmla="*/ 869480 h 3048000"/>
                <a:gd name="connsiteX31" fmla="*/ 1864138 w 2771775"/>
                <a:gd name="connsiteY31" fmla="*/ 799109 h 3048000"/>
                <a:gd name="connsiteX32" fmla="*/ 1864138 w 2771775"/>
                <a:gd name="connsiteY32" fmla="*/ 1043902 h 3048000"/>
                <a:gd name="connsiteX33" fmla="*/ 1389783 w 2771775"/>
                <a:gd name="connsiteY33" fmla="*/ 1518257 h 3048000"/>
                <a:gd name="connsiteX34" fmla="*/ 915438 w 2771775"/>
                <a:gd name="connsiteY34" fmla="*/ 1043911 h 3048000"/>
                <a:gd name="connsiteX35" fmla="*/ 1642758 w 2771775"/>
                <a:gd name="connsiteY35" fmla="*/ 1708757 h 3048000"/>
                <a:gd name="connsiteX36" fmla="*/ 1389793 w 2771775"/>
                <a:gd name="connsiteY36" fmla="*/ 1961721 h 3048000"/>
                <a:gd name="connsiteX37" fmla="*/ 1136828 w 2771775"/>
                <a:gd name="connsiteY37" fmla="*/ 1708757 h 3048000"/>
                <a:gd name="connsiteX38" fmla="*/ 1642758 w 2771775"/>
                <a:gd name="connsiteY38" fmla="*/ 1708757 h 3048000"/>
                <a:gd name="connsiteX39" fmla="*/ 2589105 w 2771775"/>
                <a:gd name="connsiteY39" fmla="*/ 2857500 h 3048000"/>
                <a:gd name="connsiteX40" fmla="*/ 190481 w 2771775"/>
                <a:gd name="connsiteY40" fmla="*/ 2857500 h 3048000"/>
                <a:gd name="connsiteX41" fmla="*/ 190481 w 2771775"/>
                <a:gd name="connsiteY41" fmla="*/ 2583371 h 3048000"/>
                <a:gd name="connsiteX42" fmla="*/ 967759 w 2771775"/>
                <a:gd name="connsiteY42" fmla="*/ 2583371 h 3048000"/>
                <a:gd name="connsiteX43" fmla="*/ 1063009 w 2771775"/>
                <a:gd name="connsiteY43" fmla="*/ 2488121 h 3048000"/>
                <a:gd name="connsiteX44" fmla="*/ 967759 w 2771775"/>
                <a:gd name="connsiteY44" fmla="*/ 2392871 h 3048000"/>
                <a:gd name="connsiteX45" fmla="*/ 196148 w 2771775"/>
                <a:gd name="connsiteY45" fmla="*/ 2392871 h 3048000"/>
                <a:gd name="connsiteX46" fmla="*/ 873252 w 2771775"/>
                <a:gd name="connsiteY46" fmla="*/ 1714595 h 3048000"/>
                <a:gd name="connsiteX47" fmla="*/ 1322442 w 2771775"/>
                <a:gd name="connsiteY47" fmla="*/ 2163785 h 3048000"/>
                <a:gd name="connsiteX48" fmla="*/ 1389793 w 2771775"/>
                <a:gd name="connsiteY48" fmla="*/ 2191683 h 3048000"/>
                <a:gd name="connsiteX49" fmla="*/ 1457144 w 2771775"/>
                <a:gd name="connsiteY49" fmla="*/ 2163785 h 3048000"/>
                <a:gd name="connsiteX50" fmla="*/ 1906334 w 2771775"/>
                <a:gd name="connsiteY50" fmla="*/ 1714595 h 3048000"/>
                <a:gd name="connsiteX51" fmla="*/ 2589105 w 2771775"/>
                <a:gd name="connsiteY51" fmla="*/ 2485054 h 3048000"/>
                <a:gd name="connsiteX52" fmla="*/ 2589105 w 2771775"/>
                <a:gd name="connsiteY52" fmla="*/ 2857500 h 30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771775" h="3048000">
                  <a:moveTo>
                    <a:pt x="1899961" y="1522228"/>
                  </a:moveTo>
                  <a:cubicBezTo>
                    <a:pt x="1886607" y="1518257"/>
                    <a:pt x="1872567" y="1517371"/>
                    <a:pt x="1858861" y="1519381"/>
                  </a:cubicBezTo>
                  <a:cubicBezTo>
                    <a:pt x="1857261" y="1519304"/>
                    <a:pt x="1855651" y="1519266"/>
                    <a:pt x="1854051" y="1519199"/>
                  </a:cubicBezTo>
                  <a:cubicBezTo>
                    <a:pt x="1977695" y="1398403"/>
                    <a:pt x="2054657" y="1230011"/>
                    <a:pt x="2054657" y="1043911"/>
                  </a:cubicBezTo>
                  <a:lnTo>
                    <a:pt x="2054657" y="95250"/>
                  </a:lnTo>
                  <a:cubicBezTo>
                    <a:pt x="2054657" y="42653"/>
                    <a:pt x="2012004" y="0"/>
                    <a:pt x="1959407" y="0"/>
                  </a:cubicBezTo>
                  <a:lnTo>
                    <a:pt x="1253843" y="0"/>
                  </a:lnTo>
                  <a:cubicBezTo>
                    <a:pt x="962216" y="0"/>
                    <a:pt x="724957" y="237258"/>
                    <a:pt x="724957" y="528885"/>
                  </a:cubicBezTo>
                  <a:lnTo>
                    <a:pt x="724957" y="1043902"/>
                  </a:lnTo>
                  <a:cubicBezTo>
                    <a:pt x="724957" y="1230001"/>
                    <a:pt x="801919" y="1398394"/>
                    <a:pt x="925563" y="1519190"/>
                  </a:cubicBezTo>
                  <a:cubicBezTo>
                    <a:pt x="923963" y="1519257"/>
                    <a:pt x="922353" y="1519295"/>
                    <a:pt x="920753" y="1519371"/>
                  </a:cubicBezTo>
                  <a:cubicBezTo>
                    <a:pt x="907056" y="1517371"/>
                    <a:pt x="893007" y="1518247"/>
                    <a:pt x="879653" y="1522219"/>
                  </a:cubicBezTo>
                  <a:cubicBezTo>
                    <a:pt x="387248" y="1566425"/>
                    <a:pt x="0" y="1981324"/>
                    <a:pt x="0" y="2485044"/>
                  </a:cubicBezTo>
                  <a:lnTo>
                    <a:pt x="0" y="2952750"/>
                  </a:lnTo>
                  <a:cubicBezTo>
                    <a:pt x="0" y="3005347"/>
                    <a:pt x="42653" y="3048000"/>
                    <a:pt x="95250" y="3048000"/>
                  </a:cubicBezTo>
                  <a:lnTo>
                    <a:pt x="2684374" y="3048000"/>
                  </a:lnTo>
                  <a:cubicBezTo>
                    <a:pt x="2736971" y="3048000"/>
                    <a:pt x="2779624" y="3005347"/>
                    <a:pt x="2779624" y="2952750"/>
                  </a:cubicBezTo>
                  <a:lnTo>
                    <a:pt x="2779624" y="2485054"/>
                  </a:lnTo>
                  <a:cubicBezTo>
                    <a:pt x="2779605" y="1981343"/>
                    <a:pt x="2392366" y="1566434"/>
                    <a:pt x="1899961" y="1522228"/>
                  </a:cubicBezTo>
                  <a:close/>
                  <a:moveTo>
                    <a:pt x="915438" y="662302"/>
                  </a:moveTo>
                  <a:lnTo>
                    <a:pt x="915438" y="528885"/>
                  </a:lnTo>
                  <a:lnTo>
                    <a:pt x="915438" y="528885"/>
                  </a:lnTo>
                  <a:cubicBezTo>
                    <a:pt x="915438" y="342300"/>
                    <a:pt x="1067248" y="190500"/>
                    <a:pt x="1253824" y="190500"/>
                  </a:cubicBezTo>
                  <a:lnTo>
                    <a:pt x="1864138" y="190500"/>
                  </a:lnTo>
                  <a:lnTo>
                    <a:pt x="1864138" y="445399"/>
                  </a:lnTo>
                  <a:cubicBezTo>
                    <a:pt x="1864138" y="574196"/>
                    <a:pt x="1759353" y="678980"/>
                    <a:pt x="1630556" y="678980"/>
                  </a:cubicBezTo>
                  <a:lnTo>
                    <a:pt x="915438" y="678980"/>
                  </a:lnTo>
                  <a:lnTo>
                    <a:pt x="915438" y="662302"/>
                  </a:lnTo>
                  <a:close/>
                  <a:moveTo>
                    <a:pt x="915438" y="1043911"/>
                  </a:moveTo>
                  <a:lnTo>
                    <a:pt x="915438" y="869480"/>
                  </a:lnTo>
                  <a:lnTo>
                    <a:pt x="1630556" y="869480"/>
                  </a:lnTo>
                  <a:cubicBezTo>
                    <a:pt x="1716824" y="869480"/>
                    <a:pt x="1797101" y="843525"/>
                    <a:pt x="1864138" y="799109"/>
                  </a:cubicBezTo>
                  <a:lnTo>
                    <a:pt x="1864138" y="1043902"/>
                  </a:lnTo>
                  <a:cubicBezTo>
                    <a:pt x="1864138" y="1305458"/>
                    <a:pt x="1651340" y="1518257"/>
                    <a:pt x="1389783" y="1518257"/>
                  </a:cubicBezTo>
                  <a:cubicBezTo>
                    <a:pt x="1128227" y="1518257"/>
                    <a:pt x="915438" y="1305468"/>
                    <a:pt x="915438" y="1043911"/>
                  </a:cubicBezTo>
                  <a:close/>
                  <a:moveTo>
                    <a:pt x="1642758" y="1708757"/>
                  </a:moveTo>
                  <a:lnTo>
                    <a:pt x="1389793" y="1961721"/>
                  </a:lnTo>
                  <a:lnTo>
                    <a:pt x="1136828" y="1708757"/>
                  </a:lnTo>
                  <a:lnTo>
                    <a:pt x="1642758" y="1708757"/>
                  </a:lnTo>
                  <a:close/>
                  <a:moveTo>
                    <a:pt x="2589105" y="2857500"/>
                  </a:moveTo>
                  <a:lnTo>
                    <a:pt x="190481" y="2857500"/>
                  </a:lnTo>
                  <a:lnTo>
                    <a:pt x="190481" y="2583371"/>
                  </a:lnTo>
                  <a:lnTo>
                    <a:pt x="967759" y="2583371"/>
                  </a:lnTo>
                  <a:cubicBezTo>
                    <a:pt x="1020356" y="2583371"/>
                    <a:pt x="1063009" y="2540718"/>
                    <a:pt x="1063009" y="2488121"/>
                  </a:cubicBezTo>
                  <a:cubicBezTo>
                    <a:pt x="1063009" y="2435524"/>
                    <a:pt x="1020356" y="2392871"/>
                    <a:pt x="967759" y="2392871"/>
                  </a:cubicBezTo>
                  <a:lnTo>
                    <a:pt x="196148" y="2392871"/>
                  </a:lnTo>
                  <a:cubicBezTo>
                    <a:pt x="238249" y="2038855"/>
                    <a:pt x="519417" y="1757305"/>
                    <a:pt x="873252" y="1714595"/>
                  </a:cubicBezTo>
                  <a:lnTo>
                    <a:pt x="1322442" y="2163785"/>
                  </a:lnTo>
                  <a:cubicBezTo>
                    <a:pt x="1341044" y="2182378"/>
                    <a:pt x="1365418" y="2191683"/>
                    <a:pt x="1389793" y="2191683"/>
                  </a:cubicBezTo>
                  <a:cubicBezTo>
                    <a:pt x="1414167" y="2191683"/>
                    <a:pt x="1438542" y="2182378"/>
                    <a:pt x="1457144" y="2163785"/>
                  </a:cubicBezTo>
                  <a:lnTo>
                    <a:pt x="1906334" y="1714595"/>
                  </a:lnTo>
                  <a:cubicBezTo>
                    <a:pt x="2290410" y="1760954"/>
                    <a:pt x="2589105" y="2088680"/>
                    <a:pt x="2589105" y="2485054"/>
                  </a:cubicBezTo>
                  <a:lnTo>
                    <a:pt x="2589105" y="28575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48E54A99-82AC-452F-A6EF-C21038A1257D}"/>
                </a:ext>
              </a:extLst>
            </p:cNvPr>
            <p:cNvSpPr/>
            <p:nvPr/>
          </p:nvSpPr>
          <p:spPr>
            <a:xfrm>
              <a:off x="4476750" y="4955096"/>
              <a:ext cx="190500" cy="190500"/>
            </a:xfrm>
            <a:custGeom>
              <a:avLst/>
              <a:gdLst>
                <a:gd name="connsiteX0" fmla="*/ 162582 w 190500"/>
                <a:gd name="connsiteY0" fmla="*/ 27908 h 190500"/>
                <a:gd name="connsiteX1" fmla="*/ 95250 w 190500"/>
                <a:gd name="connsiteY1" fmla="*/ 0 h 190500"/>
                <a:gd name="connsiteX2" fmla="*/ 27908 w 190500"/>
                <a:gd name="connsiteY2" fmla="*/ 27908 h 190500"/>
                <a:gd name="connsiteX3" fmla="*/ 0 w 190500"/>
                <a:gd name="connsiteY3" fmla="*/ 95250 h 190500"/>
                <a:gd name="connsiteX4" fmla="*/ 27908 w 190500"/>
                <a:gd name="connsiteY4" fmla="*/ 162592 h 190500"/>
                <a:gd name="connsiteX5" fmla="*/ 95250 w 190500"/>
                <a:gd name="connsiteY5" fmla="*/ 190500 h 190500"/>
                <a:gd name="connsiteX6" fmla="*/ 162582 w 190500"/>
                <a:gd name="connsiteY6" fmla="*/ 162592 h 190500"/>
                <a:gd name="connsiteX7" fmla="*/ 190500 w 190500"/>
                <a:gd name="connsiteY7" fmla="*/ 95250 h 190500"/>
                <a:gd name="connsiteX8" fmla="*/ 162582 w 190500"/>
                <a:gd name="connsiteY8" fmla="*/ 2790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162582" y="27908"/>
                  </a:moveTo>
                  <a:cubicBezTo>
                    <a:pt x="144875" y="10192"/>
                    <a:pt x="120301" y="0"/>
                    <a:pt x="95250" y="0"/>
                  </a:cubicBezTo>
                  <a:cubicBezTo>
                    <a:pt x="70199" y="0"/>
                    <a:pt x="45625" y="10192"/>
                    <a:pt x="27908" y="27908"/>
                  </a:cubicBezTo>
                  <a:cubicBezTo>
                    <a:pt x="10192" y="45625"/>
                    <a:pt x="0" y="70199"/>
                    <a:pt x="0" y="95250"/>
                  </a:cubicBezTo>
                  <a:cubicBezTo>
                    <a:pt x="0" y="120301"/>
                    <a:pt x="10182" y="144875"/>
                    <a:pt x="27908" y="162592"/>
                  </a:cubicBezTo>
                  <a:cubicBezTo>
                    <a:pt x="45625" y="180299"/>
                    <a:pt x="70199" y="190500"/>
                    <a:pt x="95250" y="190500"/>
                  </a:cubicBezTo>
                  <a:cubicBezTo>
                    <a:pt x="120301" y="190500"/>
                    <a:pt x="144875" y="180308"/>
                    <a:pt x="162582" y="162592"/>
                  </a:cubicBezTo>
                  <a:cubicBezTo>
                    <a:pt x="180299" y="144875"/>
                    <a:pt x="190500" y="120301"/>
                    <a:pt x="190500" y="95250"/>
                  </a:cubicBezTo>
                  <a:cubicBezTo>
                    <a:pt x="190500" y="70199"/>
                    <a:pt x="180308" y="45625"/>
                    <a:pt x="162582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22F9A2A-656F-4766-A061-8BB2F5A0D465}"/>
                </a:ext>
              </a:extLst>
            </p:cNvPr>
            <p:cNvSpPr/>
            <p:nvPr/>
          </p:nvSpPr>
          <p:spPr>
            <a:xfrm>
              <a:off x="4211260" y="1247775"/>
              <a:ext cx="723900" cy="1038225"/>
            </a:xfrm>
            <a:custGeom>
              <a:avLst/>
              <a:gdLst>
                <a:gd name="connsiteX0" fmla="*/ 361950 w 723900"/>
                <a:gd name="connsiteY0" fmla="*/ 0 h 1038225"/>
                <a:gd name="connsiteX1" fmla="*/ 0 w 723900"/>
                <a:gd name="connsiteY1" fmla="*/ 361950 h 1038225"/>
                <a:gd name="connsiteX2" fmla="*/ 266700 w 723900"/>
                <a:gd name="connsiteY2" fmla="*/ 711089 h 1038225"/>
                <a:gd name="connsiteX3" fmla="*/ 266700 w 723900"/>
                <a:gd name="connsiteY3" fmla="*/ 943718 h 1038225"/>
                <a:gd name="connsiteX4" fmla="*/ 361950 w 723900"/>
                <a:gd name="connsiteY4" fmla="*/ 1038968 h 1038225"/>
                <a:gd name="connsiteX5" fmla="*/ 457200 w 723900"/>
                <a:gd name="connsiteY5" fmla="*/ 943718 h 1038225"/>
                <a:gd name="connsiteX6" fmla="*/ 457200 w 723900"/>
                <a:gd name="connsiteY6" fmla="*/ 711089 h 1038225"/>
                <a:gd name="connsiteX7" fmla="*/ 723900 w 723900"/>
                <a:gd name="connsiteY7" fmla="*/ 361950 h 1038225"/>
                <a:gd name="connsiteX8" fmla="*/ 361950 w 723900"/>
                <a:gd name="connsiteY8" fmla="*/ 0 h 1038225"/>
                <a:gd name="connsiteX9" fmla="*/ 361950 w 723900"/>
                <a:gd name="connsiteY9" fmla="*/ 533400 h 1038225"/>
                <a:gd name="connsiteX10" fmla="*/ 190500 w 723900"/>
                <a:gd name="connsiteY10" fmla="*/ 361950 h 1038225"/>
                <a:gd name="connsiteX11" fmla="*/ 361950 w 723900"/>
                <a:gd name="connsiteY11" fmla="*/ 190500 h 1038225"/>
                <a:gd name="connsiteX12" fmla="*/ 533400 w 723900"/>
                <a:gd name="connsiteY12" fmla="*/ 361950 h 1038225"/>
                <a:gd name="connsiteX13" fmla="*/ 361950 w 723900"/>
                <a:gd name="connsiteY13" fmla="*/ 533400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23900" h="1038225">
                  <a:moveTo>
                    <a:pt x="361950" y="0"/>
                  </a:moveTo>
                  <a:cubicBezTo>
                    <a:pt x="162373" y="0"/>
                    <a:pt x="0" y="162373"/>
                    <a:pt x="0" y="361950"/>
                  </a:cubicBezTo>
                  <a:cubicBezTo>
                    <a:pt x="0" y="528561"/>
                    <a:pt x="113195" y="669160"/>
                    <a:pt x="266700" y="711089"/>
                  </a:cubicBezTo>
                  <a:lnTo>
                    <a:pt x="266700" y="943718"/>
                  </a:lnTo>
                  <a:cubicBezTo>
                    <a:pt x="266700" y="996315"/>
                    <a:pt x="309353" y="1038968"/>
                    <a:pt x="361950" y="1038968"/>
                  </a:cubicBezTo>
                  <a:cubicBezTo>
                    <a:pt x="414547" y="1038968"/>
                    <a:pt x="457200" y="996315"/>
                    <a:pt x="457200" y="943718"/>
                  </a:cubicBezTo>
                  <a:lnTo>
                    <a:pt x="457200" y="711089"/>
                  </a:lnTo>
                  <a:cubicBezTo>
                    <a:pt x="610705" y="669160"/>
                    <a:pt x="723900" y="528561"/>
                    <a:pt x="723900" y="361950"/>
                  </a:cubicBezTo>
                  <a:cubicBezTo>
                    <a:pt x="723900" y="162373"/>
                    <a:pt x="561527" y="0"/>
                    <a:pt x="361950" y="0"/>
                  </a:cubicBezTo>
                  <a:close/>
                  <a:moveTo>
                    <a:pt x="361950" y="533400"/>
                  </a:moveTo>
                  <a:cubicBezTo>
                    <a:pt x="267414" y="533400"/>
                    <a:pt x="190500" y="456486"/>
                    <a:pt x="190500" y="361950"/>
                  </a:cubicBezTo>
                  <a:cubicBezTo>
                    <a:pt x="190500" y="267414"/>
                    <a:pt x="267414" y="190500"/>
                    <a:pt x="361950" y="190500"/>
                  </a:cubicBezTo>
                  <a:cubicBezTo>
                    <a:pt x="456486" y="190500"/>
                    <a:pt x="533400" y="267414"/>
                    <a:pt x="533400" y="361950"/>
                  </a:cubicBezTo>
                  <a:cubicBezTo>
                    <a:pt x="533400" y="456486"/>
                    <a:pt x="456486" y="533400"/>
                    <a:pt x="361950" y="533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9E2F56EA-D78B-4352-BEEF-6DF1794E421D}"/>
                </a:ext>
              </a:extLst>
            </p:cNvPr>
            <p:cNvSpPr/>
            <p:nvPr/>
          </p:nvSpPr>
          <p:spPr>
            <a:xfrm>
              <a:off x="5722851" y="1884721"/>
              <a:ext cx="866775" cy="866775"/>
            </a:xfrm>
            <a:custGeom>
              <a:avLst/>
              <a:gdLst>
                <a:gd name="connsiteX0" fmla="*/ 762560 w 866775"/>
                <a:gd name="connsiteY0" fmla="*/ 106013 h 866775"/>
                <a:gd name="connsiteX1" fmla="*/ 506623 w 866775"/>
                <a:gd name="connsiteY1" fmla="*/ 0 h 866775"/>
                <a:gd name="connsiteX2" fmla="*/ 250686 w 866775"/>
                <a:gd name="connsiteY2" fmla="*/ 106023 h 866775"/>
                <a:gd name="connsiteX3" fmla="*/ 192393 w 866775"/>
                <a:gd name="connsiteY3" fmla="*/ 541487 h 866775"/>
                <a:gd name="connsiteX4" fmla="*/ 27896 w 866775"/>
                <a:gd name="connsiteY4" fmla="*/ 705984 h 866775"/>
                <a:gd name="connsiteX5" fmla="*/ 27896 w 866775"/>
                <a:gd name="connsiteY5" fmla="*/ 840696 h 866775"/>
                <a:gd name="connsiteX6" fmla="*/ 95257 w 866775"/>
                <a:gd name="connsiteY6" fmla="*/ 868585 h 866775"/>
                <a:gd name="connsiteX7" fmla="*/ 162608 w 866775"/>
                <a:gd name="connsiteY7" fmla="*/ 840686 h 866775"/>
                <a:gd name="connsiteX8" fmla="*/ 327029 w 866775"/>
                <a:gd name="connsiteY8" fmla="*/ 676265 h 866775"/>
                <a:gd name="connsiteX9" fmla="*/ 506623 w 866775"/>
                <a:gd name="connsiteY9" fmla="*/ 723909 h 866775"/>
                <a:gd name="connsiteX10" fmla="*/ 762550 w 866775"/>
                <a:gd name="connsiteY10" fmla="*/ 617896 h 866775"/>
                <a:gd name="connsiteX11" fmla="*/ 868583 w 866775"/>
                <a:gd name="connsiteY11" fmla="*/ 361959 h 866775"/>
                <a:gd name="connsiteX12" fmla="*/ 762560 w 866775"/>
                <a:gd name="connsiteY12" fmla="*/ 106013 h 866775"/>
                <a:gd name="connsiteX13" fmla="*/ 627867 w 866775"/>
                <a:gd name="connsiteY13" fmla="*/ 483203 h 866775"/>
                <a:gd name="connsiteX14" fmla="*/ 385408 w 866775"/>
                <a:gd name="connsiteY14" fmla="*/ 483203 h 866775"/>
                <a:gd name="connsiteX15" fmla="*/ 385398 w 866775"/>
                <a:gd name="connsiteY15" fmla="*/ 240725 h 866775"/>
                <a:gd name="connsiteX16" fmla="*/ 506633 w 866775"/>
                <a:gd name="connsiteY16" fmla="*/ 190586 h 866775"/>
                <a:gd name="connsiteX17" fmla="*/ 627867 w 866775"/>
                <a:gd name="connsiteY17" fmla="*/ 240725 h 866775"/>
                <a:gd name="connsiteX18" fmla="*/ 678092 w 866775"/>
                <a:gd name="connsiteY18" fmla="*/ 361969 h 866775"/>
                <a:gd name="connsiteX19" fmla="*/ 627867 w 866775"/>
                <a:gd name="connsiteY19" fmla="*/ 483203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6775" h="866775">
                  <a:moveTo>
                    <a:pt x="762560" y="106013"/>
                  </a:moveTo>
                  <a:cubicBezTo>
                    <a:pt x="694189" y="37652"/>
                    <a:pt x="603302" y="0"/>
                    <a:pt x="506623" y="0"/>
                  </a:cubicBezTo>
                  <a:cubicBezTo>
                    <a:pt x="409944" y="0"/>
                    <a:pt x="319057" y="37652"/>
                    <a:pt x="250686" y="106023"/>
                  </a:cubicBezTo>
                  <a:cubicBezTo>
                    <a:pt x="132881" y="223838"/>
                    <a:pt x="113507" y="403288"/>
                    <a:pt x="192393" y="541487"/>
                  </a:cubicBezTo>
                  <a:lnTo>
                    <a:pt x="27896" y="705984"/>
                  </a:lnTo>
                  <a:cubicBezTo>
                    <a:pt x="-9299" y="743179"/>
                    <a:pt x="-9299" y="803491"/>
                    <a:pt x="27896" y="840696"/>
                  </a:cubicBezTo>
                  <a:cubicBezTo>
                    <a:pt x="46508" y="859279"/>
                    <a:pt x="70883" y="868585"/>
                    <a:pt x="95257" y="868585"/>
                  </a:cubicBezTo>
                  <a:cubicBezTo>
                    <a:pt x="119641" y="868585"/>
                    <a:pt x="144006" y="859279"/>
                    <a:pt x="162608" y="840686"/>
                  </a:cubicBezTo>
                  <a:lnTo>
                    <a:pt x="327029" y="676265"/>
                  </a:lnTo>
                  <a:cubicBezTo>
                    <a:pt x="381131" y="707288"/>
                    <a:pt x="442577" y="723909"/>
                    <a:pt x="506623" y="723909"/>
                  </a:cubicBezTo>
                  <a:cubicBezTo>
                    <a:pt x="603302" y="723909"/>
                    <a:pt x="694189" y="686257"/>
                    <a:pt x="762550" y="617896"/>
                  </a:cubicBezTo>
                  <a:cubicBezTo>
                    <a:pt x="830930" y="549535"/>
                    <a:pt x="868583" y="458638"/>
                    <a:pt x="868583" y="361959"/>
                  </a:cubicBezTo>
                  <a:cubicBezTo>
                    <a:pt x="868583" y="265281"/>
                    <a:pt x="830930" y="174384"/>
                    <a:pt x="762560" y="106013"/>
                  </a:cubicBezTo>
                  <a:close/>
                  <a:moveTo>
                    <a:pt x="627867" y="483203"/>
                  </a:moveTo>
                  <a:cubicBezTo>
                    <a:pt x="561020" y="550050"/>
                    <a:pt x="452245" y="550050"/>
                    <a:pt x="385408" y="483203"/>
                  </a:cubicBezTo>
                  <a:cubicBezTo>
                    <a:pt x="318552" y="416347"/>
                    <a:pt x="318552" y="307572"/>
                    <a:pt x="385398" y="240725"/>
                  </a:cubicBezTo>
                  <a:cubicBezTo>
                    <a:pt x="418822" y="207293"/>
                    <a:pt x="462722" y="190586"/>
                    <a:pt x="506633" y="190586"/>
                  </a:cubicBezTo>
                  <a:cubicBezTo>
                    <a:pt x="550543" y="190586"/>
                    <a:pt x="594443" y="207293"/>
                    <a:pt x="627867" y="240725"/>
                  </a:cubicBezTo>
                  <a:cubicBezTo>
                    <a:pt x="660252" y="273110"/>
                    <a:pt x="678092" y="316163"/>
                    <a:pt x="678092" y="361969"/>
                  </a:cubicBezTo>
                  <a:cubicBezTo>
                    <a:pt x="678092" y="407765"/>
                    <a:pt x="660252" y="450818"/>
                    <a:pt x="627867" y="4832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523E5462-9EC3-4504-8EB0-142C97D1ADBC}"/>
                </a:ext>
              </a:extLst>
            </p:cNvPr>
            <p:cNvSpPr/>
            <p:nvPr/>
          </p:nvSpPr>
          <p:spPr>
            <a:xfrm>
              <a:off x="5971432" y="3541709"/>
              <a:ext cx="1038225" cy="723900"/>
            </a:xfrm>
            <a:custGeom>
              <a:avLst/>
              <a:gdLst>
                <a:gd name="connsiteX0" fmla="*/ 677018 w 1038225"/>
                <a:gd name="connsiteY0" fmla="*/ 0 h 723900"/>
                <a:gd name="connsiteX1" fmla="*/ 327879 w 1038225"/>
                <a:gd name="connsiteY1" fmla="*/ 266700 h 723900"/>
                <a:gd name="connsiteX2" fmla="*/ 95250 w 1038225"/>
                <a:gd name="connsiteY2" fmla="*/ 266700 h 723900"/>
                <a:gd name="connsiteX3" fmla="*/ 0 w 1038225"/>
                <a:gd name="connsiteY3" fmla="*/ 361950 h 723900"/>
                <a:gd name="connsiteX4" fmla="*/ 95250 w 1038225"/>
                <a:gd name="connsiteY4" fmla="*/ 457200 h 723900"/>
                <a:gd name="connsiteX5" fmla="*/ 327879 w 1038225"/>
                <a:gd name="connsiteY5" fmla="*/ 457200 h 723900"/>
                <a:gd name="connsiteX6" fmla="*/ 677018 w 1038225"/>
                <a:gd name="connsiteY6" fmla="*/ 723900 h 723900"/>
                <a:gd name="connsiteX7" fmla="*/ 1038968 w 1038225"/>
                <a:gd name="connsiteY7" fmla="*/ 361950 h 723900"/>
                <a:gd name="connsiteX8" fmla="*/ 677018 w 1038225"/>
                <a:gd name="connsiteY8" fmla="*/ 0 h 723900"/>
                <a:gd name="connsiteX9" fmla="*/ 677018 w 1038225"/>
                <a:gd name="connsiteY9" fmla="*/ 533400 h 723900"/>
                <a:gd name="connsiteX10" fmla="*/ 505568 w 1038225"/>
                <a:gd name="connsiteY10" fmla="*/ 361950 h 723900"/>
                <a:gd name="connsiteX11" fmla="*/ 677018 w 1038225"/>
                <a:gd name="connsiteY11" fmla="*/ 190500 h 723900"/>
                <a:gd name="connsiteX12" fmla="*/ 848468 w 1038225"/>
                <a:gd name="connsiteY12" fmla="*/ 361950 h 723900"/>
                <a:gd name="connsiteX13" fmla="*/ 677018 w 1038225"/>
                <a:gd name="connsiteY13" fmla="*/ 5334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38225" h="723900">
                  <a:moveTo>
                    <a:pt x="677018" y="0"/>
                  </a:moveTo>
                  <a:cubicBezTo>
                    <a:pt x="510407" y="0"/>
                    <a:pt x="369808" y="113195"/>
                    <a:pt x="327879" y="266700"/>
                  </a:cubicBezTo>
                  <a:lnTo>
                    <a:pt x="95250" y="266700"/>
                  </a:lnTo>
                  <a:cubicBezTo>
                    <a:pt x="42653" y="266700"/>
                    <a:pt x="0" y="309353"/>
                    <a:pt x="0" y="361950"/>
                  </a:cubicBezTo>
                  <a:cubicBezTo>
                    <a:pt x="0" y="414547"/>
                    <a:pt x="42653" y="457200"/>
                    <a:pt x="95250" y="457200"/>
                  </a:cubicBezTo>
                  <a:lnTo>
                    <a:pt x="327879" y="457200"/>
                  </a:lnTo>
                  <a:cubicBezTo>
                    <a:pt x="369808" y="610705"/>
                    <a:pt x="510407" y="723900"/>
                    <a:pt x="677018" y="723900"/>
                  </a:cubicBezTo>
                  <a:cubicBezTo>
                    <a:pt x="876595" y="723900"/>
                    <a:pt x="1038968" y="561527"/>
                    <a:pt x="1038968" y="361950"/>
                  </a:cubicBezTo>
                  <a:cubicBezTo>
                    <a:pt x="1038968" y="162373"/>
                    <a:pt x="876595" y="0"/>
                    <a:pt x="677018" y="0"/>
                  </a:cubicBezTo>
                  <a:close/>
                  <a:moveTo>
                    <a:pt x="677018" y="533400"/>
                  </a:moveTo>
                  <a:cubicBezTo>
                    <a:pt x="582483" y="533400"/>
                    <a:pt x="505568" y="456486"/>
                    <a:pt x="505568" y="361950"/>
                  </a:cubicBezTo>
                  <a:cubicBezTo>
                    <a:pt x="505568" y="267414"/>
                    <a:pt x="582483" y="190500"/>
                    <a:pt x="677018" y="190500"/>
                  </a:cubicBezTo>
                  <a:cubicBezTo>
                    <a:pt x="771554" y="190500"/>
                    <a:pt x="848468" y="267414"/>
                    <a:pt x="848468" y="361950"/>
                  </a:cubicBezTo>
                  <a:cubicBezTo>
                    <a:pt x="848468" y="456486"/>
                    <a:pt x="771554" y="533400"/>
                    <a:pt x="677018" y="533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29035A0-0391-4A1B-9D9C-69AC5A502CB2}"/>
                </a:ext>
              </a:extLst>
            </p:cNvPr>
            <p:cNvSpPr/>
            <p:nvPr/>
          </p:nvSpPr>
          <p:spPr>
            <a:xfrm>
              <a:off x="5610225" y="3808381"/>
              <a:ext cx="190500" cy="190500"/>
            </a:xfrm>
            <a:custGeom>
              <a:avLst/>
              <a:gdLst>
                <a:gd name="connsiteX0" fmla="*/ 162582 w 190500"/>
                <a:gd name="connsiteY0" fmla="*/ 27908 h 190500"/>
                <a:gd name="connsiteX1" fmla="*/ 95250 w 190500"/>
                <a:gd name="connsiteY1" fmla="*/ 0 h 190500"/>
                <a:gd name="connsiteX2" fmla="*/ 27908 w 190500"/>
                <a:gd name="connsiteY2" fmla="*/ 27908 h 190500"/>
                <a:gd name="connsiteX3" fmla="*/ 0 w 190500"/>
                <a:gd name="connsiteY3" fmla="*/ 95250 h 190500"/>
                <a:gd name="connsiteX4" fmla="*/ 27908 w 190500"/>
                <a:gd name="connsiteY4" fmla="*/ 162582 h 190500"/>
                <a:gd name="connsiteX5" fmla="*/ 95250 w 190500"/>
                <a:gd name="connsiteY5" fmla="*/ 190500 h 190500"/>
                <a:gd name="connsiteX6" fmla="*/ 162582 w 190500"/>
                <a:gd name="connsiteY6" fmla="*/ 162582 h 190500"/>
                <a:gd name="connsiteX7" fmla="*/ 190500 w 190500"/>
                <a:gd name="connsiteY7" fmla="*/ 95250 h 190500"/>
                <a:gd name="connsiteX8" fmla="*/ 162582 w 190500"/>
                <a:gd name="connsiteY8" fmla="*/ 27908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190500">
                  <a:moveTo>
                    <a:pt x="162582" y="27908"/>
                  </a:moveTo>
                  <a:cubicBezTo>
                    <a:pt x="144875" y="10192"/>
                    <a:pt x="120301" y="0"/>
                    <a:pt x="95250" y="0"/>
                  </a:cubicBezTo>
                  <a:cubicBezTo>
                    <a:pt x="70199" y="0"/>
                    <a:pt x="45625" y="10182"/>
                    <a:pt x="27908" y="27908"/>
                  </a:cubicBezTo>
                  <a:cubicBezTo>
                    <a:pt x="10192" y="45634"/>
                    <a:pt x="0" y="70199"/>
                    <a:pt x="0" y="95250"/>
                  </a:cubicBezTo>
                  <a:cubicBezTo>
                    <a:pt x="0" y="120396"/>
                    <a:pt x="10182" y="144875"/>
                    <a:pt x="27908" y="162582"/>
                  </a:cubicBezTo>
                  <a:cubicBezTo>
                    <a:pt x="45625" y="180404"/>
                    <a:pt x="70199" y="190500"/>
                    <a:pt x="95250" y="190500"/>
                  </a:cubicBezTo>
                  <a:cubicBezTo>
                    <a:pt x="120301" y="190500"/>
                    <a:pt x="144875" y="180394"/>
                    <a:pt x="162582" y="162582"/>
                  </a:cubicBezTo>
                  <a:cubicBezTo>
                    <a:pt x="180299" y="144875"/>
                    <a:pt x="190500" y="120301"/>
                    <a:pt x="190500" y="95250"/>
                  </a:cubicBezTo>
                  <a:cubicBezTo>
                    <a:pt x="190500" y="70199"/>
                    <a:pt x="180308" y="45720"/>
                    <a:pt x="162582" y="279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43D7FA99-302E-4557-981F-C4647515F50B}"/>
                </a:ext>
              </a:extLst>
            </p:cNvPr>
            <p:cNvSpPr/>
            <p:nvPr/>
          </p:nvSpPr>
          <p:spPr>
            <a:xfrm>
              <a:off x="2133600" y="3539290"/>
              <a:ext cx="1038225" cy="723900"/>
            </a:xfrm>
            <a:custGeom>
              <a:avLst/>
              <a:gdLst>
                <a:gd name="connsiteX0" fmla="*/ 943718 w 1038225"/>
                <a:gd name="connsiteY0" fmla="*/ 266700 h 723900"/>
                <a:gd name="connsiteX1" fmla="*/ 711089 w 1038225"/>
                <a:gd name="connsiteY1" fmla="*/ 266700 h 723900"/>
                <a:gd name="connsiteX2" fmla="*/ 361950 w 1038225"/>
                <a:gd name="connsiteY2" fmla="*/ 0 h 723900"/>
                <a:gd name="connsiteX3" fmla="*/ 0 w 1038225"/>
                <a:gd name="connsiteY3" fmla="*/ 361950 h 723900"/>
                <a:gd name="connsiteX4" fmla="*/ 361950 w 1038225"/>
                <a:gd name="connsiteY4" fmla="*/ 723900 h 723900"/>
                <a:gd name="connsiteX5" fmla="*/ 711089 w 1038225"/>
                <a:gd name="connsiteY5" fmla="*/ 457200 h 723900"/>
                <a:gd name="connsiteX6" fmla="*/ 943718 w 1038225"/>
                <a:gd name="connsiteY6" fmla="*/ 457200 h 723900"/>
                <a:gd name="connsiteX7" fmla="*/ 1038968 w 1038225"/>
                <a:gd name="connsiteY7" fmla="*/ 361950 h 723900"/>
                <a:gd name="connsiteX8" fmla="*/ 943718 w 1038225"/>
                <a:gd name="connsiteY8" fmla="*/ 266700 h 723900"/>
                <a:gd name="connsiteX9" fmla="*/ 361950 w 1038225"/>
                <a:gd name="connsiteY9" fmla="*/ 533400 h 723900"/>
                <a:gd name="connsiteX10" fmla="*/ 190500 w 1038225"/>
                <a:gd name="connsiteY10" fmla="*/ 361950 h 723900"/>
                <a:gd name="connsiteX11" fmla="*/ 361950 w 1038225"/>
                <a:gd name="connsiteY11" fmla="*/ 190500 h 723900"/>
                <a:gd name="connsiteX12" fmla="*/ 533400 w 1038225"/>
                <a:gd name="connsiteY12" fmla="*/ 361950 h 723900"/>
                <a:gd name="connsiteX13" fmla="*/ 361950 w 1038225"/>
                <a:gd name="connsiteY13" fmla="*/ 5334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38225" h="723900">
                  <a:moveTo>
                    <a:pt x="943718" y="266700"/>
                  </a:moveTo>
                  <a:lnTo>
                    <a:pt x="711089" y="266700"/>
                  </a:lnTo>
                  <a:cubicBezTo>
                    <a:pt x="669160" y="113195"/>
                    <a:pt x="528561" y="0"/>
                    <a:pt x="361950" y="0"/>
                  </a:cubicBezTo>
                  <a:cubicBezTo>
                    <a:pt x="162373" y="0"/>
                    <a:pt x="0" y="162373"/>
                    <a:pt x="0" y="361950"/>
                  </a:cubicBezTo>
                  <a:cubicBezTo>
                    <a:pt x="0" y="561527"/>
                    <a:pt x="162373" y="723900"/>
                    <a:pt x="361950" y="723900"/>
                  </a:cubicBezTo>
                  <a:cubicBezTo>
                    <a:pt x="528561" y="723900"/>
                    <a:pt x="669160" y="610705"/>
                    <a:pt x="711089" y="457200"/>
                  </a:cubicBezTo>
                  <a:lnTo>
                    <a:pt x="943718" y="457200"/>
                  </a:lnTo>
                  <a:cubicBezTo>
                    <a:pt x="996315" y="457200"/>
                    <a:pt x="1038968" y="414547"/>
                    <a:pt x="1038968" y="361950"/>
                  </a:cubicBezTo>
                  <a:cubicBezTo>
                    <a:pt x="1038968" y="309353"/>
                    <a:pt x="996325" y="266700"/>
                    <a:pt x="943718" y="266700"/>
                  </a:cubicBezTo>
                  <a:close/>
                  <a:moveTo>
                    <a:pt x="361950" y="533400"/>
                  </a:moveTo>
                  <a:cubicBezTo>
                    <a:pt x="267414" y="533400"/>
                    <a:pt x="190500" y="456486"/>
                    <a:pt x="190500" y="361950"/>
                  </a:cubicBezTo>
                  <a:cubicBezTo>
                    <a:pt x="190500" y="267414"/>
                    <a:pt x="267414" y="190500"/>
                    <a:pt x="361950" y="190500"/>
                  </a:cubicBezTo>
                  <a:cubicBezTo>
                    <a:pt x="456486" y="190500"/>
                    <a:pt x="533400" y="267414"/>
                    <a:pt x="533400" y="361950"/>
                  </a:cubicBezTo>
                  <a:cubicBezTo>
                    <a:pt x="533400" y="456486"/>
                    <a:pt x="456486" y="533400"/>
                    <a:pt x="361950" y="5334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16A0A92B-AC33-44C6-9C28-0F076EB671A1}"/>
                </a:ext>
              </a:extLst>
            </p:cNvPr>
            <p:cNvSpPr/>
            <p:nvPr/>
          </p:nvSpPr>
          <p:spPr>
            <a:xfrm>
              <a:off x="2546973" y="1875539"/>
              <a:ext cx="866775" cy="866775"/>
            </a:xfrm>
            <a:custGeom>
              <a:avLst/>
              <a:gdLst>
                <a:gd name="connsiteX0" fmla="*/ 840508 w 866775"/>
                <a:gd name="connsiteY0" fmla="*/ 705974 h 866775"/>
                <a:gd name="connsiteX1" fmla="*/ 676087 w 866775"/>
                <a:gd name="connsiteY1" fmla="*/ 541563 h 866775"/>
                <a:gd name="connsiteX2" fmla="*/ 723731 w 866775"/>
                <a:gd name="connsiteY2" fmla="*/ 361960 h 866775"/>
                <a:gd name="connsiteX3" fmla="*/ 617708 w 866775"/>
                <a:gd name="connsiteY3" fmla="*/ 106013 h 866775"/>
                <a:gd name="connsiteX4" fmla="*/ 361771 w 866775"/>
                <a:gd name="connsiteY4" fmla="*/ 0 h 866775"/>
                <a:gd name="connsiteX5" fmla="*/ 105835 w 866775"/>
                <a:gd name="connsiteY5" fmla="*/ 106023 h 866775"/>
                <a:gd name="connsiteX6" fmla="*/ 105835 w 866775"/>
                <a:gd name="connsiteY6" fmla="*/ 617896 h 866775"/>
                <a:gd name="connsiteX7" fmla="*/ 361781 w 866775"/>
                <a:gd name="connsiteY7" fmla="*/ 723910 h 866775"/>
                <a:gd name="connsiteX8" fmla="*/ 541384 w 866775"/>
                <a:gd name="connsiteY8" fmla="*/ 676266 h 866775"/>
                <a:gd name="connsiteX9" fmla="*/ 705805 w 866775"/>
                <a:gd name="connsiteY9" fmla="*/ 840686 h 866775"/>
                <a:gd name="connsiteX10" fmla="*/ 773156 w 866775"/>
                <a:gd name="connsiteY10" fmla="*/ 868585 h 866775"/>
                <a:gd name="connsiteX11" fmla="*/ 840508 w 866775"/>
                <a:gd name="connsiteY11" fmla="*/ 840686 h 866775"/>
                <a:gd name="connsiteX12" fmla="*/ 840508 w 866775"/>
                <a:gd name="connsiteY12" fmla="*/ 705974 h 866775"/>
                <a:gd name="connsiteX13" fmla="*/ 483063 w 866775"/>
                <a:gd name="connsiteY13" fmla="*/ 483156 h 866775"/>
                <a:gd name="connsiteX14" fmla="*/ 483015 w 866775"/>
                <a:gd name="connsiteY14" fmla="*/ 483203 h 866775"/>
                <a:gd name="connsiteX15" fmla="*/ 240556 w 866775"/>
                <a:gd name="connsiteY15" fmla="*/ 483203 h 866775"/>
                <a:gd name="connsiteX16" fmla="*/ 240547 w 866775"/>
                <a:gd name="connsiteY16" fmla="*/ 240725 h 866775"/>
                <a:gd name="connsiteX17" fmla="*/ 361781 w 866775"/>
                <a:gd name="connsiteY17" fmla="*/ 190586 h 866775"/>
                <a:gd name="connsiteX18" fmla="*/ 483015 w 866775"/>
                <a:gd name="connsiteY18" fmla="*/ 240725 h 866775"/>
                <a:gd name="connsiteX19" fmla="*/ 533241 w 866775"/>
                <a:gd name="connsiteY19" fmla="*/ 361969 h 866775"/>
                <a:gd name="connsiteX20" fmla="*/ 483063 w 866775"/>
                <a:gd name="connsiteY20" fmla="*/ 483156 h 86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66775" h="866775">
                  <a:moveTo>
                    <a:pt x="840508" y="705974"/>
                  </a:moveTo>
                  <a:lnTo>
                    <a:pt x="676087" y="541563"/>
                  </a:lnTo>
                  <a:cubicBezTo>
                    <a:pt x="707119" y="487461"/>
                    <a:pt x="723731" y="426006"/>
                    <a:pt x="723731" y="361960"/>
                  </a:cubicBezTo>
                  <a:cubicBezTo>
                    <a:pt x="723731" y="265281"/>
                    <a:pt x="686079" y="174384"/>
                    <a:pt x="617708" y="106013"/>
                  </a:cubicBezTo>
                  <a:cubicBezTo>
                    <a:pt x="549338" y="37652"/>
                    <a:pt x="458450" y="0"/>
                    <a:pt x="361771" y="0"/>
                  </a:cubicBezTo>
                  <a:cubicBezTo>
                    <a:pt x="265093" y="0"/>
                    <a:pt x="174205" y="37652"/>
                    <a:pt x="105835" y="106023"/>
                  </a:cubicBezTo>
                  <a:cubicBezTo>
                    <a:pt x="-35278" y="247145"/>
                    <a:pt x="-35278" y="476774"/>
                    <a:pt x="105835" y="617896"/>
                  </a:cubicBezTo>
                  <a:cubicBezTo>
                    <a:pt x="174205" y="686257"/>
                    <a:pt x="265093" y="723910"/>
                    <a:pt x="361781" y="723910"/>
                  </a:cubicBezTo>
                  <a:cubicBezTo>
                    <a:pt x="425827" y="723910"/>
                    <a:pt x="487282" y="707288"/>
                    <a:pt x="541384" y="676266"/>
                  </a:cubicBezTo>
                  <a:lnTo>
                    <a:pt x="705805" y="840686"/>
                  </a:lnTo>
                  <a:cubicBezTo>
                    <a:pt x="724407" y="859279"/>
                    <a:pt x="748782" y="868585"/>
                    <a:pt x="773156" y="868585"/>
                  </a:cubicBezTo>
                  <a:cubicBezTo>
                    <a:pt x="797531" y="868585"/>
                    <a:pt x="821905" y="859279"/>
                    <a:pt x="840508" y="840686"/>
                  </a:cubicBezTo>
                  <a:cubicBezTo>
                    <a:pt x="877703" y="803491"/>
                    <a:pt x="877703" y="743179"/>
                    <a:pt x="840508" y="705974"/>
                  </a:cubicBezTo>
                  <a:close/>
                  <a:moveTo>
                    <a:pt x="483063" y="483156"/>
                  </a:moveTo>
                  <a:cubicBezTo>
                    <a:pt x="483053" y="483175"/>
                    <a:pt x="483034" y="483184"/>
                    <a:pt x="483015" y="483203"/>
                  </a:cubicBezTo>
                  <a:cubicBezTo>
                    <a:pt x="416169" y="550069"/>
                    <a:pt x="307393" y="550069"/>
                    <a:pt x="240556" y="483203"/>
                  </a:cubicBezTo>
                  <a:cubicBezTo>
                    <a:pt x="173700" y="416347"/>
                    <a:pt x="173700" y="307572"/>
                    <a:pt x="240547" y="240725"/>
                  </a:cubicBezTo>
                  <a:cubicBezTo>
                    <a:pt x="273970" y="207302"/>
                    <a:pt x="317871" y="190586"/>
                    <a:pt x="361781" y="190586"/>
                  </a:cubicBezTo>
                  <a:cubicBezTo>
                    <a:pt x="405691" y="190586"/>
                    <a:pt x="449592" y="207302"/>
                    <a:pt x="483015" y="240725"/>
                  </a:cubicBezTo>
                  <a:cubicBezTo>
                    <a:pt x="515400" y="273110"/>
                    <a:pt x="533241" y="316163"/>
                    <a:pt x="533241" y="361969"/>
                  </a:cubicBezTo>
                  <a:cubicBezTo>
                    <a:pt x="533241" y="407737"/>
                    <a:pt x="515410" y="450780"/>
                    <a:pt x="483063" y="483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1" name="Graphic 135">
            <a:extLst>
              <a:ext uri="{FF2B5EF4-FFF2-40B4-BE49-F238E27FC236}">
                <a16:creationId xmlns:a16="http://schemas.microsoft.com/office/drawing/2014/main" id="{3A5041D5-E579-4ED9-BA0B-80A0E19D336D}"/>
              </a:ext>
            </a:extLst>
          </p:cNvPr>
          <p:cNvGrpSpPr/>
          <p:nvPr/>
        </p:nvGrpSpPr>
        <p:grpSpPr>
          <a:xfrm>
            <a:off x="2607741" y="3808056"/>
            <a:ext cx="376622" cy="376622"/>
            <a:chOff x="1524000" y="381000"/>
            <a:chExt cx="6096000" cy="6096000"/>
          </a:xfrm>
          <a:solidFill>
            <a:schemeClr val="bg1"/>
          </a:solidFill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F2744636-6157-4941-A673-7CEF3C8CEC0F}"/>
                </a:ext>
              </a:extLst>
            </p:cNvPr>
            <p:cNvSpPr/>
            <p:nvPr/>
          </p:nvSpPr>
          <p:spPr>
            <a:xfrm>
              <a:off x="2496261" y="1324819"/>
              <a:ext cx="190500" cy="190500"/>
            </a:xfrm>
            <a:custGeom>
              <a:avLst/>
              <a:gdLst>
                <a:gd name="connsiteX0" fmla="*/ 29501 w 190500"/>
                <a:gd name="connsiteY0" fmla="*/ 173037 h 190500"/>
                <a:gd name="connsiteX1" fmla="*/ 100642 w 190500"/>
                <a:gd name="connsiteY1" fmla="*/ 202504 h 190500"/>
                <a:gd name="connsiteX2" fmla="*/ 140280 w 190500"/>
                <a:gd name="connsiteY2" fmla="*/ 195410 h 190500"/>
                <a:gd name="connsiteX3" fmla="*/ 195147 w 190500"/>
                <a:gd name="connsiteY3" fmla="*/ 140542 h 190500"/>
                <a:gd name="connsiteX4" fmla="*/ 202242 w 190500"/>
                <a:gd name="connsiteY4" fmla="*/ 100904 h 190500"/>
                <a:gd name="connsiteX5" fmla="*/ 172774 w 190500"/>
                <a:gd name="connsiteY5" fmla="*/ 29815 h 190500"/>
                <a:gd name="connsiteX6" fmla="*/ 140280 w 190500"/>
                <a:gd name="connsiteY6" fmla="*/ 7440 h 190500"/>
                <a:gd name="connsiteX7" fmla="*/ 81343 w 190500"/>
                <a:gd name="connsiteY7" fmla="*/ 1339 h 190500"/>
                <a:gd name="connsiteX8" fmla="*/ 62045 w 190500"/>
                <a:gd name="connsiteY8" fmla="*/ 7440 h 190500"/>
                <a:gd name="connsiteX9" fmla="*/ 44731 w 190500"/>
                <a:gd name="connsiteY9" fmla="*/ 16618 h 190500"/>
                <a:gd name="connsiteX10" fmla="*/ 16305 w 190500"/>
                <a:gd name="connsiteY10" fmla="*/ 45045 h 190500"/>
                <a:gd name="connsiteX11" fmla="*/ 7177 w 190500"/>
                <a:gd name="connsiteY11" fmla="*/ 62309 h 190500"/>
                <a:gd name="connsiteX12" fmla="*/ 1075 w 190500"/>
                <a:gd name="connsiteY12" fmla="*/ 81607 h 190500"/>
                <a:gd name="connsiteX13" fmla="*/ 33 w 190500"/>
                <a:gd name="connsiteY13" fmla="*/ 100904 h 190500"/>
                <a:gd name="connsiteX14" fmla="*/ 7177 w 190500"/>
                <a:gd name="connsiteY14" fmla="*/ 140542 h 190500"/>
                <a:gd name="connsiteX15" fmla="*/ 29501 w 190500"/>
                <a:gd name="connsiteY15" fmla="*/ 173037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500" h="190500">
                  <a:moveTo>
                    <a:pt x="29501" y="173037"/>
                  </a:moveTo>
                  <a:cubicBezTo>
                    <a:pt x="48205" y="192136"/>
                    <a:pt x="73902" y="202803"/>
                    <a:pt x="100642" y="202504"/>
                  </a:cubicBezTo>
                  <a:cubicBezTo>
                    <a:pt x="114185" y="202803"/>
                    <a:pt x="127679" y="200422"/>
                    <a:pt x="140280" y="195410"/>
                  </a:cubicBezTo>
                  <a:cubicBezTo>
                    <a:pt x="164686" y="184547"/>
                    <a:pt x="184233" y="165000"/>
                    <a:pt x="195147" y="140542"/>
                  </a:cubicBezTo>
                  <a:cubicBezTo>
                    <a:pt x="200108" y="127941"/>
                    <a:pt x="202539" y="114497"/>
                    <a:pt x="202242" y="100904"/>
                  </a:cubicBezTo>
                  <a:cubicBezTo>
                    <a:pt x="202489" y="74215"/>
                    <a:pt x="191873" y="48517"/>
                    <a:pt x="172774" y="29815"/>
                  </a:cubicBezTo>
                  <a:cubicBezTo>
                    <a:pt x="163496" y="20339"/>
                    <a:pt x="152433" y="12749"/>
                    <a:pt x="140280" y="7440"/>
                  </a:cubicBezTo>
                  <a:cubicBezTo>
                    <a:pt x="121477" y="446"/>
                    <a:pt x="101186" y="-1687"/>
                    <a:pt x="81343" y="1339"/>
                  </a:cubicBezTo>
                  <a:cubicBezTo>
                    <a:pt x="75242" y="3372"/>
                    <a:pt x="68147" y="5407"/>
                    <a:pt x="62045" y="7440"/>
                  </a:cubicBezTo>
                  <a:cubicBezTo>
                    <a:pt x="55943" y="9475"/>
                    <a:pt x="49842" y="13542"/>
                    <a:pt x="44731" y="16618"/>
                  </a:cubicBezTo>
                  <a:cubicBezTo>
                    <a:pt x="33967" y="24655"/>
                    <a:pt x="24392" y="34279"/>
                    <a:pt x="16305" y="45045"/>
                  </a:cubicBezTo>
                  <a:cubicBezTo>
                    <a:pt x="13280" y="50104"/>
                    <a:pt x="10204" y="56207"/>
                    <a:pt x="7177" y="62309"/>
                  </a:cubicBezTo>
                  <a:cubicBezTo>
                    <a:pt x="4101" y="68410"/>
                    <a:pt x="3109" y="75504"/>
                    <a:pt x="1075" y="81607"/>
                  </a:cubicBezTo>
                  <a:cubicBezTo>
                    <a:pt x="232" y="88006"/>
                    <a:pt x="-115" y="94455"/>
                    <a:pt x="33" y="100904"/>
                  </a:cubicBezTo>
                  <a:cubicBezTo>
                    <a:pt x="-264" y="114497"/>
                    <a:pt x="2167" y="127941"/>
                    <a:pt x="7177" y="140542"/>
                  </a:cubicBezTo>
                  <a:cubicBezTo>
                    <a:pt x="12436" y="152747"/>
                    <a:pt x="20026" y="163759"/>
                    <a:pt x="29501" y="173037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230200D-8712-49BE-9C51-5CA549968F5F}"/>
                </a:ext>
              </a:extLst>
            </p:cNvPr>
            <p:cNvSpPr/>
            <p:nvPr/>
          </p:nvSpPr>
          <p:spPr>
            <a:xfrm>
              <a:off x="2279900" y="1541425"/>
              <a:ext cx="203200" cy="190500"/>
            </a:xfrm>
            <a:custGeom>
              <a:avLst/>
              <a:gdLst>
                <a:gd name="connsiteX0" fmla="*/ 30508 w 203200"/>
                <a:gd name="connsiteY0" fmla="*/ 28612 h 190500"/>
                <a:gd name="connsiteX1" fmla="*/ 8134 w 203200"/>
                <a:gd name="connsiteY1" fmla="*/ 139343 h 190500"/>
                <a:gd name="connsiteX2" fmla="*/ 30508 w 203200"/>
                <a:gd name="connsiteY2" fmla="*/ 171830 h 190500"/>
                <a:gd name="connsiteX3" fmla="*/ 102640 w 203200"/>
                <a:gd name="connsiteY3" fmla="*/ 202348 h 190500"/>
                <a:gd name="connsiteX4" fmla="*/ 141236 w 203200"/>
                <a:gd name="connsiteY4" fmla="*/ 194207 h 190500"/>
                <a:gd name="connsiteX5" fmla="*/ 173730 w 203200"/>
                <a:gd name="connsiteY5" fmla="*/ 171830 h 190500"/>
                <a:gd name="connsiteX6" fmla="*/ 196103 w 203200"/>
                <a:gd name="connsiteY6" fmla="*/ 139343 h 190500"/>
                <a:gd name="connsiteX7" fmla="*/ 173730 w 203200"/>
                <a:gd name="connsiteY7" fmla="*/ 28612 h 190500"/>
                <a:gd name="connsiteX8" fmla="*/ 30508 w 203200"/>
                <a:gd name="connsiteY8" fmla="*/ 2861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200" h="190500">
                  <a:moveTo>
                    <a:pt x="30508" y="28612"/>
                  </a:moveTo>
                  <a:cubicBezTo>
                    <a:pt x="643" y="57187"/>
                    <a:pt x="-8287" y="101389"/>
                    <a:pt x="8134" y="139343"/>
                  </a:cubicBezTo>
                  <a:cubicBezTo>
                    <a:pt x="13046" y="151688"/>
                    <a:pt x="20685" y="162800"/>
                    <a:pt x="30508" y="171830"/>
                  </a:cubicBezTo>
                  <a:cubicBezTo>
                    <a:pt x="49360" y="191426"/>
                    <a:pt x="75404" y="202450"/>
                    <a:pt x="102640" y="202348"/>
                  </a:cubicBezTo>
                  <a:cubicBezTo>
                    <a:pt x="115885" y="202094"/>
                    <a:pt x="128983" y="199313"/>
                    <a:pt x="141236" y="194207"/>
                  </a:cubicBezTo>
                  <a:cubicBezTo>
                    <a:pt x="153589" y="189293"/>
                    <a:pt x="164701" y="181660"/>
                    <a:pt x="173730" y="171830"/>
                  </a:cubicBezTo>
                  <a:cubicBezTo>
                    <a:pt x="183205" y="162559"/>
                    <a:pt x="190796" y="151497"/>
                    <a:pt x="196103" y="139343"/>
                  </a:cubicBezTo>
                  <a:cubicBezTo>
                    <a:pt x="210937" y="101241"/>
                    <a:pt x="202206" y="57981"/>
                    <a:pt x="173730" y="28612"/>
                  </a:cubicBezTo>
                  <a:cubicBezTo>
                    <a:pt x="133597" y="-9537"/>
                    <a:pt x="70641" y="-9537"/>
                    <a:pt x="30508" y="28612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14221092-D93C-4A8E-AFB4-CB1A8A75C8D1}"/>
                </a:ext>
              </a:extLst>
            </p:cNvPr>
            <p:cNvSpPr/>
            <p:nvPr/>
          </p:nvSpPr>
          <p:spPr>
            <a:xfrm>
              <a:off x="2064494" y="1755026"/>
              <a:ext cx="203200" cy="203200"/>
            </a:xfrm>
            <a:custGeom>
              <a:avLst/>
              <a:gdLst>
                <a:gd name="connsiteX0" fmla="*/ 173732 w 203200"/>
                <a:gd name="connsiteY0" fmla="*/ 30366 h 203200"/>
                <a:gd name="connsiteX1" fmla="*/ 102146 w 203200"/>
                <a:gd name="connsiteY1" fmla="*/ 0 h 203200"/>
                <a:gd name="connsiteX2" fmla="*/ 30509 w 203200"/>
                <a:gd name="connsiteY2" fmla="*/ 30366 h 203200"/>
                <a:gd name="connsiteX3" fmla="*/ 8136 w 203200"/>
                <a:gd name="connsiteY3" fmla="*/ 63906 h 203200"/>
                <a:gd name="connsiteX4" fmla="*/ 0 w 203200"/>
                <a:gd name="connsiteY4" fmla="*/ 102502 h 203200"/>
                <a:gd name="connsiteX5" fmla="*/ 30509 w 203200"/>
                <a:gd name="connsiteY5" fmla="*/ 174625 h 203200"/>
                <a:gd name="connsiteX6" fmla="*/ 101600 w 203200"/>
                <a:gd name="connsiteY6" fmla="*/ 204102 h 203200"/>
                <a:gd name="connsiteX7" fmla="*/ 173732 w 203200"/>
                <a:gd name="connsiteY7" fmla="*/ 174625 h 203200"/>
                <a:gd name="connsiteX8" fmla="*/ 203200 w 203200"/>
                <a:gd name="connsiteY8" fmla="*/ 102502 h 203200"/>
                <a:gd name="connsiteX9" fmla="*/ 196106 w 203200"/>
                <a:gd name="connsiteY9" fmla="*/ 63906 h 203200"/>
                <a:gd name="connsiteX10" fmla="*/ 173732 w 203200"/>
                <a:gd name="connsiteY10" fmla="*/ 30366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3200" h="203200">
                  <a:moveTo>
                    <a:pt x="173732" y="30366"/>
                  </a:moveTo>
                  <a:cubicBezTo>
                    <a:pt x="154979" y="10973"/>
                    <a:pt x="129134" y="0"/>
                    <a:pt x="102146" y="0"/>
                  </a:cubicBezTo>
                  <a:cubicBezTo>
                    <a:pt x="75109" y="0"/>
                    <a:pt x="49262" y="10973"/>
                    <a:pt x="30509" y="30366"/>
                  </a:cubicBezTo>
                  <a:cubicBezTo>
                    <a:pt x="20439" y="39599"/>
                    <a:pt x="12799" y="51105"/>
                    <a:pt x="8136" y="63906"/>
                  </a:cubicBezTo>
                  <a:cubicBezTo>
                    <a:pt x="2927" y="76111"/>
                    <a:pt x="198" y="89256"/>
                    <a:pt x="0" y="102502"/>
                  </a:cubicBezTo>
                  <a:cubicBezTo>
                    <a:pt x="297" y="129629"/>
                    <a:pt x="11261" y="155537"/>
                    <a:pt x="30509" y="174625"/>
                  </a:cubicBezTo>
                  <a:cubicBezTo>
                    <a:pt x="49660" y="193091"/>
                    <a:pt x="75060" y="203606"/>
                    <a:pt x="101600" y="204102"/>
                  </a:cubicBezTo>
                  <a:cubicBezTo>
                    <a:pt x="128538" y="203899"/>
                    <a:pt x="154384" y="193383"/>
                    <a:pt x="173732" y="174625"/>
                  </a:cubicBezTo>
                  <a:cubicBezTo>
                    <a:pt x="192683" y="155435"/>
                    <a:pt x="203299" y="129489"/>
                    <a:pt x="203200" y="102502"/>
                  </a:cubicBezTo>
                  <a:cubicBezTo>
                    <a:pt x="203398" y="89306"/>
                    <a:pt x="201017" y="76200"/>
                    <a:pt x="196106" y="63906"/>
                  </a:cubicBezTo>
                  <a:cubicBezTo>
                    <a:pt x="191096" y="51295"/>
                    <a:pt x="183455" y="39891"/>
                    <a:pt x="173732" y="30366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6106D8CC-1451-4CC6-AD65-FF49032D8249}"/>
                </a:ext>
              </a:extLst>
            </p:cNvPr>
            <p:cNvSpPr/>
            <p:nvPr/>
          </p:nvSpPr>
          <p:spPr>
            <a:xfrm>
              <a:off x="2495302" y="1755026"/>
              <a:ext cx="203200" cy="203200"/>
            </a:xfrm>
            <a:custGeom>
              <a:avLst/>
              <a:gdLst>
                <a:gd name="connsiteX0" fmla="*/ 101600 w 203200"/>
                <a:gd name="connsiteY0" fmla="*/ 204102 h 203200"/>
                <a:gd name="connsiteX1" fmla="*/ 141238 w 203200"/>
                <a:gd name="connsiteY1" fmla="*/ 196012 h 203200"/>
                <a:gd name="connsiteX2" fmla="*/ 173732 w 203200"/>
                <a:gd name="connsiteY2" fmla="*/ 174625 h 203200"/>
                <a:gd name="connsiteX3" fmla="*/ 203200 w 203200"/>
                <a:gd name="connsiteY3" fmla="*/ 102502 h 203200"/>
                <a:gd name="connsiteX4" fmla="*/ 196106 w 203200"/>
                <a:gd name="connsiteY4" fmla="*/ 63906 h 203200"/>
                <a:gd name="connsiteX5" fmla="*/ 173732 w 203200"/>
                <a:gd name="connsiteY5" fmla="*/ 30366 h 203200"/>
                <a:gd name="connsiteX6" fmla="*/ 102095 w 203200"/>
                <a:gd name="connsiteY6" fmla="*/ 0 h 203200"/>
                <a:gd name="connsiteX7" fmla="*/ 30460 w 203200"/>
                <a:gd name="connsiteY7" fmla="*/ 30366 h 203200"/>
                <a:gd name="connsiteX8" fmla="*/ 8136 w 203200"/>
                <a:gd name="connsiteY8" fmla="*/ 63906 h 203200"/>
                <a:gd name="connsiteX9" fmla="*/ 0 w 203200"/>
                <a:gd name="connsiteY9" fmla="*/ 102502 h 203200"/>
                <a:gd name="connsiteX10" fmla="*/ 101600 w 203200"/>
                <a:gd name="connsiteY10" fmla="*/ 204102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3200" h="203200">
                  <a:moveTo>
                    <a:pt x="101600" y="204102"/>
                  </a:moveTo>
                  <a:cubicBezTo>
                    <a:pt x="115193" y="203949"/>
                    <a:pt x="128637" y="201219"/>
                    <a:pt x="141238" y="196012"/>
                  </a:cubicBezTo>
                  <a:cubicBezTo>
                    <a:pt x="153342" y="191046"/>
                    <a:pt x="164405" y="183807"/>
                    <a:pt x="173732" y="174625"/>
                  </a:cubicBezTo>
                  <a:cubicBezTo>
                    <a:pt x="192682" y="155435"/>
                    <a:pt x="203250" y="129489"/>
                    <a:pt x="203200" y="102502"/>
                  </a:cubicBezTo>
                  <a:cubicBezTo>
                    <a:pt x="203398" y="89306"/>
                    <a:pt x="200967" y="76200"/>
                    <a:pt x="196106" y="63906"/>
                  </a:cubicBezTo>
                  <a:cubicBezTo>
                    <a:pt x="191045" y="51295"/>
                    <a:pt x="183455" y="39891"/>
                    <a:pt x="173732" y="30366"/>
                  </a:cubicBezTo>
                  <a:cubicBezTo>
                    <a:pt x="154930" y="10973"/>
                    <a:pt x="129083" y="0"/>
                    <a:pt x="102095" y="0"/>
                  </a:cubicBezTo>
                  <a:cubicBezTo>
                    <a:pt x="75108" y="0"/>
                    <a:pt x="49262" y="10973"/>
                    <a:pt x="30460" y="30366"/>
                  </a:cubicBezTo>
                  <a:cubicBezTo>
                    <a:pt x="20737" y="39891"/>
                    <a:pt x="13146" y="51295"/>
                    <a:pt x="8136" y="63906"/>
                  </a:cubicBezTo>
                  <a:cubicBezTo>
                    <a:pt x="2926" y="76111"/>
                    <a:pt x="149" y="89256"/>
                    <a:pt x="0" y="102502"/>
                  </a:cubicBezTo>
                  <a:cubicBezTo>
                    <a:pt x="396" y="158458"/>
                    <a:pt x="45640" y="203746"/>
                    <a:pt x="101600" y="204102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87B23250-5E95-417F-80DE-CEAF95E9355F}"/>
                </a:ext>
              </a:extLst>
            </p:cNvPr>
            <p:cNvSpPr/>
            <p:nvPr/>
          </p:nvSpPr>
          <p:spPr>
            <a:xfrm>
              <a:off x="2279896" y="1972593"/>
              <a:ext cx="203200" cy="190500"/>
            </a:xfrm>
            <a:custGeom>
              <a:avLst/>
              <a:gdLst>
                <a:gd name="connsiteX0" fmla="*/ 173734 w 203200"/>
                <a:gd name="connsiteY0" fmla="*/ 28204 h 190500"/>
                <a:gd name="connsiteX1" fmla="*/ 30512 w 203200"/>
                <a:gd name="connsiteY1" fmla="*/ 28204 h 190500"/>
                <a:gd name="connsiteX2" fmla="*/ 8139 w 203200"/>
                <a:gd name="connsiteY2" fmla="*/ 61744 h 190500"/>
                <a:gd name="connsiteX3" fmla="*/ 2 w 203200"/>
                <a:gd name="connsiteY3" fmla="*/ 100340 h 190500"/>
                <a:gd name="connsiteX4" fmla="*/ 62659 w 203200"/>
                <a:gd name="connsiteY4" fmla="*/ 194789 h 190500"/>
                <a:gd name="connsiteX5" fmla="*/ 173734 w 203200"/>
                <a:gd name="connsiteY5" fmla="*/ 172463 h 190500"/>
                <a:gd name="connsiteX6" fmla="*/ 203202 w 203200"/>
                <a:gd name="connsiteY6" fmla="*/ 100340 h 190500"/>
                <a:gd name="connsiteX7" fmla="*/ 196108 w 203200"/>
                <a:gd name="connsiteY7" fmla="*/ 61744 h 190500"/>
                <a:gd name="connsiteX8" fmla="*/ 173734 w 203200"/>
                <a:gd name="connsiteY8" fmla="*/ 28204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200" h="190500">
                  <a:moveTo>
                    <a:pt x="173734" y="28204"/>
                  </a:moveTo>
                  <a:cubicBezTo>
                    <a:pt x="133401" y="-9401"/>
                    <a:pt x="70845" y="-9401"/>
                    <a:pt x="30512" y="28204"/>
                  </a:cubicBezTo>
                  <a:cubicBezTo>
                    <a:pt x="20441" y="37436"/>
                    <a:pt x="12801" y="48943"/>
                    <a:pt x="8139" y="61744"/>
                  </a:cubicBezTo>
                  <a:cubicBezTo>
                    <a:pt x="2929" y="73949"/>
                    <a:pt x="152" y="87093"/>
                    <a:pt x="2" y="100340"/>
                  </a:cubicBezTo>
                  <a:cubicBezTo>
                    <a:pt x="-246" y="141615"/>
                    <a:pt x="24509" y="178914"/>
                    <a:pt x="62659" y="194789"/>
                  </a:cubicBezTo>
                  <a:cubicBezTo>
                    <a:pt x="100759" y="210614"/>
                    <a:pt x="144664" y="201787"/>
                    <a:pt x="173734" y="172463"/>
                  </a:cubicBezTo>
                  <a:cubicBezTo>
                    <a:pt x="192685" y="153273"/>
                    <a:pt x="203301" y="127327"/>
                    <a:pt x="203202" y="100340"/>
                  </a:cubicBezTo>
                  <a:cubicBezTo>
                    <a:pt x="203401" y="87144"/>
                    <a:pt x="200970" y="73987"/>
                    <a:pt x="196108" y="61744"/>
                  </a:cubicBezTo>
                  <a:cubicBezTo>
                    <a:pt x="191097" y="49133"/>
                    <a:pt x="183457" y="37678"/>
                    <a:pt x="173734" y="28204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33017C78-30C1-4534-97DB-DF632C865278}"/>
                </a:ext>
              </a:extLst>
            </p:cNvPr>
            <p:cNvSpPr/>
            <p:nvPr/>
          </p:nvSpPr>
          <p:spPr>
            <a:xfrm>
              <a:off x="2711684" y="1109599"/>
              <a:ext cx="203200" cy="190500"/>
            </a:xfrm>
            <a:custGeom>
              <a:avLst/>
              <a:gdLst>
                <a:gd name="connsiteX0" fmla="*/ 101620 w 203200"/>
                <a:gd name="connsiteY0" fmla="*/ 202371 h 190500"/>
                <a:gd name="connsiteX1" fmla="*/ 140215 w 203200"/>
                <a:gd name="connsiteY1" fmla="*/ 195227 h 190500"/>
                <a:gd name="connsiteX2" fmla="*/ 172753 w 203200"/>
                <a:gd name="connsiteY2" fmla="*/ 172903 h 190500"/>
                <a:gd name="connsiteX3" fmla="*/ 195079 w 203200"/>
                <a:gd name="connsiteY3" fmla="*/ 140360 h 190500"/>
                <a:gd name="connsiteX4" fmla="*/ 203220 w 203200"/>
                <a:gd name="connsiteY4" fmla="*/ 101763 h 190500"/>
                <a:gd name="connsiteX5" fmla="*/ 172753 w 203200"/>
                <a:gd name="connsiteY5" fmla="*/ 29631 h 190500"/>
                <a:gd name="connsiteX6" fmla="*/ 140215 w 203200"/>
                <a:gd name="connsiteY6" fmla="*/ 7257 h 190500"/>
                <a:gd name="connsiteX7" fmla="*/ 29481 w 203200"/>
                <a:gd name="connsiteY7" fmla="*/ 29631 h 190500"/>
                <a:gd name="connsiteX8" fmla="*/ 13 w 203200"/>
                <a:gd name="connsiteY8" fmla="*/ 101763 h 190500"/>
                <a:gd name="connsiteX9" fmla="*/ 29829 w 203200"/>
                <a:gd name="connsiteY9" fmla="*/ 173250 h 190500"/>
                <a:gd name="connsiteX10" fmla="*/ 101620 w 203200"/>
                <a:gd name="connsiteY10" fmla="*/ 202371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3200" h="190500">
                  <a:moveTo>
                    <a:pt x="101620" y="202371"/>
                  </a:moveTo>
                  <a:cubicBezTo>
                    <a:pt x="114815" y="202569"/>
                    <a:pt x="127960" y="200138"/>
                    <a:pt x="140215" y="195227"/>
                  </a:cubicBezTo>
                  <a:cubicBezTo>
                    <a:pt x="152420" y="189968"/>
                    <a:pt x="163431" y="182379"/>
                    <a:pt x="172753" y="172903"/>
                  </a:cubicBezTo>
                  <a:cubicBezTo>
                    <a:pt x="182532" y="163874"/>
                    <a:pt x="190164" y="152761"/>
                    <a:pt x="195079" y="140360"/>
                  </a:cubicBezTo>
                  <a:cubicBezTo>
                    <a:pt x="200185" y="128155"/>
                    <a:pt x="202966" y="115059"/>
                    <a:pt x="203220" y="101763"/>
                  </a:cubicBezTo>
                  <a:cubicBezTo>
                    <a:pt x="203309" y="74577"/>
                    <a:pt x="192298" y="48532"/>
                    <a:pt x="172753" y="29631"/>
                  </a:cubicBezTo>
                  <a:cubicBezTo>
                    <a:pt x="163723" y="19858"/>
                    <a:pt x="152610" y="12218"/>
                    <a:pt x="140215" y="7257"/>
                  </a:cubicBezTo>
                  <a:cubicBezTo>
                    <a:pt x="102166" y="-7775"/>
                    <a:pt x="58751" y="957"/>
                    <a:pt x="29481" y="29631"/>
                  </a:cubicBezTo>
                  <a:cubicBezTo>
                    <a:pt x="10184" y="48631"/>
                    <a:pt x="-432" y="74726"/>
                    <a:pt x="13" y="101763"/>
                  </a:cubicBezTo>
                  <a:cubicBezTo>
                    <a:pt x="13" y="128602"/>
                    <a:pt x="10779" y="154349"/>
                    <a:pt x="29829" y="173250"/>
                  </a:cubicBezTo>
                  <a:cubicBezTo>
                    <a:pt x="48929" y="192151"/>
                    <a:pt x="74776" y="202619"/>
                    <a:pt x="101620" y="202371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0DED958F-2489-47C5-977F-458200B89952}"/>
                </a:ext>
              </a:extLst>
            </p:cNvPr>
            <p:cNvSpPr/>
            <p:nvPr/>
          </p:nvSpPr>
          <p:spPr>
            <a:xfrm>
              <a:off x="2927080" y="894341"/>
              <a:ext cx="203200" cy="190500"/>
            </a:xfrm>
            <a:custGeom>
              <a:avLst/>
              <a:gdLst>
                <a:gd name="connsiteX0" fmla="*/ 63021 w 203200"/>
                <a:gd name="connsiteY0" fmla="*/ 195131 h 190500"/>
                <a:gd name="connsiteX1" fmla="*/ 101617 w 203200"/>
                <a:gd name="connsiteY1" fmla="*/ 202226 h 190500"/>
                <a:gd name="connsiteX2" fmla="*/ 173753 w 203200"/>
                <a:gd name="connsiteY2" fmla="*/ 172756 h 190500"/>
                <a:gd name="connsiteX3" fmla="*/ 203217 w 203200"/>
                <a:gd name="connsiteY3" fmla="*/ 100626 h 190500"/>
                <a:gd name="connsiteX4" fmla="*/ 173753 w 203200"/>
                <a:gd name="connsiteY4" fmla="*/ 29485 h 190500"/>
                <a:gd name="connsiteX5" fmla="*/ 63021 w 203200"/>
                <a:gd name="connsiteY5" fmla="*/ 7161 h 190500"/>
                <a:gd name="connsiteX6" fmla="*/ 29493 w 203200"/>
                <a:gd name="connsiteY6" fmla="*/ 29485 h 190500"/>
                <a:gd name="connsiteX7" fmla="*/ 7116 w 203200"/>
                <a:gd name="connsiteY7" fmla="*/ 62029 h 190500"/>
                <a:gd name="connsiteX8" fmla="*/ 17 w 203200"/>
                <a:gd name="connsiteY8" fmla="*/ 100626 h 190500"/>
                <a:gd name="connsiteX9" fmla="*/ 29493 w 203200"/>
                <a:gd name="connsiteY9" fmla="*/ 172756 h 190500"/>
                <a:gd name="connsiteX10" fmla="*/ 63021 w 203200"/>
                <a:gd name="connsiteY10" fmla="*/ 195131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3200" h="190500">
                  <a:moveTo>
                    <a:pt x="63021" y="195131"/>
                  </a:moveTo>
                  <a:cubicBezTo>
                    <a:pt x="75277" y="199993"/>
                    <a:pt x="88421" y="202424"/>
                    <a:pt x="101617" y="202226"/>
                  </a:cubicBezTo>
                  <a:cubicBezTo>
                    <a:pt x="128604" y="202275"/>
                    <a:pt x="154550" y="191707"/>
                    <a:pt x="173753" y="172756"/>
                  </a:cubicBezTo>
                  <a:cubicBezTo>
                    <a:pt x="192460" y="153360"/>
                    <a:pt x="203026" y="127562"/>
                    <a:pt x="203217" y="100626"/>
                  </a:cubicBezTo>
                  <a:cubicBezTo>
                    <a:pt x="202683" y="74034"/>
                    <a:pt x="192155" y="48634"/>
                    <a:pt x="173753" y="29485"/>
                  </a:cubicBezTo>
                  <a:cubicBezTo>
                    <a:pt x="144390" y="1009"/>
                    <a:pt x="101121" y="-7722"/>
                    <a:pt x="63021" y="7161"/>
                  </a:cubicBezTo>
                  <a:cubicBezTo>
                    <a:pt x="50181" y="11775"/>
                    <a:pt x="38713" y="19464"/>
                    <a:pt x="29493" y="29485"/>
                  </a:cubicBezTo>
                  <a:cubicBezTo>
                    <a:pt x="20019" y="38812"/>
                    <a:pt x="12424" y="49826"/>
                    <a:pt x="7116" y="62029"/>
                  </a:cubicBezTo>
                  <a:cubicBezTo>
                    <a:pt x="2252" y="74282"/>
                    <a:pt x="-174" y="87429"/>
                    <a:pt x="17" y="100626"/>
                  </a:cubicBezTo>
                  <a:cubicBezTo>
                    <a:pt x="-479" y="127663"/>
                    <a:pt x="10189" y="153756"/>
                    <a:pt x="29493" y="172756"/>
                  </a:cubicBezTo>
                  <a:cubicBezTo>
                    <a:pt x="38967" y="182481"/>
                    <a:pt x="50372" y="190070"/>
                    <a:pt x="63021" y="195131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0DC2C724-6A29-4920-BC43-3572EF9E3CF5}"/>
                </a:ext>
              </a:extLst>
            </p:cNvPr>
            <p:cNvSpPr/>
            <p:nvPr/>
          </p:nvSpPr>
          <p:spPr>
            <a:xfrm>
              <a:off x="2064494" y="893858"/>
              <a:ext cx="203200" cy="190500"/>
            </a:xfrm>
            <a:custGeom>
              <a:avLst/>
              <a:gdLst>
                <a:gd name="connsiteX0" fmla="*/ 173732 w 203200"/>
                <a:gd name="connsiteY0" fmla="*/ 28976 h 190500"/>
                <a:gd name="connsiteX1" fmla="*/ 63003 w 203200"/>
                <a:gd name="connsiteY1" fmla="*/ 7644 h 190500"/>
                <a:gd name="connsiteX2" fmla="*/ 8136 w 203200"/>
                <a:gd name="connsiteY2" fmla="*/ 62512 h 190500"/>
                <a:gd name="connsiteX3" fmla="*/ 0 w 203200"/>
                <a:gd name="connsiteY3" fmla="*/ 101108 h 190500"/>
                <a:gd name="connsiteX4" fmla="*/ 29468 w 203200"/>
                <a:gd name="connsiteY4" fmla="*/ 173239 h 190500"/>
                <a:gd name="connsiteX5" fmla="*/ 63003 w 203200"/>
                <a:gd name="connsiteY5" fmla="*/ 195614 h 190500"/>
                <a:gd name="connsiteX6" fmla="*/ 101600 w 203200"/>
                <a:gd name="connsiteY6" fmla="*/ 202708 h 190500"/>
                <a:gd name="connsiteX7" fmla="*/ 121940 w 203200"/>
                <a:gd name="connsiteY7" fmla="*/ 200674 h 190500"/>
                <a:gd name="connsiteX8" fmla="*/ 140246 w 203200"/>
                <a:gd name="connsiteY8" fmla="*/ 195614 h 190500"/>
                <a:gd name="connsiteX9" fmla="*/ 158502 w 203200"/>
                <a:gd name="connsiteY9" fmla="*/ 185444 h 190500"/>
                <a:gd name="connsiteX10" fmla="*/ 173732 w 203200"/>
                <a:gd name="connsiteY10" fmla="*/ 173239 h 190500"/>
                <a:gd name="connsiteX11" fmla="*/ 185936 w 203200"/>
                <a:gd name="connsiteY11" fmla="*/ 158009 h 190500"/>
                <a:gd name="connsiteX12" fmla="*/ 196106 w 203200"/>
                <a:gd name="connsiteY12" fmla="*/ 139704 h 190500"/>
                <a:gd name="connsiteX13" fmla="*/ 201165 w 203200"/>
                <a:gd name="connsiteY13" fmla="*/ 121398 h 190500"/>
                <a:gd name="connsiteX14" fmla="*/ 203200 w 203200"/>
                <a:gd name="connsiteY14" fmla="*/ 101108 h 190500"/>
                <a:gd name="connsiteX15" fmla="*/ 196106 w 203200"/>
                <a:gd name="connsiteY15" fmla="*/ 62512 h 190500"/>
                <a:gd name="connsiteX16" fmla="*/ 173732 w 203200"/>
                <a:gd name="connsiteY16" fmla="*/ 28976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3200" h="190500">
                  <a:moveTo>
                    <a:pt x="173732" y="28976"/>
                  </a:moveTo>
                  <a:cubicBezTo>
                    <a:pt x="144314" y="550"/>
                    <a:pt x="100905" y="-7785"/>
                    <a:pt x="63003" y="7644"/>
                  </a:cubicBezTo>
                  <a:cubicBezTo>
                    <a:pt x="37504" y="16870"/>
                    <a:pt x="17363" y="36963"/>
                    <a:pt x="8136" y="62512"/>
                  </a:cubicBezTo>
                  <a:cubicBezTo>
                    <a:pt x="2927" y="74715"/>
                    <a:pt x="198" y="87813"/>
                    <a:pt x="0" y="101108"/>
                  </a:cubicBezTo>
                  <a:cubicBezTo>
                    <a:pt x="198" y="128045"/>
                    <a:pt x="10766" y="153842"/>
                    <a:pt x="29468" y="173239"/>
                  </a:cubicBezTo>
                  <a:cubicBezTo>
                    <a:pt x="39588" y="182170"/>
                    <a:pt x="50850" y="189710"/>
                    <a:pt x="63003" y="195614"/>
                  </a:cubicBezTo>
                  <a:cubicBezTo>
                    <a:pt x="75307" y="200476"/>
                    <a:pt x="88403" y="202906"/>
                    <a:pt x="101600" y="202708"/>
                  </a:cubicBezTo>
                  <a:cubicBezTo>
                    <a:pt x="108447" y="203055"/>
                    <a:pt x="115292" y="202360"/>
                    <a:pt x="121940" y="200674"/>
                  </a:cubicBezTo>
                  <a:cubicBezTo>
                    <a:pt x="128140" y="199433"/>
                    <a:pt x="134292" y="197746"/>
                    <a:pt x="140246" y="195614"/>
                  </a:cubicBezTo>
                  <a:cubicBezTo>
                    <a:pt x="146547" y="192588"/>
                    <a:pt x="152648" y="189214"/>
                    <a:pt x="158502" y="185444"/>
                  </a:cubicBezTo>
                  <a:cubicBezTo>
                    <a:pt x="163859" y="181673"/>
                    <a:pt x="168920" y="177605"/>
                    <a:pt x="173732" y="173239"/>
                  </a:cubicBezTo>
                  <a:cubicBezTo>
                    <a:pt x="178147" y="168427"/>
                    <a:pt x="182216" y="163318"/>
                    <a:pt x="185936" y="158009"/>
                  </a:cubicBezTo>
                  <a:cubicBezTo>
                    <a:pt x="189706" y="152106"/>
                    <a:pt x="193129" y="146004"/>
                    <a:pt x="196106" y="139704"/>
                  </a:cubicBezTo>
                  <a:cubicBezTo>
                    <a:pt x="198289" y="133751"/>
                    <a:pt x="199975" y="127649"/>
                    <a:pt x="201165" y="121398"/>
                  </a:cubicBezTo>
                  <a:cubicBezTo>
                    <a:pt x="202853" y="114800"/>
                    <a:pt x="203547" y="107954"/>
                    <a:pt x="203200" y="101108"/>
                  </a:cubicBezTo>
                  <a:cubicBezTo>
                    <a:pt x="203398" y="87912"/>
                    <a:pt x="201017" y="74765"/>
                    <a:pt x="196106" y="62512"/>
                  </a:cubicBezTo>
                  <a:cubicBezTo>
                    <a:pt x="190203" y="50358"/>
                    <a:pt x="182711" y="39095"/>
                    <a:pt x="173732" y="28976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2BF5BEE5-12F0-43B6-9633-1163F0307B11}"/>
                </a:ext>
              </a:extLst>
            </p:cNvPr>
            <p:cNvSpPr/>
            <p:nvPr/>
          </p:nvSpPr>
          <p:spPr>
            <a:xfrm>
              <a:off x="2279898" y="677951"/>
              <a:ext cx="203200" cy="203200"/>
            </a:xfrm>
            <a:custGeom>
              <a:avLst/>
              <a:gdLst>
                <a:gd name="connsiteX0" fmla="*/ 173732 w 203200"/>
                <a:gd name="connsiteY0" fmla="*/ 29478 h 203200"/>
                <a:gd name="connsiteX1" fmla="*/ 158502 w 203200"/>
                <a:gd name="connsiteY1" fmla="*/ 17275 h 203200"/>
                <a:gd name="connsiteX2" fmla="*/ 121940 w 203200"/>
                <a:gd name="connsiteY2" fmla="*/ 2045 h 203200"/>
                <a:gd name="connsiteX3" fmla="*/ 63005 w 203200"/>
                <a:gd name="connsiteY3" fmla="*/ 8146 h 203200"/>
                <a:gd name="connsiteX4" fmla="*/ 30510 w 203200"/>
                <a:gd name="connsiteY4" fmla="*/ 29478 h 203200"/>
                <a:gd name="connsiteX5" fmla="*/ 0 w 203200"/>
                <a:gd name="connsiteY5" fmla="*/ 101611 h 203200"/>
                <a:gd name="connsiteX6" fmla="*/ 2035 w 203200"/>
                <a:gd name="connsiteY6" fmla="*/ 121951 h 203200"/>
                <a:gd name="connsiteX7" fmla="*/ 8137 w 203200"/>
                <a:gd name="connsiteY7" fmla="*/ 140207 h 203200"/>
                <a:gd name="connsiteX8" fmla="*/ 17264 w 203200"/>
                <a:gd name="connsiteY8" fmla="*/ 158513 h 203200"/>
                <a:gd name="connsiteX9" fmla="*/ 30510 w 203200"/>
                <a:gd name="connsiteY9" fmla="*/ 173743 h 203200"/>
                <a:gd name="connsiteX10" fmla="*/ 63005 w 203200"/>
                <a:gd name="connsiteY10" fmla="*/ 195075 h 203200"/>
                <a:gd name="connsiteX11" fmla="*/ 101600 w 203200"/>
                <a:gd name="connsiteY11" fmla="*/ 203211 h 203200"/>
                <a:gd name="connsiteX12" fmla="*/ 121940 w 203200"/>
                <a:gd name="connsiteY12" fmla="*/ 201177 h 203200"/>
                <a:gd name="connsiteX13" fmla="*/ 158502 w 203200"/>
                <a:gd name="connsiteY13" fmla="*/ 185946 h 203200"/>
                <a:gd name="connsiteX14" fmla="*/ 173732 w 203200"/>
                <a:gd name="connsiteY14" fmla="*/ 173743 h 203200"/>
                <a:gd name="connsiteX15" fmla="*/ 185937 w 203200"/>
                <a:gd name="connsiteY15" fmla="*/ 158513 h 203200"/>
                <a:gd name="connsiteX16" fmla="*/ 196106 w 203200"/>
                <a:gd name="connsiteY16" fmla="*/ 140207 h 203200"/>
                <a:gd name="connsiteX17" fmla="*/ 201167 w 203200"/>
                <a:gd name="connsiteY17" fmla="*/ 121951 h 203200"/>
                <a:gd name="connsiteX18" fmla="*/ 203200 w 203200"/>
                <a:gd name="connsiteY18" fmla="*/ 101611 h 203200"/>
                <a:gd name="connsiteX19" fmla="*/ 196106 w 203200"/>
                <a:gd name="connsiteY19" fmla="*/ 63015 h 203200"/>
                <a:gd name="connsiteX20" fmla="*/ 173732 w 203200"/>
                <a:gd name="connsiteY20" fmla="*/ 29478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3200" h="203200">
                  <a:moveTo>
                    <a:pt x="173732" y="29478"/>
                  </a:moveTo>
                  <a:lnTo>
                    <a:pt x="158502" y="17275"/>
                  </a:lnTo>
                  <a:cubicBezTo>
                    <a:pt x="147340" y="10032"/>
                    <a:pt x="134938" y="4872"/>
                    <a:pt x="121940" y="2045"/>
                  </a:cubicBezTo>
                  <a:cubicBezTo>
                    <a:pt x="102146" y="-2072"/>
                    <a:pt x="81558" y="60"/>
                    <a:pt x="63005" y="8146"/>
                  </a:cubicBezTo>
                  <a:cubicBezTo>
                    <a:pt x="50850" y="13059"/>
                    <a:pt x="39837" y="20301"/>
                    <a:pt x="30510" y="29478"/>
                  </a:cubicBezTo>
                  <a:cubicBezTo>
                    <a:pt x="11460" y="48728"/>
                    <a:pt x="546" y="74574"/>
                    <a:pt x="0" y="101611"/>
                  </a:cubicBezTo>
                  <a:cubicBezTo>
                    <a:pt x="199" y="108408"/>
                    <a:pt x="843" y="115203"/>
                    <a:pt x="2035" y="121951"/>
                  </a:cubicBezTo>
                  <a:lnTo>
                    <a:pt x="8137" y="140207"/>
                  </a:lnTo>
                  <a:cubicBezTo>
                    <a:pt x="10766" y="146508"/>
                    <a:pt x="13842" y="152609"/>
                    <a:pt x="17264" y="158513"/>
                  </a:cubicBezTo>
                  <a:cubicBezTo>
                    <a:pt x="21382" y="163822"/>
                    <a:pt x="25798" y="168931"/>
                    <a:pt x="30510" y="173743"/>
                  </a:cubicBezTo>
                  <a:cubicBezTo>
                    <a:pt x="39837" y="182921"/>
                    <a:pt x="50850" y="190164"/>
                    <a:pt x="63005" y="195075"/>
                  </a:cubicBezTo>
                  <a:cubicBezTo>
                    <a:pt x="75060" y="200780"/>
                    <a:pt x="88256" y="203559"/>
                    <a:pt x="101600" y="203211"/>
                  </a:cubicBezTo>
                  <a:cubicBezTo>
                    <a:pt x="108397" y="203062"/>
                    <a:pt x="115193" y="202367"/>
                    <a:pt x="121940" y="201177"/>
                  </a:cubicBezTo>
                  <a:cubicBezTo>
                    <a:pt x="134938" y="198349"/>
                    <a:pt x="147340" y="193190"/>
                    <a:pt x="158502" y="185946"/>
                  </a:cubicBezTo>
                  <a:cubicBezTo>
                    <a:pt x="163811" y="182177"/>
                    <a:pt x="168920" y="178109"/>
                    <a:pt x="173732" y="173743"/>
                  </a:cubicBezTo>
                  <a:cubicBezTo>
                    <a:pt x="178396" y="169178"/>
                    <a:pt x="182513" y="164069"/>
                    <a:pt x="185937" y="158513"/>
                  </a:cubicBezTo>
                  <a:cubicBezTo>
                    <a:pt x="189706" y="152658"/>
                    <a:pt x="193081" y="146508"/>
                    <a:pt x="196106" y="140207"/>
                  </a:cubicBezTo>
                  <a:cubicBezTo>
                    <a:pt x="198239" y="134253"/>
                    <a:pt x="199975" y="128152"/>
                    <a:pt x="201167" y="121951"/>
                  </a:cubicBezTo>
                  <a:cubicBezTo>
                    <a:pt x="202853" y="115302"/>
                    <a:pt x="203548" y="108457"/>
                    <a:pt x="203200" y="101611"/>
                  </a:cubicBezTo>
                  <a:cubicBezTo>
                    <a:pt x="203399" y="88415"/>
                    <a:pt x="200969" y="75268"/>
                    <a:pt x="196106" y="63015"/>
                  </a:cubicBezTo>
                  <a:cubicBezTo>
                    <a:pt x="190550" y="50662"/>
                    <a:pt x="183010" y="39351"/>
                    <a:pt x="173732" y="29478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C16EB635-D21B-4A8A-AE4B-DDEEA1BDC834}"/>
                </a:ext>
              </a:extLst>
            </p:cNvPr>
            <p:cNvSpPr/>
            <p:nvPr/>
          </p:nvSpPr>
          <p:spPr>
            <a:xfrm>
              <a:off x="1849140" y="1108723"/>
              <a:ext cx="203200" cy="203200"/>
            </a:xfrm>
            <a:custGeom>
              <a:avLst/>
              <a:gdLst>
                <a:gd name="connsiteX0" fmla="*/ 173732 w 203200"/>
                <a:gd name="connsiteY0" fmla="*/ 30506 h 203200"/>
                <a:gd name="connsiteX1" fmla="*/ 158452 w 203200"/>
                <a:gd name="connsiteY1" fmla="*/ 17311 h 203200"/>
                <a:gd name="connsiteX2" fmla="*/ 140195 w 203200"/>
                <a:gd name="connsiteY2" fmla="*/ 8132 h 203200"/>
                <a:gd name="connsiteX3" fmla="*/ 121890 w 203200"/>
                <a:gd name="connsiteY3" fmla="*/ 2080 h 203200"/>
                <a:gd name="connsiteX4" fmla="*/ 62954 w 203200"/>
                <a:gd name="connsiteY4" fmla="*/ 8132 h 203200"/>
                <a:gd name="connsiteX5" fmla="*/ 29468 w 203200"/>
                <a:gd name="connsiteY5" fmla="*/ 30506 h 203200"/>
                <a:gd name="connsiteX6" fmla="*/ 0 w 203200"/>
                <a:gd name="connsiteY6" fmla="*/ 101646 h 203200"/>
                <a:gd name="connsiteX7" fmla="*/ 2033 w 203200"/>
                <a:gd name="connsiteY7" fmla="*/ 121936 h 203200"/>
                <a:gd name="connsiteX8" fmla="*/ 17263 w 203200"/>
                <a:gd name="connsiteY8" fmla="*/ 158549 h 203200"/>
                <a:gd name="connsiteX9" fmla="*/ 29468 w 203200"/>
                <a:gd name="connsiteY9" fmla="*/ 173779 h 203200"/>
                <a:gd name="connsiteX10" fmla="*/ 62954 w 203200"/>
                <a:gd name="connsiteY10" fmla="*/ 196103 h 203200"/>
                <a:gd name="connsiteX11" fmla="*/ 101600 w 203200"/>
                <a:gd name="connsiteY11" fmla="*/ 203246 h 203200"/>
                <a:gd name="connsiteX12" fmla="*/ 121890 w 203200"/>
                <a:gd name="connsiteY12" fmla="*/ 201212 h 203200"/>
                <a:gd name="connsiteX13" fmla="*/ 140195 w 203200"/>
                <a:gd name="connsiteY13" fmla="*/ 196103 h 203200"/>
                <a:gd name="connsiteX14" fmla="*/ 158452 w 203200"/>
                <a:gd name="connsiteY14" fmla="*/ 185932 h 203200"/>
                <a:gd name="connsiteX15" fmla="*/ 173732 w 203200"/>
                <a:gd name="connsiteY15" fmla="*/ 173779 h 203200"/>
                <a:gd name="connsiteX16" fmla="*/ 185886 w 203200"/>
                <a:gd name="connsiteY16" fmla="*/ 158549 h 203200"/>
                <a:gd name="connsiteX17" fmla="*/ 201165 w 203200"/>
                <a:gd name="connsiteY17" fmla="*/ 121936 h 203200"/>
                <a:gd name="connsiteX18" fmla="*/ 203200 w 203200"/>
                <a:gd name="connsiteY18" fmla="*/ 101646 h 203200"/>
                <a:gd name="connsiteX19" fmla="*/ 195063 w 203200"/>
                <a:gd name="connsiteY19" fmla="*/ 63000 h 203200"/>
                <a:gd name="connsiteX20" fmla="*/ 173732 w 203200"/>
                <a:gd name="connsiteY20" fmla="*/ 30506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03200" h="203200">
                  <a:moveTo>
                    <a:pt x="173732" y="30506"/>
                  </a:moveTo>
                  <a:cubicBezTo>
                    <a:pt x="168869" y="25843"/>
                    <a:pt x="163810" y="21428"/>
                    <a:pt x="158452" y="17311"/>
                  </a:cubicBezTo>
                  <a:cubicBezTo>
                    <a:pt x="152598" y="13837"/>
                    <a:pt x="146496" y="10811"/>
                    <a:pt x="140195" y="8132"/>
                  </a:cubicBezTo>
                  <a:lnTo>
                    <a:pt x="121890" y="2080"/>
                  </a:lnTo>
                  <a:cubicBezTo>
                    <a:pt x="102095" y="-2087"/>
                    <a:pt x="81507" y="46"/>
                    <a:pt x="62954" y="8132"/>
                  </a:cubicBezTo>
                  <a:cubicBezTo>
                    <a:pt x="50402" y="13292"/>
                    <a:pt x="38993" y="20882"/>
                    <a:pt x="29468" y="30506"/>
                  </a:cubicBezTo>
                  <a:cubicBezTo>
                    <a:pt x="11013" y="49655"/>
                    <a:pt x="495" y="75055"/>
                    <a:pt x="0" y="101646"/>
                  </a:cubicBezTo>
                  <a:cubicBezTo>
                    <a:pt x="149" y="108442"/>
                    <a:pt x="843" y="115239"/>
                    <a:pt x="2033" y="121936"/>
                  </a:cubicBezTo>
                  <a:cubicBezTo>
                    <a:pt x="4862" y="134984"/>
                    <a:pt x="10020" y="147336"/>
                    <a:pt x="17263" y="158549"/>
                  </a:cubicBezTo>
                  <a:lnTo>
                    <a:pt x="29468" y="173779"/>
                  </a:lnTo>
                  <a:cubicBezTo>
                    <a:pt x="39290" y="183055"/>
                    <a:pt x="50601" y="190596"/>
                    <a:pt x="62954" y="196103"/>
                  </a:cubicBezTo>
                  <a:cubicBezTo>
                    <a:pt x="75256" y="201014"/>
                    <a:pt x="88354" y="203444"/>
                    <a:pt x="101600" y="203246"/>
                  </a:cubicBezTo>
                  <a:cubicBezTo>
                    <a:pt x="108396" y="203544"/>
                    <a:pt x="115242" y="202898"/>
                    <a:pt x="121890" y="201212"/>
                  </a:cubicBezTo>
                  <a:cubicBezTo>
                    <a:pt x="128140" y="199972"/>
                    <a:pt x="134243" y="198286"/>
                    <a:pt x="140195" y="196103"/>
                  </a:cubicBezTo>
                  <a:cubicBezTo>
                    <a:pt x="146496" y="193126"/>
                    <a:pt x="152598" y="189753"/>
                    <a:pt x="158452" y="185932"/>
                  </a:cubicBezTo>
                  <a:cubicBezTo>
                    <a:pt x="164057" y="182510"/>
                    <a:pt x="169168" y="178442"/>
                    <a:pt x="173732" y="173779"/>
                  </a:cubicBezTo>
                  <a:cubicBezTo>
                    <a:pt x="178097" y="168917"/>
                    <a:pt x="182165" y="163856"/>
                    <a:pt x="185886" y="158549"/>
                  </a:cubicBezTo>
                  <a:cubicBezTo>
                    <a:pt x="193178" y="147336"/>
                    <a:pt x="198338" y="134984"/>
                    <a:pt x="201165" y="121936"/>
                  </a:cubicBezTo>
                  <a:cubicBezTo>
                    <a:pt x="202307" y="115239"/>
                    <a:pt x="203001" y="108442"/>
                    <a:pt x="203200" y="101646"/>
                  </a:cubicBezTo>
                  <a:cubicBezTo>
                    <a:pt x="203547" y="88301"/>
                    <a:pt x="200769" y="75055"/>
                    <a:pt x="195063" y="63000"/>
                  </a:cubicBezTo>
                  <a:cubicBezTo>
                    <a:pt x="190103" y="50896"/>
                    <a:pt x="182860" y="39833"/>
                    <a:pt x="173732" y="30506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4C73D4F5-E9A6-4962-AD08-5D6871003221}"/>
                </a:ext>
              </a:extLst>
            </p:cNvPr>
            <p:cNvSpPr/>
            <p:nvPr/>
          </p:nvSpPr>
          <p:spPr>
            <a:xfrm>
              <a:off x="2279898" y="1108756"/>
              <a:ext cx="203200" cy="203200"/>
            </a:xfrm>
            <a:custGeom>
              <a:avLst/>
              <a:gdLst>
                <a:gd name="connsiteX0" fmla="*/ 173732 w 203200"/>
                <a:gd name="connsiteY0" fmla="*/ 30473 h 203200"/>
                <a:gd name="connsiteX1" fmla="*/ 158502 w 203200"/>
                <a:gd name="connsiteY1" fmla="*/ 17278 h 203200"/>
                <a:gd name="connsiteX2" fmla="*/ 141238 w 203200"/>
                <a:gd name="connsiteY2" fmla="*/ 8099 h 203200"/>
                <a:gd name="connsiteX3" fmla="*/ 121940 w 203200"/>
                <a:gd name="connsiteY3" fmla="*/ 2047 h 203200"/>
                <a:gd name="connsiteX4" fmla="*/ 63005 w 203200"/>
                <a:gd name="connsiteY4" fmla="*/ 8099 h 203200"/>
                <a:gd name="connsiteX5" fmla="*/ 8137 w 203200"/>
                <a:gd name="connsiteY5" fmla="*/ 62967 h 203200"/>
                <a:gd name="connsiteX6" fmla="*/ 0 w 203200"/>
                <a:gd name="connsiteY6" fmla="*/ 101613 h 203200"/>
                <a:gd name="connsiteX7" fmla="*/ 2035 w 203200"/>
                <a:gd name="connsiteY7" fmla="*/ 121903 h 203200"/>
                <a:gd name="connsiteX8" fmla="*/ 8137 w 203200"/>
                <a:gd name="connsiteY8" fmla="*/ 141202 h 203200"/>
                <a:gd name="connsiteX9" fmla="*/ 17264 w 203200"/>
                <a:gd name="connsiteY9" fmla="*/ 158516 h 203200"/>
                <a:gd name="connsiteX10" fmla="*/ 30510 w 203200"/>
                <a:gd name="connsiteY10" fmla="*/ 173745 h 203200"/>
                <a:gd name="connsiteX11" fmla="*/ 63005 w 203200"/>
                <a:gd name="connsiteY11" fmla="*/ 196070 h 203200"/>
                <a:gd name="connsiteX12" fmla="*/ 101600 w 203200"/>
                <a:gd name="connsiteY12" fmla="*/ 203213 h 203200"/>
                <a:gd name="connsiteX13" fmla="*/ 121940 w 203200"/>
                <a:gd name="connsiteY13" fmla="*/ 201179 h 203200"/>
                <a:gd name="connsiteX14" fmla="*/ 141238 w 203200"/>
                <a:gd name="connsiteY14" fmla="*/ 196070 h 203200"/>
                <a:gd name="connsiteX15" fmla="*/ 158502 w 203200"/>
                <a:gd name="connsiteY15" fmla="*/ 185899 h 203200"/>
                <a:gd name="connsiteX16" fmla="*/ 185937 w 203200"/>
                <a:gd name="connsiteY16" fmla="*/ 158516 h 203200"/>
                <a:gd name="connsiteX17" fmla="*/ 196106 w 203200"/>
                <a:gd name="connsiteY17" fmla="*/ 141202 h 203200"/>
                <a:gd name="connsiteX18" fmla="*/ 201167 w 203200"/>
                <a:gd name="connsiteY18" fmla="*/ 121903 h 203200"/>
                <a:gd name="connsiteX19" fmla="*/ 203200 w 203200"/>
                <a:gd name="connsiteY19" fmla="*/ 101613 h 203200"/>
                <a:gd name="connsiteX20" fmla="*/ 196106 w 203200"/>
                <a:gd name="connsiteY20" fmla="*/ 62967 h 203200"/>
                <a:gd name="connsiteX21" fmla="*/ 173732 w 203200"/>
                <a:gd name="connsiteY21" fmla="*/ 30473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3200" h="203200">
                  <a:moveTo>
                    <a:pt x="173732" y="30473"/>
                  </a:moveTo>
                  <a:cubicBezTo>
                    <a:pt x="168920" y="25810"/>
                    <a:pt x="163811" y="21395"/>
                    <a:pt x="158502" y="17278"/>
                  </a:cubicBezTo>
                  <a:cubicBezTo>
                    <a:pt x="152946" y="13804"/>
                    <a:pt x="147192" y="10778"/>
                    <a:pt x="141238" y="8099"/>
                  </a:cubicBezTo>
                  <a:cubicBezTo>
                    <a:pt x="135137" y="6116"/>
                    <a:pt x="128043" y="4081"/>
                    <a:pt x="121940" y="2047"/>
                  </a:cubicBezTo>
                  <a:cubicBezTo>
                    <a:pt x="102146" y="-2071"/>
                    <a:pt x="81558" y="63"/>
                    <a:pt x="63005" y="8099"/>
                  </a:cubicBezTo>
                  <a:cubicBezTo>
                    <a:pt x="38547" y="19014"/>
                    <a:pt x="19000" y="38559"/>
                    <a:pt x="8137" y="62967"/>
                  </a:cubicBezTo>
                  <a:cubicBezTo>
                    <a:pt x="2927" y="75221"/>
                    <a:pt x="150" y="88318"/>
                    <a:pt x="0" y="101613"/>
                  </a:cubicBezTo>
                  <a:cubicBezTo>
                    <a:pt x="199" y="108409"/>
                    <a:pt x="843" y="115206"/>
                    <a:pt x="2035" y="121903"/>
                  </a:cubicBezTo>
                  <a:cubicBezTo>
                    <a:pt x="4068" y="128005"/>
                    <a:pt x="6102" y="135099"/>
                    <a:pt x="8137" y="141202"/>
                  </a:cubicBezTo>
                  <a:cubicBezTo>
                    <a:pt x="10766" y="147204"/>
                    <a:pt x="13842" y="152959"/>
                    <a:pt x="17264" y="158516"/>
                  </a:cubicBezTo>
                  <a:cubicBezTo>
                    <a:pt x="21382" y="163823"/>
                    <a:pt x="25798" y="168884"/>
                    <a:pt x="30510" y="173745"/>
                  </a:cubicBezTo>
                  <a:cubicBezTo>
                    <a:pt x="39787" y="183221"/>
                    <a:pt x="50800" y="190811"/>
                    <a:pt x="63005" y="196070"/>
                  </a:cubicBezTo>
                  <a:cubicBezTo>
                    <a:pt x="75258" y="200981"/>
                    <a:pt x="88405" y="203411"/>
                    <a:pt x="101600" y="203213"/>
                  </a:cubicBezTo>
                  <a:cubicBezTo>
                    <a:pt x="108447" y="203511"/>
                    <a:pt x="115293" y="202865"/>
                    <a:pt x="121940" y="201179"/>
                  </a:cubicBezTo>
                  <a:cubicBezTo>
                    <a:pt x="128488" y="199939"/>
                    <a:pt x="134938" y="198253"/>
                    <a:pt x="141238" y="196070"/>
                  </a:cubicBezTo>
                  <a:cubicBezTo>
                    <a:pt x="147192" y="193093"/>
                    <a:pt x="152996" y="189670"/>
                    <a:pt x="158502" y="185899"/>
                  </a:cubicBezTo>
                  <a:cubicBezTo>
                    <a:pt x="169565" y="178904"/>
                    <a:pt x="178942" y="169579"/>
                    <a:pt x="185937" y="158516"/>
                  </a:cubicBezTo>
                  <a:cubicBezTo>
                    <a:pt x="189706" y="152959"/>
                    <a:pt x="193081" y="147204"/>
                    <a:pt x="196106" y="141202"/>
                  </a:cubicBezTo>
                  <a:cubicBezTo>
                    <a:pt x="198239" y="134901"/>
                    <a:pt x="199975" y="128452"/>
                    <a:pt x="201167" y="121903"/>
                  </a:cubicBezTo>
                  <a:cubicBezTo>
                    <a:pt x="202853" y="115256"/>
                    <a:pt x="203548" y="108409"/>
                    <a:pt x="203200" y="101613"/>
                  </a:cubicBezTo>
                  <a:cubicBezTo>
                    <a:pt x="203399" y="88367"/>
                    <a:pt x="200969" y="75271"/>
                    <a:pt x="196106" y="62967"/>
                  </a:cubicBezTo>
                  <a:cubicBezTo>
                    <a:pt x="190798" y="50813"/>
                    <a:pt x="183208" y="39750"/>
                    <a:pt x="173732" y="30473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75F34708-4FC2-44DC-89D3-B91FCE409634}"/>
                </a:ext>
              </a:extLst>
            </p:cNvPr>
            <p:cNvSpPr/>
            <p:nvPr/>
          </p:nvSpPr>
          <p:spPr>
            <a:xfrm>
              <a:off x="2496261" y="893388"/>
              <a:ext cx="190500" cy="203200"/>
            </a:xfrm>
            <a:custGeom>
              <a:avLst/>
              <a:gdLst>
                <a:gd name="connsiteX0" fmla="*/ 7177 w 190500"/>
                <a:gd name="connsiteY0" fmla="*/ 141215 h 203200"/>
                <a:gd name="connsiteX1" fmla="*/ 16305 w 190500"/>
                <a:gd name="connsiteY1" fmla="*/ 158480 h 203200"/>
                <a:gd name="connsiteX2" fmla="*/ 29501 w 190500"/>
                <a:gd name="connsiteY2" fmla="*/ 173710 h 203200"/>
                <a:gd name="connsiteX3" fmla="*/ 44731 w 190500"/>
                <a:gd name="connsiteY3" fmla="*/ 185914 h 203200"/>
                <a:gd name="connsiteX4" fmla="*/ 62045 w 190500"/>
                <a:gd name="connsiteY4" fmla="*/ 196084 h 203200"/>
                <a:gd name="connsiteX5" fmla="*/ 81343 w 190500"/>
                <a:gd name="connsiteY5" fmla="*/ 201144 h 203200"/>
                <a:gd name="connsiteX6" fmla="*/ 100642 w 190500"/>
                <a:gd name="connsiteY6" fmla="*/ 203179 h 203200"/>
                <a:gd name="connsiteX7" fmla="*/ 172774 w 190500"/>
                <a:gd name="connsiteY7" fmla="*/ 173710 h 203200"/>
                <a:gd name="connsiteX8" fmla="*/ 202242 w 190500"/>
                <a:gd name="connsiteY8" fmla="*/ 101579 h 203200"/>
                <a:gd name="connsiteX9" fmla="*/ 200207 w 190500"/>
                <a:gd name="connsiteY9" fmla="*/ 82280 h 203200"/>
                <a:gd name="connsiteX10" fmla="*/ 195147 w 190500"/>
                <a:gd name="connsiteY10" fmla="*/ 62982 h 203200"/>
                <a:gd name="connsiteX11" fmla="*/ 172774 w 190500"/>
                <a:gd name="connsiteY11" fmla="*/ 29446 h 203200"/>
                <a:gd name="connsiteX12" fmla="*/ 140280 w 190500"/>
                <a:gd name="connsiteY12" fmla="*/ 8114 h 203200"/>
                <a:gd name="connsiteX13" fmla="*/ 81343 w 190500"/>
                <a:gd name="connsiteY13" fmla="*/ 2012 h 203200"/>
                <a:gd name="connsiteX14" fmla="*/ 62045 w 190500"/>
                <a:gd name="connsiteY14" fmla="*/ 8114 h 203200"/>
                <a:gd name="connsiteX15" fmla="*/ 44731 w 190500"/>
                <a:gd name="connsiteY15" fmla="*/ 17242 h 203200"/>
                <a:gd name="connsiteX16" fmla="*/ 29501 w 190500"/>
                <a:gd name="connsiteY16" fmla="*/ 29446 h 203200"/>
                <a:gd name="connsiteX17" fmla="*/ 33 w 190500"/>
                <a:gd name="connsiteY17" fmla="*/ 101579 h 203200"/>
                <a:gd name="connsiteX18" fmla="*/ 1075 w 190500"/>
                <a:gd name="connsiteY18" fmla="*/ 121868 h 203200"/>
                <a:gd name="connsiteX19" fmla="*/ 7177 w 190500"/>
                <a:gd name="connsiteY19" fmla="*/ 141215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0500" h="203200">
                  <a:moveTo>
                    <a:pt x="7177" y="141215"/>
                  </a:moveTo>
                  <a:cubicBezTo>
                    <a:pt x="10204" y="147268"/>
                    <a:pt x="13280" y="152379"/>
                    <a:pt x="16305" y="158480"/>
                  </a:cubicBezTo>
                  <a:cubicBezTo>
                    <a:pt x="20423" y="163788"/>
                    <a:pt x="24838" y="168897"/>
                    <a:pt x="29501" y="173710"/>
                  </a:cubicBezTo>
                  <a:cubicBezTo>
                    <a:pt x="33868" y="178622"/>
                    <a:pt x="39026" y="182739"/>
                    <a:pt x="44731" y="185914"/>
                  </a:cubicBezTo>
                  <a:cubicBezTo>
                    <a:pt x="50139" y="189883"/>
                    <a:pt x="55943" y="193306"/>
                    <a:pt x="62045" y="196084"/>
                  </a:cubicBezTo>
                  <a:cubicBezTo>
                    <a:pt x="68345" y="198217"/>
                    <a:pt x="74794" y="199903"/>
                    <a:pt x="81343" y="201144"/>
                  </a:cubicBezTo>
                  <a:cubicBezTo>
                    <a:pt x="87643" y="202831"/>
                    <a:pt x="94143" y="203525"/>
                    <a:pt x="100642" y="203179"/>
                  </a:cubicBezTo>
                  <a:cubicBezTo>
                    <a:pt x="127679" y="203426"/>
                    <a:pt x="153674" y="192809"/>
                    <a:pt x="172774" y="173710"/>
                  </a:cubicBezTo>
                  <a:cubicBezTo>
                    <a:pt x="192071" y="154709"/>
                    <a:pt x="202687" y="128616"/>
                    <a:pt x="202242" y="101579"/>
                  </a:cubicBezTo>
                  <a:cubicBezTo>
                    <a:pt x="202588" y="95079"/>
                    <a:pt x="201894" y="88580"/>
                    <a:pt x="200207" y="82280"/>
                  </a:cubicBezTo>
                  <a:cubicBezTo>
                    <a:pt x="199116" y="75682"/>
                    <a:pt x="197430" y="69233"/>
                    <a:pt x="195147" y="62982"/>
                  </a:cubicBezTo>
                  <a:cubicBezTo>
                    <a:pt x="189591" y="50629"/>
                    <a:pt x="182050" y="39269"/>
                    <a:pt x="172774" y="29446"/>
                  </a:cubicBezTo>
                  <a:cubicBezTo>
                    <a:pt x="163447" y="20268"/>
                    <a:pt x="152384" y="13025"/>
                    <a:pt x="140280" y="8114"/>
                  </a:cubicBezTo>
                  <a:cubicBezTo>
                    <a:pt x="121725" y="78"/>
                    <a:pt x="101137" y="-2056"/>
                    <a:pt x="81343" y="2012"/>
                  </a:cubicBezTo>
                  <a:cubicBezTo>
                    <a:pt x="74646" y="3103"/>
                    <a:pt x="68147" y="5137"/>
                    <a:pt x="62045" y="8114"/>
                  </a:cubicBezTo>
                  <a:cubicBezTo>
                    <a:pt x="55794" y="10098"/>
                    <a:pt x="49941" y="13223"/>
                    <a:pt x="44731" y="17242"/>
                  </a:cubicBezTo>
                  <a:cubicBezTo>
                    <a:pt x="39671" y="21310"/>
                    <a:pt x="33569" y="25379"/>
                    <a:pt x="29501" y="29446"/>
                  </a:cubicBezTo>
                  <a:cubicBezTo>
                    <a:pt x="10550" y="48645"/>
                    <a:pt x="-16" y="74591"/>
                    <a:pt x="33" y="101579"/>
                  </a:cubicBezTo>
                  <a:cubicBezTo>
                    <a:pt x="-115" y="108374"/>
                    <a:pt x="232" y="115171"/>
                    <a:pt x="1075" y="121868"/>
                  </a:cubicBezTo>
                  <a:cubicBezTo>
                    <a:pt x="3109" y="127970"/>
                    <a:pt x="5143" y="135114"/>
                    <a:pt x="7177" y="141215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6434B287-96F2-4757-A75A-CAD24BC7DB2F}"/>
                </a:ext>
              </a:extLst>
            </p:cNvPr>
            <p:cNvSpPr/>
            <p:nvPr/>
          </p:nvSpPr>
          <p:spPr>
            <a:xfrm>
              <a:off x="2711686" y="677917"/>
              <a:ext cx="203200" cy="203200"/>
            </a:xfrm>
            <a:custGeom>
              <a:avLst/>
              <a:gdLst>
                <a:gd name="connsiteX0" fmla="*/ 29479 w 203200"/>
                <a:gd name="connsiteY0" fmla="*/ 173776 h 203200"/>
                <a:gd name="connsiteX1" fmla="*/ 44710 w 203200"/>
                <a:gd name="connsiteY1" fmla="*/ 185980 h 203200"/>
                <a:gd name="connsiteX2" fmla="*/ 61973 w 203200"/>
                <a:gd name="connsiteY2" fmla="*/ 196150 h 203200"/>
                <a:gd name="connsiteX3" fmla="*/ 81322 w 203200"/>
                <a:gd name="connsiteY3" fmla="*/ 201211 h 203200"/>
                <a:gd name="connsiteX4" fmla="*/ 101618 w 203200"/>
                <a:gd name="connsiteY4" fmla="*/ 203244 h 203200"/>
                <a:gd name="connsiteX5" fmla="*/ 172750 w 203200"/>
                <a:gd name="connsiteY5" fmla="*/ 173776 h 203200"/>
                <a:gd name="connsiteX6" fmla="*/ 195077 w 203200"/>
                <a:gd name="connsiteY6" fmla="*/ 140241 h 203200"/>
                <a:gd name="connsiteX7" fmla="*/ 203218 w 203200"/>
                <a:gd name="connsiteY7" fmla="*/ 101644 h 203200"/>
                <a:gd name="connsiteX8" fmla="*/ 172750 w 203200"/>
                <a:gd name="connsiteY8" fmla="*/ 29512 h 203200"/>
                <a:gd name="connsiteX9" fmla="*/ 140213 w 203200"/>
                <a:gd name="connsiteY9" fmla="*/ 8180 h 203200"/>
                <a:gd name="connsiteX10" fmla="*/ 81322 w 203200"/>
                <a:gd name="connsiteY10" fmla="*/ 2079 h 203200"/>
                <a:gd name="connsiteX11" fmla="*/ 44710 w 203200"/>
                <a:gd name="connsiteY11" fmla="*/ 17309 h 203200"/>
                <a:gd name="connsiteX12" fmla="*/ 29479 w 203200"/>
                <a:gd name="connsiteY12" fmla="*/ 29512 h 203200"/>
                <a:gd name="connsiteX13" fmla="*/ 11 w 203200"/>
                <a:gd name="connsiteY13" fmla="*/ 101644 h 203200"/>
                <a:gd name="connsiteX14" fmla="*/ 7105 w 203200"/>
                <a:gd name="connsiteY14" fmla="*/ 140241 h 203200"/>
                <a:gd name="connsiteX15" fmla="*/ 29479 w 203200"/>
                <a:gd name="connsiteY15" fmla="*/ 173776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3200" h="203200">
                  <a:moveTo>
                    <a:pt x="29479" y="173776"/>
                  </a:moveTo>
                  <a:cubicBezTo>
                    <a:pt x="33845" y="178687"/>
                    <a:pt x="39004" y="182805"/>
                    <a:pt x="44710" y="185980"/>
                  </a:cubicBezTo>
                  <a:cubicBezTo>
                    <a:pt x="50266" y="189750"/>
                    <a:pt x="56021" y="193123"/>
                    <a:pt x="61973" y="196150"/>
                  </a:cubicBezTo>
                  <a:cubicBezTo>
                    <a:pt x="68274" y="198284"/>
                    <a:pt x="74723" y="200020"/>
                    <a:pt x="81322" y="201211"/>
                  </a:cubicBezTo>
                  <a:cubicBezTo>
                    <a:pt x="87914" y="202897"/>
                    <a:pt x="94760" y="203592"/>
                    <a:pt x="101618" y="203244"/>
                  </a:cubicBezTo>
                  <a:cubicBezTo>
                    <a:pt x="128351" y="203492"/>
                    <a:pt x="154043" y="192876"/>
                    <a:pt x="172750" y="173776"/>
                  </a:cubicBezTo>
                  <a:cubicBezTo>
                    <a:pt x="182771" y="164548"/>
                    <a:pt x="190467" y="153089"/>
                    <a:pt x="195077" y="140241"/>
                  </a:cubicBezTo>
                  <a:cubicBezTo>
                    <a:pt x="200284" y="128036"/>
                    <a:pt x="203065" y="114940"/>
                    <a:pt x="203218" y="101644"/>
                  </a:cubicBezTo>
                  <a:cubicBezTo>
                    <a:pt x="202913" y="74558"/>
                    <a:pt x="191953" y="48611"/>
                    <a:pt x="172750" y="29512"/>
                  </a:cubicBezTo>
                  <a:cubicBezTo>
                    <a:pt x="163378" y="20335"/>
                    <a:pt x="152367" y="13092"/>
                    <a:pt x="140213" y="8180"/>
                  </a:cubicBezTo>
                  <a:cubicBezTo>
                    <a:pt x="121709" y="44"/>
                    <a:pt x="101110" y="-2089"/>
                    <a:pt x="81322" y="2079"/>
                  </a:cubicBezTo>
                  <a:cubicBezTo>
                    <a:pt x="68274" y="4906"/>
                    <a:pt x="55872" y="10066"/>
                    <a:pt x="44710" y="17309"/>
                  </a:cubicBezTo>
                  <a:cubicBezTo>
                    <a:pt x="39649" y="21376"/>
                    <a:pt x="33548" y="25444"/>
                    <a:pt x="29479" y="29512"/>
                  </a:cubicBezTo>
                  <a:cubicBezTo>
                    <a:pt x="10529" y="48711"/>
                    <a:pt x="-38" y="74657"/>
                    <a:pt x="11" y="101644"/>
                  </a:cubicBezTo>
                  <a:cubicBezTo>
                    <a:pt x="-187" y="114841"/>
                    <a:pt x="2244" y="127986"/>
                    <a:pt x="7105" y="140241"/>
                  </a:cubicBezTo>
                  <a:cubicBezTo>
                    <a:pt x="12166" y="152891"/>
                    <a:pt x="19756" y="164301"/>
                    <a:pt x="29479" y="173776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54B9F99E-7FCC-4A1D-87F9-497DD2A81611}"/>
                </a:ext>
              </a:extLst>
            </p:cNvPr>
            <p:cNvSpPr/>
            <p:nvPr/>
          </p:nvSpPr>
          <p:spPr>
            <a:xfrm>
              <a:off x="2064494" y="1324596"/>
              <a:ext cx="203200" cy="190500"/>
            </a:xfrm>
            <a:custGeom>
              <a:avLst/>
              <a:gdLst>
                <a:gd name="connsiteX0" fmla="*/ 196106 w 203200"/>
                <a:gd name="connsiteY0" fmla="*/ 62532 h 190500"/>
                <a:gd name="connsiteX1" fmla="*/ 185936 w 203200"/>
                <a:gd name="connsiteY1" fmla="*/ 45268 h 190500"/>
                <a:gd name="connsiteX2" fmla="*/ 173732 w 203200"/>
                <a:gd name="connsiteY2" fmla="*/ 30038 h 190500"/>
                <a:gd name="connsiteX3" fmla="*/ 158502 w 203200"/>
                <a:gd name="connsiteY3" fmla="*/ 16842 h 190500"/>
                <a:gd name="connsiteX4" fmla="*/ 141238 w 203200"/>
                <a:gd name="connsiteY4" fmla="*/ 7663 h 190500"/>
                <a:gd name="connsiteX5" fmla="*/ 121940 w 203200"/>
                <a:gd name="connsiteY5" fmla="*/ 1562 h 190500"/>
                <a:gd name="connsiteX6" fmla="*/ 29468 w 203200"/>
                <a:gd name="connsiteY6" fmla="*/ 30038 h 190500"/>
                <a:gd name="connsiteX7" fmla="*/ 17314 w 203200"/>
                <a:gd name="connsiteY7" fmla="*/ 45268 h 190500"/>
                <a:gd name="connsiteX8" fmla="*/ 8136 w 203200"/>
                <a:gd name="connsiteY8" fmla="*/ 62532 h 190500"/>
                <a:gd name="connsiteX9" fmla="*/ 2035 w 203200"/>
                <a:gd name="connsiteY9" fmla="*/ 81830 h 190500"/>
                <a:gd name="connsiteX10" fmla="*/ 0 w 203200"/>
                <a:gd name="connsiteY10" fmla="*/ 101128 h 190500"/>
                <a:gd name="connsiteX11" fmla="*/ 8136 w 203200"/>
                <a:gd name="connsiteY11" fmla="*/ 140766 h 190500"/>
                <a:gd name="connsiteX12" fmla="*/ 29468 w 203200"/>
                <a:gd name="connsiteY12" fmla="*/ 173260 h 190500"/>
                <a:gd name="connsiteX13" fmla="*/ 63003 w 203200"/>
                <a:gd name="connsiteY13" fmla="*/ 195633 h 190500"/>
                <a:gd name="connsiteX14" fmla="*/ 82302 w 203200"/>
                <a:gd name="connsiteY14" fmla="*/ 200694 h 190500"/>
                <a:gd name="connsiteX15" fmla="*/ 101600 w 203200"/>
                <a:gd name="connsiteY15" fmla="*/ 202728 h 190500"/>
                <a:gd name="connsiteX16" fmla="*/ 173732 w 203200"/>
                <a:gd name="connsiteY16" fmla="*/ 173260 h 190500"/>
                <a:gd name="connsiteX17" fmla="*/ 203200 w 203200"/>
                <a:gd name="connsiteY17" fmla="*/ 101128 h 190500"/>
                <a:gd name="connsiteX18" fmla="*/ 201165 w 203200"/>
                <a:gd name="connsiteY18" fmla="*/ 81830 h 190500"/>
                <a:gd name="connsiteX19" fmla="*/ 196106 w 203200"/>
                <a:gd name="connsiteY19" fmla="*/ 62532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3200" h="190500">
                  <a:moveTo>
                    <a:pt x="196106" y="62532"/>
                  </a:moveTo>
                  <a:cubicBezTo>
                    <a:pt x="193328" y="56430"/>
                    <a:pt x="189904" y="50676"/>
                    <a:pt x="185936" y="45268"/>
                  </a:cubicBezTo>
                  <a:cubicBezTo>
                    <a:pt x="182761" y="39514"/>
                    <a:pt x="178643" y="34354"/>
                    <a:pt x="173732" y="30038"/>
                  </a:cubicBezTo>
                  <a:cubicBezTo>
                    <a:pt x="168920" y="25325"/>
                    <a:pt x="163859" y="20909"/>
                    <a:pt x="158502" y="16842"/>
                  </a:cubicBezTo>
                  <a:cubicBezTo>
                    <a:pt x="152400" y="13766"/>
                    <a:pt x="147340" y="10739"/>
                    <a:pt x="141238" y="7663"/>
                  </a:cubicBezTo>
                  <a:cubicBezTo>
                    <a:pt x="135136" y="4638"/>
                    <a:pt x="128041" y="3595"/>
                    <a:pt x="121940" y="1562"/>
                  </a:cubicBezTo>
                  <a:cubicBezTo>
                    <a:pt x="88354" y="-4243"/>
                    <a:pt x="54025" y="6325"/>
                    <a:pt x="29468" y="30038"/>
                  </a:cubicBezTo>
                  <a:cubicBezTo>
                    <a:pt x="25400" y="34106"/>
                    <a:pt x="21332" y="40207"/>
                    <a:pt x="17314" y="45268"/>
                  </a:cubicBezTo>
                  <a:cubicBezTo>
                    <a:pt x="13246" y="50427"/>
                    <a:pt x="10170" y="56281"/>
                    <a:pt x="8136" y="62532"/>
                  </a:cubicBezTo>
                  <a:cubicBezTo>
                    <a:pt x="5210" y="68633"/>
                    <a:pt x="3175" y="75132"/>
                    <a:pt x="2035" y="81830"/>
                  </a:cubicBezTo>
                  <a:cubicBezTo>
                    <a:pt x="893" y="88230"/>
                    <a:pt x="198" y="94679"/>
                    <a:pt x="0" y="101128"/>
                  </a:cubicBezTo>
                  <a:cubicBezTo>
                    <a:pt x="50" y="114770"/>
                    <a:pt x="2828" y="128214"/>
                    <a:pt x="8136" y="140766"/>
                  </a:cubicBezTo>
                  <a:cubicBezTo>
                    <a:pt x="13047" y="152920"/>
                    <a:pt x="20340" y="163933"/>
                    <a:pt x="29468" y="173260"/>
                  </a:cubicBezTo>
                  <a:cubicBezTo>
                    <a:pt x="39341" y="182537"/>
                    <a:pt x="50651" y="190127"/>
                    <a:pt x="63003" y="195633"/>
                  </a:cubicBezTo>
                  <a:cubicBezTo>
                    <a:pt x="69254" y="197916"/>
                    <a:pt x="75753" y="199602"/>
                    <a:pt x="82302" y="200694"/>
                  </a:cubicBezTo>
                  <a:cubicBezTo>
                    <a:pt x="88603" y="202381"/>
                    <a:pt x="95101" y="203076"/>
                    <a:pt x="101600" y="202728"/>
                  </a:cubicBezTo>
                  <a:cubicBezTo>
                    <a:pt x="128687" y="203224"/>
                    <a:pt x="154781" y="192558"/>
                    <a:pt x="173732" y="173260"/>
                  </a:cubicBezTo>
                  <a:cubicBezTo>
                    <a:pt x="192881" y="154160"/>
                    <a:pt x="203497" y="128165"/>
                    <a:pt x="203200" y="101128"/>
                  </a:cubicBezTo>
                  <a:cubicBezTo>
                    <a:pt x="203547" y="94629"/>
                    <a:pt x="202853" y="88130"/>
                    <a:pt x="201165" y="81830"/>
                  </a:cubicBezTo>
                  <a:cubicBezTo>
                    <a:pt x="199975" y="75282"/>
                    <a:pt x="198289" y="68833"/>
                    <a:pt x="196106" y="62532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BA23DFD3-7ECF-4D92-9B49-2DCB07C185E5}"/>
                </a:ext>
              </a:extLst>
            </p:cNvPr>
            <p:cNvSpPr/>
            <p:nvPr/>
          </p:nvSpPr>
          <p:spPr>
            <a:xfrm>
              <a:off x="1849140" y="1540385"/>
              <a:ext cx="203200" cy="203200"/>
            </a:xfrm>
            <a:custGeom>
              <a:avLst/>
              <a:gdLst>
                <a:gd name="connsiteX0" fmla="*/ 196056 w 203200"/>
                <a:gd name="connsiteY0" fmla="*/ 62147 h 203200"/>
                <a:gd name="connsiteX1" fmla="*/ 185886 w 203200"/>
                <a:gd name="connsiteY1" fmla="*/ 44883 h 203200"/>
                <a:gd name="connsiteX2" fmla="*/ 173732 w 203200"/>
                <a:gd name="connsiteY2" fmla="*/ 29653 h 203200"/>
                <a:gd name="connsiteX3" fmla="*/ 140195 w 203200"/>
                <a:gd name="connsiteY3" fmla="*/ 7279 h 203200"/>
                <a:gd name="connsiteX4" fmla="*/ 29468 w 203200"/>
                <a:gd name="connsiteY4" fmla="*/ 29653 h 203200"/>
                <a:gd name="connsiteX5" fmla="*/ 17263 w 203200"/>
                <a:gd name="connsiteY5" fmla="*/ 44883 h 203200"/>
                <a:gd name="connsiteX6" fmla="*/ 2033 w 203200"/>
                <a:gd name="connsiteY6" fmla="*/ 81445 h 203200"/>
                <a:gd name="connsiteX7" fmla="*/ 0 w 203200"/>
                <a:gd name="connsiteY7" fmla="*/ 101785 h 203200"/>
                <a:gd name="connsiteX8" fmla="*/ 29468 w 203200"/>
                <a:gd name="connsiteY8" fmla="*/ 172871 h 203200"/>
                <a:gd name="connsiteX9" fmla="*/ 101600 w 203200"/>
                <a:gd name="connsiteY9" fmla="*/ 203389 h 203200"/>
                <a:gd name="connsiteX10" fmla="*/ 140195 w 203200"/>
                <a:gd name="connsiteY10" fmla="*/ 195248 h 203200"/>
                <a:gd name="connsiteX11" fmla="*/ 173732 w 203200"/>
                <a:gd name="connsiteY11" fmla="*/ 172871 h 203200"/>
                <a:gd name="connsiteX12" fmla="*/ 203200 w 203200"/>
                <a:gd name="connsiteY12" fmla="*/ 101785 h 203200"/>
                <a:gd name="connsiteX13" fmla="*/ 201165 w 203200"/>
                <a:gd name="connsiteY13" fmla="*/ 81445 h 203200"/>
                <a:gd name="connsiteX14" fmla="*/ 196056 w 203200"/>
                <a:gd name="connsiteY14" fmla="*/ 62147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03200" h="203200">
                  <a:moveTo>
                    <a:pt x="196056" y="62147"/>
                  </a:moveTo>
                  <a:cubicBezTo>
                    <a:pt x="193079" y="56193"/>
                    <a:pt x="189657" y="50389"/>
                    <a:pt x="185886" y="44883"/>
                  </a:cubicBezTo>
                  <a:cubicBezTo>
                    <a:pt x="182761" y="39128"/>
                    <a:pt x="178643" y="33968"/>
                    <a:pt x="173732" y="29653"/>
                  </a:cubicBezTo>
                  <a:cubicBezTo>
                    <a:pt x="164207" y="19930"/>
                    <a:pt x="152796" y="12289"/>
                    <a:pt x="140195" y="7279"/>
                  </a:cubicBezTo>
                  <a:cubicBezTo>
                    <a:pt x="102095" y="-7802"/>
                    <a:pt x="58688" y="979"/>
                    <a:pt x="29468" y="29653"/>
                  </a:cubicBezTo>
                  <a:cubicBezTo>
                    <a:pt x="25400" y="33671"/>
                    <a:pt x="21332" y="39773"/>
                    <a:pt x="17263" y="44883"/>
                  </a:cubicBezTo>
                  <a:cubicBezTo>
                    <a:pt x="10020" y="56045"/>
                    <a:pt x="4862" y="68448"/>
                    <a:pt x="2033" y="81445"/>
                  </a:cubicBezTo>
                  <a:cubicBezTo>
                    <a:pt x="843" y="88143"/>
                    <a:pt x="149" y="94938"/>
                    <a:pt x="0" y="101785"/>
                  </a:cubicBezTo>
                  <a:cubicBezTo>
                    <a:pt x="495" y="128332"/>
                    <a:pt x="11013" y="153732"/>
                    <a:pt x="29468" y="172871"/>
                  </a:cubicBezTo>
                  <a:cubicBezTo>
                    <a:pt x="48567" y="192124"/>
                    <a:pt x="74463" y="203084"/>
                    <a:pt x="101600" y="203389"/>
                  </a:cubicBezTo>
                  <a:cubicBezTo>
                    <a:pt x="114845" y="203186"/>
                    <a:pt x="127992" y="200455"/>
                    <a:pt x="140195" y="195248"/>
                  </a:cubicBezTo>
                  <a:cubicBezTo>
                    <a:pt x="152994" y="190587"/>
                    <a:pt x="164504" y="182942"/>
                    <a:pt x="173732" y="172871"/>
                  </a:cubicBezTo>
                  <a:cubicBezTo>
                    <a:pt x="192782" y="154176"/>
                    <a:pt x="203448" y="128471"/>
                    <a:pt x="203200" y="101785"/>
                  </a:cubicBezTo>
                  <a:cubicBezTo>
                    <a:pt x="203497" y="94938"/>
                    <a:pt x="202852" y="88093"/>
                    <a:pt x="201165" y="81445"/>
                  </a:cubicBezTo>
                  <a:cubicBezTo>
                    <a:pt x="199926" y="74897"/>
                    <a:pt x="198238" y="68448"/>
                    <a:pt x="196056" y="62147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8D9983CC-14C4-4C1C-B199-6FEDB6AB8BD0}"/>
                </a:ext>
              </a:extLst>
            </p:cNvPr>
            <p:cNvSpPr/>
            <p:nvPr/>
          </p:nvSpPr>
          <p:spPr>
            <a:xfrm>
              <a:off x="2711611" y="1540618"/>
              <a:ext cx="203200" cy="190500"/>
            </a:xfrm>
            <a:custGeom>
              <a:avLst/>
              <a:gdLst>
                <a:gd name="connsiteX0" fmla="*/ 101693 w 203200"/>
                <a:gd name="connsiteY0" fmla="*/ 203156 h 190500"/>
                <a:gd name="connsiteX1" fmla="*/ 140288 w 203200"/>
                <a:gd name="connsiteY1" fmla="*/ 195015 h 190500"/>
                <a:gd name="connsiteX2" fmla="*/ 195152 w 203200"/>
                <a:gd name="connsiteY2" fmla="*/ 140151 h 190500"/>
                <a:gd name="connsiteX3" fmla="*/ 203293 w 203200"/>
                <a:gd name="connsiteY3" fmla="*/ 101552 h 190500"/>
                <a:gd name="connsiteX4" fmla="*/ 172826 w 203200"/>
                <a:gd name="connsiteY4" fmla="*/ 29420 h 190500"/>
                <a:gd name="connsiteX5" fmla="*/ 81397 w 203200"/>
                <a:gd name="connsiteY5" fmla="*/ 1985 h 190500"/>
                <a:gd name="connsiteX6" fmla="*/ 62049 w 203200"/>
                <a:gd name="connsiteY6" fmla="*/ 7046 h 190500"/>
                <a:gd name="connsiteX7" fmla="*/ 44786 w 203200"/>
                <a:gd name="connsiteY7" fmla="*/ 16174 h 190500"/>
                <a:gd name="connsiteX8" fmla="*/ 16359 w 203200"/>
                <a:gd name="connsiteY8" fmla="*/ 44650 h 190500"/>
                <a:gd name="connsiteX9" fmla="*/ 7181 w 203200"/>
                <a:gd name="connsiteY9" fmla="*/ 61914 h 190500"/>
                <a:gd name="connsiteX10" fmla="*/ 2121 w 203200"/>
                <a:gd name="connsiteY10" fmla="*/ 81212 h 190500"/>
                <a:gd name="connsiteX11" fmla="*/ 87 w 203200"/>
                <a:gd name="connsiteY11" fmla="*/ 101552 h 190500"/>
                <a:gd name="connsiteX12" fmla="*/ 29555 w 203200"/>
                <a:gd name="connsiteY12" fmla="*/ 172638 h 190500"/>
                <a:gd name="connsiteX13" fmla="*/ 101693 w 203200"/>
                <a:gd name="connsiteY13" fmla="*/ 203156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3200" h="190500">
                  <a:moveTo>
                    <a:pt x="101693" y="203156"/>
                  </a:moveTo>
                  <a:cubicBezTo>
                    <a:pt x="114977" y="202953"/>
                    <a:pt x="128084" y="200222"/>
                    <a:pt x="140288" y="195015"/>
                  </a:cubicBezTo>
                  <a:cubicBezTo>
                    <a:pt x="164736" y="184106"/>
                    <a:pt x="184281" y="164561"/>
                    <a:pt x="195152" y="140151"/>
                  </a:cubicBezTo>
                  <a:cubicBezTo>
                    <a:pt x="200359" y="127947"/>
                    <a:pt x="203141" y="114802"/>
                    <a:pt x="203293" y="101552"/>
                  </a:cubicBezTo>
                  <a:cubicBezTo>
                    <a:pt x="203382" y="74317"/>
                    <a:pt x="192371" y="48272"/>
                    <a:pt x="172826" y="29420"/>
                  </a:cubicBezTo>
                  <a:cubicBezTo>
                    <a:pt x="148810" y="5607"/>
                    <a:pt x="114533" y="-4662"/>
                    <a:pt x="81397" y="1985"/>
                  </a:cubicBezTo>
                  <a:cubicBezTo>
                    <a:pt x="74798" y="3177"/>
                    <a:pt x="68349" y="4863"/>
                    <a:pt x="62049" y="7046"/>
                  </a:cubicBezTo>
                  <a:cubicBezTo>
                    <a:pt x="55997" y="10073"/>
                    <a:pt x="50887" y="13149"/>
                    <a:pt x="44786" y="16174"/>
                  </a:cubicBezTo>
                  <a:cubicBezTo>
                    <a:pt x="34020" y="24261"/>
                    <a:pt x="24445" y="33836"/>
                    <a:pt x="16359" y="44650"/>
                  </a:cubicBezTo>
                  <a:cubicBezTo>
                    <a:pt x="13283" y="50752"/>
                    <a:pt x="10257" y="55812"/>
                    <a:pt x="7181" y="61914"/>
                  </a:cubicBezTo>
                  <a:cubicBezTo>
                    <a:pt x="5049" y="68215"/>
                    <a:pt x="3361" y="74664"/>
                    <a:pt x="2121" y="81212"/>
                  </a:cubicBezTo>
                  <a:cubicBezTo>
                    <a:pt x="435" y="87860"/>
                    <a:pt x="-260" y="94706"/>
                    <a:pt x="87" y="101552"/>
                  </a:cubicBezTo>
                  <a:cubicBezTo>
                    <a:pt x="-161" y="128239"/>
                    <a:pt x="10455" y="153943"/>
                    <a:pt x="29555" y="172638"/>
                  </a:cubicBezTo>
                  <a:cubicBezTo>
                    <a:pt x="48456" y="192234"/>
                    <a:pt x="74501" y="203258"/>
                    <a:pt x="101693" y="203156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C685C031-13ED-4342-A114-18309CB53456}"/>
                </a:ext>
              </a:extLst>
            </p:cNvPr>
            <p:cNvSpPr/>
            <p:nvPr/>
          </p:nvSpPr>
          <p:spPr>
            <a:xfrm>
              <a:off x="2927072" y="1325101"/>
              <a:ext cx="203200" cy="190500"/>
            </a:xfrm>
            <a:custGeom>
              <a:avLst/>
              <a:gdLst>
                <a:gd name="connsiteX0" fmla="*/ 29500 w 203200"/>
                <a:gd name="connsiteY0" fmla="*/ 172755 h 190500"/>
                <a:gd name="connsiteX1" fmla="*/ 63028 w 203200"/>
                <a:gd name="connsiteY1" fmla="*/ 195129 h 190500"/>
                <a:gd name="connsiteX2" fmla="*/ 101624 w 203200"/>
                <a:gd name="connsiteY2" fmla="*/ 202223 h 190500"/>
                <a:gd name="connsiteX3" fmla="*/ 173760 w 203200"/>
                <a:gd name="connsiteY3" fmla="*/ 172755 h 190500"/>
                <a:gd name="connsiteX4" fmla="*/ 195095 w 203200"/>
                <a:gd name="connsiteY4" fmla="*/ 140261 h 190500"/>
                <a:gd name="connsiteX5" fmla="*/ 203224 w 203200"/>
                <a:gd name="connsiteY5" fmla="*/ 100623 h 190500"/>
                <a:gd name="connsiteX6" fmla="*/ 173760 w 203200"/>
                <a:gd name="connsiteY6" fmla="*/ 29534 h 190500"/>
                <a:gd name="connsiteX7" fmla="*/ 63028 w 203200"/>
                <a:gd name="connsiteY7" fmla="*/ 7159 h 190500"/>
                <a:gd name="connsiteX8" fmla="*/ 29500 w 203200"/>
                <a:gd name="connsiteY8" fmla="*/ 29534 h 190500"/>
                <a:gd name="connsiteX9" fmla="*/ 24 w 203200"/>
                <a:gd name="connsiteY9" fmla="*/ 100623 h 190500"/>
                <a:gd name="connsiteX10" fmla="*/ 7123 w 203200"/>
                <a:gd name="connsiteY10" fmla="*/ 140261 h 190500"/>
                <a:gd name="connsiteX11" fmla="*/ 29500 w 203200"/>
                <a:gd name="connsiteY11" fmla="*/ 172755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3200" h="190500">
                  <a:moveTo>
                    <a:pt x="29500" y="172755"/>
                  </a:moveTo>
                  <a:cubicBezTo>
                    <a:pt x="38974" y="182478"/>
                    <a:pt x="50379" y="190119"/>
                    <a:pt x="63028" y="195129"/>
                  </a:cubicBezTo>
                  <a:cubicBezTo>
                    <a:pt x="75284" y="200040"/>
                    <a:pt x="88428" y="202421"/>
                    <a:pt x="101624" y="202223"/>
                  </a:cubicBezTo>
                  <a:cubicBezTo>
                    <a:pt x="128611" y="202322"/>
                    <a:pt x="154557" y="191756"/>
                    <a:pt x="173760" y="172755"/>
                  </a:cubicBezTo>
                  <a:cubicBezTo>
                    <a:pt x="182942" y="163428"/>
                    <a:pt x="190181" y="152415"/>
                    <a:pt x="195095" y="140261"/>
                  </a:cubicBezTo>
                  <a:cubicBezTo>
                    <a:pt x="200303" y="127710"/>
                    <a:pt x="203084" y="114265"/>
                    <a:pt x="203224" y="100623"/>
                  </a:cubicBezTo>
                  <a:cubicBezTo>
                    <a:pt x="203033" y="74033"/>
                    <a:pt x="192467" y="48484"/>
                    <a:pt x="173760" y="29534"/>
                  </a:cubicBezTo>
                  <a:cubicBezTo>
                    <a:pt x="144397" y="1008"/>
                    <a:pt x="101128" y="-7723"/>
                    <a:pt x="63028" y="7159"/>
                  </a:cubicBezTo>
                  <a:cubicBezTo>
                    <a:pt x="50379" y="12170"/>
                    <a:pt x="38974" y="19809"/>
                    <a:pt x="29500" y="29534"/>
                  </a:cubicBezTo>
                  <a:cubicBezTo>
                    <a:pt x="10399" y="48236"/>
                    <a:pt x="-218" y="73934"/>
                    <a:pt x="24" y="100623"/>
                  </a:cubicBezTo>
                  <a:cubicBezTo>
                    <a:pt x="-269" y="114216"/>
                    <a:pt x="2157" y="127660"/>
                    <a:pt x="7123" y="140261"/>
                  </a:cubicBezTo>
                  <a:cubicBezTo>
                    <a:pt x="12431" y="152466"/>
                    <a:pt x="20026" y="163478"/>
                    <a:pt x="29500" y="172755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A7971489-DEAC-456E-B69D-03935668ABB1}"/>
                </a:ext>
              </a:extLst>
            </p:cNvPr>
            <p:cNvSpPr/>
            <p:nvPr/>
          </p:nvSpPr>
          <p:spPr>
            <a:xfrm>
              <a:off x="3142431" y="1109729"/>
              <a:ext cx="190500" cy="190500"/>
            </a:xfrm>
            <a:custGeom>
              <a:avLst/>
              <a:gdLst>
                <a:gd name="connsiteX0" fmla="*/ 63024 w 190500"/>
                <a:gd name="connsiteY0" fmla="*/ 195097 h 190500"/>
                <a:gd name="connsiteX1" fmla="*/ 101670 w 190500"/>
                <a:gd name="connsiteY1" fmla="*/ 202241 h 190500"/>
                <a:gd name="connsiteX2" fmla="*/ 194989 w 190500"/>
                <a:gd name="connsiteY2" fmla="*/ 139782 h 190500"/>
                <a:gd name="connsiteX3" fmla="*/ 173806 w 190500"/>
                <a:gd name="connsiteY3" fmla="*/ 29501 h 190500"/>
                <a:gd name="connsiteX4" fmla="*/ 63024 w 190500"/>
                <a:gd name="connsiteY4" fmla="*/ 7127 h 190500"/>
                <a:gd name="connsiteX5" fmla="*/ 29546 w 190500"/>
                <a:gd name="connsiteY5" fmla="*/ 29501 h 190500"/>
                <a:gd name="connsiteX6" fmla="*/ 29546 w 190500"/>
                <a:gd name="connsiteY6" fmla="*/ 172773 h 190500"/>
                <a:gd name="connsiteX7" fmla="*/ 63024 w 190500"/>
                <a:gd name="connsiteY7" fmla="*/ 195097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90500">
                  <a:moveTo>
                    <a:pt x="63024" y="195097"/>
                  </a:moveTo>
                  <a:cubicBezTo>
                    <a:pt x="75330" y="200008"/>
                    <a:pt x="88424" y="202439"/>
                    <a:pt x="101670" y="202241"/>
                  </a:cubicBezTo>
                  <a:cubicBezTo>
                    <a:pt x="142500" y="202043"/>
                    <a:pt x="179267" y="177437"/>
                    <a:pt x="194989" y="139782"/>
                  </a:cubicBezTo>
                  <a:cubicBezTo>
                    <a:pt x="210712" y="102080"/>
                    <a:pt x="202381" y="58671"/>
                    <a:pt x="173806" y="29501"/>
                  </a:cubicBezTo>
                  <a:cubicBezTo>
                    <a:pt x="144444" y="1025"/>
                    <a:pt x="101174" y="-7707"/>
                    <a:pt x="63024" y="7127"/>
                  </a:cubicBezTo>
                  <a:cubicBezTo>
                    <a:pt x="50235" y="11790"/>
                    <a:pt x="38716" y="19480"/>
                    <a:pt x="29546" y="29501"/>
                  </a:cubicBezTo>
                  <a:cubicBezTo>
                    <a:pt x="-9849" y="69139"/>
                    <a:pt x="-9849" y="133135"/>
                    <a:pt x="29546" y="172773"/>
                  </a:cubicBezTo>
                  <a:cubicBezTo>
                    <a:pt x="39021" y="182496"/>
                    <a:pt x="50425" y="190087"/>
                    <a:pt x="63024" y="195097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33D5D5D-DCC3-4B98-B7EB-7D5CBB18F154}"/>
                </a:ext>
              </a:extLst>
            </p:cNvPr>
            <p:cNvSpPr/>
            <p:nvPr/>
          </p:nvSpPr>
          <p:spPr>
            <a:xfrm>
              <a:off x="1552123" y="380988"/>
              <a:ext cx="6057900" cy="6057900"/>
            </a:xfrm>
            <a:custGeom>
              <a:avLst/>
              <a:gdLst>
                <a:gd name="connsiteX0" fmla="*/ 6003234 w 6057900"/>
                <a:gd name="connsiteY0" fmla="*/ 5867120 h 6057900"/>
                <a:gd name="connsiteX1" fmla="*/ 5537754 w 6057900"/>
                <a:gd name="connsiteY1" fmla="*/ 5636679 h 6057900"/>
                <a:gd name="connsiteX2" fmla="*/ 5255077 w 6057900"/>
                <a:gd name="connsiteY2" fmla="*/ 5181409 h 6057900"/>
                <a:gd name="connsiteX3" fmla="*/ 5255077 w 6057900"/>
                <a:gd name="connsiteY3" fmla="*/ 5100942 h 6057900"/>
                <a:gd name="connsiteX4" fmla="*/ 4896454 w 6057900"/>
                <a:gd name="connsiteY4" fmla="*/ 4482909 h 6057900"/>
                <a:gd name="connsiteX5" fmla="*/ 4347281 w 6057900"/>
                <a:gd name="connsiteY5" fmla="*/ 4169384 h 6057900"/>
                <a:gd name="connsiteX6" fmla="*/ 4278168 w 6057900"/>
                <a:gd name="connsiteY6" fmla="*/ 3846677 h 6057900"/>
                <a:gd name="connsiteX7" fmla="*/ 4204101 w 6057900"/>
                <a:gd name="connsiteY7" fmla="*/ 3772610 h 6057900"/>
                <a:gd name="connsiteX8" fmla="*/ 4193979 w 6057900"/>
                <a:gd name="connsiteY8" fmla="*/ 3377615 h 6057900"/>
                <a:gd name="connsiteX9" fmla="*/ 2478539 w 6057900"/>
                <a:gd name="connsiteY9" fmla="*/ 1479905 h 6057900"/>
                <a:gd name="connsiteX10" fmla="*/ 2625783 w 6057900"/>
                <a:gd name="connsiteY10" fmla="*/ 1332674 h 6057900"/>
                <a:gd name="connsiteX11" fmla="*/ 2655552 w 6057900"/>
                <a:gd name="connsiteY11" fmla="*/ 1260784 h 6057900"/>
                <a:gd name="connsiteX12" fmla="*/ 2625783 w 6057900"/>
                <a:gd name="connsiteY12" fmla="*/ 1188950 h 6057900"/>
                <a:gd name="connsiteX13" fmla="*/ 2338446 w 6057900"/>
                <a:gd name="connsiteY13" fmla="*/ 901613 h 6057900"/>
                <a:gd name="connsiteX14" fmla="*/ 2266615 w 6057900"/>
                <a:gd name="connsiteY14" fmla="*/ 871847 h 6057900"/>
                <a:gd name="connsiteX15" fmla="*/ 2211839 w 6057900"/>
                <a:gd name="connsiteY15" fmla="*/ 890203 h 6057900"/>
                <a:gd name="connsiteX16" fmla="*/ 1041355 w 6057900"/>
                <a:gd name="connsiteY16" fmla="*/ 2641 h 6057900"/>
                <a:gd name="connsiteX17" fmla="*/ 2635 w 6057900"/>
                <a:gd name="connsiteY17" fmla="*/ 1041362 h 6057900"/>
                <a:gd name="connsiteX18" fmla="*/ 890246 w 6057900"/>
                <a:gd name="connsiteY18" fmla="*/ 2211844 h 6057900"/>
                <a:gd name="connsiteX19" fmla="*/ 871841 w 6057900"/>
                <a:gd name="connsiteY19" fmla="*/ 2266619 h 6057900"/>
                <a:gd name="connsiteX20" fmla="*/ 901606 w 6057900"/>
                <a:gd name="connsiteY20" fmla="*/ 2338450 h 6057900"/>
                <a:gd name="connsiteX21" fmla="*/ 1188943 w 6057900"/>
                <a:gd name="connsiteY21" fmla="*/ 2625737 h 6057900"/>
                <a:gd name="connsiteX22" fmla="*/ 1260825 w 6057900"/>
                <a:gd name="connsiteY22" fmla="*/ 2655557 h 6057900"/>
                <a:gd name="connsiteX23" fmla="*/ 1332707 w 6057900"/>
                <a:gd name="connsiteY23" fmla="*/ 2625737 h 6057900"/>
                <a:gd name="connsiteX24" fmla="*/ 1479799 w 6057900"/>
                <a:gd name="connsiteY24" fmla="*/ 2478544 h 6057900"/>
                <a:gd name="connsiteX25" fmla="*/ 3378004 w 6057900"/>
                <a:gd name="connsiteY25" fmla="*/ 4194238 h 6057900"/>
                <a:gd name="connsiteX26" fmla="*/ 3772949 w 6057900"/>
                <a:gd name="connsiteY26" fmla="*/ 4204411 h 6057900"/>
                <a:gd name="connsiteX27" fmla="*/ 3847117 w 6057900"/>
                <a:gd name="connsiteY27" fmla="*/ 4278579 h 6057900"/>
                <a:gd name="connsiteX28" fmla="*/ 4212242 w 6057900"/>
                <a:gd name="connsiteY28" fmla="*/ 4327143 h 6057900"/>
                <a:gd name="connsiteX29" fmla="*/ 4795743 w 6057900"/>
                <a:gd name="connsiteY29" fmla="*/ 4660315 h 6057900"/>
                <a:gd name="connsiteX30" fmla="*/ 5051877 w 6057900"/>
                <a:gd name="connsiteY30" fmla="*/ 5100942 h 6057900"/>
                <a:gd name="connsiteX31" fmla="*/ 5051877 w 6057900"/>
                <a:gd name="connsiteY31" fmla="*/ 5181409 h 6057900"/>
                <a:gd name="connsiteX32" fmla="*/ 5448104 w 6057900"/>
                <a:gd name="connsiteY32" fmla="*/ 5818746 h 6057900"/>
                <a:gd name="connsiteX33" fmla="*/ 5913636 w 6057900"/>
                <a:gd name="connsiteY33" fmla="*/ 6049187 h 6057900"/>
                <a:gd name="connsiteX34" fmla="*/ 5958543 w 6057900"/>
                <a:gd name="connsiteY34" fmla="*/ 6059297 h 6057900"/>
                <a:gd name="connsiteX35" fmla="*/ 6058403 w 6057900"/>
                <a:gd name="connsiteY35" fmla="*/ 5980925 h 6057900"/>
                <a:gd name="connsiteX36" fmla="*/ 6003780 w 6057900"/>
                <a:gd name="connsiteY36" fmla="*/ 5866269 h 6057900"/>
                <a:gd name="connsiteX37" fmla="*/ 470550 w 6057900"/>
                <a:gd name="connsiteY37" fmla="*/ 470508 h 6057900"/>
                <a:gd name="connsiteX38" fmla="*/ 1443388 w 6057900"/>
                <a:gd name="connsiteY38" fmla="*/ 262892 h 6057900"/>
                <a:gd name="connsiteX39" fmla="*/ 2030077 w 6057900"/>
                <a:gd name="connsiteY39" fmla="*/ 1066216 h 6057900"/>
                <a:gd name="connsiteX40" fmla="*/ 1979277 w 6057900"/>
                <a:gd name="connsiteY40" fmla="*/ 1117016 h 6057900"/>
                <a:gd name="connsiteX41" fmla="*/ 1991824 w 6057900"/>
                <a:gd name="connsiteY41" fmla="*/ 988876 h 6057900"/>
                <a:gd name="connsiteX42" fmla="*/ 1868736 w 6057900"/>
                <a:gd name="connsiteY42" fmla="*/ 951271 h 6057900"/>
                <a:gd name="connsiteX43" fmla="*/ 1835208 w 6057900"/>
                <a:gd name="connsiteY43" fmla="*/ 973646 h 6057900"/>
                <a:gd name="connsiteX44" fmla="*/ 1805731 w 6057900"/>
                <a:gd name="connsiteY44" fmla="*/ 1044736 h 6057900"/>
                <a:gd name="connsiteX45" fmla="*/ 1807776 w 6057900"/>
                <a:gd name="connsiteY45" fmla="*/ 1065076 h 6057900"/>
                <a:gd name="connsiteX46" fmla="*/ 1813872 w 6057900"/>
                <a:gd name="connsiteY46" fmla="*/ 1084374 h 6057900"/>
                <a:gd name="connsiteX47" fmla="*/ 1823054 w 6057900"/>
                <a:gd name="connsiteY47" fmla="*/ 1101638 h 6057900"/>
                <a:gd name="connsiteX48" fmla="*/ 1835208 w 6057900"/>
                <a:gd name="connsiteY48" fmla="*/ 1116868 h 6057900"/>
                <a:gd name="connsiteX49" fmla="*/ 1907331 w 6057900"/>
                <a:gd name="connsiteY49" fmla="*/ 1147378 h 6057900"/>
                <a:gd name="connsiteX50" fmla="*/ 1979175 w 6057900"/>
                <a:gd name="connsiteY50" fmla="*/ 1116868 h 6057900"/>
                <a:gd name="connsiteX51" fmla="*/ 1764215 w 6057900"/>
                <a:gd name="connsiteY51" fmla="*/ 1331874 h 6057900"/>
                <a:gd name="connsiteX52" fmla="*/ 1793577 w 6057900"/>
                <a:gd name="connsiteY52" fmla="*/ 1260735 h 6057900"/>
                <a:gd name="connsiteX53" fmla="*/ 1785449 w 6057900"/>
                <a:gd name="connsiteY53" fmla="*/ 1221146 h 6057900"/>
                <a:gd name="connsiteX54" fmla="*/ 1764114 w 6057900"/>
                <a:gd name="connsiteY54" fmla="*/ 1188602 h 6057900"/>
                <a:gd name="connsiteX55" fmla="*/ 1653331 w 6057900"/>
                <a:gd name="connsiteY55" fmla="*/ 1166278 h 6057900"/>
                <a:gd name="connsiteX56" fmla="*/ 1619854 w 6057900"/>
                <a:gd name="connsiteY56" fmla="*/ 1188602 h 6057900"/>
                <a:gd name="connsiteX57" fmla="*/ 1598467 w 6057900"/>
                <a:gd name="connsiteY57" fmla="*/ 1221146 h 6057900"/>
                <a:gd name="connsiteX58" fmla="*/ 1590378 w 6057900"/>
                <a:gd name="connsiteY58" fmla="*/ 1260735 h 6057900"/>
                <a:gd name="connsiteX59" fmla="*/ 1619854 w 6057900"/>
                <a:gd name="connsiteY59" fmla="*/ 1331874 h 6057900"/>
                <a:gd name="connsiteX60" fmla="*/ 1653331 w 6057900"/>
                <a:gd name="connsiteY60" fmla="*/ 1354251 h 6057900"/>
                <a:gd name="connsiteX61" fmla="*/ 1691977 w 6057900"/>
                <a:gd name="connsiteY61" fmla="*/ 1362341 h 6057900"/>
                <a:gd name="connsiteX62" fmla="*/ 1763910 w 6057900"/>
                <a:gd name="connsiteY62" fmla="*/ 1331874 h 6057900"/>
                <a:gd name="connsiteX63" fmla="*/ 1550550 w 6057900"/>
                <a:gd name="connsiteY63" fmla="*/ 1545246 h 6057900"/>
                <a:gd name="connsiteX64" fmla="*/ 1577982 w 6057900"/>
                <a:gd name="connsiteY64" fmla="*/ 1476336 h 6057900"/>
                <a:gd name="connsiteX65" fmla="*/ 1569842 w 6057900"/>
                <a:gd name="connsiteY65" fmla="*/ 1437741 h 6057900"/>
                <a:gd name="connsiteX66" fmla="*/ 1548518 w 6057900"/>
                <a:gd name="connsiteY66" fmla="*/ 1404200 h 6057900"/>
                <a:gd name="connsiteX67" fmla="*/ 1514978 w 6057900"/>
                <a:gd name="connsiteY67" fmla="*/ 1381886 h 6057900"/>
                <a:gd name="connsiteX68" fmla="*/ 1437787 w 6057900"/>
                <a:gd name="connsiteY68" fmla="*/ 1381886 h 6057900"/>
                <a:gd name="connsiteX69" fmla="*/ 1381869 w 6057900"/>
                <a:gd name="connsiteY69" fmla="*/ 1437741 h 6057900"/>
                <a:gd name="connsiteX70" fmla="*/ 1381869 w 6057900"/>
                <a:gd name="connsiteY70" fmla="*/ 1514982 h 6057900"/>
                <a:gd name="connsiteX71" fmla="*/ 1404246 w 6057900"/>
                <a:gd name="connsiteY71" fmla="*/ 1548472 h 6057900"/>
                <a:gd name="connsiteX72" fmla="*/ 1437787 w 6057900"/>
                <a:gd name="connsiteY72" fmla="*/ 1569796 h 6057900"/>
                <a:gd name="connsiteX73" fmla="*/ 1476382 w 6057900"/>
                <a:gd name="connsiteY73" fmla="*/ 1577936 h 6057900"/>
                <a:gd name="connsiteX74" fmla="*/ 1545242 w 6057900"/>
                <a:gd name="connsiteY74" fmla="*/ 1550504 h 6057900"/>
                <a:gd name="connsiteX75" fmla="*/ 1331920 w 6057900"/>
                <a:gd name="connsiteY75" fmla="*/ 1763877 h 6057900"/>
                <a:gd name="connsiteX76" fmla="*/ 1362374 w 6057900"/>
                <a:gd name="connsiteY76" fmla="*/ 1691944 h 6057900"/>
                <a:gd name="connsiteX77" fmla="*/ 1354246 w 6057900"/>
                <a:gd name="connsiteY77" fmla="*/ 1653349 h 6057900"/>
                <a:gd name="connsiteX78" fmla="*/ 1331920 w 6057900"/>
                <a:gd name="connsiteY78" fmla="*/ 1619808 h 6057900"/>
                <a:gd name="connsiteX79" fmla="*/ 1188646 w 6057900"/>
                <a:gd name="connsiteY79" fmla="*/ 1619808 h 6057900"/>
                <a:gd name="connsiteX80" fmla="*/ 1166272 w 6057900"/>
                <a:gd name="connsiteY80" fmla="*/ 1653349 h 6057900"/>
                <a:gd name="connsiteX81" fmla="*/ 1159178 w 6057900"/>
                <a:gd name="connsiteY81" fmla="*/ 1691944 h 6057900"/>
                <a:gd name="connsiteX82" fmla="*/ 1188646 w 6057900"/>
                <a:gd name="connsiteY82" fmla="*/ 1764067 h 6057900"/>
                <a:gd name="connsiteX83" fmla="*/ 1221140 w 6057900"/>
                <a:gd name="connsiteY83" fmla="*/ 1785403 h 6057900"/>
                <a:gd name="connsiteX84" fmla="*/ 1260774 w 6057900"/>
                <a:gd name="connsiteY84" fmla="*/ 1793544 h 6057900"/>
                <a:gd name="connsiteX85" fmla="*/ 1331920 w 6057900"/>
                <a:gd name="connsiteY85" fmla="*/ 1764169 h 6057900"/>
                <a:gd name="connsiteX86" fmla="*/ 1116911 w 6057900"/>
                <a:gd name="connsiteY86" fmla="*/ 1979180 h 6057900"/>
                <a:gd name="connsiteX87" fmla="*/ 1147371 w 6057900"/>
                <a:gd name="connsiteY87" fmla="*/ 1907349 h 6057900"/>
                <a:gd name="connsiteX88" fmla="*/ 1116911 w 6057900"/>
                <a:gd name="connsiteY88" fmla="*/ 1835213 h 6057900"/>
                <a:gd name="connsiteX89" fmla="*/ 1101680 w 6057900"/>
                <a:gd name="connsiteY89" fmla="*/ 1823008 h 6057900"/>
                <a:gd name="connsiteX90" fmla="*/ 1084417 w 6057900"/>
                <a:gd name="connsiteY90" fmla="*/ 1813877 h 6057900"/>
                <a:gd name="connsiteX91" fmla="*/ 1065069 w 6057900"/>
                <a:gd name="connsiteY91" fmla="*/ 1807781 h 6057900"/>
                <a:gd name="connsiteX92" fmla="*/ 973639 w 6057900"/>
                <a:gd name="connsiteY92" fmla="*/ 1835213 h 6057900"/>
                <a:gd name="connsiteX93" fmla="*/ 951315 w 6057900"/>
                <a:gd name="connsiteY93" fmla="*/ 1868754 h 6057900"/>
                <a:gd name="connsiteX94" fmla="*/ 943179 w 6057900"/>
                <a:gd name="connsiteY94" fmla="*/ 1907349 h 6057900"/>
                <a:gd name="connsiteX95" fmla="*/ 1005636 w 6057900"/>
                <a:gd name="connsiteY95" fmla="*/ 2001595 h 6057900"/>
                <a:gd name="connsiteX96" fmla="*/ 1116613 w 6057900"/>
                <a:gd name="connsiteY96" fmla="*/ 1979675 h 6057900"/>
                <a:gd name="connsiteX97" fmla="*/ 1065813 w 6057900"/>
                <a:gd name="connsiteY97" fmla="*/ 2030475 h 6057900"/>
                <a:gd name="connsiteX98" fmla="*/ 262389 w 6057900"/>
                <a:gd name="connsiteY98" fmla="*/ 1443494 h 6057900"/>
                <a:gd name="connsiteX99" fmla="*/ 470550 w 6057900"/>
                <a:gd name="connsiteY99" fmla="*/ 470508 h 6057900"/>
                <a:gd name="connsiteX100" fmla="*/ 1260876 w 6057900"/>
                <a:gd name="connsiteY100" fmla="*/ 2410282 h 6057900"/>
                <a:gd name="connsiteX101" fmla="*/ 1117109 w 6057900"/>
                <a:gd name="connsiteY101" fmla="*/ 2266619 h 6057900"/>
                <a:gd name="connsiteX102" fmla="*/ 2266615 w 6057900"/>
                <a:gd name="connsiteY102" fmla="*/ 1117115 h 6057900"/>
                <a:gd name="connsiteX103" fmla="*/ 2410277 w 6057900"/>
                <a:gd name="connsiteY103" fmla="*/ 1260834 h 6057900"/>
                <a:gd name="connsiteX104" fmla="*/ 2266615 w 6057900"/>
                <a:gd name="connsiteY104" fmla="*/ 1404403 h 6057900"/>
                <a:gd name="connsiteX105" fmla="*/ 3514288 w 6057900"/>
                <a:gd name="connsiteY105" fmla="*/ 4043476 h 6057900"/>
                <a:gd name="connsiteX106" fmla="*/ 1623677 w 6057900"/>
                <a:gd name="connsiteY106" fmla="*/ 2334678 h 6057900"/>
                <a:gd name="connsiteX107" fmla="*/ 2334877 w 6057900"/>
                <a:gd name="connsiteY107" fmla="*/ 1623478 h 6057900"/>
                <a:gd name="connsiteX108" fmla="*/ 4043522 w 6057900"/>
                <a:gd name="connsiteY108" fmla="*/ 3514242 h 6057900"/>
                <a:gd name="connsiteX109" fmla="*/ 4039941 w 6057900"/>
                <a:gd name="connsiteY109" fmla="*/ 3654234 h 6057900"/>
                <a:gd name="connsiteX110" fmla="*/ 3653886 w 6057900"/>
                <a:gd name="connsiteY110" fmla="*/ 4040352 h 6057900"/>
                <a:gd name="connsiteX111" fmla="*/ 3514288 w 6057900"/>
                <a:gd name="connsiteY111" fmla="*/ 4043476 h 6057900"/>
                <a:gd name="connsiteX112" fmla="*/ 3990779 w 6057900"/>
                <a:gd name="connsiteY112" fmla="*/ 4134903 h 6057900"/>
                <a:gd name="connsiteX113" fmla="*/ 3918948 w 6057900"/>
                <a:gd name="connsiteY113" fmla="*/ 4063072 h 6057900"/>
                <a:gd name="connsiteX114" fmla="*/ 4062712 w 6057900"/>
                <a:gd name="connsiteY114" fmla="*/ 3919296 h 6057900"/>
                <a:gd name="connsiteX115" fmla="*/ 4134454 w 6057900"/>
                <a:gd name="connsiteY115" fmla="*/ 3991139 h 6057900"/>
                <a:gd name="connsiteX116" fmla="*/ 4134505 w 6057900"/>
                <a:gd name="connsiteY116" fmla="*/ 4134853 h 6057900"/>
                <a:gd name="connsiteX117" fmla="*/ 3990779 w 6057900"/>
                <a:gd name="connsiteY117" fmla="*/ 4134903 h 6057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6057900" h="6057900">
                  <a:moveTo>
                    <a:pt x="6003234" y="5867120"/>
                  </a:moveTo>
                  <a:lnTo>
                    <a:pt x="5537754" y="5636679"/>
                  </a:lnTo>
                  <a:cubicBezTo>
                    <a:pt x="5364119" y="5551550"/>
                    <a:pt x="5254328" y="5374741"/>
                    <a:pt x="5255077" y="5181409"/>
                  </a:cubicBezTo>
                  <a:lnTo>
                    <a:pt x="5255077" y="5100942"/>
                  </a:lnTo>
                  <a:cubicBezTo>
                    <a:pt x="5254823" y="4845558"/>
                    <a:pt x="5118057" y="4609820"/>
                    <a:pt x="4896454" y="4482909"/>
                  </a:cubicBezTo>
                  <a:lnTo>
                    <a:pt x="4347281" y="4169384"/>
                  </a:lnTo>
                  <a:cubicBezTo>
                    <a:pt x="4389496" y="4057561"/>
                    <a:pt x="4362508" y="3931411"/>
                    <a:pt x="4278168" y="3846677"/>
                  </a:cubicBezTo>
                  <a:lnTo>
                    <a:pt x="4204101" y="3772610"/>
                  </a:lnTo>
                  <a:cubicBezTo>
                    <a:pt x="4298513" y="3656418"/>
                    <a:pt x="4294195" y="3488791"/>
                    <a:pt x="4193979" y="3377615"/>
                  </a:cubicBezTo>
                  <a:lnTo>
                    <a:pt x="2478539" y="1479905"/>
                  </a:lnTo>
                  <a:lnTo>
                    <a:pt x="2625783" y="1332674"/>
                  </a:lnTo>
                  <a:cubicBezTo>
                    <a:pt x="2644833" y="1313624"/>
                    <a:pt x="2655552" y="1287767"/>
                    <a:pt x="2655552" y="1260784"/>
                  </a:cubicBezTo>
                  <a:cubicBezTo>
                    <a:pt x="2655552" y="1233846"/>
                    <a:pt x="2644833" y="1208000"/>
                    <a:pt x="2625783" y="1188950"/>
                  </a:cubicBezTo>
                  <a:lnTo>
                    <a:pt x="2338446" y="901613"/>
                  </a:lnTo>
                  <a:cubicBezTo>
                    <a:pt x="2319396" y="882563"/>
                    <a:pt x="2293551" y="871847"/>
                    <a:pt x="2266615" y="871847"/>
                  </a:cubicBezTo>
                  <a:cubicBezTo>
                    <a:pt x="2246968" y="872393"/>
                    <a:pt x="2227867" y="878792"/>
                    <a:pt x="2211839" y="890203"/>
                  </a:cubicBezTo>
                  <a:cubicBezTo>
                    <a:pt x="2098238" y="343458"/>
                    <a:pt x="1598467" y="-35508"/>
                    <a:pt x="1041355" y="2641"/>
                  </a:cubicBezTo>
                  <a:cubicBezTo>
                    <a:pt x="484243" y="40741"/>
                    <a:pt x="40735" y="484199"/>
                    <a:pt x="2635" y="1041362"/>
                  </a:cubicBezTo>
                  <a:cubicBezTo>
                    <a:pt x="-35465" y="1598472"/>
                    <a:pt x="343500" y="2098243"/>
                    <a:pt x="890246" y="2211844"/>
                  </a:cubicBezTo>
                  <a:cubicBezTo>
                    <a:pt x="878836" y="2227871"/>
                    <a:pt x="872436" y="2246921"/>
                    <a:pt x="871841" y="2266619"/>
                  </a:cubicBezTo>
                  <a:cubicBezTo>
                    <a:pt x="871841" y="2293556"/>
                    <a:pt x="882556" y="2319400"/>
                    <a:pt x="901606" y="2338450"/>
                  </a:cubicBezTo>
                  <a:lnTo>
                    <a:pt x="1188943" y="2625737"/>
                  </a:lnTo>
                  <a:cubicBezTo>
                    <a:pt x="1207993" y="2644838"/>
                    <a:pt x="1233840" y="2655557"/>
                    <a:pt x="1260825" y="2655557"/>
                  </a:cubicBezTo>
                  <a:cubicBezTo>
                    <a:pt x="1287813" y="2655557"/>
                    <a:pt x="1313657" y="2644838"/>
                    <a:pt x="1332707" y="2625737"/>
                  </a:cubicBezTo>
                  <a:lnTo>
                    <a:pt x="1479799" y="2478544"/>
                  </a:lnTo>
                  <a:lnTo>
                    <a:pt x="3378004" y="4194238"/>
                  </a:lnTo>
                  <a:cubicBezTo>
                    <a:pt x="3488786" y="4295393"/>
                    <a:pt x="3657112" y="4299762"/>
                    <a:pt x="3772949" y="4204411"/>
                  </a:cubicBezTo>
                  <a:lnTo>
                    <a:pt x="3847117" y="4278579"/>
                  </a:lnTo>
                  <a:cubicBezTo>
                    <a:pt x="3943650" y="4375810"/>
                    <a:pt x="4093624" y="4395749"/>
                    <a:pt x="4212242" y="4327143"/>
                  </a:cubicBezTo>
                  <a:lnTo>
                    <a:pt x="4795743" y="4660315"/>
                  </a:lnTo>
                  <a:cubicBezTo>
                    <a:pt x="4953795" y="4750752"/>
                    <a:pt x="5051483" y="4918786"/>
                    <a:pt x="5051877" y="5100942"/>
                  </a:cubicBezTo>
                  <a:lnTo>
                    <a:pt x="5051877" y="5181409"/>
                  </a:lnTo>
                  <a:cubicBezTo>
                    <a:pt x="5050886" y="5452236"/>
                    <a:pt x="5204823" y="5699785"/>
                    <a:pt x="5448104" y="5818746"/>
                  </a:cubicBezTo>
                  <a:lnTo>
                    <a:pt x="5913636" y="6049187"/>
                  </a:lnTo>
                  <a:cubicBezTo>
                    <a:pt x="5927631" y="6055982"/>
                    <a:pt x="5943011" y="6059449"/>
                    <a:pt x="5958543" y="6059297"/>
                  </a:cubicBezTo>
                  <a:cubicBezTo>
                    <a:pt x="6006117" y="6059754"/>
                    <a:pt x="6047583" y="6027204"/>
                    <a:pt x="6058403" y="5980925"/>
                  </a:cubicBezTo>
                  <a:cubicBezTo>
                    <a:pt x="6069261" y="5934633"/>
                    <a:pt x="6046541" y="5887008"/>
                    <a:pt x="6003780" y="5866269"/>
                  </a:cubicBezTo>
                  <a:close/>
                  <a:moveTo>
                    <a:pt x="470550" y="470508"/>
                  </a:moveTo>
                  <a:cubicBezTo>
                    <a:pt x="725492" y="215516"/>
                    <a:pt x="1106543" y="134205"/>
                    <a:pt x="1443388" y="262892"/>
                  </a:cubicBezTo>
                  <a:cubicBezTo>
                    <a:pt x="1780243" y="391529"/>
                    <a:pt x="2010024" y="706152"/>
                    <a:pt x="2030077" y="1066216"/>
                  </a:cubicBezTo>
                  <a:lnTo>
                    <a:pt x="1979277" y="1117016"/>
                  </a:lnTo>
                  <a:cubicBezTo>
                    <a:pt x="2013453" y="1082737"/>
                    <a:pt x="2018710" y="1029159"/>
                    <a:pt x="1991824" y="988876"/>
                  </a:cubicBezTo>
                  <a:cubicBezTo>
                    <a:pt x="1964989" y="948642"/>
                    <a:pt x="1913491" y="932916"/>
                    <a:pt x="1868736" y="951271"/>
                  </a:cubicBezTo>
                  <a:cubicBezTo>
                    <a:pt x="1856392" y="956827"/>
                    <a:pt x="1845076" y="964369"/>
                    <a:pt x="1835208" y="973646"/>
                  </a:cubicBezTo>
                  <a:cubicBezTo>
                    <a:pt x="1816552" y="992597"/>
                    <a:pt x="1805985" y="1018146"/>
                    <a:pt x="1805731" y="1044736"/>
                  </a:cubicBezTo>
                  <a:cubicBezTo>
                    <a:pt x="1805884" y="1051582"/>
                    <a:pt x="1806582" y="1058378"/>
                    <a:pt x="1807776" y="1065076"/>
                  </a:cubicBezTo>
                  <a:cubicBezTo>
                    <a:pt x="1808906" y="1071773"/>
                    <a:pt x="1810951" y="1078271"/>
                    <a:pt x="1813872" y="1084374"/>
                  </a:cubicBezTo>
                  <a:cubicBezTo>
                    <a:pt x="1815904" y="1090625"/>
                    <a:pt x="1818977" y="1096478"/>
                    <a:pt x="1823054" y="1101638"/>
                  </a:cubicBezTo>
                  <a:cubicBezTo>
                    <a:pt x="1826572" y="1107095"/>
                    <a:pt x="1830687" y="1112204"/>
                    <a:pt x="1835208" y="1116868"/>
                  </a:cubicBezTo>
                  <a:cubicBezTo>
                    <a:pt x="1854449" y="1135918"/>
                    <a:pt x="1880306" y="1146832"/>
                    <a:pt x="1907331" y="1147378"/>
                  </a:cubicBezTo>
                  <a:cubicBezTo>
                    <a:pt x="1934370" y="1146981"/>
                    <a:pt x="1960125" y="1136017"/>
                    <a:pt x="1979175" y="1116868"/>
                  </a:cubicBezTo>
                  <a:lnTo>
                    <a:pt x="1764215" y="1331874"/>
                  </a:lnTo>
                  <a:cubicBezTo>
                    <a:pt x="1782872" y="1312875"/>
                    <a:pt x="1793387" y="1287373"/>
                    <a:pt x="1793577" y="1260735"/>
                  </a:cubicBezTo>
                  <a:cubicBezTo>
                    <a:pt x="1793336" y="1247142"/>
                    <a:pt x="1790555" y="1233747"/>
                    <a:pt x="1785449" y="1221146"/>
                  </a:cubicBezTo>
                  <a:cubicBezTo>
                    <a:pt x="1780535" y="1208992"/>
                    <a:pt x="1773245" y="1197979"/>
                    <a:pt x="1764114" y="1188602"/>
                  </a:cubicBezTo>
                  <a:cubicBezTo>
                    <a:pt x="1734751" y="1160128"/>
                    <a:pt x="1691482" y="1151397"/>
                    <a:pt x="1653331" y="1166278"/>
                  </a:cubicBezTo>
                  <a:cubicBezTo>
                    <a:pt x="1640733" y="1171290"/>
                    <a:pt x="1629328" y="1178929"/>
                    <a:pt x="1619854" y="1188602"/>
                  </a:cubicBezTo>
                  <a:cubicBezTo>
                    <a:pt x="1610672" y="1197979"/>
                    <a:pt x="1603433" y="1208992"/>
                    <a:pt x="1598467" y="1221146"/>
                  </a:cubicBezTo>
                  <a:cubicBezTo>
                    <a:pt x="1593362" y="1233747"/>
                    <a:pt x="1590632" y="1247142"/>
                    <a:pt x="1590378" y="1260735"/>
                  </a:cubicBezTo>
                  <a:cubicBezTo>
                    <a:pt x="1590581" y="1287373"/>
                    <a:pt x="1601147" y="1312875"/>
                    <a:pt x="1619854" y="1331874"/>
                  </a:cubicBezTo>
                  <a:cubicBezTo>
                    <a:pt x="1629024" y="1341894"/>
                    <a:pt x="1640543" y="1349590"/>
                    <a:pt x="1653331" y="1354251"/>
                  </a:cubicBezTo>
                  <a:cubicBezTo>
                    <a:pt x="1665587" y="1359458"/>
                    <a:pt x="1678693" y="1362189"/>
                    <a:pt x="1691977" y="1362341"/>
                  </a:cubicBezTo>
                  <a:cubicBezTo>
                    <a:pt x="1719016" y="1361985"/>
                    <a:pt x="1744822" y="1351076"/>
                    <a:pt x="1763910" y="1331874"/>
                  </a:cubicBezTo>
                  <a:lnTo>
                    <a:pt x="1550550" y="1545246"/>
                  </a:lnTo>
                  <a:cubicBezTo>
                    <a:pt x="1567657" y="1526349"/>
                    <a:pt x="1577436" y="1501889"/>
                    <a:pt x="1577982" y="1476336"/>
                  </a:cubicBezTo>
                  <a:cubicBezTo>
                    <a:pt x="1577830" y="1463090"/>
                    <a:pt x="1575049" y="1449946"/>
                    <a:pt x="1569842" y="1437741"/>
                  </a:cubicBezTo>
                  <a:cubicBezTo>
                    <a:pt x="1565181" y="1425193"/>
                    <a:pt x="1557891" y="1413776"/>
                    <a:pt x="1548518" y="1404200"/>
                  </a:cubicBezTo>
                  <a:cubicBezTo>
                    <a:pt x="1538396" y="1395272"/>
                    <a:pt x="1527132" y="1387741"/>
                    <a:pt x="1514978" y="1381886"/>
                  </a:cubicBezTo>
                  <a:cubicBezTo>
                    <a:pt x="1490225" y="1371714"/>
                    <a:pt x="1462489" y="1371714"/>
                    <a:pt x="1437787" y="1381886"/>
                  </a:cubicBezTo>
                  <a:cubicBezTo>
                    <a:pt x="1412438" y="1392300"/>
                    <a:pt x="1392296" y="1412392"/>
                    <a:pt x="1381869" y="1437741"/>
                  </a:cubicBezTo>
                  <a:cubicBezTo>
                    <a:pt x="1372395" y="1462595"/>
                    <a:pt x="1372395" y="1490078"/>
                    <a:pt x="1381869" y="1514982"/>
                  </a:cubicBezTo>
                  <a:cubicBezTo>
                    <a:pt x="1387774" y="1527085"/>
                    <a:pt x="1395267" y="1538401"/>
                    <a:pt x="1404246" y="1548472"/>
                  </a:cubicBezTo>
                  <a:cubicBezTo>
                    <a:pt x="1413771" y="1557896"/>
                    <a:pt x="1425189" y="1565135"/>
                    <a:pt x="1437787" y="1569796"/>
                  </a:cubicBezTo>
                  <a:cubicBezTo>
                    <a:pt x="1449992" y="1575015"/>
                    <a:pt x="1463085" y="1577784"/>
                    <a:pt x="1476382" y="1577936"/>
                  </a:cubicBezTo>
                  <a:cubicBezTo>
                    <a:pt x="1501884" y="1577390"/>
                    <a:pt x="1526331" y="1567675"/>
                    <a:pt x="1545242" y="1550504"/>
                  </a:cubicBezTo>
                  <a:lnTo>
                    <a:pt x="1331920" y="1763877"/>
                  </a:lnTo>
                  <a:cubicBezTo>
                    <a:pt x="1351071" y="1744827"/>
                    <a:pt x="1362032" y="1718982"/>
                    <a:pt x="1362374" y="1691944"/>
                  </a:cubicBezTo>
                  <a:cubicBezTo>
                    <a:pt x="1362235" y="1678698"/>
                    <a:pt x="1359453" y="1665554"/>
                    <a:pt x="1354246" y="1653349"/>
                  </a:cubicBezTo>
                  <a:cubicBezTo>
                    <a:pt x="1349573" y="1640547"/>
                    <a:pt x="1341940" y="1629041"/>
                    <a:pt x="1331920" y="1619808"/>
                  </a:cubicBezTo>
                  <a:cubicBezTo>
                    <a:pt x="1291978" y="1581060"/>
                    <a:pt x="1228532" y="1581060"/>
                    <a:pt x="1188646" y="1619808"/>
                  </a:cubicBezTo>
                  <a:cubicBezTo>
                    <a:pt x="1178923" y="1629282"/>
                    <a:pt x="1171332" y="1640738"/>
                    <a:pt x="1166272" y="1653349"/>
                  </a:cubicBezTo>
                  <a:cubicBezTo>
                    <a:pt x="1161411" y="1665592"/>
                    <a:pt x="1158980" y="1678749"/>
                    <a:pt x="1159178" y="1691944"/>
                  </a:cubicBezTo>
                  <a:cubicBezTo>
                    <a:pt x="1159079" y="1718932"/>
                    <a:pt x="1169695" y="1744878"/>
                    <a:pt x="1188646" y="1764067"/>
                  </a:cubicBezTo>
                  <a:cubicBezTo>
                    <a:pt x="1197973" y="1773250"/>
                    <a:pt x="1209036" y="1780489"/>
                    <a:pt x="1221140" y="1785403"/>
                  </a:cubicBezTo>
                  <a:cubicBezTo>
                    <a:pt x="1233741" y="1790560"/>
                    <a:pt x="1247185" y="1793290"/>
                    <a:pt x="1260774" y="1793544"/>
                  </a:cubicBezTo>
                  <a:cubicBezTo>
                    <a:pt x="1287419" y="1793392"/>
                    <a:pt x="1312921" y="1782876"/>
                    <a:pt x="1331920" y="1764169"/>
                  </a:cubicBezTo>
                  <a:lnTo>
                    <a:pt x="1116911" y="1979180"/>
                  </a:lnTo>
                  <a:cubicBezTo>
                    <a:pt x="1136060" y="1960130"/>
                    <a:pt x="1146974" y="1934336"/>
                    <a:pt x="1147371" y="1907349"/>
                  </a:cubicBezTo>
                  <a:cubicBezTo>
                    <a:pt x="1146875" y="1880260"/>
                    <a:pt x="1135961" y="1854466"/>
                    <a:pt x="1116911" y="1835213"/>
                  </a:cubicBezTo>
                  <a:cubicBezTo>
                    <a:pt x="1112248" y="1830654"/>
                    <a:pt x="1107137" y="1826577"/>
                    <a:pt x="1101680" y="1823008"/>
                  </a:cubicBezTo>
                  <a:cubicBezTo>
                    <a:pt x="1096472" y="1818995"/>
                    <a:pt x="1090617" y="1815909"/>
                    <a:pt x="1084417" y="1813877"/>
                  </a:cubicBezTo>
                  <a:cubicBezTo>
                    <a:pt x="1078265" y="1810905"/>
                    <a:pt x="1071767" y="1808873"/>
                    <a:pt x="1065069" y="1807781"/>
                  </a:cubicBezTo>
                  <a:cubicBezTo>
                    <a:pt x="1031980" y="1801570"/>
                    <a:pt x="997898" y="1811794"/>
                    <a:pt x="973639" y="1835213"/>
                  </a:cubicBezTo>
                  <a:cubicBezTo>
                    <a:pt x="964361" y="1845030"/>
                    <a:pt x="956822" y="1856396"/>
                    <a:pt x="951315" y="1868754"/>
                  </a:cubicBezTo>
                  <a:cubicBezTo>
                    <a:pt x="946105" y="1880945"/>
                    <a:pt x="943328" y="1894052"/>
                    <a:pt x="943179" y="1907349"/>
                  </a:cubicBezTo>
                  <a:cubicBezTo>
                    <a:pt x="942980" y="1948522"/>
                    <a:pt x="967637" y="1985720"/>
                    <a:pt x="1005636" y="2001595"/>
                  </a:cubicBezTo>
                  <a:cubicBezTo>
                    <a:pt x="1043687" y="2017432"/>
                    <a:pt x="1087493" y="2008796"/>
                    <a:pt x="1116613" y="1979675"/>
                  </a:cubicBezTo>
                  <a:lnTo>
                    <a:pt x="1065813" y="2030475"/>
                  </a:lnTo>
                  <a:cubicBezTo>
                    <a:pt x="705649" y="2010384"/>
                    <a:pt x="390977" y="1780489"/>
                    <a:pt x="262389" y="1443494"/>
                  </a:cubicBezTo>
                  <a:cubicBezTo>
                    <a:pt x="133802" y="1106500"/>
                    <a:pt x="215310" y="725400"/>
                    <a:pt x="470550" y="470508"/>
                  </a:cubicBezTo>
                  <a:close/>
                  <a:moveTo>
                    <a:pt x="1260876" y="2410282"/>
                  </a:moveTo>
                  <a:lnTo>
                    <a:pt x="1117109" y="2266619"/>
                  </a:lnTo>
                  <a:lnTo>
                    <a:pt x="2266615" y="1117115"/>
                  </a:lnTo>
                  <a:lnTo>
                    <a:pt x="2410277" y="1260834"/>
                  </a:lnTo>
                  <a:lnTo>
                    <a:pt x="2266615" y="1404403"/>
                  </a:lnTo>
                  <a:close/>
                  <a:moveTo>
                    <a:pt x="3514288" y="4043476"/>
                  </a:moveTo>
                  <a:lnTo>
                    <a:pt x="1623677" y="2334678"/>
                  </a:lnTo>
                  <a:lnTo>
                    <a:pt x="2334877" y="1623478"/>
                  </a:lnTo>
                  <a:lnTo>
                    <a:pt x="4043522" y="3514242"/>
                  </a:lnTo>
                  <a:cubicBezTo>
                    <a:pt x="4079781" y="3554425"/>
                    <a:pt x="4078244" y="3615994"/>
                    <a:pt x="4039941" y="3654234"/>
                  </a:cubicBezTo>
                  <a:lnTo>
                    <a:pt x="3653886" y="4040352"/>
                  </a:lnTo>
                  <a:cubicBezTo>
                    <a:pt x="3615532" y="4078249"/>
                    <a:pt x="3554268" y="4079633"/>
                    <a:pt x="3514288" y="4043476"/>
                  </a:cubicBezTo>
                  <a:close/>
                  <a:moveTo>
                    <a:pt x="3990779" y="4134903"/>
                  </a:moveTo>
                  <a:lnTo>
                    <a:pt x="3918948" y="4063072"/>
                  </a:lnTo>
                  <a:lnTo>
                    <a:pt x="4062712" y="3919296"/>
                  </a:lnTo>
                  <a:lnTo>
                    <a:pt x="4134454" y="3991139"/>
                  </a:lnTo>
                  <a:cubicBezTo>
                    <a:pt x="4174142" y="4030827"/>
                    <a:pt x="4174142" y="4095165"/>
                    <a:pt x="4134505" y="4134853"/>
                  </a:cubicBezTo>
                  <a:cubicBezTo>
                    <a:pt x="4094817" y="4174591"/>
                    <a:pt x="4030467" y="4174591"/>
                    <a:pt x="3990779" y="4134903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6CB950D-BF8D-4FDA-8F22-CC709EE17486}"/>
                </a:ext>
              </a:extLst>
            </p:cNvPr>
            <p:cNvSpPr/>
            <p:nvPr/>
          </p:nvSpPr>
          <p:spPr>
            <a:xfrm>
              <a:off x="5588000" y="759261"/>
              <a:ext cx="2032000" cy="2133600"/>
            </a:xfrm>
            <a:custGeom>
              <a:avLst/>
              <a:gdLst>
                <a:gd name="connsiteX0" fmla="*/ 1989734 w 2032000"/>
                <a:gd name="connsiteY0" fmla="*/ 19209 h 2133600"/>
                <a:gd name="connsiteX1" fmla="*/ 1898307 w 2032000"/>
                <a:gd name="connsiteY1" fmla="*/ 5169 h 2133600"/>
                <a:gd name="connsiteX2" fmla="*/ 679107 w 2032000"/>
                <a:gd name="connsiteY2" fmla="*/ 411569 h 2133600"/>
                <a:gd name="connsiteX3" fmla="*/ 609600 w 2032000"/>
                <a:gd name="connsiteY3" fmla="*/ 508011 h 2133600"/>
                <a:gd name="connsiteX4" fmla="*/ 609600 w 2032000"/>
                <a:gd name="connsiteY4" fmla="*/ 1377260 h 2133600"/>
                <a:gd name="connsiteX5" fmla="*/ 406400 w 2032000"/>
                <a:gd name="connsiteY5" fmla="*/ 1320808 h 2133600"/>
                <a:gd name="connsiteX6" fmla="*/ 0 w 2032000"/>
                <a:gd name="connsiteY6" fmla="*/ 1727208 h 2133600"/>
                <a:gd name="connsiteX7" fmla="*/ 406400 w 2032000"/>
                <a:gd name="connsiteY7" fmla="*/ 2133608 h 2133600"/>
                <a:gd name="connsiteX8" fmla="*/ 812800 w 2032000"/>
                <a:gd name="connsiteY8" fmla="*/ 1727208 h 2133600"/>
                <a:gd name="connsiteX9" fmla="*/ 812800 w 2032000"/>
                <a:gd name="connsiteY9" fmla="*/ 581234 h 2133600"/>
                <a:gd name="connsiteX10" fmla="*/ 1828800 w 2032000"/>
                <a:gd name="connsiteY10" fmla="*/ 242501 h 2133600"/>
                <a:gd name="connsiteX11" fmla="*/ 1828800 w 2032000"/>
                <a:gd name="connsiteY11" fmla="*/ 970860 h 2133600"/>
                <a:gd name="connsiteX12" fmla="*/ 1625600 w 2032000"/>
                <a:gd name="connsiteY12" fmla="*/ 914408 h 2133600"/>
                <a:gd name="connsiteX13" fmla="*/ 1219200 w 2032000"/>
                <a:gd name="connsiteY13" fmla="*/ 1320808 h 2133600"/>
                <a:gd name="connsiteX14" fmla="*/ 1625600 w 2032000"/>
                <a:gd name="connsiteY14" fmla="*/ 1727208 h 2133600"/>
                <a:gd name="connsiteX15" fmla="*/ 2032000 w 2032000"/>
                <a:gd name="connsiteY15" fmla="*/ 1320808 h 2133600"/>
                <a:gd name="connsiteX16" fmla="*/ 2032000 w 2032000"/>
                <a:gd name="connsiteY16" fmla="*/ 101611 h 2133600"/>
                <a:gd name="connsiteX17" fmla="*/ 1989734 w 2032000"/>
                <a:gd name="connsiteY17" fmla="*/ 19209 h 2133600"/>
                <a:gd name="connsiteX18" fmla="*/ 406400 w 2032000"/>
                <a:gd name="connsiteY18" fmla="*/ 1930408 h 2133600"/>
                <a:gd name="connsiteX19" fmla="*/ 203200 w 2032000"/>
                <a:gd name="connsiteY19" fmla="*/ 1727208 h 2133600"/>
                <a:gd name="connsiteX20" fmla="*/ 406400 w 2032000"/>
                <a:gd name="connsiteY20" fmla="*/ 1524008 h 2133600"/>
                <a:gd name="connsiteX21" fmla="*/ 609600 w 2032000"/>
                <a:gd name="connsiteY21" fmla="*/ 1727208 h 2133600"/>
                <a:gd name="connsiteX22" fmla="*/ 406400 w 2032000"/>
                <a:gd name="connsiteY22" fmla="*/ 1930408 h 2133600"/>
                <a:gd name="connsiteX23" fmla="*/ 1625600 w 2032000"/>
                <a:gd name="connsiteY23" fmla="*/ 1524008 h 2133600"/>
                <a:gd name="connsiteX24" fmla="*/ 1422400 w 2032000"/>
                <a:gd name="connsiteY24" fmla="*/ 1320808 h 2133600"/>
                <a:gd name="connsiteX25" fmla="*/ 1625600 w 2032000"/>
                <a:gd name="connsiteY25" fmla="*/ 1117608 h 2133600"/>
                <a:gd name="connsiteX26" fmla="*/ 1828800 w 2032000"/>
                <a:gd name="connsiteY26" fmla="*/ 1320808 h 2133600"/>
                <a:gd name="connsiteX27" fmla="*/ 1625600 w 2032000"/>
                <a:gd name="connsiteY27" fmla="*/ 1524008 h 21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032000" h="2133600">
                  <a:moveTo>
                    <a:pt x="1989734" y="19209"/>
                  </a:moveTo>
                  <a:cubicBezTo>
                    <a:pt x="1963293" y="110"/>
                    <a:pt x="1929257" y="-5100"/>
                    <a:pt x="1898307" y="5169"/>
                  </a:cubicBezTo>
                  <a:lnTo>
                    <a:pt x="679107" y="411569"/>
                  </a:lnTo>
                  <a:cubicBezTo>
                    <a:pt x="637578" y="425411"/>
                    <a:pt x="609600" y="464254"/>
                    <a:pt x="609600" y="508011"/>
                  </a:cubicBezTo>
                  <a:lnTo>
                    <a:pt x="609600" y="1377260"/>
                  </a:lnTo>
                  <a:cubicBezTo>
                    <a:pt x="548081" y="1340709"/>
                    <a:pt x="477939" y="1321202"/>
                    <a:pt x="406400" y="1320808"/>
                  </a:cubicBezTo>
                  <a:cubicBezTo>
                    <a:pt x="181966" y="1320808"/>
                    <a:pt x="0" y="1502723"/>
                    <a:pt x="0" y="1727208"/>
                  </a:cubicBezTo>
                  <a:cubicBezTo>
                    <a:pt x="0" y="1951642"/>
                    <a:pt x="181966" y="2133608"/>
                    <a:pt x="406400" y="2133608"/>
                  </a:cubicBezTo>
                  <a:cubicBezTo>
                    <a:pt x="630834" y="2133608"/>
                    <a:pt x="812800" y="1951642"/>
                    <a:pt x="812800" y="1727208"/>
                  </a:cubicBezTo>
                  <a:lnTo>
                    <a:pt x="812800" y="581234"/>
                  </a:lnTo>
                  <a:lnTo>
                    <a:pt x="1828800" y="242501"/>
                  </a:lnTo>
                  <a:lnTo>
                    <a:pt x="1828800" y="970860"/>
                  </a:lnTo>
                  <a:cubicBezTo>
                    <a:pt x="1767281" y="934309"/>
                    <a:pt x="1697139" y="914802"/>
                    <a:pt x="1625600" y="914408"/>
                  </a:cubicBezTo>
                  <a:cubicBezTo>
                    <a:pt x="1401166" y="914408"/>
                    <a:pt x="1219200" y="1096323"/>
                    <a:pt x="1219200" y="1320808"/>
                  </a:cubicBezTo>
                  <a:cubicBezTo>
                    <a:pt x="1219200" y="1545242"/>
                    <a:pt x="1401166" y="1727208"/>
                    <a:pt x="1625600" y="1727208"/>
                  </a:cubicBezTo>
                  <a:cubicBezTo>
                    <a:pt x="1850034" y="1727208"/>
                    <a:pt x="2032000" y="1545242"/>
                    <a:pt x="2032000" y="1320808"/>
                  </a:cubicBezTo>
                  <a:lnTo>
                    <a:pt x="2032000" y="101611"/>
                  </a:lnTo>
                  <a:cubicBezTo>
                    <a:pt x="2032000" y="68917"/>
                    <a:pt x="2016227" y="38259"/>
                    <a:pt x="1989734" y="19209"/>
                  </a:cubicBezTo>
                  <a:close/>
                  <a:moveTo>
                    <a:pt x="406400" y="1930408"/>
                  </a:moveTo>
                  <a:cubicBezTo>
                    <a:pt x="294183" y="1930408"/>
                    <a:pt x="203200" y="1839425"/>
                    <a:pt x="203200" y="1727208"/>
                  </a:cubicBezTo>
                  <a:cubicBezTo>
                    <a:pt x="203200" y="1614940"/>
                    <a:pt x="294183" y="1524008"/>
                    <a:pt x="406400" y="1524008"/>
                  </a:cubicBezTo>
                  <a:cubicBezTo>
                    <a:pt x="518617" y="1524008"/>
                    <a:pt x="609600" y="1614940"/>
                    <a:pt x="609600" y="1727208"/>
                  </a:cubicBezTo>
                  <a:cubicBezTo>
                    <a:pt x="609600" y="1839425"/>
                    <a:pt x="518617" y="1930408"/>
                    <a:pt x="406400" y="1930408"/>
                  </a:cubicBezTo>
                  <a:close/>
                  <a:moveTo>
                    <a:pt x="1625600" y="1524008"/>
                  </a:moveTo>
                  <a:cubicBezTo>
                    <a:pt x="1513383" y="1524008"/>
                    <a:pt x="1422400" y="1433025"/>
                    <a:pt x="1422400" y="1320808"/>
                  </a:cubicBezTo>
                  <a:cubicBezTo>
                    <a:pt x="1422400" y="1208540"/>
                    <a:pt x="1513383" y="1117608"/>
                    <a:pt x="1625600" y="1117608"/>
                  </a:cubicBezTo>
                  <a:cubicBezTo>
                    <a:pt x="1737817" y="1117608"/>
                    <a:pt x="1828800" y="1208540"/>
                    <a:pt x="1828800" y="1320808"/>
                  </a:cubicBezTo>
                  <a:cubicBezTo>
                    <a:pt x="1828800" y="1433025"/>
                    <a:pt x="1737817" y="1524008"/>
                    <a:pt x="1625600" y="1524008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B3591D00-F01D-4BD1-A477-44C874865E56}"/>
                </a:ext>
              </a:extLst>
            </p:cNvPr>
            <p:cNvSpPr/>
            <p:nvPr/>
          </p:nvSpPr>
          <p:spPr>
            <a:xfrm>
              <a:off x="1524000" y="4112091"/>
              <a:ext cx="2235200" cy="2324100"/>
            </a:xfrm>
            <a:custGeom>
              <a:avLst/>
              <a:gdLst>
                <a:gd name="connsiteX0" fmla="*/ 2105673 w 2235200"/>
                <a:gd name="connsiteY0" fmla="*/ 3903 h 2324100"/>
                <a:gd name="connsiteX1" fmla="*/ 683270 w 2235200"/>
                <a:gd name="connsiteY1" fmla="*/ 410303 h 2324100"/>
                <a:gd name="connsiteX2" fmla="*/ 609600 w 2235200"/>
                <a:gd name="connsiteY2" fmla="*/ 507979 h 2324100"/>
                <a:gd name="connsiteX3" fmla="*/ 609600 w 2235200"/>
                <a:gd name="connsiteY3" fmla="*/ 1580430 h 2324100"/>
                <a:gd name="connsiteX4" fmla="*/ 406400 w 2235200"/>
                <a:gd name="connsiteY4" fmla="*/ 1523979 h 2324100"/>
                <a:gd name="connsiteX5" fmla="*/ 0 w 2235200"/>
                <a:gd name="connsiteY5" fmla="*/ 1930379 h 2324100"/>
                <a:gd name="connsiteX6" fmla="*/ 406400 w 2235200"/>
                <a:gd name="connsiteY6" fmla="*/ 2336779 h 2324100"/>
                <a:gd name="connsiteX7" fmla="*/ 812800 w 2235200"/>
                <a:gd name="connsiteY7" fmla="*/ 1930379 h 2324100"/>
                <a:gd name="connsiteX8" fmla="*/ 812800 w 2235200"/>
                <a:gd name="connsiteY8" fmla="*/ 991176 h 2324100"/>
                <a:gd name="connsiteX9" fmla="*/ 2032000 w 2235200"/>
                <a:gd name="connsiteY9" fmla="*/ 645101 h 2324100"/>
                <a:gd name="connsiteX10" fmla="*/ 2032000 w 2235200"/>
                <a:gd name="connsiteY10" fmla="*/ 1174030 h 2324100"/>
                <a:gd name="connsiteX11" fmla="*/ 1828800 w 2235200"/>
                <a:gd name="connsiteY11" fmla="*/ 1117579 h 2324100"/>
                <a:gd name="connsiteX12" fmla="*/ 1422400 w 2235200"/>
                <a:gd name="connsiteY12" fmla="*/ 1523979 h 2324100"/>
                <a:gd name="connsiteX13" fmla="*/ 1828800 w 2235200"/>
                <a:gd name="connsiteY13" fmla="*/ 1930379 h 2324100"/>
                <a:gd name="connsiteX14" fmla="*/ 2235200 w 2235200"/>
                <a:gd name="connsiteY14" fmla="*/ 1523979 h 2324100"/>
                <a:gd name="connsiteX15" fmla="*/ 2235200 w 2235200"/>
                <a:gd name="connsiteY15" fmla="*/ 101579 h 2324100"/>
                <a:gd name="connsiteX16" fmla="*/ 2194763 w 2235200"/>
                <a:gd name="connsiteY16" fmla="*/ 20464 h 2324100"/>
                <a:gd name="connsiteX17" fmla="*/ 2105673 w 2235200"/>
                <a:gd name="connsiteY17" fmla="*/ 3903 h 2324100"/>
                <a:gd name="connsiteX18" fmla="*/ 406400 w 2235200"/>
                <a:gd name="connsiteY18" fmla="*/ 2133579 h 2324100"/>
                <a:gd name="connsiteX19" fmla="*/ 203200 w 2235200"/>
                <a:gd name="connsiteY19" fmla="*/ 1930379 h 2324100"/>
                <a:gd name="connsiteX20" fmla="*/ 406400 w 2235200"/>
                <a:gd name="connsiteY20" fmla="*/ 1727179 h 2324100"/>
                <a:gd name="connsiteX21" fmla="*/ 609600 w 2235200"/>
                <a:gd name="connsiteY21" fmla="*/ 1930379 h 2324100"/>
                <a:gd name="connsiteX22" fmla="*/ 406400 w 2235200"/>
                <a:gd name="connsiteY22" fmla="*/ 2133579 h 2324100"/>
                <a:gd name="connsiteX23" fmla="*/ 812800 w 2235200"/>
                <a:gd name="connsiteY23" fmla="*/ 779937 h 2324100"/>
                <a:gd name="connsiteX24" fmla="*/ 812800 w 2235200"/>
                <a:gd name="connsiteY24" fmla="*/ 584573 h 2324100"/>
                <a:gd name="connsiteX25" fmla="*/ 2032000 w 2235200"/>
                <a:gd name="connsiteY25" fmla="*/ 236275 h 2324100"/>
                <a:gd name="connsiteX26" fmla="*/ 2032000 w 2235200"/>
                <a:gd name="connsiteY26" fmla="*/ 434014 h 2324100"/>
                <a:gd name="connsiteX27" fmla="*/ 1828800 w 2235200"/>
                <a:gd name="connsiteY27" fmla="*/ 1727179 h 2324100"/>
                <a:gd name="connsiteX28" fmla="*/ 1625600 w 2235200"/>
                <a:gd name="connsiteY28" fmla="*/ 1523979 h 2324100"/>
                <a:gd name="connsiteX29" fmla="*/ 1828800 w 2235200"/>
                <a:gd name="connsiteY29" fmla="*/ 1320779 h 2324100"/>
                <a:gd name="connsiteX30" fmla="*/ 2032000 w 2235200"/>
                <a:gd name="connsiteY30" fmla="*/ 1523979 h 2324100"/>
                <a:gd name="connsiteX31" fmla="*/ 1828800 w 2235200"/>
                <a:gd name="connsiteY31" fmla="*/ 1727179 h 2324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235200" h="2324100">
                  <a:moveTo>
                    <a:pt x="2105673" y="3903"/>
                  </a:moveTo>
                  <a:lnTo>
                    <a:pt x="683270" y="410303"/>
                  </a:lnTo>
                  <a:cubicBezTo>
                    <a:pt x="639663" y="422800"/>
                    <a:pt x="609600" y="462640"/>
                    <a:pt x="609600" y="507979"/>
                  </a:cubicBezTo>
                  <a:lnTo>
                    <a:pt x="609600" y="1580430"/>
                  </a:lnTo>
                  <a:cubicBezTo>
                    <a:pt x="548085" y="1543880"/>
                    <a:pt x="477937" y="1524373"/>
                    <a:pt x="406400" y="1523979"/>
                  </a:cubicBezTo>
                  <a:cubicBezTo>
                    <a:pt x="181967" y="1523979"/>
                    <a:pt x="0" y="1705894"/>
                    <a:pt x="0" y="1930379"/>
                  </a:cubicBezTo>
                  <a:cubicBezTo>
                    <a:pt x="0" y="2154813"/>
                    <a:pt x="181967" y="2336779"/>
                    <a:pt x="406400" y="2336779"/>
                  </a:cubicBezTo>
                  <a:cubicBezTo>
                    <a:pt x="630833" y="2336779"/>
                    <a:pt x="812800" y="2154813"/>
                    <a:pt x="812800" y="1930379"/>
                  </a:cubicBezTo>
                  <a:lnTo>
                    <a:pt x="812800" y="991176"/>
                  </a:lnTo>
                  <a:lnTo>
                    <a:pt x="2032000" y="645101"/>
                  </a:lnTo>
                  <a:lnTo>
                    <a:pt x="2032000" y="1174030"/>
                  </a:lnTo>
                  <a:cubicBezTo>
                    <a:pt x="1970481" y="1137480"/>
                    <a:pt x="1900339" y="1117973"/>
                    <a:pt x="1828800" y="1117579"/>
                  </a:cubicBezTo>
                  <a:cubicBezTo>
                    <a:pt x="1604366" y="1117579"/>
                    <a:pt x="1422400" y="1299494"/>
                    <a:pt x="1422400" y="1523979"/>
                  </a:cubicBezTo>
                  <a:cubicBezTo>
                    <a:pt x="1422400" y="1748413"/>
                    <a:pt x="1604366" y="1930379"/>
                    <a:pt x="1828800" y="1930379"/>
                  </a:cubicBezTo>
                  <a:cubicBezTo>
                    <a:pt x="2053234" y="1930379"/>
                    <a:pt x="2235200" y="1748413"/>
                    <a:pt x="2235200" y="1523979"/>
                  </a:cubicBezTo>
                  <a:lnTo>
                    <a:pt x="2235200" y="101579"/>
                  </a:lnTo>
                  <a:cubicBezTo>
                    <a:pt x="2235200" y="69676"/>
                    <a:pt x="2220214" y="39666"/>
                    <a:pt x="2194763" y="20464"/>
                  </a:cubicBezTo>
                  <a:cubicBezTo>
                    <a:pt x="2169325" y="1274"/>
                    <a:pt x="2136331" y="-4835"/>
                    <a:pt x="2105673" y="3903"/>
                  </a:cubicBezTo>
                  <a:close/>
                  <a:moveTo>
                    <a:pt x="406400" y="2133579"/>
                  </a:moveTo>
                  <a:cubicBezTo>
                    <a:pt x="294184" y="2133579"/>
                    <a:pt x="203200" y="2042596"/>
                    <a:pt x="203200" y="1930379"/>
                  </a:cubicBezTo>
                  <a:cubicBezTo>
                    <a:pt x="203200" y="1818111"/>
                    <a:pt x="294184" y="1727179"/>
                    <a:pt x="406400" y="1727179"/>
                  </a:cubicBezTo>
                  <a:cubicBezTo>
                    <a:pt x="518616" y="1727179"/>
                    <a:pt x="609600" y="1818111"/>
                    <a:pt x="609600" y="1930379"/>
                  </a:cubicBezTo>
                  <a:cubicBezTo>
                    <a:pt x="609600" y="2042596"/>
                    <a:pt x="518616" y="2133579"/>
                    <a:pt x="406400" y="2133579"/>
                  </a:cubicBezTo>
                  <a:close/>
                  <a:moveTo>
                    <a:pt x="812800" y="779937"/>
                  </a:moveTo>
                  <a:lnTo>
                    <a:pt x="812800" y="584573"/>
                  </a:lnTo>
                  <a:lnTo>
                    <a:pt x="2032000" y="236275"/>
                  </a:lnTo>
                  <a:lnTo>
                    <a:pt x="2032000" y="434014"/>
                  </a:lnTo>
                  <a:close/>
                  <a:moveTo>
                    <a:pt x="1828800" y="1727179"/>
                  </a:moveTo>
                  <a:cubicBezTo>
                    <a:pt x="1716583" y="1727179"/>
                    <a:pt x="1625600" y="1636196"/>
                    <a:pt x="1625600" y="1523979"/>
                  </a:cubicBezTo>
                  <a:cubicBezTo>
                    <a:pt x="1625600" y="1411711"/>
                    <a:pt x="1716583" y="1320779"/>
                    <a:pt x="1828800" y="1320779"/>
                  </a:cubicBezTo>
                  <a:cubicBezTo>
                    <a:pt x="1941017" y="1320779"/>
                    <a:pt x="2032000" y="1411711"/>
                    <a:pt x="2032000" y="1523979"/>
                  </a:cubicBezTo>
                  <a:cubicBezTo>
                    <a:pt x="2032000" y="1636196"/>
                    <a:pt x="1941017" y="1727179"/>
                    <a:pt x="1828800" y="1727179"/>
                  </a:cubicBezTo>
                  <a:close/>
                </a:path>
              </a:pathLst>
            </a:custGeom>
            <a:grpFill/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4" name="Graphic 167">
            <a:extLst>
              <a:ext uri="{FF2B5EF4-FFF2-40B4-BE49-F238E27FC236}">
                <a16:creationId xmlns:a16="http://schemas.microsoft.com/office/drawing/2014/main" id="{764DA921-E1C5-4861-9DEC-36E5C18F81A3}"/>
              </a:ext>
            </a:extLst>
          </p:cNvPr>
          <p:cNvGrpSpPr/>
          <p:nvPr/>
        </p:nvGrpSpPr>
        <p:grpSpPr>
          <a:xfrm>
            <a:off x="2578844" y="1480185"/>
            <a:ext cx="411556" cy="411556"/>
            <a:chOff x="2133600" y="990600"/>
            <a:chExt cx="4876800" cy="4876800"/>
          </a:xfrm>
          <a:solidFill>
            <a:schemeClr val="bg1"/>
          </a:solidFill>
        </p:grpSpPr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08B423CC-F1AA-43B1-AA06-FD2A3AF8A5CF}"/>
                </a:ext>
              </a:extLst>
            </p:cNvPr>
            <p:cNvSpPr/>
            <p:nvPr/>
          </p:nvSpPr>
          <p:spPr>
            <a:xfrm>
              <a:off x="2362660" y="990600"/>
              <a:ext cx="2771775" cy="4486275"/>
            </a:xfrm>
            <a:custGeom>
              <a:avLst/>
              <a:gdLst>
                <a:gd name="connsiteX0" fmla="*/ 2730358 w 2771775"/>
                <a:gd name="connsiteY0" fmla="*/ 2478186 h 4486275"/>
                <a:gd name="connsiteX1" fmla="*/ 2366484 w 2771775"/>
                <a:gd name="connsiteY1" fmla="*/ 2337835 h 4486275"/>
                <a:gd name="connsiteX2" fmla="*/ 2157629 w 2771775"/>
                <a:gd name="connsiteY2" fmla="*/ 2128990 h 4486275"/>
                <a:gd name="connsiteX3" fmla="*/ 2108356 w 2771775"/>
                <a:gd name="connsiteY3" fmla="*/ 2108121 h 4486275"/>
                <a:gd name="connsiteX4" fmla="*/ 2108356 w 2771775"/>
                <a:gd name="connsiteY4" fmla="*/ 1937452 h 4486275"/>
                <a:gd name="connsiteX5" fmla="*/ 2305219 w 2771775"/>
                <a:gd name="connsiteY5" fmla="*/ 1548822 h 4486275"/>
                <a:gd name="connsiteX6" fmla="*/ 2305410 w 2771775"/>
                <a:gd name="connsiteY6" fmla="*/ 1548622 h 4486275"/>
                <a:gd name="connsiteX7" fmla="*/ 2360121 w 2771775"/>
                <a:gd name="connsiteY7" fmla="*/ 1544650 h 4486275"/>
                <a:gd name="connsiteX8" fmla="*/ 2529543 w 2771775"/>
                <a:gd name="connsiteY8" fmla="*/ 1327947 h 4486275"/>
                <a:gd name="connsiteX9" fmla="*/ 2529543 w 2771775"/>
                <a:gd name="connsiteY9" fmla="*/ 1273245 h 4486275"/>
                <a:gd name="connsiteX10" fmla="*/ 2462906 w 2771775"/>
                <a:gd name="connsiteY10" fmla="*/ 1114625 h 4486275"/>
                <a:gd name="connsiteX11" fmla="*/ 2305819 w 2771775"/>
                <a:gd name="connsiteY11" fmla="*/ 263795 h 4486275"/>
                <a:gd name="connsiteX12" fmla="*/ 1541686 w 2771775"/>
                <a:gd name="connsiteY12" fmla="*/ 2276 h 4486275"/>
                <a:gd name="connsiteX13" fmla="*/ 966061 w 2771775"/>
                <a:gd name="connsiteY13" fmla="*/ 215236 h 4486275"/>
                <a:gd name="connsiteX14" fmla="*/ 631743 w 2771775"/>
                <a:gd name="connsiteY14" fmla="*/ 635184 h 4486275"/>
                <a:gd name="connsiteX15" fmla="*/ 684750 w 2771775"/>
                <a:gd name="connsiteY15" fmla="*/ 1074582 h 4486275"/>
                <a:gd name="connsiteX16" fmla="*/ 561554 w 2771775"/>
                <a:gd name="connsiteY16" fmla="*/ 1274054 h 4486275"/>
                <a:gd name="connsiteX17" fmla="*/ 561554 w 2771775"/>
                <a:gd name="connsiteY17" fmla="*/ 1327937 h 4486275"/>
                <a:gd name="connsiteX18" fmla="*/ 730984 w 2771775"/>
                <a:gd name="connsiteY18" fmla="*/ 1544641 h 4486275"/>
                <a:gd name="connsiteX19" fmla="*/ 785686 w 2771775"/>
                <a:gd name="connsiteY19" fmla="*/ 1548613 h 4486275"/>
                <a:gd name="connsiteX20" fmla="*/ 785877 w 2771775"/>
                <a:gd name="connsiteY20" fmla="*/ 1548822 h 4486275"/>
                <a:gd name="connsiteX21" fmla="*/ 982740 w 2771775"/>
                <a:gd name="connsiteY21" fmla="*/ 1937442 h 4486275"/>
                <a:gd name="connsiteX22" fmla="*/ 982740 w 2771775"/>
                <a:gd name="connsiteY22" fmla="*/ 2108111 h 4486275"/>
                <a:gd name="connsiteX23" fmla="*/ 933467 w 2771775"/>
                <a:gd name="connsiteY23" fmla="*/ 2128980 h 4486275"/>
                <a:gd name="connsiteX24" fmla="*/ 724622 w 2771775"/>
                <a:gd name="connsiteY24" fmla="*/ 2337826 h 4486275"/>
                <a:gd name="connsiteX25" fmla="*/ 315342 w 2771775"/>
                <a:gd name="connsiteY25" fmla="*/ 2495693 h 4486275"/>
                <a:gd name="connsiteX26" fmla="*/ 398 w 2771775"/>
                <a:gd name="connsiteY26" fmla="*/ 2975020 h 4486275"/>
                <a:gd name="connsiteX27" fmla="*/ 58529 w 2771775"/>
                <a:gd name="connsiteY27" fmla="*/ 4426430 h 4486275"/>
                <a:gd name="connsiteX28" fmla="*/ 129861 w 2771775"/>
                <a:gd name="connsiteY28" fmla="*/ 4495010 h 4486275"/>
                <a:gd name="connsiteX29" fmla="*/ 132776 w 2771775"/>
                <a:gd name="connsiteY29" fmla="*/ 4494953 h 4486275"/>
                <a:gd name="connsiteX30" fmla="*/ 201299 w 2771775"/>
                <a:gd name="connsiteY30" fmla="*/ 4420715 h 4486275"/>
                <a:gd name="connsiteX31" fmla="*/ 143168 w 2771775"/>
                <a:gd name="connsiteY31" fmla="*/ 2969323 h 4486275"/>
                <a:gd name="connsiteX32" fmla="*/ 156903 w 2771775"/>
                <a:gd name="connsiteY32" fmla="*/ 2857367 h 4486275"/>
                <a:gd name="connsiteX33" fmla="*/ 388951 w 2771775"/>
                <a:gd name="connsiteY33" fmla="*/ 3089415 h 4486275"/>
                <a:gd name="connsiteX34" fmla="*/ 491383 w 2771775"/>
                <a:gd name="connsiteY34" fmla="*/ 3336712 h 4486275"/>
                <a:gd name="connsiteX35" fmla="*/ 491383 w 2771775"/>
                <a:gd name="connsiteY35" fmla="*/ 4423591 h 4486275"/>
                <a:gd name="connsiteX36" fmla="*/ 562820 w 2771775"/>
                <a:gd name="connsiteY36" fmla="*/ 4495029 h 4486275"/>
                <a:gd name="connsiteX37" fmla="*/ 634258 w 2771775"/>
                <a:gd name="connsiteY37" fmla="*/ 4423591 h 4486275"/>
                <a:gd name="connsiteX38" fmla="*/ 634258 w 2771775"/>
                <a:gd name="connsiteY38" fmla="*/ 3336712 h 4486275"/>
                <a:gd name="connsiteX39" fmla="*/ 489973 w 2771775"/>
                <a:gd name="connsiteY39" fmla="*/ 2988383 h 4486275"/>
                <a:gd name="connsiteX40" fmla="*/ 228140 w 2771775"/>
                <a:gd name="connsiteY40" fmla="*/ 2726550 h 4486275"/>
                <a:gd name="connsiteX41" fmla="*/ 366767 w 2771775"/>
                <a:gd name="connsiteY41" fmla="*/ 2629014 h 4486275"/>
                <a:gd name="connsiteX42" fmla="*/ 748634 w 2771775"/>
                <a:gd name="connsiteY42" fmla="*/ 2481720 h 4486275"/>
                <a:gd name="connsiteX43" fmla="*/ 1040156 w 2771775"/>
                <a:gd name="connsiteY43" fmla="*/ 2918993 h 4486275"/>
                <a:gd name="connsiteX44" fmla="*/ 1195538 w 2771775"/>
                <a:gd name="connsiteY44" fmla="*/ 3012291 h 4486275"/>
                <a:gd name="connsiteX45" fmla="*/ 1216645 w 2771775"/>
                <a:gd name="connsiteY45" fmla="*/ 3013329 h 4486275"/>
                <a:gd name="connsiteX46" fmla="*/ 1326230 w 2771775"/>
                <a:gd name="connsiteY46" fmla="*/ 2982401 h 4486275"/>
                <a:gd name="connsiteX47" fmla="*/ 1263622 w 2771775"/>
                <a:gd name="connsiteY47" fmla="*/ 4420477 h 4486275"/>
                <a:gd name="connsiteX48" fmla="*/ 1331888 w 2771775"/>
                <a:gd name="connsiteY48" fmla="*/ 4494953 h 4486275"/>
                <a:gd name="connsiteX49" fmla="*/ 1335050 w 2771775"/>
                <a:gd name="connsiteY49" fmla="*/ 4495019 h 4486275"/>
                <a:gd name="connsiteX50" fmla="*/ 1406364 w 2771775"/>
                <a:gd name="connsiteY50" fmla="*/ 4426687 h 4486275"/>
                <a:gd name="connsiteX51" fmla="*/ 1464419 w 2771775"/>
                <a:gd name="connsiteY51" fmla="*/ 3093291 h 4486275"/>
                <a:gd name="connsiteX52" fmla="*/ 1626753 w 2771775"/>
                <a:gd name="connsiteY52" fmla="*/ 3093291 h 4486275"/>
                <a:gd name="connsiteX53" fmla="*/ 1684808 w 2771775"/>
                <a:gd name="connsiteY53" fmla="*/ 4426687 h 4486275"/>
                <a:gd name="connsiteX54" fmla="*/ 1756122 w 2771775"/>
                <a:gd name="connsiteY54" fmla="*/ 4495019 h 4486275"/>
                <a:gd name="connsiteX55" fmla="*/ 1759284 w 2771775"/>
                <a:gd name="connsiteY55" fmla="*/ 4494953 h 4486275"/>
                <a:gd name="connsiteX56" fmla="*/ 1827550 w 2771775"/>
                <a:gd name="connsiteY56" fmla="*/ 4420477 h 4486275"/>
                <a:gd name="connsiteX57" fmla="*/ 1764942 w 2771775"/>
                <a:gd name="connsiteY57" fmla="*/ 2982401 h 4486275"/>
                <a:gd name="connsiteX58" fmla="*/ 1874518 w 2771775"/>
                <a:gd name="connsiteY58" fmla="*/ 3013329 h 4486275"/>
                <a:gd name="connsiteX59" fmla="*/ 1895616 w 2771775"/>
                <a:gd name="connsiteY59" fmla="*/ 3012291 h 4486275"/>
                <a:gd name="connsiteX60" fmla="*/ 2050949 w 2771775"/>
                <a:gd name="connsiteY60" fmla="*/ 2919003 h 4486275"/>
                <a:gd name="connsiteX61" fmla="*/ 2342471 w 2771775"/>
                <a:gd name="connsiteY61" fmla="*/ 2481729 h 4486275"/>
                <a:gd name="connsiteX62" fmla="*/ 2678923 w 2771775"/>
                <a:gd name="connsiteY62" fmla="*/ 2611507 h 4486275"/>
                <a:gd name="connsiteX63" fmla="*/ 2704621 w 2771775"/>
                <a:gd name="connsiteY63" fmla="*/ 2616308 h 4486275"/>
                <a:gd name="connsiteX64" fmla="*/ 2771287 w 2771775"/>
                <a:gd name="connsiteY64" fmla="*/ 2570559 h 4486275"/>
                <a:gd name="connsiteX65" fmla="*/ 2730358 w 2771775"/>
                <a:gd name="connsiteY65" fmla="*/ 2478186 h 4486275"/>
                <a:gd name="connsiteX66" fmla="*/ 926218 w 2771775"/>
                <a:gd name="connsiteY66" fmla="*/ 1522066 h 4486275"/>
                <a:gd name="connsiteX67" fmla="*/ 778076 w 2771775"/>
                <a:gd name="connsiteY67" fmla="*/ 1405938 h 4486275"/>
                <a:gd name="connsiteX68" fmla="*/ 759626 w 2771775"/>
                <a:gd name="connsiteY68" fmla="*/ 1404680 h 4486275"/>
                <a:gd name="connsiteX69" fmla="*/ 704429 w 2771775"/>
                <a:gd name="connsiteY69" fmla="*/ 1327947 h 4486275"/>
                <a:gd name="connsiteX70" fmla="*/ 704429 w 2771775"/>
                <a:gd name="connsiteY70" fmla="*/ 1274064 h 4486275"/>
                <a:gd name="connsiteX71" fmla="*/ 760350 w 2771775"/>
                <a:gd name="connsiteY71" fmla="*/ 1199159 h 4486275"/>
                <a:gd name="connsiteX72" fmla="*/ 828034 w 2771775"/>
                <a:gd name="connsiteY72" fmla="*/ 1225115 h 4486275"/>
                <a:gd name="connsiteX73" fmla="*/ 879374 w 2771775"/>
                <a:gd name="connsiteY73" fmla="*/ 1260996 h 4486275"/>
                <a:gd name="connsiteX74" fmla="*/ 966909 w 2771775"/>
                <a:gd name="connsiteY74" fmla="*/ 1246927 h 4486275"/>
                <a:gd name="connsiteX75" fmla="*/ 1113175 w 2771775"/>
                <a:gd name="connsiteY75" fmla="*/ 1092422 h 4486275"/>
                <a:gd name="connsiteX76" fmla="*/ 1091077 w 2771775"/>
                <a:gd name="connsiteY76" fmla="*/ 993838 h 4486275"/>
                <a:gd name="connsiteX77" fmla="*/ 992493 w 2771775"/>
                <a:gd name="connsiteY77" fmla="*/ 1015936 h 4486275"/>
                <a:gd name="connsiteX78" fmla="*/ 913159 w 2771775"/>
                <a:gd name="connsiteY78" fmla="*/ 1107910 h 4486275"/>
                <a:gd name="connsiteX79" fmla="*/ 829263 w 2771775"/>
                <a:gd name="connsiteY79" fmla="*/ 1062723 h 4486275"/>
                <a:gd name="connsiteX80" fmla="*/ 774618 w 2771775"/>
                <a:gd name="connsiteY80" fmla="*/ 635175 h 4486275"/>
                <a:gd name="connsiteX81" fmla="*/ 881813 w 2771775"/>
                <a:gd name="connsiteY81" fmla="*/ 392020 h 4486275"/>
                <a:gd name="connsiteX82" fmla="*/ 995665 w 2771775"/>
                <a:gd name="connsiteY82" fmla="*/ 355635 h 4486275"/>
                <a:gd name="connsiteX83" fmla="*/ 1044976 w 2771775"/>
                <a:gd name="connsiteY83" fmla="*/ 335890 h 4486275"/>
                <a:gd name="connsiteX84" fmla="*/ 1549391 w 2771775"/>
                <a:gd name="connsiteY84" fmla="*/ 144942 h 4486275"/>
                <a:gd name="connsiteX85" fmla="*/ 2197796 w 2771775"/>
                <a:gd name="connsiteY85" fmla="*/ 357311 h 4486275"/>
                <a:gd name="connsiteX86" fmla="*/ 2328213 w 2771775"/>
                <a:gd name="connsiteY86" fmla="*/ 1055713 h 4486275"/>
                <a:gd name="connsiteX87" fmla="*/ 2259271 w 2771775"/>
                <a:gd name="connsiteY87" fmla="*/ 1060428 h 4486275"/>
                <a:gd name="connsiteX88" fmla="*/ 2187681 w 2771775"/>
                <a:gd name="connsiteY88" fmla="*/ 888492 h 4486275"/>
                <a:gd name="connsiteX89" fmla="*/ 2103594 w 2771775"/>
                <a:gd name="connsiteY89" fmla="*/ 846858 h 4486275"/>
                <a:gd name="connsiteX90" fmla="*/ 1109536 w 2771775"/>
                <a:gd name="connsiteY90" fmla="*/ 661387 h 4486275"/>
                <a:gd name="connsiteX91" fmla="*/ 1009105 w 2771775"/>
                <a:gd name="connsiteY91" fmla="*/ 650434 h 4486275"/>
                <a:gd name="connsiteX92" fmla="*/ 998151 w 2771775"/>
                <a:gd name="connsiteY92" fmla="*/ 750865 h 4486275"/>
                <a:gd name="connsiteX93" fmla="*/ 2078857 w 2771775"/>
                <a:gd name="connsiteY93" fmla="*/ 998849 h 4486275"/>
                <a:gd name="connsiteX94" fmla="*/ 2134503 w 2771775"/>
                <a:gd name="connsiteY94" fmla="*/ 1132484 h 4486275"/>
                <a:gd name="connsiteX95" fmla="*/ 2272863 w 2771775"/>
                <a:gd name="connsiteY95" fmla="*/ 1203436 h 4486275"/>
                <a:gd name="connsiteX96" fmla="*/ 2330546 w 2771775"/>
                <a:gd name="connsiteY96" fmla="*/ 1199293 h 4486275"/>
                <a:gd name="connsiteX97" fmla="*/ 2386648 w 2771775"/>
                <a:gd name="connsiteY97" fmla="*/ 1273235 h 4486275"/>
                <a:gd name="connsiteX98" fmla="*/ 2386648 w 2771775"/>
                <a:gd name="connsiteY98" fmla="*/ 1327937 h 4486275"/>
                <a:gd name="connsiteX99" fmla="*/ 2331461 w 2771775"/>
                <a:gd name="connsiteY99" fmla="*/ 1404671 h 4486275"/>
                <a:gd name="connsiteX100" fmla="*/ 2313001 w 2771775"/>
                <a:gd name="connsiteY100" fmla="*/ 1405928 h 4486275"/>
                <a:gd name="connsiteX101" fmla="*/ 2164868 w 2771775"/>
                <a:gd name="connsiteY101" fmla="*/ 1522066 h 4486275"/>
                <a:gd name="connsiteX102" fmla="*/ 1545543 w 2771775"/>
                <a:gd name="connsiteY102" fmla="*/ 2037864 h 4486275"/>
                <a:gd name="connsiteX103" fmla="*/ 926218 w 2771775"/>
                <a:gd name="connsiteY103" fmla="*/ 1522066 h 4486275"/>
                <a:gd name="connsiteX104" fmla="*/ 1265146 w 2771775"/>
                <a:gd name="connsiteY104" fmla="*/ 2850261 h 4486275"/>
                <a:gd name="connsiteX105" fmla="*/ 1209577 w 2771775"/>
                <a:gd name="connsiteY105" fmla="*/ 2870121 h 4486275"/>
                <a:gd name="connsiteX106" fmla="*/ 1159000 w 2771775"/>
                <a:gd name="connsiteY106" fmla="*/ 2839755 h 4486275"/>
                <a:gd name="connsiteX107" fmla="*/ 865306 w 2771775"/>
                <a:gd name="connsiteY107" fmla="*/ 2399205 h 4486275"/>
                <a:gd name="connsiteX108" fmla="*/ 987226 w 2771775"/>
                <a:gd name="connsiteY108" fmla="*/ 2277285 h 4486275"/>
                <a:gd name="connsiteX109" fmla="*/ 1441035 w 2771775"/>
                <a:gd name="connsiteY109" fmla="*/ 2674363 h 4486275"/>
                <a:gd name="connsiteX110" fmla="*/ 1265146 w 2771775"/>
                <a:gd name="connsiteY110" fmla="*/ 2850261 h 4486275"/>
                <a:gd name="connsiteX111" fmla="*/ 1470591 w 2771775"/>
                <a:gd name="connsiteY111" fmla="*/ 2950426 h 4486275"/>
                <a:gd name="connsiteX112" fmla="*/ 1475306 w 2771775"/>
                <a:gd name="connsiteY112" fmla="*/ 2842146 h 4486275"/>
                <a:gd name="connsiteX113" fmla="*/ 1545534 w 2771775"/>
                <a:gd name="connsiteY113" fmla="*/ 2771908 h 4486275"/>
                <a:gd name="connsiteX114" fmla="*/ 1615771 w 2771775"/>
                <a:gd name="connsiteY114" fmla="*/ 2842146 h 4486275"/>
                <a:gd name="connsiteX115" fmla="*/ 1620486 w 2771775"/>
                <a:gd name="connsiteY115" fmla="*/ 2950426 h 4486275"/>
                <a:gd name="connsiteX116" fmla="*/ 1470591 w 2771775"/>
                <a:gd name="connsiteY116" fmla="*/ 2950426 h 4486275"/>
                <a:gd name="connsiteX117" fmla="*/ 1545534 w 2771775"/>
                <a:gd name="connsiteY117" fmla="*/ 2575960 h 4486275"/>
                <a:gd name="connsiteX118" fmla="*/ 1125595 w 2771775"/>
                <a:gd name="connsiteY118" fmla="*/ 2208514 h 4486275"/>
                <a:gd name="connsiteX119" fmla="*/ 1125595 w 2771775"/>
                <a:gd name="connsiteY119" fmla="*/ 2056619 h 4486275"/>
                <a:gd name="connsiteX120" fmla="*/ 1545534 w 2771775"/>
                <a:gd name="connsiteY120" fmla="*/ 2180749 h 4486275"/>
                <a:gd name="connsiteX121" fmla="*/ 1965462 w 2771775"/>
                <a:gd name="connsiteY121" fmla="*/ 2056619 h 4486275"/>
                <a:gd name="connsiteX122" fmla="*/ 1965462 w 2771775"/>
                <a:gd name="connsiteY122" fmla="*/ 2208514 h 4486275"/>
                <a:gd name="connsiteX123" fmla="*/ 1545534 w 2771775"/>
                <a:gd name="connsiteY123" fmla="*/ 2575960 h 4486275"/>
                <a:gd name="connsiteX124" fmla="*/ 1932087 w 2771775"/>
                <a:gd name="connsiteY124" fmla="*/ 2839745 h 4486275"/>
                <a:gd name="connsiteX125" fmla="*/ 1881499 w 2771775"/>
                <a:gd name="connsiteY125" fmla="*/ 2870121 h 4486275"/>
                <a:gd name="connsiteX126" fmla="*/ 1825950 w 2771775"/>
                <a:gd name="connsiteY126" fmla="*/ 2850261 h 4486275"/>
                <a:gd name="connsiteX127" fmla="*/ 1650061 w 2771775"/>
                <a:gd name="connsiteY127" fmla="*/ 2674363 h 4486275"/>
                <a:gd name="connsiteX128" fmla="*/ 2103861 w 2771775"/>
                <a:gd name="connsiteY128" fmla="*/ 2277285 h 4486275"/>
                <a:gd name="connsiteX129" fmla="*/ 2225781 w 2771775"/>
                <a:gd name="connsiteY129" fmla="*/ 2399205 h 4486275"/>
                <a:gd name="connsiteX130" fmla="*/ 1932087 w 2771775"/>
                <a:gd name="connsiteY130" fmla="*/ 2839745 h 448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771775" h="4486275">
                  <a:moveTo>
                    <a:pt x="2730358" y="2478186"/>
                  </a:moveTo>
                  <a:lnTo>
                    <a:pt x="2366484" y="2337835"/>
                  </a:lnTo>
                  <a:lnTo>
                    <a:pt x="2157629" y="2128990"/>
                  </a:lnTo>
                  <a:cubicBezTo>
                    <a:pt x="2144047" y="2115407"/>
                    <a:pt x="2126273" y="2108435"/>
                    <a:pt x="2108356" y="2108121"/>
                  </a:cubicBezTo>
                  <a:lnTo>
                    <a:pt x="2108356" y="1937452"/>
                  </a:lnTo>
                  <a:cubicBezTo>
                    <a:pt x="2207197" y="1832439"/>
                    <a:pt x="2277425" y="1699127"/>
                    <a:pt x="2305219" y="1548822"/>
                  </a:cubicBezTo>
                  <a:cubicBezTo>
                    <a:pt x="2305276" y="1548755"/>
                    <a:pt x="2305343" y="1548679"/>
                    <a:pt x="2305410" y="1548622"/>
                  </a:cubicBezTo>
                  <a:cubicBezTo>
                    <a:pt x="2323602" y="1549698"/>
                    <a:pt x="2341967" y="1548365"/>
                    <a:pt x="2360121" y="1544650"/>
                  </a:cubicBezTo>
                  <a:cubicBezTo>
                    <a:pt x="2458286" y="1524552"/>
                    <a:pt x="2529543" y="1433417"/>
                    <a:pt x="2529543" y="1327947"/>
                  </a:cubicBezTo>
                  <a:lnTo>
                    <a:pt x="2529543" y="1273245"/>
                  </a:lnTo>
                  <a:cubicBezTo>
                    <a:pt x="2529543" y="1211418"/>
                    <a:pt x="2504130" y="1154754"/>
                    <a:pt x="2462906" y="1114625"/>
                  </a:cubicBezTo>
                  <a:cubicBezTo>
                    <a:pt x="2529895" y="753904"/>
                    <a:pt x="2475812" y="460096"/>
                    <a:pt x="2305819" y="263795"/>
                  </a:cubicBezTo>
                  <a:cubicBezTo>
                    <a:pt x="2141932" y="74543"/>
                    <a:pt x="1877709" y="-15850"/>
                    <a:pt x="1541686" y="2276"/>
                  </a:cubicBezTo>
                  <a:cubicBezTo>
                    <a:pt x="1228732" y="19193"/>
                    <a:pt x="1027736" y="164135"/>
                    <a:pt x="966061" y="215236"/>
                  </a:cubicBezTo>
                  <a:cubicBezTo>
                    <a:pt x="879269" y="226514"/>
                    <a:pt x="631743" y="289065"/>
                    <a:pt x="631743" y="635184"/>
                  </a:cubicBezTo>
                  <a:cubicBezTo>
                    <a:pt x="631743" y="826837"/>
                    <a:pt x="662880" y="986228"/>
                    <a:pt x="684750" y="1074582"/>
                  </a:cubicBezTo>
                  <a:cubicBezTo>
                    <a:pt x="611093" y="1109015"/>
                    <a:pt x="561554" y="1185891"/>
                    <a:pt x="561554" y="1274054"/>
                  </a:cubicBezTo>
                  <a:lnTo>
                    <a:pt x="561554" y="1327937"/>
                  </a:lnTo>
                  <a:cubicBezTo>
                    <a:pt x="561554" y="1433408"/>
                    <a:pt x="632801" y="1524543"/>
                    <a:pt x="730984" y="1544641"/>
                  </a:cubicBezTo>
                  <a:cubicBezTo>
                    <a:pt x="749120" y="1548355"/>
                    <a:pt x="767513" y="1549689"/>
                    <a:pt x="785686" y="1548613"/>
                  </a:cubicBezTo>
                  <a:cubicBezTo>
                    <a:pt x="785753" y="1548679"/>
                    <a:pt x="785820" y="1548755"/>
                    <a:pt x="785877" y="1548822"/>
                  </a:cubicBezTo>
                  <a:cubicBezTo>
                    <a:pt x="813671" y="1699117"/>
                    <a:pt x="883899" y="1832429"/>
                    <a:pt x="982740" y="1937442"/>
                  </a:cubicBezTo>
                  <a:lnTo>
                    <a:pt x="982740" y="2108111"/>
                  </a:lnTo>
                  <a:cubicBezTo>
                    <a:pt x="964823" y="2108425"/>
                    <a:pt x="947049" y="2115398"/>
                    <a:pt x="933467" y="2128980"/>
                  </a:cubicBezTo>
                  <a:lnTo>
                    <a:pt x="724622" y="2337826"/>
                  </a:lnTo>
                  <a:lnTo>
                    <a:pt x="315342" y="2495693"/>
                  </a:lnTo>
                  <a:cubicBezTo>
                    <a:pt x="118517" y="2571607"/>
                    <a:pt x="-8041" y="2764231"/>
                    <a:pt x="398" y="2975020"/>
                  </a:cubicBezTo>
                  <a:lnTo>
                    <a:pt x="58529" y="4426430"/>
                  </a:lnTo>
                  <a:cubicBezTo>
                    <a:pt x="60072" y="4464882"/>
                    <a:pt x="91723" y="4495010"/>
                    <a:pt x="129861" y="4495010"/>
                  </a:cubicBezTo>
                  <a:cubicBezTo>
                    <a:pt x="130833" y="4495010"/>
                    <a:pt x="131805" y="4494991"/>
                    <a:pt x="132776" y="4494953"/>
                  </a:cubicBezTo>
                  <a:cubicBezTo>
                    <a:pt x="172200" y="4493371"/>
                    <a:pt x="202871" y="4460139"/>
                    <a:pt x="201299" y="4420715"/>
                  </a:cubicBezTo>
                  <a:lnTo>
                    <a:pt x="143168" y="2969323"/>
                  </a:lnTo>
                  <a:cubicBezTo>
                    <a:pt x="141625" y="2930747"/>
                    <a:pt x="146492" y="2893038"/>
                    <a:pt x="156903" y="2857367"/>
                  </a:cubicBezTo>
                  <a:lnTo>
                    <a:pt x="388951" y="3089415"/>
                  </a:lnTo>
                  <a:cubicBezTo>
                    <a:pt x="455007" y="3155471"/>
                    <a:pt x="491383" y="3243301"/>
                    <a:pt x="491383" y="3336712"/>
                  </a:cubicBezTo>
                  <a:lnTo>
                    <a:pt x="491383" y="4423591"/>
                  </a:lnTo>
                  <a:cubicBezTo>
                    <a:pt x="491383" y="4463044"/>
                    <a:pt x="523368" y="4495029"/>
                    <a:pt x="562820" y="4495029"/>
                  </a:cubicBezTo>
                  <a:cubicBezTo>
                    <a:pt x="602273" y="4495029"/>
                    <a:pt x="634258" y="4463044"/>
                    <a:pt x="634258" y="4423591"/>
                  </a:cubicBezTo>
                  <a:lnTo>
                    <a:pt x="634258" y="3336712"/>
                  </a:lnTo>
                  <a:cubicBezTo>
                    <a:pt x="634258" y="3205134"/>
                    <a:pt x="583023" y="3081423"/>
                    <a:pt x="489973" y="2988383"/>
                  </a:cubicBezTo>
                  <a:lnTo>
                    <a:pt x="228140" y="2726550"/>
                  </a:lnTo>
                  <a:cubicBezTo>
                    <a:pt x="264831" y="2684116"/>
                    <a:pt x="311932" y="2650169"/>
                    <a:pt x="366767" y="2629014"/>
                  </a:cubicBezTo>
                  <a:lnTo>
                    <a:pt x="748634" y="2481720"/>
                  </a:lnTo>
                  <a:lnTo>
                    <a:pt x="1040156" y="2918993"/>
                  </a:lnTo>
                  <a:cubicBezTo>
                    <a:pt x="1075494" y="2972010"/>
                    <a:pt x="1132130" y="3006014"/>
                    <a:pt x="1195538" y="3012291"/>
                  </a:cubicBezTo>
                  <a:cubicBezTo>
                    <a:pt x="1202596" y="3012986"/>
                    <a:pt x="1209635" y="3013329"/>
                    <a:pt x="1216645" y="3013329"/>
                  </a:cubicBezTo>
                  <a:cubicBezTo>
                    <a:pt x="1255612" y="3013329"/>
                    <a:pt x="1293331" y="3002423"/>
                    <a:pt x="1326230" y="2982401"/>
                  </a:cubicBezTo>
                  <a:lnTo>
                    <a:pt x="1263622" y="4420477"/>
                  </a:lnTo>
                  <a:cubicBezTo>
                    <a:pt x="1261908" y="4459891"/>
                    <a:pt x="1292464" y="4493238"/>
                    <a:pt x="1331888" y="4494953"/>
                  </a:cubicBezTo>
                  <a:cubicBezTo>
                    <a:pt x="1332945" y="4495000"/>
                    <a:pt x="1334002" y="4495019"/>
                    <a:pt x="1335050" y="4495019"/>
                  </a:cubicBezTo>
                  <a:cubicBezTo>
                    <a:pt x="1373074" y="4495019"/>
                    <a:pt x="1404697" y="4465053"/>
                    <a:pt x="1406364" y="4426687"/>
                  </a:cubicBezTo>
                  <a:lnTo>
                    <a:pt x="1464419" y="3093291"/>
                  </a:lnTo>
                  <a:lnTo>
                    <a:pt x="1626753" y="3093291"/>
                  </a:lnTo>
                  <a:lnTo>
                    <a:pt x="1684808" y="4426687"/>
                  </a:lnTo>
                  <a:cubicBezTo>
                    <a:pt x="1686475" y="4465044"/>
                    <a:pt x="1718098" y="4495019"/>
                    <a:pt x="1756122" y="4495019"/>
                  </a:cubicBezTo>
                  <a:cubicBezTo>
                    <a:pt x="1757170" y="4495019"/>
                    <a:pt x="1758227" y="4495000"/>
                    <a:pt x="1759284" y="4494953"/>
                  </a:cubicBezTo>
                  <a:cubicBezTo>
                    <a:pt x="1798699" y="4493238"/>
                    <a:pt x="1829264" y="4459891"/>
                    <a:pt x="1827550" y="4420477"/>
                  </a:cubicBezTo>
                  <a:lnTo>
                    <a:pt x="1764942" y="2982401"/>
                  </a:lnTo>
                  <a:cubicBezTo>
                    <a:pt x="1797841" y="3002423"/>
                    <a:pt x="1835551" y="3013329"/>
                    <a:pt x="1874518" y="3013329"/>
                  </a:cubicBezTo>
                  <a:cubicBezTo>
                    <a:pt x="1881518" y="3013329"/>
                    <a:pt x="1888567" y="3012986"/>
                    <a:pt x="1895616" y="3012291"/>
                  </a:cubicBezTo>
                  <a:cubicBezTo>
                    <a:pt x="1958966" y="3006033"/>
                    <a:pt x="2015602" y="2972019"/>
                    <a:pt x="2050949" y="2919003"/>
                  </a:cubicBezTo>
                  <a:lnTo>
                    <a:pt x="2342471" y="2481729"/>
                  </a:lnTo>
                  <a:lnTo>
                    <a:pt x="2678923" y="2611507"/>
                  </a:lnTo>
                  <a:cubicBezTo>
                    <a:pt x="2687381" y="2614765"/>
                    <a:pt x="2696068" y="2616308"/>
                    <a:pt x="2704621" y="2616308"/>
                  </a:cubicBezTo>
                  <a:cubicBezTo>
                    <a:pt x="2733292" y="2616308"/>
                    <a:pt x="2760352" y="2598915"/>
                    <a:pt x="2771287" y="2570559"/>
                  </a:cubicBezTo>
                  <a:cubicBezTo>
                    <a:pt x="2785498" y="2533745"/>
                    <a:pt x="2767163" y="2492397"/>
                    <a:pt x="2730358" y="2478186"/>
                  </a:cubicBezTo>
                  <a:close/>
                  <a:moveTo>
                    <a:pt x="926218" y="1522066"/>
                  </a:moveTo>
                  <a:cubicBezTo>
                    <a:pt x="913302" y="1451800"/>
                    <a:pt x="848189" y="1400832"/>
                    <a:pt x="778076" y="1405938"/>
                  </a:cubicBezTo>
                  <a:cubicBezTo>
                    <a:pt x="772056" y="1406366"/>
                    <a:pt x="765846" y="1405947"/>
                    <a:pt x="759626" y="1404680"/>
                  </a:cubicBezTo>
                  <a:cubicBezTo>
                    <a:pt x="728155" y="1398241"/>
                    <a:pt x="704429" y="1365247"/>
                    <a:pt x="704429" y="1327947"/>
                  </a:cubicBezTo>
                  <a:lnTo>
                    <a:pt x="704429" y="1274064"/>
                  </a:lnTo>
                  <a:cubicBezTo>
                    <a:pt x="704429" y="1237564"/>
                    <a:pt x="728994" y="1204665"/>
                    <a:pt x="760350" y="1199159"/>
                  </a:cubicBezTo>
                  <a:cubicBezTo>
                    <a:pt x="786744" y="1194530"/>
                    <a:pt x="812013" y="1204227"/>
                    <a:pt x="828034" y="1225115"/>
                  </a:cubicBezTo>
                  <a:cubicBezTo>
                    <a:pt x="841341" y="1242460"/>
                    <a:pt x="859076" y="1254862"/>
                    <a:pt x="879374" y="1260996"/>
                  </a:cubicBezTo>
                  <a:cubicBezTo>
                    <a:pt x="909026" y="1269940"/>
                    <a:pt x="941753" y="1264691"/>
                    <a:pt x="966909" y="1246927"/>
                  </a:cubicBezTo>
                  <a:cubicBezTo>
                    <a:pt x="1024973" y="1205941"/>
                    <a:pt x="1074189" y="1153954"/>
                    <a:pt x="1113175" y="1092422"/>
                  </a:cubicBezTo>
                  <a:cubicBezTo>
                    <a:pt x="1134292" y="1059094"/>
                    <a:pt x="1124395" y="1014955"/>
                    <a:pt x="1091077" y="993838"/>
                  </a:cubicBezTo>
                  <a:cubicBezTo>
                    <a:pt x="1057730" y="972702"/>
                    <a:pt x="1013610" y="982618"/>
                    <a:pt x="992493" y="1015936"/>
                  </a:cubicBezTo>
                  <a:cubicBezTo>
                    <a:pt x="970262" y="1051017"/>
                    <a:pt x="943668" y="1081840"/>
                    <a:pt x="913159" y="1107910"/>
                  </a:cubicBezTo>
                  <a:cubicBezTo>
                    <a:pt x="888852" y="1086498"/>
                    <a:pt x="860124" y="1071172"/>
                    <a:pt x="829263" y="1062723"/>
                  </a:cubicBezTo>
                  <a:cubicBezTo>
                    <a:pt x="810127" y="990667"/>
                    <a:pt x="774618" y="830637"/>
                    <a:pt x="774618" y="635175"/>
                  </a:cubicBezTo>
                  <a:cubicBezTo>
                    <a:pt x="774618" y="518827"/>
                    <a:pt x="810680" y="437007"/>
                    <a:pt x="881813" y="392020"/>
                  </a:cubicBezTo>
                  <a:cubicBezTo>
                    <a:pt x="937181" y="356987"/>
                    <a:pt x="995646" y="355644"/>
                    <a:pt x="995665" y="355635"/>
                  </a:cubicBezTo>
                  <a:cubicBezTo>
                    <a:pt x="1013934" y="355635"/>
                    <a:pt x="1031708" y="348443"/>
                    <a:pt x="1044976" y="335890"/>
                  </a:cubicBezTo>
                  <a:cubicBezTo>
                    <a:pt x="1046805" y="334146"/>
                    <a:pt x="1232066" y="162087"/>
                    <a:pt x="1549391" y="144942"/>
                  </a:cubicBezTo>
                  <a:cubicBezTo>
                    <a:pt x="1839694" y="129216"/>
                    <a:pt x="2063903" y="202692"/>
                    <a:pt x="2197796" y="357311"/>
                  </a:cubicBezTo>
                  <a:cubicBezTo>
                    <a:pt x="2333432" y="513950"/>
                    <a:pt x="2378133" y="754618"/>
                    <a:pt x="2328213" y="1055713"/>
                  </a:cubicBezTo>
                  <a:cubicBezTo>
                    <a:pt x="2306743" y="1054713"/>
                    <a:pt x="2282940" y="1056275"/>
                    <a:pt x="2259271" y="1060428"/>
                  </a:cubicBezTo>
                  <a:lnTo>
                    <a:pt x="2187681" y="888492"/>
                  </a:lnTo>
                  <a:cubicBezTo>
                    <a:pt x="2173974" y="855574"/>
                    <a:pt x="2138075" y="837809"/>
                    <a:pt x="2103594" y="846858"/>
                  </a:cubicBezTo>
                  <a:cubicBezTo>
                    <a:pt x="2096622" y="848687"/>
                    <a:pt x="1402297" y="1025842"/>
                    <a:pt x="1109536" y="661387"/>
                  </a:cubicBezTo>
                  <a:cubicBezTo>
                    <a:pt x="1084838" y="630631"/>
                    <a:pt x="1039870" y="625716"/>
                    <a:pt x="1009105" y="650434"/>
                  </a:cubicBezTo>
                  <a:cubicBezTo>
                    <a:pt x="978349" y="675141"/>
                    <a:pt x="973434" y="720099"/>
                    <a:pt x="998151" y="750865"/>
                  </a:cubicBezTo>
                  <a:cubicBezTo>
                    <a:pt x="1295112" y="1120578"/>
                    <a:pt x="1886481" y="1037692"/>
                    <a:pt x="2078857" y="998849"/>
                  </a:cubicBezTo>
                  <a:lnTo>
                    <a:pt x="2134503" y="1132484"/>
                  </a:lnTo>
                  <a:cubicBezTo>
                    <a:pt x="2157258" y="1187120"/>
                    <a:pt x="2215456" y="1216962"/>
                    <a:pt x="2272863" y="1203436"/>
                  </a:cubicBezTo>
                  <a:cubicBezTo>
                    <a:pt x="2295370" y="1198131"/>
                    <a:pt x="2319859" y="1197169"/>
                    <a:pt x="2330546" y="1199293"/>
                  </a:cubicBezTo>
                  <a:cubicBezTo>
                    <a:pt x="2362531" y="1205655"/>
                    <a:pt x="2386648" y="1237440"/>
                    <a:pt x="2386648" y="1273235"/>
                  </a:cubicBezTo>
                  <a:lnTo>
                    <a:pt x="2386648" y="1327937"/>
                  </a:lnTo>
                  <a:cubicBezTo>
                    <a:pt x="2386648" y="1365247"/>
                    <a:pt x="2362912" y="1398232"/>
                    <a:pt x="2331461" y="1404671"/>
                  </a:cubicBezTo>
                  <a:cubicBezTo>
                    <a:pt x="2325222" y="1405947"/>
                    <a:pt x="2319030" y="1406366"/>
                    <a:pt x="2313001" y="1405928"/>
                  </a:cubicBezTo>
                  <a:cubicBezTo>
                    <a:pt x="2242916" y="1400804"/>
                    <a:pt x="2177765" y="1451791"/>
                    <a:pt x="2164868" y="1522066"/>
                  </a:cubicBezTo>
                  <a:cubicBezTo>
                    <a:pt x="2109966" y="1820942"/>
                    <a:pt x="1849505" y="2037864"/>
                    <a:pt x="1545543" y="2037864"/>
                  </a:cubicBezTo>
                  <a:cubicBezTo>
                    <a:pt x="1241572" y="2037864"/>
                    <a:pt x="981111" y="1820942"/>
                    <a:pt x="926218" y="1522066"/>
                  </a:cubicBezTo>
                  <a:close/>
                  <a:moveTo>
                    <a:pt x="1265146" y="2850261"/>
                  </a:moveTo>
                  <a:cubicBezTo>
                    <a:pt x="1250468" y="2864930"/>
                    <a:pt x="1230209" y="2872178"/>
                    <a:pt x="1209577" y="2870121"/>
                  </a:cubicBezTo>
                  <a:cubicBezTo>
                    <a:pt x="1188937" y="2868082"/>
                    <a:pt x="1170506" y="2857014"/>
                    <a:pt x="1159000" y="2839755"/>
                  </a:cubicBezTo>
                  <a:lnTo>
                    <a:pt x="865306" y="2399205"/>
                  </a:lnTo>
                  <a:lnTo>
                    <a:pt x="987226" y="2277285"/>
                  </a:lnTo>
                  <a:lnTo>
                    <a:pt x="1441035" y="2674363"/>
                  </a:lnTo>
                  <a:lnTo>
                    <a:pt x="1265146" y="2850261"/>
                  </a:lnTo>
                  <a:close/>
                  <a:moveTo>
                    <a:pt x="1470591" y="2950426"/>
                  </a:moveTo>
                  <a:lnTo>
                    <a:pt x="1475306" y="2842146"/>
                  </a:lnTo>
                  <a:lnTo>
                    <a:pt x="1545534" y="2771908"/>
                  </a:lnTo>
                  <a:lnTo>
                    <a:pt x="1615771" y="2842146"/>
                  </a:lnTo>
                  <a:lnTo>
                    <a:pt x="1620486" y="2950426"/>
                  </a:lnTo>
                  <a:lnTo>
                    <a:pt x="1470591" y="2950426"/>
                  </a:lnTo>
                  <a:close/>
                  <a:moveTo>
                    <a:pt x="1545534" y="2575960"/>
                  </a:moveTo>
                  <a:lnTo>
                    <a:pt x="1125595" y="2208514"/>
                  </a:lnTo>
                  <a:lnTo>
                    <a:pt x="1125595" y="2056619"/>
                  </a:lnTo>
                  <a:cubicBezTo>
                    <a:pt x="1247249" y="2135448"/>
                    <a:pt x="1391829" y="2180749"/>
                    <a:pt x="1545534" y="2180749"/>
                  </a:cubicBezTo>
                  <a:cubicBezTo>
                    <a:pt x="1699239" y="2180749"/>
                    <a:pt x="1843819" y="2135448"/>
                    <a:pt x="1965462" y="2056619"/>
                  </a:cubicBezTo>
                  <a:lnTo>
                    <a:pt x="1965462" y="2208514"/>
                  </a:lnTo>
                  <a:lnTo>
                    <a:pt x="1545534" y="2575960"/>
                  </a:lnTo>
                  <a:close/>
                  <a:moveTo>
                    <a:pt x="1932087" y="2839745"/>
                  </a:moveTo>
                  <a:cubicBezTo>
                    <a:pt x="1920571" y="2857014"/>
                    <a:pt x="1902140" y="2868082"/>
                    <a:pt x="1881499" y="2870121"/>
                  </a:cubicBezTo>
                  <a:cubicBezTo>
                    <a:pt x="1869365" y="2871349"/>
                    <a:pt x="1846028" y="2870330"/>
                    <a:pt x="1825950" y="2850261"/>
                  </a:cubicBezTo>
                  <a:lnTo>
                    <a:pt x="1650061" y="2674363"/>
                  </a:lnTo>
                  <a:lnTo>
                    <a:pt x="2103861" y="2277285"/>
                  </a:lnTo>
                  <a:lnTo>
                    <a:pt x="2225781" y="2399205"/>
                  </a:lnTo>
                  <a:lnTo>
                    <a:pt x="1932087" y="283974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12903FB-179A-4C21-95A1-8ABD52A11DA8}"/>
                </a:ext>
              </a:extLst>
            </p:cNvPr>
            <p:cNvSpPr/>
            <p:nvPr/>
          </p:nvSpPr>
          <p:spPr>
            <a:xfrm>
              <a:off x="4347848" y="3662982"/>
              <a:ext cx="2428875" cy="2200275"/>
            </a:xfrm>
            <a:custGeom>
              <a:avLst/>
              <a:gdLst>
                <a:gd name="connsiteX0" fmla="*/ 2433485 w 2428875"/>
                <a:gd name="connsiteY0" fmla="*/ 682257 h 2200275"/>
                <a:gd name="connsiteX1" fmla="*/ 2132991 w 2428875"/>
                <a:gd name="connsiteY1" fmla="*/ 381762 h 2200275"/>
                <a:gd name="connsiteX2" fmla="*/ 1669952 w 2428875"/>
                <a:gd name="connsiteY2" fmla="*/ 381762 h 2200275"/>
                <a:gd name="connsiteX3" fmla="*/ 1669952 w 2428875"/>
                <a:gd name="connsiteY3" fmla="*/ 224142 h 2200275"/>
                <a:gd name="connsiteX4" fmla="*/ 1445809 w 2428875"/>
                <a:gd name="connsiteY4" fmla="*/ 0 h 2200275"/>
                <a:gd name="connsiteX5" fmla="*/ 987676 w 2428875"/>
                <a:gd name="connsiteY5" fmla="*/ 0 h 2200275"/>
                <a:gd name="connsiteX6" fmla="*/ 763534 w 2428875"/>
                <a:gd name="connsiteY6" fmla="*/ 224142 h 2200275"/>
                <a:gd name="connsiteX7" fmla="*/ 763534 w 2428875"/>
                <a:gd name="connsiteY7" fmla="*/ 381762 h 2200275"/>
                <a:gd name="connsiteX8" fmla="*/ 300495 w 2428875"/>
                <a:gd name="connsiteY8" fmla="*/ 381762 h 2200275"/>
                <a:gd name="connsiteX9" fmla="*/ 0 w 2428875"/>
                <a:gd name="connsiteY9" fmla="*/ 682257 h 2200275"/>
                <a:gd name="connsiteX10" fmla="*/ 0 w 2428875"/>
                <a:gd name="connsiteY10" fmla="*/ 894350 h 2200275"/>
                <a:gd name="connsiteX11" fmla="*/ 76352 w 2428875"/>
                <a:gd name="connsiteY11" fmla="*/ 1117064 h 2200275"/>
                <a:gd name="connsiteX12" fmla="*/ 76352 w 2428875"/>
                <a:gd name="connsiteY12" fmla="*/ 1911677 h 2200275"/>
                <a:gd name="connsiteX13" fmla="*/ 369084 w 2428875"/>
                <a:gd name="connsiteY13" fmla="*/ 2204409 h 2200275"/>
                <a:gd name="connsiteX14" fmla="*/ 2064411 w 2428875"/>
                <a:gd name="connsiteY14" fmla="*/ 2204409 h 2200275"/>
                <a:gd name="connsiteX15" fmla="*/ 2357142 w 2428875"/>
                <a:gd name="connsiteY15" fmla="*/ 1911677 h 2200275"/>
                <a:gd name="connsiteX16" fmla="*/ 2357142 w 2428875"/>
                <a:gd name="connsiteY16" fmla="*/ 1117064 h 2200275"/>
                <a:gd name="connsiteX17" fmla="*/ 2433495 w 2428875"/>
                <a:gd name="connsiteY17" fmla="*/ 894340 h 2200275"/>
                <a:gd name="connsiteX18" fmla="*/ 2433485 w 2428875"/>
                <a:gd name="connsiteY18" fmla="*/ 682257 h 2200275"/>
                <a:gd name="connsiteX19" fmla="*/ 2433485 w 2428875"/>
                <a:gd name="connsiteY19" fmla="*/ 682257 h 2200275"/>
                <a:gd name="connsiteX20" fmla="*/ 906399 w 2428875"/>
                <a:gd name="connsiteY20" fmla="*/ 224133 h 2200275"/>
                <a:gd name="connsiteX21" fmla="*/ 906399 w 2428875"/>
                <a:gd name="connsiteY21" fmla="*/ 224133 h 2200275"/>
                <a:gd name="connsiteX22" fmla="*/ 987676 w 2428875"/>
                <a:gd name="connsiteY22" fmla="*/ 142865 h 2200275"/>
                <a:gd name="connsiteX23" fmla="*/ 1445800 w 2428875"/>
                <a:gd name="connsiteY23" fmla="*/ 142865 h 2200275"/>
                <a:gd name="connsiteX24" fmla="*/ 1527067 w 2428875"/>
                <a:gd name="connsiteY24" fmla="*/ 224133 h 2200275"/>
                <a:gd name="connsiteX25" fmla="*/ 1527067 w 2428875"/>
                <a:gd name="connsiteY25" fmla="*/ 381753 h 2200275"/>
                <a:gd name="connsiteX26" fmla="*/ 906399 w 2428875"/>
                <a:gd name="connsiteY26" fmla="*/ 381753 h 2200275"/>
                <a:gd name="connsiteX27" fmla="*/ 906399 w 2428875"/>
                <a:gd name="connsiteY27" fmla="*/ 224133 h 2200275"/>
                <a:gd name="connsiteX28" fmla="*/ 2290601 w 2428875"/>
                <a:gd name="connsiteY28" fmla="*/ 894359 h 2200275"/>
                <a:gd name="connsiteX29" fmla="*/ 1975352 w 2428875"/>
                <a:gd name="connsiteY29" fmla="*/ 1229430 h 2200275"/>
                <a:gd name="connsiteX30" fmla="*/ 1975352 w 2428875"/>
                <a:gd name="connsiteY30" fmla="*/ 1216743 h 2200275"/>
                <a:gd name="connsiteX31" fmla="*/ 1903914 w 2428875"/>
                <a:gd name="connsiteY31" fmla="*/ 1145305 h 2200275"/>
                <a:gd name="connsiteX32" fmla="*/ 1598505 w 2428875"/>
                <a:gd name="connsiteY32" fmla="*/ 1145305 h 2200275"/>
                <a:gd name="connsiteX33" fmla="*/ 1527067 w 2428875"/>
                <a:gd name="connsiteY33" fmla="*/ 1216743 h 2200275"/>
                <a:gd name="connsiteX34" fmla="*/ 1527067 w 2428875"/>
                <a:gd name="connsiteY34" fmla="*/ 1445800 h 2200275"/>
                <a:gd name="connsiteX35" fmla="*/ 1751210 w 2428875"/>
                <a:gd name="connsiteY35" fmla="*/ 1669942 h 2200275"/>
                <a:gd name="connsiteX36" fmla="*/ 1975352 w 2428875"/>
                <a:gd name="connsiteY36" fmla="*/ 1445800 h 2200275"/>
                <a:gd name="connsiteX37" fmla="*/ 1975352 w 2428875"/>
                <a:gd name="connsiteY37" fmla="*/ 1384707 h 2200275"/>
                <a:gd name="connsiteX38" fmla="*/ 2214248 w 2428875"/>
                <a:gd name="connsiteY38" fmla="*/ 1256433 h 2200275"/>
                <a:gd name="connsiteX39" fmla="*/ 2214248 w 2428875"/>
                <a:gd name="connsiteY39" fmla="*/ 1911687 h 2200275"/>
                <a:gd name="connsiteX40" fmla="*/ 2064401 w 2428875"/>
                <a:gd name="connsiteY40" fmla="*/ 2061534 h 2200275"/>
                <a:gd name="connsiteX41" fmla="*/ 369084 w 2428875"/>
                <a:gd name="connsiteY41" fmla="*/ 2061534 h 2200275"/>
                <a:gd name="connsiteX42" fmla="*/ 219227 w 2428875"/>
                <a:gd name="connsiteY42" fmla="*/ 1911677 h 2200275"/>
                <a:gd name="connsiteX43" fmla="*/ 219227 w 2428875"/>
                <a:gd name="connsiteY43" fmla="*/ 1256424 h 2200275"/>
                <a:gd name="connsiteX44" fmla="*/ 458124 w 2428875"/>
                <a:gd name="connsiteY44" fmla="*/ 1384707 h 2200275"/>
                <a:gd name="connsiteX45" fmla="*/ 458124 w 2428875"/>
                <a:gd name="connsiteY45" fmla="*/ 1445800 h 2200275"/>
                <a:gd name="connsiteX46" fmla="*/ 682266 w 2428875"/>
                <a:gd name="connsiteY46" fmla="*/ 1669942 h 2200275"/>
                <a:gd name="connsiteX47" fmla="*/ 900560 w 2428875"/>
                <a:gd name="connsiteY47" fmla="*/ 1496482 h 2200275"/>
                <a:gd name="connsiteX48" fmla="*/ 1216743 w 2428875"/>
                <a:gd name="connsiteY48" fmla="*/ 1517237 h 2200275"/>
                <a:gd name="connsiteX49" fmla="*/ 1295353 w 2428875"/>
                <a:gd name="connsiteY49" fmla="*/ 1515990 h 2200275"/>
                <a:gd name="connsiteX50" fmla="*/ 1364485 w 2428875"/>
                <a:gd name="connsiteY50" fmla="*/ 1442323 h 2200275"/>
                <a:gd name="connsiteX51" fmla="*/ 1290819 w 2428875"/>
                <a:gd name="connsiteY51" fmla="*/ 1373191 h 2200275"/>
                <a:gd name="connsiteX52" fmla="*/ 1216733 w 2428875"/>
                <a:gd name="connsiteY52" fmla="*/ 1374362 h 2200275"/>
                <a:gd name="connsiteX53" fmla="*/ 906399 w 2428875"/>
                <a:gd name="connsiteY53" fmla="*/ 1353102 h 2200275"/>
                <a:gd name="connsiteX54" fmla="*/ 906399 w 2428875"/>
                <a:gd name="connsiteY54" fmla="*/ 1216743 h 2200275"/>
                <a:gd name="connsiteX55" fmla="*/ 834962 w 2428875"/>
                <a:gd name="connsiteY55" fmla="*/ 1145305 h 2200275"/>
                <a:gd name="connsiteX56" fmla="*/ 529552 w 2428875"/>
                <a:gd name="connsiteY56" fmla="*/ 1145305 h 2200275"/>
                <a:gd name="connsiteX57" fmla="*/ 458114 w 2428875"/>
                <a:gd name="connsiteY57" fmla="*/ 1216743 h 2200275"/>
                <a:gd name="connsiteX58" fmla="*/ 458114 w 2428875"/>
                <a:gd name="connsiteY58" fmla="*/ 1229430 h 2200275"/>
                <a:gd name="connsiteX59" fmla="*/ 142866 w 2428875"/>
                <a:gd name="connsiteY59" fmla="*/ 894359 h 2200275"/>
                <a:gd name="connsiteX60" fmla="*/ 142866 w 2428875"/>
                <a:gd name="connsiteY60" fmla="*/ 682266 h 2200275"/>
                <a:gd name="connsiteX61" fmla="*/ 300485 w 2428875"/>
                <a:gd name="connsiteY61" fmla="*/ 524646 h 2200275"/>
                <a:gd name="connsiteX62" fmla="*/ 2132981 w 2428875"/>
                <a:gd name="connsiteY62" fmla="*/ 524646 h 2200275"/>
                <a:gd name="connsiteX63" fmla="*/ 2290601 w 2428875"/>
                <a:gd name="connsiteY63" fmla="*/ 682266 h 2200275"/>
                <a:gd name="connsiteX64" fmla="*/ 2290601 w 2428875"/>
                <a:gd name="connsiteY64" fmla="*/ 894359 h 2200275"/>
                <a:gd name="connsiteX65" fmla="*/ 1832496 w 2428875"/>
                <a:gd name="connsiteY65" fmla="*/ 1288171 h 2200275"/>
                <a:gd name="connsiteX66" fmla="*/ 1832496 w 2428875"/>
                <a:gd name="connsiteY66" fmla="*/ 1445790 h 2200275"/>
                <a:gd name="connsiteX67" fmla="*/ 1751228 w 2428875"/>
                <a:gd name="connsiteY67" fmla="*/ 1527057 h 2200275"/>
                <a:gd name="connsiteX68" fmla="*/ 1669961 w 2428875"/>
                <a:gd name="connsiteY68" fmla="*/ 1445790 h 2200275"/>
                <a:gd name="connsiteX69" fmla="*/ 1669961 w 2428875"/>
                <a:gd name="connsiteY69" fmla="*/ 1288171 h 2200275"/>
                <a:gd name="connsiteX70" fmla="*/ 1832496 w 2428875"/>
                <a:gd name="connsiteY70" fmla="*/ 1288171 h 2200275"/>
                <a:gd name="connsiteX71" fmla="*/ 600989 w 2428875"/>
                <a:gd name="connsiteY71" fmla="*/ 1445790 h 2200275"/>
                <a:gd name="connsiteX72" fmla="*/ 600989 w 2428875"/>
                <a:gd name="connsiteY72" fmla="*/ 1288171 h 2200275"/>
                <a:gd name="connsiteX73" fmla="*/ 763524 w 2428875"/>
                <a:gd name="connsiteY73" fmla="*/ 1288171 h 2200275"/>
                <a:gd name="connsiteX74" fmla="*/ 763524 w 2428875"/>
                <a:gd name="connsiteY74" fmla="*/ 1445790 h 2200275"/>
                <a:gd name="connsiteX75" fmla="*/ 682257 w 2428875"/>
                <a:gd name="connsiteY75" fmla="*/ 1527057 h 2200275"/>
                <a:gd name="connsiteX76" fmla="*/ 600989 w 2428875"/>
                <a:gd name="connsiteY76" fmla="*/ 1445790 h 2200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428875" h="2200275">
                  <a:moveTo>
                    <a:pt x="2433485" y="682257"/>
                  </a:moveTo>
                  <a:cubicBezTo>
                    <a:pt x="2433485" y="516560"/>
                    <a:pt x="2298688" y="381762"/>
                    <a:pt x="2132991" y="381762"/>
                  </a:cubicBezTo>
                  <a:lnTo>
                    <a:pt x="1669952" y="381762"/>
                  </a:lnTo>
                  <a:lnTo>
                    <a:pt x="1669952" y="224142"/>
                  </a:lnTo>
                  <a:cubicBezTo>
                    <a:pt x="1669952" y="100546"/>
                    <a:pt x="1569396" y="0"/>
                    <a:pt x="1445809" y="0"/>
                  </a:cubicBezTo>
                  <a:lnTo>
                    <a:pt x="987676" y="0"/>
                  </a:lnTo>
                  <a:cubicBezTo>
                    <a:pt x="864079" y="0"/>
                    <a:pt x="763534" y="100555"/>
                    <a:pt x="763534" y="224142"/>
                  </a:cubicBezTo>
                  <a:lnTo>
                    <a:pt x="763534" y="381762"/>
                  </a:lnTo>
                  <a:lnTo>
                    <a:pt x="300495" y="381762"/>
                  </a:lnTo>
                  <a:cubicBezTo>
                    <a:pt x="134798" y="381762"/>
                    <a:pt x="0" y="516560"/>
                    <a:pt x="0" y="682257"/>
                  </a:cubicBezTo>
                  <a:lnTo>
                    <a:pt x="0" y="894350"/>
                  </a:lnTo>
                  <a:cubicBezTo>
                    <a:pt x="0" y="972541"/>
                    <a:pt x="26327" y="1047626"/>
                    <a:pt x="76352" y="1117064"/>
                  </a:cubicBezTo>
                  <a:lnTo>
                    <a:pt x="76352" y="1911677"/>
                  </a:lnTo>
                  <a:cubicBezTo>
                    <a:pt x="76352" y="2073088"/>
                    <a:pt x="207674" y="2204409"/>
                    <a:pt x="369084" y="2204409"/>
                  </a:cubicBezTo>
                  <a:lnTo>
                    <a:pt x="2064411" y="2204409"/>
                  </a:lnTo>
                  <a:cubicBezTo>
                    <a:pt x="2225821" y="2204409"/>
                    <a:pt x="2357142" y="2073088"/>
                    <a:pt x="2357142" y="1911677"/>
                  </a:cubicBezTo>
                  <a:lnTo>
                    <a:pt x="2357142" y="1117064"/>
                  </a:lnTo>
                  <a:cubicBezTo>
                    <a:pt x="2407168" y="1047617"/>
                    <a:pt x="2433495" y="972531"/>
                    <a:pt x="2433495" y="894340"/>
                  </a:cubicBezTo>
                  <a:lnTo>
                    <a:pt x="2433485" y="682257"/>
                  </a:lnTo>
                  <a:lnTo>
                    <a:pt x="2433485" y="682257"/>
                  </a:lnTo>
                  <a:close/>
                  <a:moveTo>
                    <a:pt x="906399" y="224133"/>
                  </a:moveTo>
                  <a:lnTo>
                    <a:pt x="906399" y="224133"/>
                  </a:lnTo>
                  <a:cubicBezTo>
                    <a:pt x="906409" y="179318"/>
                    <a:pt x="942870" y="142865"/>
                    <a:pt x="987676" y="142865"/>
                  </a:cubicBezTo>
                  <a:lnTo>
                    <a:pt x="1445800" y="142865"/>
                  </a:lnTo>
                  <a:cubicBezTo>
                    <a:pt x="1490615" y="142865"/>
                    <a:pt x="1527067" y="179327"/>
                    <a:pt x="1527067" y="224133"/>
                  </a:cubicBezTo>
                  <a:lnTo>
                    <a:pt x="1527067" y="381753"/>
                  </a:lnTo>
                  <a:lnTo>
                    <a:pt x="906399" y="381753"/>
                  </a:lnTo>
                  <a:lnTo>
                    <a:pt x="906399" y="224133"/>
                  </a:lnTo>
                  <a:close/>
                  <a:moveTo>
                    <a:pt x="2290601" y="894359"/>
                  </a:moveTo>
                  <a:cubicBezTo>
                    <a:pt x="2290601" y="1016984"/>
                    <a:pt x="2174567" y="1138590"/>
                    <a:pt x="1975352" y="1229430"/>
                  </a:cubicBezTo>
                  <a:lnTo>
                    <a:pt x="1975352" y="1216743"/>
                  </a:lnTo>
                  <a:cubicBezTo>
                    <a:pt x="1975352" y="1177290"/>
                    <a:pt x="1943367" y="1145305"/>
                    <a:pt x="1903914" y="1145305"/>
                  </a:cubicBezTo>
                  <a:lnTo>
                    <a:pt x="1598505" y="1145305"/>
                  </a:lnTo>
                  <a:cubicBezTo>
                    <a:pt x="1559052" y="1145305"/>
                    <a:pt x="1527067" y="1177290"/>
                    <a:pt x="1527067" y="1216743"/>
                  </a:cubicBezTo>
                  <a:lnTo>
                    <a:pt x="1527067" y="1445800"/>
                  </a:lnTo>
                  <a:cubicBezTo>
                    <a:pt x="1527067" y="1569396"/>
                    <a:pt x="1627623" y="1669942"/>
                    <a:pt x="1751210" y="1669942"/>
                  </a:cubicBezTo>
                  <a:cubicBezTo>
                    <a:pt x="1874796" y="1669942"/>
                    <a:pt x="1975352" y="1569387"/>
                    <a:pt x="1975352" y="1445800"/>
                  </a:cubicBezTo>
                  <a:lnTo>
                    <a:pt x="1975352" y="1384707"/>
                  </a:lnTo>
                  <a:cubicBezTo>
                    <a:pt x="2068106" y="1347597"/>
                    <a:pt x="2148183" y="1304411"/>
                    <a:pt x="2214248" y="1256433"/>
                  </a:cubicBezTo>
                  <a:lnTo>
                    <a:pt x="2214248" y="1911687"/>
                  </a:lnTo>
                  <a:cubicBezTo>
                    <a:pt x="2214258" y="1994316"/>
                    <a:pt x="2147040" y="2061534"/>
                    <a:pt x="2064401" y="2061534"/>
                  </a:cubicBezTo>
                  <a:lnTo>
                    <a:pt x="369084" y="2061534"/>
                  </a:lnTo>
                  <a:cubicBezTo>
                    <a:pt x="286455" y="2061534"/>
                    <a:pt x="219227" y="1994307"/>
                    <a:pt x="219227" y="1911677"/>
                  </a:cubicBezTo>
                  <a:lnTo>
                    <a:pt x="219227" y="1256424"/>
                  </a:lnTo>
                  <a:cubicBezTo>
                    <a:pt x="285293" y="1304401"/>
                    <a:pt x="365360" y="1347588"/>
                    <a:pt x="458124" y="1384707"/>
                  </a:cubicBezTo>
                  <a:lnTo>
                    <a:pt x="458124" y="1445800"/>
                  </a:lnTo>
                  <a:cubicBezTo>
                    <a:pt x="458124" y="1569396"/>
                    <a:pt x="558679" y="1669942"/>
                    <a:pt x="682266" y="1669942"/>
                  </a:cubicBezTo>
                  <a:cubicBezTo>
                    <a:pt x="788422" y="1669942"/>
                    <a:pt x="877519" y="1595733"/>
                    <a:pt x="900560" y="1496482"/>
                  </a:cubicBezTo>
                  <a:cubicBezTo>
                    <a:pt x="1003135" y="1510189"/>
                    <a:pt x="1109110" y="1517237"/>
                    <a:pt x="1216743" y="1517237"/>
                  </a:cubicBezTo>
                  <a:cubicBezTo>
                    <a:pt x="1242841" y="1517237"/>
                    <a:pt x="1269292" y="1516818"/>
                    <a:pt x="1295353" y="1515990"/>
                  </a:cubicBezTo>
                  <a:cubicBezTo>
                    <a:pt x="1334786" y="1514742"/>
                    <a:pt x="1365742" y="1481757"/>
                    <a:pt x="1364485" y="1442323"/>
                  </a:cubicBezTo>
                  <a:cubicBezTo>
                    <a:pt x="1363237" y="1402890"/>
                    <a:pt x="1330538" y="1371829"/>
                    <a:pt x="1290819" y="1373191"/>
                  </a:cubicBezTo>
                  <a:cubicBezTo>
                    <a:pt x="1266254" y="1373972"/>
                    <a:pt x="1241336" y="1374362"/>
                    <a:pt x="1216733" y="1374362"/>
                  </a:cubicBezTo>
                  <a:cubicBezTo>
                    <a:pt x="1110825" y="1374362"/>
                    <a:pt x="1006745" y="1367152"/>
                    <a:pt x="906399" y="1353102"/>
                  </a:cubicBezTo>
                  <a:lnTo>
                    <a:pt x="906399" y="1216743"/>
                  </a:lnTo>
                  <a:cubicBezTo>
                    <a:pt x="906399" y="1177290"/>
                    <a:pt x="874414" y="1145305"/>
                    <a:pt x="834962" y="1145305"/>
                  </a:cubicBezTo>
                  <a:lnTo>
                    <a:pt x="529552" y="1145305"/>
                  </a:lnTo>
                  <a:cubicBezTo>
                    <a:pt x="490099" y="1145305"/>
                    <a:pt x="458114" y="1177290"/>
                    <a:pt x="458114" y="1216743"/>
                  </a:cubicBezTo>
                  <a:lnTo>
                    <a:pt x="458114" y="1229430"/>
                  </a:lnTo>
                  <a:cubicBezTo>
                    <a:pt x="258899" y="1138590"/>
                    <a:pt x="142866" y="1016975"/>
                    <a:pt x="142866" y="894359"/>
                  </a:cubicBezTo>
                  <a:lnTo>
                    <a:pt x="142866" y="682266"/>
                  </a:lnTo>
                  <a:cubicBezTo>
                    <a:pt x="142866" y="595351"/>
                    <a:pt x="213570" y="524646"/>
                    <a:pt x="300485" y="524646"/>
                  </a:cubicBezTo>
                  <a:lnTo>
                    <a:pt x="2132981" y="524646"/>
                  </a:lnTo>
                  <a:cubicBezTo>
                    <a:pt x="2219897" y="524646"/>
                    <a:pt x="2290601" y="595351"/>
                    <a:pt x="2290601" y="682266"/>
                  </a:cubicBezTo>
                  <a:lnTo>
                    <a:pt x="2290601" y="894359"/>
                  </a:lnTo>
                  <a:close/>
                  <a:moveTo>
                    <a:pt x="1832496" y="1288171"/>
                  </a:moveTo>
                  <a:lnTo>
                    <a:pt x="1832496" y="1445790"/>
                  </a:lnTo>
                  <a:cubicBezTo>
                    <a:pt x="1832496" y="1490605"/>
                    <a:pt x="1796034" y="1527057"/>
                    <a:pt x="1751228" y="1527057"/>
                  </a:cubicBezTo>
                  <a:cubicBezTo>
                    <a:pt x="1706423" y="1527057"/>
                    <a:pt x="1669961" y="1490596"/>
                    <a:pt x="1669961" y="1445790"/>
                  </a:cubicBezTo>
                  <a:lnTo>
                    <a:pt x="1669961" y="1288171"/>
                  </a:lnTo>
                  <a:lnTo>
                    <a:pt x="1832496" y="1288171"/>
                  </a:lnTo>
                  <a:close/>
                  <a:moveTo>
                    <a:pt x="600989" y="1445790"/>
                  </a:moveTo>
                  <a:lnTo>
                    <a:pt x="600989" y="1288171"/>
                  </a:lnTo>
                  <a:lnTo>
                    <a:pt x="763524" y="1288171"/>
                  </a:lnTo>
                  <a:lnTo>
                    <a:pt x="763524" y="1445790"/>
                  </a:lnTo>
                  <a:cubicBezTo>
                    <a:pt x="763524" y="1490605"/>
                    <a:pt x="727062" y="1527057"/>
                    <a:pt x="682257" y="1527057"/>
                  </a:cubicBezTo>
                  <a:cubicBezTo>
                    <a:pt x="637451" y="1527057"/>
                    <a:pt x="600989" y="1490605"/>
                    <a:pt x="600989" y="144579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7" name="Graphic 172">
            <a:extLst>
              <a:ext uri="{FF2B5EF4-FFF2-40B4-BE49-F238E27FC236}">
                <a16:creationId xmlns:a16="http://schemas.microsoft.com/office/drawing/2014/main" id="{A1786237-1FA3-4E88-8DF8-A5BF41938EFD}"/>
              </a:ext>
            </a:extLst>
          </p:cNvPr>
          <p:cNvGrpSpPr/>
          <p:nvPr/>
        </p:nvGrpSpPr>
        <p:grpSpPr>
          <a:xfrm>
            <a:off x="4053450" y="2380715"/>
            <a:ext cx="1045404" cy="1230306"/>
            <a:chOff x="2617470" y="1261684"/>
            <a:chExt cx="3895725" cy="4584761"/>
          </a:xfrm>
        </p:grpSpPr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5766EBD5-28C6-4B43-9ED3-29EA297DA840}"/>
                </a:ext>
              </a:extLst>
            </p:cNvPr>
            <p:cNvSpPr/>
            <p:nvPr/>
          </p:nvSpPr>
          <p:spPr>
            <a:xfrm>
              <a:off x="4552950" y="4469130"/>
              <a:ext cx="28575" cy="9525"/>
            </a:xfrm>
            <a:custGeom>
              <a:avLst/>
              <a:gdLst>
                <a:gd name="connsiteX0" fmla="*/ 30480 w 28575"/>
                <a:gd name="connsiteY0" fmla="*/ 0 h 0"/>
                <a:gd name="connsiteX1" fmla="*/ 15240 w 28575"/>
                <a:gd name="connsiteY1" fmla="*/ 3810 h 0"/>
                <a:gd name="connsiteX2" fmla="*/ 0 w 28575"/>
                <a:gd name="connsiteY2" fmla="*/ 0 h 0"/>
                <a:gd name="connsiteX3" fmla="*/ 30480 w 28575"/>
                <a:gd name="connsiteY3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>
                  <a:moveTo>
                    <a:pt x="30480" y="0"/>
                  </a:moveTo>
                  <a:cubicBezTo>
                    <a:pt x="26670" y="0"/>
                    <a:pt x="22860" y="3810"/>
                    <a:pt x="15240" y="3810"/>
                  </a:cubicBezTo>
                  <a:cubicBezTo>
                    <a:pt x="11430" y="3810"/>
                    <a:pt x="7620" y="0"/>
                    <a:pt x="0" y="0"/>
                  </a:cubicBezTo>
                  <a:lnTo>
                    <a:pt x="30480" y="0"/>
                  </a:lnTo>
                  <a:close/>
                </a:path>
              </a:pathLst>
            </a:custGeom>
            <a:solidFill>
              <a:srgbClr val="E6E9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F615501D-22E2-415D-BDB9-DEE990C948EA}"/>
                </a:ext>
              </a:extLst>
            </p:cNvPr>
            <p:cNvSpPr/>
            <p:nvPr/>
          </p:nvSpPr>
          <p:spPr>
            <a:xfrm>
              <a:off x="2617470" y="4198620"/>
              <a:ext cx="3895725" cy="1647825"/>
            </a:xfrm>
            <a:custGeom>
              <a:avLst/>
              <a:gdLst>
                <a:gd name="connsiteX0" fmla="*/ 3901440 w 3895725"/>
                <a:gd name="connsiteY0" fmla="*/ 659130 h 1647825"/>
                <a:gd name="connsiteX1" fmla="*/ 1950720 w 3895725"/>
                <a:gd name="connsiteY1" fmla="*/ 1649730 h 1647825"/>
                <a:gd name="connsiteX2" fmla="*/ 0 w 3895725"/>
                <a:gd name="connsiteY2" fmla="*/ 659130 h 1647825"/>
                <a:gd name="connsiteX3" fmla="*/ 1196340 w 3895725"/>
                <a:gd name="connsiteY3" fmla="*/ 0 h 1647825"/>
                <a:gd name="connsiteX4" fmla="*/ 1310640 w 3895725"/>
                <a:gd name="connsiteY4" fmla="*/ 640080 h 1647825"/>
                <a:gd name="connsiteX5" fmla="*/ 1946910 w 3895725"/>
                <a:gd name="connsiteY5" fmla="*/ 274320 h 1647825"/>
                <a:gd name="connsiteX6" fmla="*/ 2586990 w 3895725"/>
                <a:gd name="connsiteY6" fmla="*/ 640080 h 1647825"/>
                <a:gd name="connsiteX7" fmla="*/ 2701290 w 3895725"/>
                <a:gd name="connsiteY7" fmla="*/ 0 h 1647825"/>
                <a:gd name="connsiteX8" fmla="*/ 3901440 w 3895725"/>
                <a:gd name="connsiteY8" fmla="*/ 659130 h 1647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95725" h="1647825">
                  <a:moveTo>
                    <a:pt x="3901440" y="659130"/>
                  </a:moveTo>
                  <a:cubicBezTo>
                    <a:pt x="3463290" y="1257300"/>
                    <a:pt x="2750820" y="1649730"/>
                    <a:pt x="1950720" y="1649730"/>
                  </a:cubicBezTo>
                  <a:cubicBezTo>
                    <a:pt x="1150620" y="1649730"/>
                    <a:pt x="441960" y="1261110"/>
                    <a:pt x="0" y="659130"/>
                  </a:cubicBezTo>
                  <a:cubicBezTo>
                    <a:pt x="342900" y="293370"/>
                    <a:pt x="807720" y="99060"/>
                    <a:pt x="1196340" y="0"/>
                  </a:cubicBezTo>
                  <a:cubicBezTo>
                    <a:pt x="1162050" y="278130"/>
                    <a:pt x="1306830" y="651510"/>
                    <a:pt x="1310640" y="640080"/>
                  </a:cubicBezTo>
                  <a:cubicBezTo>
                    <a:pt x="1455420" y="304800"/>
                    <a:pt x="1946910" y="274320"/>
                    <a:pt x="1946910" y="274320"/>
                  </a:cubicBezTo>
                  <a:cubicBezTo>
                    <a:pt x="1946910" y="274320"/>
                    <a:pt x="2438400" y="300990"/>
                    <a:pt x="2586990" y="640080"/>
                  </a:cubicBezTo>
                  <a:cubicBezTo>
                    <a:pt x="2590800" y="647700"/>
                    <a:pt x="2735580" y="278130"/>
                    <a:pt x="2701290" y="0"/>
                  </a:cubicBezTo>
                  <a:cubicBezTo>
                    <a:pt x="3093720" y="99060"/>
                    <a:pt x="3558540" y="293370"/>
                    <a:pt x="3901440" y="659130"/>
                  </a:cubicBezTo>
                  <a:close/>
                </a:path>
              </a:pathLst>
            </a:custGeom>
            <a:solidFill>
              <a:srgbClr val="E6E9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3D554BB6-781D-4407-B68B-03BAB5264AF0}"/>
                </a:ext>
              </a:extLst>
            </p:cNvPr>
            <p:cNvSpPr/>
            <p:nvPr/>
          </p:nvSpPr>
          <p:spPr>
            <a:xfrm>
              <a:off x="3966210" y="3653790"/>
              <a:ext cx="1200150" cy="809625"/>
            </a:xfrm>
            <a:custGeom>
              <a:avLst/>
              <a:gdLst>
                <a:gd name="connsiteX0" fmla="*/ 1203960 w 1200150"/>
                <a:gd name="connsiteY0" fmla="*/ 289560 h 809625"/>
                <a:gd name="connsiteX1" fmla="*/ 1203960 w 1200150"/>
                <a:gd name="connsiteY1" fmla="*/ 289560 h 809625"/>
                <a:gd name="connsiteX2" fmla="*/ 617220 w 1200150"/>
                <a:gd name="connsiteY2" fmla="*/ 815340 h 809625"/>
                <a:gd name="connsiteX3" fmla="*/ 586740 w 1200150"/>
                <a:gd name="connsiteY3" fmla="*/ 815340 h 809625"/>
                <a:gd name="connsiteX4" fmla="*/ 0 w 1200150"/>
                <a:gd name="connsiteY4" fmla="*/ 289560 h 809625"/>
                <a:gd name="connsiteX5" fmla="*/ 0 w 1200150"/>
                <a:gd name="connsiteY5" fmla="*/ 289560 h 809625"/>
                <a:gd name="connsiteX6" fmla="*/ 68580 w 1200150"/>
                <a:gd name="connsiteY6" fmla="*/ 0 h 809625"/>
                <a:gd name="connsiteX7" fmla="*/ 601980 w 1200150"/>
                <a:gd name="connsiteY7" fmla="*/ 285750 h 809625"/>
                <a:gd name="connsiteX8" fmla="*/ 1135380 w 1200150"/>
                <a:gd name="connsiteY8" fmla="*/ 0 h 809625"/>
                <a:gd name="connsiteX9" fmla="*/ 1203960 w 1200150"/>
                <a:gd name="connsiteY9" fmla="*/ 289560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00150" h="809625">
                  <a:moveTo>
                    <a:pt x="1203960" y="289560"/>
                  </a:moveTo>
                  <a:lnTo>
                    <a:pt x="1203960" y="289560"/>
                  </a:lnTo>
                  <a:cubicBezTo>
                    <a:pt x="1203960" y="339090"/>
                    <a:pt x="1173480" y="601980"/>
                    <a:pt x="617220" y="815340"/>
                  </a:cubicBezTo>
                  <a:lnTo>
                    <a:pt x="586740" y="815340"/>
                  </a:lnTo>
                  <a:cubicBezTo>
                    <a:pt x="30480" y="601980"/>
                    <a:pt x="0" y="339090"/>
                    <a:pt x="0" y="289560"/>
                  </a:cubicBezTo>
                  <a:lnTo>
                    <a:pt x="0" y="289560"/>
                  </a:lnTo>
                  <a:cubicBezTo>
                    <a:pt x="3810" y="190500"/>
                    <a:pt x="26670" y="91440"/>
                    <a:pt x="68580" y="0"/>
                  </a:cubicBezTo>
                  <a:cubicBezTo>
                    <a:pt x="220980" y="171450"/>
                    <a:pt x="403860" y="285750"/>
                    <a:pt x="601980" y="285750"/>
                  </a:cubicBezTo>
                  <a:cubicBezTo>
                    <a:pt x="796290" y="285750"/>
                    <a:pt x="982980" y="175260"/>
                    <a:pt x="1135380" y="0"/>
                  </a:cubicBezTo>
                  <a:cubicBezTo>
                    <a:pt x="1177290" y="91440"/>
                    <a:pt x="1203960" y="190500"/>
                    <a:pt x="1203960" y="289560"/>
                  </a:cubicBezTo>
                  <a:close/>
                </a:path>
              </a:pathLst>
            </a:custGeom>
            <a:solidFill>
              <a:srgbClr val="FFD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01B05B75-7780-4525-A200-B44AAC93D887}"/>
                </a:ext>
              </a:extLst>
            </p:cNvPr>
            <p:cNvSpPr/>
            <p:nvPr/>
          </p:nvSpPr>
          <p:spPr>
            <a:xfrm>
              <a:off x="4236720" y="4472940"/>
              <a:ext cx="657225" cy="323850"/>
            </a:xfrm>
            <a:custGeom>
              <a:avLst/>
              <a:gdLst>
                <a:gd name="connsiteX0" fmla="*/ 662940 w 657225"/>
                <a:gd name="connsiteY0" fmla="*/ 83820 h 323850"/>
                <a:gd name="connsiteX1" fmla="*/ 541020 w 657225"/>
                <a:gd name="connsiteY1" fmla="*/ 327660 h 323850"/>
                <a:gd name="connsiteX2" fmla="*/ 121920 w 657225"/>
                <a:gd name="connsiteY2" fmla="*/ 327660 h 323850"/>
                <a:gd name="connsiteX3" fmla="*/ 0 w 657225"/>
                <a:gd name="connsiteY3" fmla="*/ 83820 h 323850"/>
                <a:gd name="connsiteX4" fmla="*/ 331470 w 657225"/>
                <a:gd name="connsiteY4" fmla="*/ 0 h 323850"/>
                <a:gd name="connsiteX5" fmla="*/ 662940 w 657225"/>
                <a:gd name="connsiteY5" fmla="*/ 8382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7225" h="323850">
                  <a:moveTo>
                    <a:pt x="662940" y="83820"/>
                  </a:moveTo>
                  <a:lnTo>
                    <a:pt x="541020" y="327660"/>
                  </a:lnTo>
                  <a:lnTo>
                    <a:pt x="121920" y="327660"/>
                  </a:lnTo>
                  <a:lnTo>
                    <a:pt x="0" y="83820"/>
                  </a:lnTo>
                  <a:cubicBezTo>
                    <a:pt x="167640" y="11430"/>
                    <a:pt x="331470" y="0"/>
                    <a:pt x="331470" y="0"/>
                  </a:cubicBezTo>
                  <a:cubicBezTo>
                    <a:pt x="331470" y="0"/>
                    <a:pt x="499110" y="11430"/>
                    <a:pt x="662940" y="83820"/>
                  </a:cubicBezTo>
                  <a:close/>
                </a:path>
              </a:pathLst>
            </a:custGeom>
            <a:solidFill>
              <a:srgbClr val="F1543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4B1A6789-FE44-427C-9489-DD93AC35FAAF}"/>
                </a:ext>
              </a:extLst>
            </p:cNvPr>
            <p:cNvSpPr/>
            <p:nvPr/>
          </p:nvSpPr>
          <p:spPr>
            <a:xfrm>
              <a:off x="4229100" y="4804410"/>
              <a:ext cx="685800" cy="1038225"/>
            </a:xfrm>
            <a:custGeom>
              <a:avLst/>
              <a:gdLst>
                <a:gd name="connsiteX0" fmla="*/ 0 w 685800"/>
                <a:gd name="connsiteY0" fmla="*/ 1021080 h 1038225"/>
                <a:gd name="connsiteX1" fmla="*/ 342900 w 685800"/>
                <a:gd name="connsiteY1" fmla="*/ 1043940 h 1038225"/>
                <a:gd name="connsiteX2" fmla="*/ 685800 w 685800"/>
                <a:gd name="connsiteY2" fmla="*/ 1021080 h 1038225"/>
                <a:gd name="connsiteX3" fmla="*/ 552450 w 685800"/>
                <a:gd name="connsiteY3" fmla="*/ 0 h 1038225"/>
                <a:gd name="connsiteX4" fmla="*/ 133350 w 685800"/>
                <a:gd name="connsiteY4" fmla="*/ 0 h 1038225"/>
                <a:gd name="connsiteX5" fmla="*/ 0 w 685800"/>
                <a:gd name="connsiteY5" fmla="*/ 1021080 h 1038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800" h="1038225">
                  <a:moveTo>
                    <a:pt x="0" y="1021080"/>
                  </a:moveTo>
                  <a:cubicBezTo>
                    <a:pt x="110490" y="1036320"/>
                    <a:pt x="224790" y="1043940"/>
                    <a:pt x="342900" y="1043940"/>
                  </a:cubicBezTo>
                  <a:cubicBezTo>
                    <a:pt x="457200" y="1043940"/>
                    <a:pt x="571500" y="1036320"/>
                    <a:pt x="685800" y="1021080"/>
                  </a:cubicBezTo>
                  <a:lnTo>
                    <a:pt x="552450" y="0"/>
                  </a:lnTo>
                  <a:lnTo>
                    <a:pt x="133350" y="0"/>
                  </a:lnTo>
                  <a:lnTo>
                    <a:pt x="0" y="1021080"/>
                  </a:lnTo>
                  <a:close/>
                </a:path>
              </a:pathLst>
            </a:custGeom>
            <a:solidFill>
              <a:srgbClr val="FF705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F7214B59-C152-4ED7-9E84-DD252B351179}"/>
                </a:ext>
              </a:extLst>
            </p:cNvPr>
            <p:cNvSpPr/>
            <p:nvPr/>
          </p:nvSpPr>
          <p:spPr>
            <a:xfrm>
              <a:off x="4568190" y="3935730"/>
              <a:ext cx="752475" cy="895350"/>
            </a:xfrm>
            <a:custGeom>
              <a:avLst/>
              <a:gdLst>
                <a:gd name="connsiteX0" fmla="*/ 601980 w 752475"/>
                <a:gd name="connsiteY0" fmla="*/ 0 h 895350"/>
                <a:gd name="connsiteX1" fmla="*/ 0 w 752475"/>
                <a:gd name="connsiteY1" fmla="*/ 537210 h 895350"/>
                <a:gd name="connsiteX2" fmla="*/ 640080 w 752475"/>
                <a:gd name="connsiteY2" fmla="*/ 902970 h 895350"/>
                <a:gd name="connsiteX3" fmla="*/ 601980 w 752475"/>
                <a:gd name="connsiteY3" fmla="*/ 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75" h="895350">
                  <a:moveTo>
                    <a:pt x="601980" y="0"/>
                  </a:moveTo>
                  <a:cubicBezTo>
                    <a:pt x="601980" y="0"/>
                    <a:pt x="628650" y="304800"/>
                    <a:pt x="0" y="537210"/>
                  </a:cubicBezTo>
                  <a:cubicBezTo>
                    <a:pt x="0" y="537210"/>
                    <a:pt x="491490" y="563880"/>
                    <a:pt x="640080" y="902970"/>
                  </a:cubicBezTo>
                  <a:cubicBezTo>
                    <a:pt x="643890" y="918210"/>
                    <a:pt x="929640" y="179070"/>
                    <a:pt x="60198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58DE8319-F180-4E75-81F2-737619B53C06}"/>
                </a:ext>
              </a:extLst>
            </p:cNvPr>
            <p:cNvSpPr/>
            <p:nvPr/>
          </p:nvSpPr>
          <p:spPr>
            <a:xfrm>
              <a:off x="3810913" y="3935730"/>
              <a:ext cx="752475" cy="895350"/>
            </a:xfrm>
            <a:custGeom>
              <a:avLst/>
              <a:gdLst>
                <a:gd name="connsiteX0" fmla="*/ 155297 w 752475"/>
                <a:gd name="connsiteY0" fmla="*/ 0 h 895350"/>
                <a:gd name="connsiteX1" fmla="*/ 121007 w 752475"/>
                <a:gd name="connsiteY1" fmla="*/ 902970 h 895350"/>
                <a:gd name="connsiteX2" fmla="*/ 761087 w 752475"/>
                <a:gd name="connsiteY2" fmla="*/ 537210 h 895350"/>
                <a:gd name="connsiteX3" fmla="*/ 155297 w 752475"/>
                <a:gd name="connsiteY3" fmla="*/ 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2475" h="895350">
                  <a:moveTo>
                    <a:pt x="155297" y="0"/>
                  </a:moveTo>
                  <a:cubicBezTo>
                    <a:pt x="-168553" y="179070"/>
                    <a:pt x="113387" y="914400"/>
                    <a:pt x="121007" y="902970"/>
                  </a:cubicBezTo>
                  <a:cubicBezTo>
                    <a:pt x="265787" y="567690"/>
                    <a:pt x="761087" y="537210"/>
                    <a:pt x="761087" y="537210"/>
                  </a:cubicBezTo>
                  <a:cubicBezTo>
                    <a:pt x="128627" y="304800"/>
                    <a:pt x="155297" y="0"/>
                    <a:pt x="155297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053F5425-0FD0-40B3-A8CB-C03CD17D0A34}"/>
                </a:ext>
              </a:extLst>
            </p:cNvPr>
            <p:cNvSpPr/>
            <p:nvPr/>
          </p:nvSpPr>
          <p:spPr>
            <a:xfrm>
              <a:off x="4004310" y="3653790"/>
              <a:ext cx="1123950" cy="352425"/>
            </a:xfrm>
            <a:custGeom>
              <a:avLst/>
              <a:gdLst>
                <a:gd name="connsiteX0" fmla="*/ 1127760 w 1123950"/>
                <a:gd name="connsiteY0" fmla="*/ 76200 h 352425"/>
                <a:gd name="connsiteX1" fmla="*/ 563880 w 1123950"/>
                <a:gd name="connsiteY1" fmla="*/ 358140 h 352425"/>
                <a:gd name="connsiteX2" fmla="*/ 0 w 1123950"/>
                <a:gd name="connsiteY2" fmla="*/ 76200 h 352425"/>
                <a:gd name="connsiteX3" fmla="*/ 30480 w 1123950"/>
                <a:gd name="connsiteY3" fmla="*/ 0 h 352425"/>
                <a:gd name="connsiteX4" fmla="*/ 563880 w 1123950"/>
                <a:gd name="connsiteY4" fmla="*/ 285750 h 352425"/>
                <a:gd name="connsiteX5" fmla="*/ 1097280 w 1123950"/>
                <a:gd name="connsiteY5" fmla="*/ 0 h 352425"/>
                <a:gd name="connsiteX6" fmla="*/ 1127760 w 1123950"/>
                <a:gd name="connsiteY6" fmla="*/ 7620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23950" h="352425">
                  <a:moveTo>
                    <a:pt x="1127760" y="76200"/>
                  </a:moveTo>
                  <a:cubicBezTo>
                    <a:pt x="967740" y="247650"/>
                    <a:pt x="777240" y="358140"/>
                    <a:pt x="563880" y="358140"/>
                  </a:cubicBezTo>
                  <a:cubicBezTo>
                    <a:pt x="350520" y="358140"/>
                    <a:pt x="160020" y="247650"/>
                    <a:pt x="0" y="76200"/>
                  </a:cubicBezTo>
                  <a:cubicBezTo>
                    <a:pt x="7620" y="49530"/>
                    <a:pt x="19050" y="22860"/>
                    <a:pt x="30480" y="0"/>
                  </a:cubicBezTo>
                  <a:cubicBezTo>
                    <a:pt x="182880" y="171450"/>
                    <a:pt x="365760" y="285750"/>
                    <a:pt x="563880" y="285750"/>
                  </a:cubicBezTo>
                  <a:cubicBezTo>
                    <a:pt x="762000" y="285750"/>
                    <a:pt x="944880" y="175260"/>
                    <a:pt x="1097280" y="0"/>
                  </a:cubicBezTo>
                  <a:cubicBezTo>
                    <a:pt x="1108710" y="22860"/>
                    <a:pt x="1120140" y="49530"/>
                    <a:pt x="1127760" y="76200"/>
                  </a:cubicBezTo>
                  <a:close/>
                </a:path>
              </a:pathLst>
            </a:custGeom>
            <a:solidFill>
              <a:srgbClr val="F9B54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2B36E7C6-A55E-47A9-8B0A-EEEF43F65448}"/>
                </a:ext>
              </a:extLst>
            </p:cNvPr>
            <p:cNvSpPr/>
            <p:nvPr/>
          </p:nvSpPr>
          <p:spPr>
            <a:xfrm>
              <a:off x="3454176" y="1996440"/>
              <a:ext cx="2219325" cy="1933575"/>
            </a:xfrm>
            <a:custGeom>
              <a:avLst/>
              <a:gdLst>
                <a:gd name="connsiteX0" fmla="*/ 2154144 w 2219325"/>
                <a:gd name="connsiteY0" fmla="*/ 1150620 h 1933575"/>
                <a:gd name="connsiteX1" fmla="*/ 1860774 w 2219325"/>
                <a:gd name="connsiteY1" fmla="*/ 1348740 h 1933575"/>
                <a:gd name="connsiteX2" fmla="*/ 1114014 w 2219325"/>
                <a:gd name="connsiteY2" fmla="*/ 1939290 h 1933575"/>
                <a:gd name="connsiteX3" fmla="*/ 367254 w 2219325"/>
                <a:gd name="connsiteY3" fmla="*/ 1348740 h 1933575"/>
                <a:gd name="connsiteX4" fmla="*/ 73884 w 2219325"/>
                <a:gd name="connsiteY4" fmla="*/ 1150620 h 1933575"/>
                <a:gd name="connsiteX5" fmla="*/ 66264 w 2219325"/>
                <a:gd name="connsiteY5" fmla="*/ 765810 h 1933575"/>
                <a:gd name="connsiteX6" fmla="*/ 138654 w 2219325"/>
                <a:gd name="connsiteY6" fmla="*/ 750570 h 1933575"/>
                <a:gd name="connsiteX7" fmla="*/ 283434 w 2219325"/>
                <a:gd name="connsiteY7" fmla="*/ 1002030 h 1933575"/>
                <a:gd name="connsiteX8" fmla="*/ 492984 w 2219325"/>
                <a:gd name="connsiteY8" fmla="*/ 0 h 1933575"/>
                <a:gd name="connsiteX9" fmla="*/ 1361664 w 2219325"/>
                <a:gd name="connsiteY9" fmla="*/ 148590 h 1933575"/>
                <a:gd name="connsiteX10" fmla="*/ 1312134 w 2219325"/>
                <a:gd name="connsiteY10" fmla="*/ 243840 h 1933575"/>
                <a:gd name="connsiteX11" fmla="*/ 1902684 w 2219325"/>
                <a:gd name="connsiteY11" fmla="*/ 1127760 h 1933575"/>
                <a:gd name="connsiteX12" fmla="*/ 2108424 w 2219325"/>
                <a:gd name="connsiteY12" fmla="*/ 750570 h 1933575"/>
                <a:gd name="connsiteX13" fmla="*/ 2154144 w 2219325"/>
                <a:gd name="connsiteY13" fmla="*/ 765810 h 1933575"/>
                <a:gd name="connsiteX14" fmla="*/ 2154144 w 2219325"/>
                <a:gd name="connsiteY14" fmla="*/ 1150620 h 1933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219325" h="1933575">
                  <a:moveTo>
                    <a:pt x="2154144" y="1150620"/>
                  </a:moveTo>
                  <a:cubicBezTo>
                    <a:pt x="2074134" y="1283970"/>
                    <a:pt x="1952214" y="1363980"/>
                    <a:pt x="1860774" y="1348740"/>
                  </a:cubicBezTo>
                  <a:cubicBezTo>
                    <a:pt x="1677894" y="1687830"/>
                    <a:pt x="1411194" y="1939290"/>
                    <a:pt x="1114014" y="1939290"/>
                  </a:cubicBezTo>
                  <a:cubicBezTo>
                    <a:pt x="816834" y="1939290"/>
                    <a:pt x="550134" y="1684020"/>
                    <a:pt x="367254" y="1348740"/>
                  </a:cubicBezTo>
                  <a:cubicBezTo>
                    <a:pt x="275814" y="1360170"/>
                    <a:pt x="153894" y="1283970"/>
                    <a:pt x="73884" y="1150620"/>
                  </a:cubicBezTo>
                  <a:cubicBezTo>
                    <a:pt x="-21366" y="994410"/>
                    <a:pt x="-25176" y="822960"/>
                    <a:pt x="66264" y="765810"/>
                  </a:cubicBezTo>
                  <a:cubicBezTo>
                    <a:pt x="89124" y="754380"/>
                    <a:pt x="111984" y="746760"/>
                    <a:pt x="138654" y="750570"/>
                  </a:cubicBezTo>
                  <a:cubicBezTo>
                    <a:pt x="199614" y="906780"/>
                    <a:pt x="283434" y="1002030"/>
                    <a:pt x="283434" y="1002030"/>
                  </a:cubicBezTo>
                  <a:cubicBezTo>
                    <a:pt x="195804" y="518160"/>
                    <a:pt x="553944" y="464820"/>
                    <a:pt x="492984" y="0"/>
                  </a:cubicBezTo>
                  <a:cubicBezTo>
                    <a:pt x="492984" y="0"/>
                    <a:pt x="717774" y="499110"/>
                    <a:pt x="1361664" y="148590"/>
                  </a:cubicBezTo>
                  <a:lnTo>
                    <a:pt x="1312134" y="243840"/>
                  </a:lnTo>
                  <a:cubicBezTo>
                    <a:pt x="2211294" y="41910"/>
                    <a:pt x="1910305" y="1101090"/>
                    <a:pt x="1902684" y="1127760"/>
                  </a:cubicBezTo>
                  <a:cubicBezTo>
                    <a:pt x="2005555" y="998220"/>
                    <a:pt x="2070324" y="868680"/>
                    <a:pt x="2108424" y="750570"/>
                  </a:cubicBezTo>
                  <a:cubicBezTo>
                    <a:pt x="2123665" y="750570"/>
                    <a:pt x="2142715" y="758190"/>
                    <a:pt x="2154144" y="765810"/>
                  </a:cubicBezTo>
                  <a:cubicBezTo>
                    <a:pt x="2253205" y="819150"/>
                    <a:pt x="2249394" y="994410"/>
                    <a:pt x="2154144" y="1150620"/>
                  </a:cubicBezTo>
                  <a:close/>
                </a:path>
              </a:pathLst>
            </a:custGeom>
            <a:solidFill>
              <a:srgbClr val="FFD05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F240A2C0-774A-4C2E-8755-00D949241184}"/>
                </a:ext>
              </a:extLst>
            </p:cNvPr>
            <p:cNvSpPr/>
            <p:nvPr/>
          </p:nvSpPr>
          <p:spPr>
            <a:xfrm>
              <a:off x="3458819" y="1261684"/>
              <a:ext cx="2219325" cy="1857375"/>
            </a:xfrm>
            <a:custGeom>
              <a:avLst/>
              <a:gdLst>
                <a:gd name="connsiteX0" fmla="*/ 1627531 w 2219325"/>
                <a:gd name="connsiteY0" fmla="*/ 231836 h 1857375"/>
                <a:gd name="connsiteX1" fmla="*/ 1818031 w 2219325"/>
                <a:gd name="connsiteY1" fmla="*/ 288986 h 1857375"/>
                <a:gd name="connsiteX2" fmla="*/ 964591 w 2219325"/>
                <a:gd name="connsiteY2" fmla="*/ 155636 h 1857375"/>
                <a:gd name="connsiteX3" fmla="*/ 1303681 w 2219325"/>
                <a:gd name="connsiteY3" fmla="*/ 18476 h 1857375"/>
                <a:gd name="connsiteX4" fmla="*/ 415951 w 2219325"/>
                <a:gd name="connsiteY4" fmla="*/ 357566 h 1857375"/>
                <a:gd name="connsiteX5" fmla="*/ 385471 w 2219325"/>
                <a:gd name="connsiteY5" fmla="*/ 189926 h 1857375"/>
                <a:gd name="connsiteX6" fmla="*/ 389281 w 2219325"/>
                <a:gd name="connsiteY6" fmla="*/ 464246 h 1857375"/>
                <a:gd name="connsiteX7" fmla="*/ 149251 w 2219325"/>
                <a:gd name="connsiteY7" fmla="*/ 353756 h 1857375"/>
                <a:gd name="connsiteX8" fmla="*/ 335941 w 2219325"/>
                <a:gd name="connsiteY8" fmla="*/ 479486 h 1857375"/>
                <a:gd name="connsiteX9" fmla="*/ 4471 w 2219325"/>
                <a:gd name="connsiteY9" fmla="*/ 1043366 h 1857375"/>
                <a:gd name="connsiteX10" fmla="*/ 99721 w 2219325"/>
                <a:gd name="connsiteY10" fmla="*/ 929066 h 1857375"/>
                <a:gd name="connsiteX11" fmla="*/ 282601 w 2219325"/>
                <a:gd name="connsiteY11" fmla="*/ 1732976 h 1857375"/>
                <a:gd name="connsiteX12" fmla="*/ 492151 w 2219325"/>
                <a:gd name="connsiteY12" fmla="*/ 730946 h 1857375"/>
                <a:gd name="connsiteX13" fmla="*/ 1360831 w 2219325"/>
                <a:gd name="connsiteY13" fmla="*/ 879536 h 1857375"/>
                <a:gd name="connsiteX14" fmla="*/ 1311300 w 2219325"/>
                <a:gd name="connsiteY14" fmla="*/ 974786 h 1857375"/>
                <a:gd name="connsiteX15" fmla="*/ 1901850 w 2219325"/>
                <a:gd name="connsiteY15" fmla="*/ 1862516 h 1857375"/>
                <a:gd name="connsiteX16" fmla="*/ 2176171 w 2219325"/>
                <a:gd name="connsiteY16" fmla="*/ 1028126 h 1857375"/>
                <a:gd name="connsiteX17" fmla="*/ 2214271 w 2219325"/>
                <a:gd name="connsiteY17" fmla="*/ 1180526 h 1857375"/>
                <a:gd name="connsiteX18" fmla="*/ 1627531 w 2219325"/>
                <a:gd name="connsiteY18" fmla="*/ 231836 h 185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19325" h="1857375">
                  <a:moveTo>
                    <a:pt x="1627531" y="231836"/>
                  </a:moveTo>
                  <a:cubicBezTo>
                    <a:pt x="1699921" y="224216"/>
                    <a:pt x="1818031" y="288986"/>
                    <a:pt x="1818031" y="288986"/>
                  </a:cubicBezTo>
                  <a:cubicBezTo>
                    <a:pt x="1494181" y="-80584"/>
                    <a:pt x="964591" y="155636"/>
                    <a:pt x="964591" y="155636"/>
                  </a:cubicBezTo>
                  <a:cubicBezTo>
                    <a:pt x="1143661" y="3236"/>
                    <a:pt x="1303681" y="18476"/>
                    <a:pt x="1303681" y="18476"/>
                  </a:cubicBezTo>
                  <a:cubicBezTo>
                    <a:pt x="545491" y="-95824"/>
                    <a:pt x="415951" y="357566"/>
                    <a:pt x="415951" y="357566"/>
                  </a:cubicBezTo>
                  <a:cubicBezTo>
                    <a:pt x="381661" y="304226"/>
                    <a:pt x="381661" y="228026"/>
                    <a:pt x="385471" y="189926"/>
                  </a:cubicBezTo>
                  <a:cubicBezTo>
                    <a:pt x="332131" y="281366"/>
                    <a:pt x="389281" y="464246"/>
                    <a:pt x="389281" y="464246"/>
                  </a:cubicBezTo>
                  <a:cubicBezTo>
                    <a:pt x="335941" y="330896"/>
                    <a:pt x="149251" y="353756"/>
                    <a:pt x="149251" y="353756"/>
                  </a:cubicBezTo>
                  <a:cubicBezTo>
                    <a:pt x="309271" y="380426"/>
                    <a:pt x="335941" y="479486"/>
                    <a:pt x="335941" y="479486"/>
                  </a:cubicBezTo>
                  <a:cubicBezTo>
                    <a:pt x="-64110" y="628076"/>
                    <a:pt x="4471" y="1043366"/>
                    <a:pt x="4471" y="1043366"/>
                  </a:cubicBezTo>
                  <a:lnTo>
                    <a:pt x="99721" y="929066"/>
                  </a:lnTo>
                  <a:cubicBezTo>
                    <a:pt x="-18389" y="1382456"/>
                    <a:pt x="282601" y="1732976"/>
                    <a:pt x="282601" y="1732976"/>
                  </a:cubicBezTo>
                  <a:cubicBezTo>
                    <a:pt x="194971" y="1249106"/>
                    <a:pt x="553111" y="1195766"/>
                    <a:pt x="492151" y="730946"/>
                  </a:cubicBezTo>
                  <a:cubicBezTo>
                    <a:pt x="492151" y="730946"/>
                    <a:pt x="716941" y="1230056"/>
                    <a:pt x="1360831" y="879536"/>
                  </a:cubicBezTo>
                  <a:lnTo>
                    <a:pt x="1311300" y="974786"/>
                  </a:lnTo>
                  <a:cubicBezTo>
                    <a:pt x="2221891" y="769046"/>
                    <a:pt x="1901850" y="1862516"/>
                    <a:pt x="1901850" y="1862516"/>
                  </a:cubicBezTo>
                  <a:cubicBezTo>
                    <a:pt x="2225701" y="1451036"/>
                    <a:pt x="2176171" y="1028126"/>
                    <a:pt x="2176171" y="1028126"/>
                  </a:cubicBezTo>
                  <a:lnTo>
                    <a:pt x="2214271" y="1180526"/>
                  </a:lnTo>
                  <a:cubicBezTo>
                    <a:pt x="2317141" y="494726"/>
                    <a:pt x="1627531" y="231836"/>
                    <a:pt x="1627531" y="231836"/>
                  </a:cubicBezTo>
                  <a:close/>
                </a:path>
              </a:pathLst>
            </a:custGeom>
            <a:solidFill>
              <a:srgbClr val="324A5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1565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3ADC8B-0012-4884-A181-3283B2FD9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ME &amp; SELF INTRO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E4D48E-B05F-4549-B59A-A292A37902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7A61B23-70B4-45E9-BACB-99AB5F2A1CF5}"/>
              </a:ext>
            </a:extLst>
          </p:cNvPr>
          <p:cNvGrpSpPr/>
          <p:nvPr/>
        </p:nvGrpSpPr>
        <p:grpSpPr>
          <a:xfrm>
            <a:off x="264041" y="1166328"/>
            <a:ext cx="8615918" cy="5036706"/>
            <a:chOff x="264041" y="1159540"/>
            <a:chExt cx="8615918" cy="5036706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B8EBACDD-39E7-4593-92F0-E4C6FD2D947E}"/>
                </a:ext>
              </a:extLst>
            </p:cNvPr>
            <p:cNvGrpSpPr/>
            <p:nvPr/>
          </p:nvGrpSpPr>
          <p:grpSpPr>
            <a:xfrm>
              <a:off x="3662571" y="1942146"/>
              <a:ext cx="1827162" cy="1828220"/>
              <a:chOff x="3279775" y="2141538"/>
              <a:chExt cx="2740025" cy="2741612"/>
            </a:xfrm>
          </p:grpSpPr>
          <p:sp>
            <p:nvSpPr>
              <p:cNvPr id="21" name="Freeform 18">
                <a:extLst>
                  <a:ext uri="{FF2B5EF4-FFF2-40B4-BE49-F238E27FC236}">
                    <a16:creationId xmlns:a16="http://schemas.microsoft.com/office/drawing/2014/main" id="{D763BAF3-7D8A-47D6-90B1-A51B983867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79775" y="2141538"/>
                <a:ext cx="2740025" cy="2741612"/>
              </a:xfrm>
              <a:custGeom>
                <a:avLst/>
                <a:gdLst>
                  <a:gd name="T0" fmla="*/ 8442 w 8632"/>
                  <a:gd name="T1" fmla="*/ 5605 h 8636"/>
                  <a:gd name="T2" fmla="*/ 7782 w 8632"/>
                  <a:gd name="T3" fmla="*/ 6901 h 8636"/>
                  <a:gd name="T4" fmla="*/ 6739 w 8632"/>
                  <a:gd name="T5" fmla="*/ 7896 h 8636"/>
                  <a:gd name="T6" fmla="*/ 5403 w 8632"/>
                  <a:gd name="T7" fmla="*/ 8499 h 8636"/>
                  <a:gd name="T8" fmla="*/ 3879 w 8632"/>
                  <a:gd name="T9" fmla="*/ 8614 h 8636"/>
                  <a:gd name="T10" fmla="*/ 2438 w 8632"/>
                  <a:gd name="T11" fmla="*/ 8209 h 8636"/>
                  <a:gd name="T12" fmla="*/ 1248 w 8632"/>
                  <a:gd name="T13" fmla="*/ 7360 h 8636"/>
                  <a:gd name="T14" fmla="*/ 407 w 8632"/>
                  <a:gd name="T15" fmla="*/ 6158 h 8636"/>
                  <a:gd name="T16" fmla="*/ 16 w 8632"/>
                  <a:gd name="T17" fmla="*/ 4693 h 8636"/>
                  <a:gd name="T18" fmla="*/ 148 w 8632"/>
                  <a:gd name="T19" fmla="*/ 3188 h 8636"/>
                  <a:gd name="T20" fmla="*/ 750 w 8632"/>
                  <a:gd name="T21" fmla="*/ 1881 h 8636"/>
                  <a:gd name="T22" fmla="*/ 1739 w 8632"/>
                  <a:gd name="T23" fmla="*/ 850 h 8636"/>
                  <a:gd name="T24" fmla="*/ 3034 w 8632"/>
                  <a:gd name="T25" fmla="*/ 193 h 8636"/>
                  <a:gd name="T26" fmla="*/ 4550 w 8632"/>
                  <a:gd name="T27" fmla="*/ 6 h 8636"/>
                  <a:gd name="T28" fmla="*/ 6007 w 8632"/>
                  <a:gd name="T29" fmla="*/ 340 h 8636"/>
                  <a:gd name="T30" fmla="*/ 7228 w 8632"/>
                  <a:gd name="T31" fmla="*/ 1125 h 8636"/>
                  <a:gd name="T32" fmla="*/ 8117 w 8632"/>
                  <a:gd name="T33" fmla="*/ 2266 h 8636"/>
                  <a:gd name="T34" fmla="*/ 8584 w 8632"/>
                  <a:gd name="T35" fmla="*/ 3669 h 8636"/>
                  <a:gd name="T36" fmla="*/ 4689 w 8632"/>
                  <a:gd name="T37" fmla="*/ 7941 h 8636"/>
                  <a:gd name="T38" fmla="*/ 5883 w 8632"/>
                  <a:gd name="T39" fmla="*/ 7611 h 8636"/>
                  <a:gd name="T40" fmla="*/ 6864 w 8632"/>
                  <a:gd name="T41" fmla="*/ 6924 h 8636"/>
                  <a:gd name="T42" fmla="*/ 7568 w 8632"/>
                  <a:gd name="T43" fmla="*/ 5964 h 8636"/>
                  <a:gd name="T44" fmla="*/ 7928 w 8632"/>
                  <a:gd name="T45" fmla="*/ 4818 h 8636"/>
                  <a:gd name="T46" fmla="*/ 7871 w 8632"/>
                  <a:gd name="T47" fmla="*/ 3505 h 8636"/>
                  <a:gd name="T48" fmla="*/ 7371 w 8632"/>
                  <a:gd name="T49" fmla="*/ 2332 h 8636"/>
                  <a:gd name="T50" fmla="*/ 6522 w 8632"/>
                  <a:gd name="T51" fmla="*/ 1422 h 8636"/>
                  <a:gd name="T52" fmla="*/ 5423 w 8632"/>
                  <a:gd name="T53" fmla="*/ 847 h 8636"/>
                  <a:gd name="T54" fmla="*/ 4174 w 8632"/>
                  <a:gd name="T55" fmla="*/ 677 h 8636"/>
                  <a:gd name="T56" fmla="*/ 2964 w 8632"/>
                  <a:gd name="T57" fmla="*/ 937 h 8636"/>
                  <a:gd name="T58" fmla="*/ 1920 w 8632"/>
                  <a:gd name="T59" fmla="*/ 1574 h 8636"/>
                  <a:gd name="T60" fmla="*/ 1140 w 8632"/>
                  <a:gd name="T61" fmla="*/ 2525 h 8636"/>
                  <a:gd name="T62" fmla="*/ 720 w 8632"/>
                  <a:gd name="T63" fmla="*/ 3729 h 8636"/>
                  <a:gd name="T64" fmla="*/ 743 w 8632"/>
                  <a:gd name="T65" fmla="*/ 5042 h 8636"/>
                  <a:gd name="T66" fmla="*/ 1194 w 8632"/>
                  <a:gd name="T67" fmla="*/ 6201 h 8636"/>
                  <a:gd name="T68" fmla="*/ 1992 w 8632"/>
                  <a:gd name="T69" fmla="*/ 7128 h 8636"/>
                  <a:gd name="T70" fmla="*/ 3059 w 8632"/>
                  <a:gd name="T71" fmla="*/ 7740 h 8636"/>
                  <a:gd name="T72" fmla="*/ 4318 w 8632"/>
                  <a:gd name="T73" fmla="*/ 7957 h 8636"/>
                  <a:gd name="T74" fmla="*/ 704 w 8632"/>
                  <a:gd name="T75" fmla="*/ 2318 h 8636"/>
                  <a:gd name="T76" fmla="*/ 1378 w 8632"/>
                  <a:gd name="T77" fmla="*/ 1420 h 8636"/>
                  <a:gd name="T78" fmla="*/ 2225 w 8632"/>
                  <a:gd name="T79" fmla="*/ 762 h 8636"/>
                  <a:gd name="T80" fmla="*/ 3252 w 8632"/>
                  <a:gd name="T81" fmla="*/ 366 h 8636"/>
                  <a:gd name="T82" fmla="*/ 4466 w 8632"/>
                  <a:gd name="T83" fmla="*/ 253 h 8636"/>
                  <a:gd name="T84" fmla="*/ 5659 w 8632"/>
                  <a:gd name="T85" fmla="*/ 441 h 8636"/>
                  <a:gd name="T86" fmla="*/ 6660 w 8632"/>
                  <a:gd name="T87" fmla="*/ 914 h 8636"/>
                  <a:gd name="T88" fmla="*/ 7473 w 8632"/>
                  <a:gd name="T89" fmla="*/ 1653 h 8636"/>
                  <a:gd name="T90" fmla="*/ 8101 w 8632"/>
                  <a:gd name="T91" fmla="*/ 2633 h 8636"/>
                  <a:gd name="T92" fmla="*/ 8148 w 8632"/>
                  <a:gd name="T93" fmla="*/ 2618 h 8636"/>
                  <a:gd name="T94" fmla="*/ 7623 w 8632"/>
                  <a:gd name="T95" fmla="*/ 1741 h 8636"/>
                  <a:gd name="T96" fmla="*/ 6823 w 8632"/>
                  <a:gd name="T97" fmla="*/ 962 h 8636"/>
                  <a:gd name="T98" fmla="*/ 5779 w 8632"/>
                  <a:gd name="T99" fmla="*/ 392 h 8636"/>
                  <a:gd name="T100" fmla="*/ 4513 w 8632"/>
                  <a:gd name="T101" fmla="*/ 139 h 8636"/>
                  <a:gd name="T102" fmla="*/ 3119 w 8632"/>
                  <a:gd name="T103" fmla="*/ 306 h 8636"/>
                  <a:gd name="T104" fmla="*/ 1971 w 8632"/>
                  <a:gd name="T105" fmla="*/ 850 h 8636"/>
                  <a:gd name="T106" fmla="*/ 1095 w 8632"/>
                  <a:gd name="T107" fmla="*/ 1645 h 8636"/>
                  <a:gd name="T108" fmla="*/ 516 w 8632"/>
                  <a:gd name="T109" fmla="*/ 2564 h 8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32" h="8636">
                    <a:moveTo>
                      <a:pt x="8632" y="4327"/>
                    </a:moveTo>
                    <a:lnTo>
                      <a:pt x="8627" y="4549"/>
                    </a:lnTo>
                    <a:lnTo>
                      <a:pt x="8611" y="4767"/>
                    </a:lnTo>
                    <a:lnTo>
                      <a:pt x="8585" y="4981"/>
                    </a:lnTo>
                    <a:lnTo>
                      <a:pt x="8547" y="5193"/>
                    </a:lnTo>
                    <a:lnTo>
                      <a:pt x="8499" y="5401"/>
                    </a:lnTo>
                    <a:lnTo>
                      <a:pt x="8442" y="5605"/>
                    </a:lnTo>
                    <a:lnTo>
                      <a:pt x="8374" y="5804"/>
                    </a:lnTo>
                    <a:lnTo>
                      <a:pt x="8298" y="6000"/>
                    </a:lnTo>
                    <a:lnTo>
                      <a:pt x="8212" y="6191"/>
                    </a:lnTo>
                    <a:lnTo>
                      <a:pt x="8117" y="6376"/>
                    </a:lnTo>
                    <a:lnTo>
                      <a:pt x="8014" y="6557"/>
                    </a:lnTo>
                    <a:lnTo>
                      <a:pt x="7901" y="6732"/>
                    </a:lnTo>
                    <a:lnTo>
                      <a:pt x="7782" y="6901"/>
                    </a:lnTo>
                    <a:lnTo>
                      <a:pt x="7654" y="7064"/>
                    </a:lnTo>
                    <a:lnTo>
                      <a:pt x="7518" y="7220"/>
                    </a:lnTo>
                    <a:lnTo>
                      <a:pt x="7376" y="7369"/>
                    </a:lnTo>
                    <a:lnTo>
                      <a:pt x="7227" y="7513"/>
                    </a:lnTo>
                    <a:lnTo>
                      <a:pt x="7070" y="7648"/>
                    </a:lnTo>
                    <a:lnTo>
                      <a:pt x="6908" y="7776"/>
                    </a:lnTo>
                    <a:lnTo>
                      <a:pt x="6739" y="7896"/>
                    </a:lnTo>
                    <a:lnTo>
                      <a:pt x="6563" y="8009"/>
                    </a:lnTo>
                    <a:lnTo>
                      <a:pt x="6383" y="8113"/>
                    </a:lnTo>
                    <a:lnTo>
                      <a:pt x="6196" y="8209"/>
                    </a:lnTo>
                    <a:lnTo>
                      <a:pt x="6005" y="8296"/>
                    </a:lnTo>
                    <a:lnTo>
                      <a:pt x="5809" y="8373"/>
                    </a:lnTo>
                    <a:lnTo>
                      <a:pt x="5608" y="8441"/>
                    </a:lnTo>
                    <a:lnTo>
                      <a:pt x="5403" y="8499"/>
                    </a:lnTo>
                    <a:lnTo>
                      <a:pt x="5194" y="8547"/>
                    </a:lnTo>
                    <a:lnTo>
                      <a:pt x="4981" y="8586"/>
                    </a:lnTo>
                    <a:lnTo>
                      <a:pt x="4764" y="8613"/>
                    </a:lnTo>
                    <a:lnTo>
                      <a:pt x="4545" y="8631"/>
                    </a:lnTo>
                    <a:lnTo>
                      <a:pt x="4323" y="8636"/>
                    </a:lnTo>
                    <a:lnTo>
                      <a:pt x="4100" y="8631"/>
                    </a:lnTo>
                    <a:lnTo>
                      <a:pt x="3879" y="8614"/>
                    </a:lnTo>
                    <a:lnTo>
                      <a:pt x="3661" y="8587"/>
                    </a:lnTo>
                    <a:lnTo>
                      <a:pt x="3448" y="8549"/>
                    </a:lnTo>
                    <a:lnTo>
                      <a:pt x="3237" y="8501"/>
                    </a:lnTo>
                    <a:lnTo>
                      <a:pt x="3031" y="8442"/>
                    </a:lnTo>
                    <a:lnTo>
                      <a:pt x="2828" y="8374"/>
                    </a:lnTo>
                    <a:lnTo>
                      <a:pt x="2631" y="8296"/>
                    </a:lnTo>
                    <a:lnTo>
                      <a:pt x="2438" y="8209"/>
                    </a:lnTo>
                    <a:lnTo>
                      <a:pt x="2250" y="8112"/>
                    </a:lnTo>
                    <a:lnTo>
                      <a:pt x="2068" y="8007"/>
                    </a:lnTo>
                    <a:lnTo>
                      <a:pt x="1891" y="7894"/>
                    </a:lnTo>
                    <a:lnTo>
                      <a:pt x="1721" y="7772"/>
                    </a:lnTo>
                    <a:lnTo>
                      <a:pt x="1557" y="7643"/>
                    </a:lnTo>
                    <a:lnTo>
                      <a:pt x="1399" y="7505"/>
                    </a:lnTo>
                    <a:lnTo>
                      <a:pt x="1248" y="7360"/>
                    </a:lnTo>
                    <a:lnTo>
                      <a:pt x="1104" y="7208"/>
                    </a:lnTo>
                    <a:lnTo>
                      <a:pt x="968" y="7048"/>
                    </a:lnTo>
                    <a:lnTo>
                      <a:pt x="839" y="6882"/>
                    </a:lnTo>
                    <a:lnTo>
                      <a:pt x="719" y="6711"/>
                    </a:lnTo>
                    <a:lnTo>
                      <a:pt x="606" y="6532"/>
                    </a:lnTo>
                    <a:lnTo>
                      <a:pt x="502" y="6348"/>
                    </a:lnTo>
                    <a:lnTo>
                      <a:pt x="407" y="6158"/>
                    </a:lnTo>
                    <a:lnTo>
                      <a:pt x="322" y="5963"/>
                    </a:lnTo>
                    <a:lnTo>
                      <a:pt x="246" y="5762"/>
                    </a:lnTo>
                    <a:lnTo>
                      <a:pt x="178" y="5557"/>
                    </a:lnTo>
                    <a:lnTo>
                      <a:pt x="122" y="5347"/>
                    </a:lnTo>
                    <a:lnTo>
                      <a:pt x="76" y="5133"/>
                    </a:lnTo>
                    <a:lnTo>
                      <a:pt x="41" y="4915"/>
                    </a:lnTo>
                    <a:lnTo>
                      <a:pt x="16" y="4693"/>
                    </a:lnTo>
                    <a:lnTo>
                      <a:pt x="3" y="4467"/>
                    </a:lnTo>
                    <a:lnTo>
                      <a:pt x="0" y="4238"/>
                    </a:lnTo>
                    <a:lnTo>
                      <a:pt x="9" y="4023"/>
                    </a:lnTo>
                    <a:lnTo>
                      <a:pt x="29" y="3809"/>
                    </a:lnTo>
                    <a:lnTo>
                      <a:pt x="59" y="3599"/>
                    </a:lnTo>
                    <a:lnTo>
                      <a:pt x="99" y="3391"/>
                    </a:lnTo>
                    <a:lnTo>
                      <a:pt x="148" y="3188"/>
                    </a:lnTo>
                    <a:lnTo>
                      <a:pt x="208" y="2988"/>
                    </a:lnTo>
                    <a:lnTo>
                      <a:pt x="276" y="2792"/>
                    </a:lnTo>
                    <a:lnTo>
                      <a:pt x="354" y="2600"/>
                    </a:lnTo>
                    <a:lnTo>
                      <a:pt x="440" y="2412"/>
                    </a:lnTo>
                    <a:lnTo>
                      <a:pt x="535" y="2230"/>
                    </a:lnTo>
                    <a:lnTo>
                      <a:pt x="638" y="2052"/>
                    </a:lnTo>
                    <a:lnTo>
                      <a:pt x="750" y="1881"/>
                    </a:lnTo>
                    <a:lnTo>
                      <a:pt x="869" y="1714"/>
                    </a:lnTo>
                    <a:lnTo>
                      <a:pt x="997" y="1553"/>
                    </a:lnTo>
                    <a:lnTo>
                      <a:pt x="1132" y="1399"/>
                    </a:lnTo>
                    <a:lnTo>
                      <a:pt x="1273" y="1252"/>
                    </a:lnTo>
                    <a:lnTo>
                      <a:pt x="1421" y="1111"/>
                    </a:lnTo>
                    <a:lnTo>
                      <a:pt x="1578" y="977"/>
                    </a:lnTo>
                    <a:lnTo>
                      <a:pt x="1739" y="850"/>
                    </a:lnTo>
                    <a:lnTo>
                      <a:pt x="1907" y="731"/>
                    </a:lnTo>
                    <a:lnTo>
                      <a:pt x="2082" y="621"/>
                    </a:lnTo>
                    <a:lnTo>
                      <a:pt x="2262" y="518"/>
                    </a:lnTo>
                    <a:lnTo>
                      <a:pt x="2448" y="423"/>
                    </a:lnTo>
                    <a:lnTo>
                      <a:pt x="2638" y="337"/>
                    </a:lnTo>
                    <a:lnTo>
                      <a:pt x="2834" y="260"/>
                    </a:lnTo>
                    <a:lnTo>
                      <a:pt x="3034" y="193"/>
                    </a:lnTo>
                    <a:lnTo>
                      <a:pt x="3239" y="136"/>
                    </a:lnTo>
                    <a:lnTo>
                      <a:pt x="3450" y="88"/>
                    </a:lnTo>
                    <a:lnTo>
                      <a:pt x="3663" y="50"/>
                    </a:lnTo>
                    <a:lnTo>
                      <a:pt x="3880" y="23"/>
                    </a:lnTo>
                    <a:lnTo>
                      <a:pt x="4102" y="6"/>
                    </a:lnTo>
                    <a:lnTo>
                      <a:pt x="4326" y="0"/>
                    </a:lnTo>
                    <a:lnTo>
                      <a:pt x="4550" y="6"/>
                    </a:lnTo>
                    <a:lnTo>
                      <a:pt x="4769" y="22"/>
                    </a:lnTo>
                    <a:lnTo>
                      <a:pt x="4985" y="50"/>
                    </a:lnTo>
                    <a:lnTo>
                      <a:pt x="5197" y="88"/>
                    </a:lnTo>
                    <a:lnTo>
                      <a:pt x="5407" y="136"/>
                    </a:lnTo>
                    <a:lnTo>
                      <a:pt x="5612" y="194"/>
                    </a:lnTo>
                    <a:lnTo>
                      <a:pt x="5812" y="263"/>
                    </a:lnTo>
                    <a:lnTo>
                      <a:pt x="6007" y="340"/>
                    </a:lnTo>
                    <a:lnTo>
                      <a:pt x="6198" y="426"/>
                    </a:lnTo>
                    <a:lnTo>
                      <a:pt x="6385" y="522"/>
                    </a:lnTo>
                    <a:lnTo>
                      <a:pt x="6565" y="626"/>
                    </a:lnTo>
                    <a:lnTo>
                      <a:pt x="6740" y="739"/>
                    </a:lnTo>
                    <a:lnTo>
                      <a:pt x="6909" y="860"/>
                    </a:lnTo>
                    <a:lnTo>
                      <a:pt x="7072" y="988"/>
                    </a:lnTo>
                    <a:lnTo>
                      <a:pt x="7228" y="1125"/>
                    </a:lnTo>
                    <a:lnTo>
                      <a:pt x="7377" y="1268"/>
                    </a:lnTo>
                    <a:lnTo>
                      <a:pt x="7520" y="1419"/>
                    </a:lnTo>
                    <a:lnTo>
                      <a:pt x="7655" y="1575"/>
                    </a:lnTo>
                    <a:lnTo>
                      <a:pt x="7782" y="1739"/>
                    </a:lnTo>
                    <a:lnTo>
                      <a:pt x="7902" y="1909"/>
                    </a:lnTo>
                    <a:lnTo>
                      <a:pt x="8014" y="2085"/>
                    </a:lnTo>
                    <a:lnTo>
                      <a:pt x="8117" y="2266"/>
                    </a:lnTo>
                    <a:lnTo>
                      <a:pt x="8212" y="2452"/>
                    </a:lnTo>
                    <a:lnTo>
                      <a:pt x="8297" y="2644"/>
                    </a:lnTo>
                    <a:lnTo>
                      <a:pt x="8374" y="2841"/>
                    </a:lnTo>
                    <a:lnTo>
                      <a:pt x="8442" y="3041"/>
                    </a:lnTo>
                    <a:lnTo>
                      <a:pt x="8499" y="3247"/>
                    </a:lnTo>
                    <a:lnTo>
                      <a:pt x="8547" y="3457"/>
                    </a:lnTo>
                    <a:lnTo>
                      <a:pt x="8584" y="3669"/>
                    </a:lnTo>
                    <a:lnTo>
                      <a:pt x="8611" y="3885"/>
                    </a:lnTo>
                    <a:lnTo>
                      <a:pt x="8627" y="4105"/>
                    </a:lnTo>
                    <a:lnTo>
                      <a:pt x="8632" y="4327"/>
                    </a:lnTo>
                    <a:close/>
                    <a:moveTo>
                      <a:pt x="4318" y="7957"/>
                    </a:moveTo>
                    <a:lnTo>
                      <a:pt x="4318" y="7957"/>
                    </a:lnTo>
                    <a:lnTo>
                      <a:pt x="4504" y="7954"/>
                    </a:lnTo>
                    <a:lnTo>
                      <a:pt x="4689" y="7941"/>
                    </a:lnTo>
                    <a:lnTo>
                      <a:pt x="4870" y="7919"/>
                    </a:lnTo>
                    <a:lnTo>
                      <a:pt x="5048" y="7888"/>
                    </a:lnTo>
                    <a:lnTo>
                      <a:pt x="5222" y="7849"/>
                    </a:lnTo>
                    <a:lnTo>
                      <a:pt x="5394" y="7801"/>
                    </a:lnTo>
                    <a:lnTo>
                      <a:pt x="5561" y="7746"/>
                    </a:lnTo>
                    <a:lnTo>
                      <a:pt x="5723" y="7682"/>
                    </a:lnTo>
                    <a:lnTo>
                      <a:pt x="5883" y="7611"/>
                    </a:lnTo>
                    <a:lnTo>
                      <a:pt x="6038" y="7533"/>
                    </a:lnTo>
                    <a:lnTo>
                      <a:pt x="6188" y="7447"/>
                    </a:lnTo>
                    <a:lnTo>
                      <a:pt x="6334" y="7355"/>
                    </a:lnTo>
                    <a:lnTo>
                      <a:pt x="6474" y="7257"/>
                    </a:lnTo>
                    <a:lnTo>
                      <a:pt x="6609" y="7151"/>
                    </a:lnTo>
                    <a:lnTo>
                      <a:pt x="6740" y="7041"/>
                    </a:lnTo>
                    <a:lnTo>
                      <a:pt x="6864" y="6924"/>
                    </a:lnTo>
                    <a:lnTo>
                      <a:pt x="6984" y="6801"/>
                    </a:lnTo>
                    <a:lnTo>
                      <a:pt x="7098" y="6673"/>
                    </a:lnTo>
                    <a:lnTo>
                      <a:pt x="7204" y="6541"/>
                    </a:lnTo>
                    <a:lnTo>
                      <a:pt x="7306" y="6403"/>
                    </a:lnTo>
                    <a:lnTo>
                      <a:pt x="7400" y="6261"/>
                    </a:lnTo>
                    <a:lnTo>
                      <a:pt x="7488" y="6115"/>
                    </a:lnTo>
                    <a:lnTo>
                      <a:pt x="7568" y="5964"/>
                    </a:lnTo>
                    <a:lnTo>
                      <a:pt x="7643" y="5810"/>
                    </a:lnTo>
                    <a:lnTo>
                      <a:pt x="7709" y="5652"/>
                    </a:lnTo>
                    <a:lnTo>
                      <a:pt x="7769" y="5490"/>
                    </a:lnTo>
                    <a:lnTo>
                      <a:pt x="7821" y="5326"/>
                    </a:lnTo>
                    <a:lnTo>
                      <a:pt x="7864" y="5159"/>
                    </a:lnTo>
                    <a:lnTo>
                      <a:pt x="7901" y="4989"/>
                    </a:lnTo>
                    <a:lnTo>
                      <a:pt x="7928" y="4818"/>
                    </a:lnTo>
                    <a:lnTo>
                      <a:pt x="7948" y="4644"/>
                    </a:lnTo>
                    <a:lnTo>
                      <a:pt x="7960" y="4467"/>
                    </a:lnTo>
                    <a:lnTo>
                      <a:pt x="7962" y="4269"/>
                    </a:lnTo>
                    <a:lnTo>
                      <a:pt x="7953" y="4073"/>
                    </a:lnTo>
                    <a:lnTo>
                      <a:pt x="7936" y="3879"/>
                    </a:lnTo>
                    <a:lnTo>
                      <a:pt x="7908" y="3691"/>
                    </a:lnTo>
                    <a:lnTo>
                      <a:pt x="7871" y="3505"/>
                    </a:lnTo>
                    <a:lnTo>
                      <a:pt x="7824" y="3324"/>
                    </a:lnTo>
                    <a:lnTo>
                      <a:pt x="7770" y="3147"/>
                    </a:lnTo>
                    <a:lnTo>
                      <a:pt x="7706" y="2975"/>
                    </a:lnTo>
                    <a:lnTo>
                      <a:pt x="7635" y="2806"/>
                    </a:lnTo>
                    <a:lnTo>
                      <a:pt x="7554" y="2643"/>
                    </a:lnTo>
                    <a:lnTo>
                      <a:pt x="7466" y="2485"/>
                    </a:lnTo>
                    <a:lnTo>
                      <a:pt x="7371" y="2332"/>
                    </a:lnTo>
                    <a:lnTo>
                      <a:pt x="7269" y="2183"/>
                    </a:lnTo>
                    <a:lnTo>
                      <a:pt x="7159" y="2041"/>
                    </a:lnTo>
                    <a:lnTo>
                      <a:pt x="7044" y="1906"/>
                    </a:lnTo>
                    <a:lnTo>
                      <a:pt x="6922" y="1774"/>
                    </a:lnTo>
                    <a:lnTo>
                      <a:pt x="6795" y="1651"/>
                    </a:lnTo>
                    <a:lnTo>
                      <a:pt x="6660" y="1534"/>
                    </a:lnTo>
                    <a:lnTo>
                      <a:pt x="6522" y="1422"/>
                    </a:lnTo>
                    <a:lnTo>
                      <a:pt x="6378" y="1318"/>
                    </a:lnTo>
                    <a:lnTo>
                      <a:pt x="6229" y="1220"/>
                    </a:lnTo>
                    <a:lnTo>
                      <a:pt x="6076" y="1130"/>
                    </a:lnTo>
                    <a:lnTo>
                      <a:pt x="5917" y="1048"/>
                    </a:lnTo>
                    <a:lnTo>
                      <a:pt x="5756" y="973"/>
                    </a:lnTo>
                    <a:lnTo>
                      <a:pt x="5591" y="906"/>
                    </a:lnTo>
                    <a:lnTo>
                      <a:pt x="5423" y="847"/>
                    </a:lnTo>
                    <a:lnTo>
                      <a:pt x="5250" y="796"/>
                    </a:lnTo>
                    <a:lnTo>
                      <a:pt x="5076" y="754"/>
                    </a:lnTo>
                    <a:lnTo>
                      <a:pt x="4899" y="720"/>
                    </a:lnTo>
                    <a:lnTo>
                      <a:pt x="4720" y="696"/>
                    </a:lnTo>
                    <a:lnTo>
                      <a:pt x="4538" y="680"/>
                    </a:lnTo>
                    <a:lnTo>
                      <a:pt x="4356" y="674"/>
                    </a:lnTo>
                    <a:lnTo>
                      <a:pt x="4174" y="677"/>
                    </a:lnTo>
                    <a:lnTo>
                      <a:pt x="3994" y="689"/>
                    </a:lnTo>
                    <a:lnTo>
                      <a:pt x="3816" y="709"/>
                    </a:lnTo>
                    <a:lnTo>
                      <a:pt x="3641" y="739"/>
                    </a:lnTo>
                    <a:lnTo>
                      <a:pt x="3467" y="776"/>
                    </a:lnTo>
                    <a:lnTo>
                      <a:pt x="3297" y="821"/>
                    </a:lnTo>
                    <a:lnTo>
                      <a:pt x="3129" y="875"/>
                    </a:lnTo>
                    <a:lnTo>
                      <a:pt x="2964" y="937"/>
                    </a:lnTo>
                    <a:lnTo>
                      <a:pt x="2802" y="1007"/>
                    </a:lnTo>
                    <a:lnTo>
                      <a:pt x="2644" y="1084"/>
                    </a:lnTo>
                    <a:lnTo>
                      <a:pt x="2491" y="1167"/>
                    </a:lnTo>
                    <a:lnTo>
                      <a:pt x="2341" y="1259"/>
                    </a:lnTo>
                    <a:lnTo>
                      <a:pt x="2196" y="1357"/>
                    </a:lnTo>
                    <a:lnTo>
                      <a:pt x="2056" y="1462"/>
                    </a:lnTo>
                    <a:lnTo>
                      <a:pt x="1920" y="1574"/>
                    </a:lnTo>
                    <a:lnTo>
                      <a:pt x="1790" y="1692"/>
                    </a:lnTo>
                    <a:lnTo>
                      <a:pt x="1667" y="1817"/>
                    </a:lnTo>
                    <a:lnTo>
                      <a:pt x="1548" y="1947"/>
                    </a:lnTo>
                    <a:lnTo>
                      <a:pt x="1437" y="2084"/>
                    </a:lnTo>
                    <a:lnTo>
                      <a:pt x="1330" y="2225"/>
                    </a:lnTo>
                    <a:lnTo>
                      <a:pt x="1232" y="2372"/>
                    </a:lnTo>
                    <a:lnTo>
                      <a:pt x="1140" y="2525"/>
                    </a:lnTo>
                    <a:lnTo>
                      <a:pt x="1056" y="2683"/>
                    </a:lnTo>
                    <a:lnTo>
                      <a:pt x="979" y="2846"/>
                    </a:lnTo>
                    <a:lnTo>
                      <a:pt x="911" y="3014"/>
                    </a:lnTo>
                    <a:lnTo>
                      <a:pt x="850" y="3186"/>
                    </a:lnTo>
                    <a:lnTo>
                      <a:pt x="798" y="3362"/>
                    </a:lnTo>
                    <a:lnTo>
                      <a:pt x="753" y="3543"/>
                    </a:lnTo>
                    <a:lnTo>
                      <a:pt x="720" y="3729"/>
                    </a:lnTo>
                    <a:lnTo>
                      <a:pt x="694" y="3917"/>
                    </a:lnTo>
                    <a:lnTo>
                      <a:pt x="678" y="4110"/>
                    </a:lnTo>
                    <a:lnTo>
                      <a:pt x="672" y="4306"/>
                    </a:lnTo>
                    <a:lnTo>
                      <a:pt x="676" y="4494"/>
                    </a:lnTo>
                    <a:lnTo>
                      <a:pt x="689" y="4679"/>
                    </a:lnTo>
                    <a:lnTo>
                      <a:pt x="712" y="4862"/>
                    </a:lnTo>
                    <a:lnTo>
                      <a:pt x="743" y="5042"/>
                    </a:lnTo>
                    <a:lnTo>
                      <a:pt x="784" y="5219"/>
                    </a:lnTo>
                    <a:lnTo>
                      <a:pt x="832" y="5392"/>
                    </a:lnTo>
                    <a:lnTo>
                      <a:pt x="889" y="5562"/>
                    </a:lnTo>
                    <a:lnTo>
                      <a:pt x="954" y="5727"/>
                    </a:lnTo>
                    <a:lnTo>
                      <a:pt x="1027" y="5890"/>
                    </a:lnTo>
                    <a:lnTo>
                      <a:pt x="1106" y="6047"/>
                    </a:lnTo>
                    <a:lnTo>
                      <a:pt x="1194" y="6201"/>
                    </a:lnTo>
                    <a:lnTo>
                      <a:pt x="1288" y="6350"/>
                    </a:lnTo>
                    <a:lnTo>
                      <a:pt x="1390" y="6493"/>
                    </a:lnTo>
                    <a:lnTo>
                      <a:pt x="1497" y="6631"/>
                    </a:lnTo>
                    <a:lnTo>
                      <a:pt x="1612" y="6764"/>
                    </a:lnTo>
                    <a:lnTo>
                      <a:pt x="1733" y="6891"/>
                    </a:lnTo>
                    <a:lnTo>
                      <a:pt x="1860" y="7013"/>
                    </a:lnTo>
                    <a:lnTo>
                      <a:pt x="1992" y="7128"/>
                    </a:lnTo>
                    <a:lnTo>
                      <a:pt x="2130" y="7236"/>
                    </a:lnTo>
                    <a:lnTo>
                      <a:pt x="2273" y="7338"/>
                    </a:lnTo>
                    <a:lnTo>
                      <a:pt x="2420" y="7433"/>
                    </a:lnTo>
                    <a:lnTo>
                      <a:pt x="2573" y="7521"/>
                    </a:lnTo>
                    <a:lnTo>
                      <a:pt x="2732" y="7601"/>
                    </a:lnTo>
                    <a:lnTo>
                      <a:pt x="2893" y="7675"/>
                    </a:lnTo>
                    <a:lnTo>
                      <a:pt x="3059" y="7740"/>
                    </a:lnTo>
                    <a:lnTo>
                      <a:pt x="3229" y="7798"/>
                    </a:lnTo>
                    <a:lnTo>
                      <a:pt x="3402" y="7847"/>
                    </a:lnTo>
                    <a:lnTo>
                      <a:pt x="3580" y="7887"/>
                    </a:lnTo>
                    <a:lnTo>
                      <a:pt x="3760" y="7918"/>
                    </a:lnTo>
                    <a:lnTo>
                      <a:pt x="3943" y="7941"/>
                    </a:lnTo>
                    <a:lnTo>
                      <a:pt x="4129" y="7954"/>
                    </a:lnTo>
                    <a:lnTo>
                      <a:pt x="4318" y="7957"/>
                    </a:lnTo>
                    <a:close/>
                    <a:moveTo>
                      <a:pt x="327" y="3095"/>
                    </a:moveTo>
                    <a:lnTo>
                      <a:pt x="327" y="3095"/>
                    </a:lnTo>
                    <a:lnTo>
                      <a:pt x="395" y="2932"/>
                    </a:lnTo>
                    <a:lnTo>
                      <a:pt x="468" y="2772"/>
                    </a:lnTo>
                    <a:lnTo>
                      <a:pt x="543" y="2616"/>
                    </a:lnTo>
                    <a:lnTo>
                      <a:pt x="622" y="2465"/>
                    </a:lnTo>
                    <a:lnTo>
                      <a:pt x="704" y="2318"/>
                    </a:lnTo>
                    <a:lnTo>
                      <a:pt x="790" y="2176"/>
                    </a:lnTo>
                    <a:lnTo>
                      <a:pt x="879" y="2038"/>
                    </a:lnTo>
                    <a:lnTo>
                      <a:pt x="971" y="1905"/>
                    </a:lnTo>
                    <a:lnTo>
                      <a:pt x="1068" y="1777"/>
                    </a:lnTo>
                    <a:lnTo>
                      <a:pt x="1168" y="1653"/>
                    </a:lnTo>
                    <a:lnTo>
                      <a:pt x="1271" y="1534"/>
                    </a:lnTo>
                    <a:lnTo>
                      <a:pt x="1378" y="1420"/>
                    </a:lnTo>
                    <a:lnTo>
                      <a:pt x="1488" y="1310"/>
                    </a:lnTo>
                    <a:lnTo>
                      <a:pt x="1601" y="1206"/>
                    </a:lnTo>
                    <a:lnTo>
                      <a:pt x="1719" y="1107"/>
                    </a:lnTo>
                    <a:lnTo>
                      <a:pt x="1840" y="1013"/>
                    </a:lnTo>
                    <a:lnTo>
                      <a:pt x="1965" y="924"/>
                    </a:lnTo>
                    <a:lnTo>
                      <a:pt x="2093" y="841"/>
                    </a:lnTo>
                    <a:lnTo>
                      <a:pt x="2225" y="762"/>
                    </a:lnTo>
                    <a:lnTo>
                      <a:pt x="2361" y="689"/>
                    </a:lnTo>
                    <a:lnTo>
                      <a:pt x="2500" y="622"/>
                    </a:lnTo>
                    <a:lnTo>
                      <a:pt x="2643" y="559"/>
                    </a:lnTo>
                    <a:lnTo>
                      <a:pt x="2789" y="502"/>
                    </a:lnTo>
                    <a:lnTo>
                      <a:pt x="2940" y="451"/>
                    </a:lnTo>
                    <a:lnTo>
                      <a:pt x="3094" y="406"/>
                    </a:lnTo>
                    <a:lnTo>
                      <a:pt x="3252" y="366"/>
                    </a:lnTo>
                    <a:lnTo>
                      <a:pt x="3414" y="332"/>
                    </a:lnTo>
                    <a:lnTo>
                      <a:pt x="3580" y="304"/>
                    </a:lnTo>
                    <a:lnTo>
                      <a:pt x="3749" y="281"/>
                    </a:lnTo>
                    <a:lnTo>
                      <a:pt x="3922" y="265"/>
                    </a:lnTo>
                    <a:lnTo>
                      <a:pt x="4100" y="255"/>
                    </a:lnTo>
                    <a:lnTo>
                      <a:pt x="4280" y="251"/>
                    </a:lnTo>
                    <a:lnTo>
                      <a:pt x="4466" y="253"/>
                    </a:lnTo>
                    <a:lnTo>
                      <a:pt x="4648" y="260"/>
                    </a:lnTo>
                    <a:lnTo>
                      <a:pt x="4827" y="276"/>
                    </a:lnTo>
                    <a:lnTo>
                      <a:pt x="5002" y="296"/>
                    </a:lnTo>
                    <a:lnTo>
                      <a:pt x="5172" y="323"/>
                    </a:lnTo>
                    <a:lnTo>
                      <a:pt x="5338" y="356"/>
                    </a:lnTo>
                    <a:lnTo>
                      <a:pt x="5501" y="395"/>
                    </a:lnTo>
                    <a:lnTo>
                      <a:pt x="5659" y="441"/>
                    </a:lnTo>
                    <a:lnTo>
                      <a:pt x="5814" y="490"/>
                    </a:lnTo>
                    <a:lnTo>
                      <a:pt x="5965" y="547"/>
                    </a:lnTo>
                    <a:lnTo>
                      <a:pt x="6112" y="610"/>
                    </a:lnTo>
                    <a:lnTo>
                      <a:pt x="6255" y="677"/>
                    </a:lnTo>
                    <a:lnTo>
                      <a:pt x="6394" y="751"/>
                    </a:lnTo>
                    <a:lnTo>
                      <a:pt x="6529" y="830"/>
                    </a:lnTo>
                    <a:lnTo>
                      <a:pt x="6660" y="914"/>
                    </a:lnTo>
                    <a:lnTo>
                      <a:pt x="6787" y="1004"/>
                    </a:lnTo>
                    <a:lnTo>
                      <a:pt x="6911" y="1100"/>
                    </a:lnTo>
                    <a:lnTo>
                      <a:pt x="7031" y="1200"/>
                    </a:lnTo>
                    <a:lnTo>
                      <a:pt x="7147" y="1306"/>
                    </a:lnTo>
                    <a:lnTo>
                      <a:pt x="7259" y="1417"/>
                    </a:lnTo>
                    <a:lnTo>
                      <a:pt x="7368" y="1533"/>
                    </a:lnTo>
                    <a:lnTo>
                      <a:pt x="7473" y="1653"/>
                    </a:lnTo>
                    <a:lnTo>
                      <a:pt x="7574" y="1779"/>
                    </a:lnTo>
                    <a:lnTo>
                      <a:pt x="7670" y="1910"/>
                    </a:lnTo>
                    <a:lnTo>
                      <a:pt x="7764" y="2045"/>
                    </a:lnTo>
                    <a:lnTo>
                      <a:pt x="7854" y="2185"/>
                    </a:lnTo>
                    <a:lnTo>
                      <a:pt x="7940" y="2330"/>
                    </a:lnTo>
                    <a:lnTo>
                      <a:pt x="8023" y="2479"/>
                    </a:lnTo>
                    <a:lnTo>
                      <a:pt x="8101" y="2633"/>
                    </a:lnTo>
                    <a:lnTo>
                      <a:pt x="8176" y="2792"/>
                    </a:lnTo>
                    <a:lnTo>
                      <a:pt x="8247" y="2954"/>
                    </a:lnTo>
                    <a:lnTo>
                      <a:pt x="8316" y="3121"/>
                    </a:lnTo>
                    <a:lnTo>
                      <a:pt x="8283" y="2997"/>
                    </a:lnTo>
                    <a:lnTo>
                      <a:pt x="8244" y="2872"/>
                    </a:lnTo>
                    <a:lnTo>
                      <a:pt x="8200" y="2745"/>
                    </a:lnTo>
                    <a:lnTo>
                      <a:pt x="8148" y="2618"/>
                    </a:lnTo>
                    <a:lnTo>
                      <a:pt x="8091" y="2491"/>
                    </a:lnTo>
                    <a:lnTo>
                      <a:pt x="8027" y="2363"/>
                    </a:lnTo>
                    <a:lnTo>
                      <a:pt x="7958" y="2238"/>
                    </a:lnTo>
                    <a:lnTo>
                      <a:pt x="7883" y="2112"/>
                    </a:lnTo>
                    <a:lnTo>
                      <a:pt x="7802" y="1986"/>
                    </a:lnTo>
                    <a:lnTo>
                      <a:pt x="7715" y="1863"/>
                    </a:lnTo>
                    <a:lnTo>
                      <a:pt x="7623" y="1741"/>
                    </a:lnTo>
                    <a:lnTo>
                      <a:pt x="7524" y="1622"/>
                    </a:lnTo>
                    <a:lnTo>
                      <a:pt x="7421" y="1503"/>
                    </a:lnTo>
                    <a:lnTo>
                      <a:pt x="7312" y="1389"/>
                    </a:lnTo>
                    <a:lnTo>
                      <a:pt x="7197" y="1277"/>
                    </a:lnTo>
                    <a:lnTo>
                      <a:pt x="7078" y="1168"/>
                    </a:lnTo>
                    <a:lnTo>
                      <a:pt x="6953" y="1064"/>
                    </a:lnTo>
                    <a:lnTo>
                      <a:pt x="6823" y="962"/>
                    </a:lnTo>
                    <a:lnTo>
                      <a:pt x="6689" y="866"/>
                    </a:lnTo>
                    <a:lnTo>
                      <a:pt x="6549" y="773"/>
                    </a:lnTo>
                    <a:lnTo>
                      <a:pt x="6404" y="687"/>
                    </a:lnTo>
                    <a:lnTo>
                      <a:pt x="6255" y="604"/>
                    </a:lnTo>
                    <a:lnTo>
                      <a:pt x="6101" y="527"/>
                    </a:lnTo>
                    <a:lnTo>
                      <a:pt x="5941" y="457"/>
                    </a:lnTo>
                    <a:lnTo>
                      <a:pt x="5779" y="392"/>
                    </a:lnTo>
                    <a:lnTo>
                      <a:pt x="5610" y="334"/>
                    </a:lnTo>
                    <a:lnTo>
                      <a:pt x="5438" y="282"/>
                    </a:lnTo>
                    <a:lnTo>
                      <a:pt x="5261" y="239"/>
                    </a:lnTo>
                    <a:lnTo>
                      <a:pt x="5080" y="202"/>
                    </a:lnTo>
                    <a:lnTo>
                      <a:pt x="4896" y="173"/>
                    </a:lnTo>
                    <a:lnTo>
                      <a:pt x="4706" y="152"/>
                    </a:lnTo>
                    <a:lnTo>
                      <a:pt x="4513" y="139"/>
                    </a:lnTo>
                    <a:lnTo>
                      <a:pt x="4300" y="135"/>
                    </a:lnTo>
                    <a:lnTo>
                      <a:pt x="4091" y="141"/>
                    </a:lnTo>
                    <a:lnTo>
                      <a:pt x="3887" y="156"/>
                    </a:lnTo>
                    <a:lnTo>
                      <a:pt x="3687" y="180"/>
                    </a:lnTo>
                    <a:lnTo>
                      <a:pt x="3493" y="214"/>
                    </a:lnTo>
                    <a:lnTo>
                      <a:pt x="3303" y="256"/>
                    </a:lnTo>
                    <a:lnTo>
                      <a:pt x="3119" y="306"/>
                    </a:lnTo>
                    <a:lnTo>
                      <a:pt x="2939" y="364"/>
                    </a:lnTo>
                    <a:lnTo>
                      <a:pt x="2764" y="429"/>
                    </a:lnTo>
                    <a:lnTo>
                      <a:pt x="2595" y="500"/>
                    </a:lnTo>
                    <a:lnTo>
                      <a:pt x="2431" y="579"/>
                    </a:lnTo>
                    <a:lnTo>
                      <a:pt x="2272" y="664"/>
                    </a:lnTo>
                    <a:lnTo>
                      <a:pt x="2119" y="754"/>
                    </a:lnTo>
                    <a:lnTo>
                      <a:pt x="1971" y="850"/>
                    </a:lnTo>
                    <a:lnTo>
                      <a:pt x="1828" y="951"/>
                    </a:lnTo>
                    <a:lnTo>
                      <a:pt x="1692" y="1058"/>
                    </a:lnTo>
                    <a:lnTo>
                      <a:pt x="1560" y="1168"/>
                    </a:lnTo>
                    <a:lnTo>
                      <a:pt x="1436" y="1282"/>
                    </a:lnTo>
                    <a:lnTo>
                      <a:pt x="1316" y="1400"/>
                    </a:lnTo>
                    <a:lnTo>
                      <a:pt x="1202" y="1522"/>
                    </a:lnTo>
                    <a:lnTo>
                      <a:pt x="1095" y="1645"/>
                    </a:lnTo>
                    <a:lnTo>
                      <a:pt x="993" y="1772"/>
                    </a:lnTo>
                    <a:lnTo>
                      <a:pt x="898" y="1901"/>
                    </a:lnTo>
                    <a:lnTo>
                      <a:pt x="809" y="2031"/>
                    </a:lnTo>
                    <a:lnTo>
                      <a:pt x="726" y="2164"/>
                    </a:lnTo>
                    <a:lnTo>
                      <a:pt x="649" y="2296"/>
                    </a:lnTo>
                    <a:lnTo>
                      <a:pt x="579" y="2431"/>
                    </a:lnTo>
                    <a:lnTo>
                      <a:pt x="516" y="2564"/>
                    </a:lnTo>
                    <a:lnTo>
                      <a:pt x="458" y="2698"/>
                    </a:lnTo>
                    <a:lnTo>
                      <a:pt x="407" y="2832"/>
                    </a:lnTo>
                    <a:lnTo>
                      <a:pt x="364" y="2964"/>
                    </a:lnTo>
                    <a:lnTo>
                      <a:pt x="327" y="309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 21">
                <a:extLst>
                  <a:ext uri="{FF2B5EF4-FFF2-40B4-BE49-F238E27FC236}">
                    <a16:creationId xmlns:a16="http://schemas.microsoft.com/office/drawing/2014/main" id="{2E7C47F0-759F-4E82-B2C9-E69C12D94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2963" y="2184400"/>
                <a:ext cx="2536825" cy="947737"/>
              </a:xfrm>
              <a:custGeom>
                <a:avLst/>
                <a:gdLst>
                  <a:gd name="T0" fmla="*/ 80 w 7989"/>
                  <a:gd name="T1" fmla="*/ 2697 h 2986"/>
                  <a:gd name="T2" fmla="*/ 252 w 7989"/>
                  <a:gd name="T3" fmla="*/ 2296 h 2986"/>
                  <a:gd name="T4" fmla="*/ 482 w 7989"/>
                  <a:gd name="T5" fmla="*/ 1896 h 2986"/>
                  <a:gd name="T6" fmla="*/ 768 w 7989"/>
                  <a:gd name="T7" fmla="*/ 1510 h 2986"/>
                  <a:gd name="T8" fmla="*/ 1109 w 7989"/>
                  <a:gd name="T9" fmla="*/ 1147 h 2986"/>
                  <a:gd name="T10" fmla="*/ 1501 w 7989"/>
                  <a:gd name="T11" fmla="*/ 816 h 2986"/>
                  <a:gd name="T12" fmla="*/ 1945 w 7989"/>
                  <a:gd name="T13" fmla="*/ 529 h 2986"/>
                  <a:gd name="T14" fmla="*/ 2437 w 7989"/>
                  <a:gd name="T15" fmla="*/ 294 h 2986"/>
                  <a:gd name="T16" fmla="*/ 2976 w 7989"/>
                  <a:gd name="T17" fmla="*/ 121 h 2986"/>
                  <a:gd name="T18" fmla="*/ 3560 w 7989"/>
                  <a:gd name="T19" fmla="*/ 21 h 2986"/>
                  <a:gd name="T20" fmla="*/ 4186 w 7989"/>
                  <a:gd name="T21" fmla="*/ 4 h 2986"/>
                  <a:gd name="T22" fmla="*/ 4753 w 7989"/>
                  <a:gd name="T23" fmla="*/ 67 h 2986"/>
                  <a:gd name="T24" fmla="*/ 5283 w 7989"/>
                  <a:gd name="T25" fmla="*/ 199 h 2986"/>
                  <a:gd name="T26" fmla="*/ 5774 w 7989"/>
                  <a:gd name="T27" fmla="*/ 392 h 2986"/>
                  <a:gd name="T28" fmla="*/ 6222 w 7989"/>
                  <a:gd name="T29" fmla="*/ 638 h 2986"/>
                  <a:gd name="T30" fmla="*/ 6626 w 7989"/>
                  <a:gd name="T31" fmla="*/ 929 h 2986"/>
                  <a:gd name="T32" fmla="*/ 6985 w 7989"/>
                  <a:gd name="T33" fmla="*/ 1254 h 2986"/>
                  <a:gd name="T34" fmla="*/ 7296 w 7989"/>
                  <a:gd name="T35" fmla="*/ 1606 h 2986"/>
                  <a:gd name="T36" fmla="*/ 7556 w 7989"/>
                  <a:gd name="T37" fmla="*/ 1977 h 2986"/>
                  <a:gd name="T38" fmla="*/ 7764 w 7989"/>
                  <a:gd name="T39" fmla="*/ 2356 h 2986"/>
                  <a:gd name="T40" fmla="*/ 7917 w 7989"/>
                  <a:gd name="T41" fmla="*/ 2737 h 2986"/>
                  <a:gd name="T42" fmla="*/ 7920 w 7989"/>
                  <a:gd name="T43" fmla="*/ 2819 h 2986"/>
                  <a:gd name="T44" fmla="*/ 7696 w 7989"/>
                  <a:gd name="T45" fmla="*/ 2344 h 2986"/>
                  <a:gd name="T46" fmla="*/ 7437 w 7989"/>
                  <a:gd name="T47" fmla="*/ 1910 h 2986"/>
                  <a:gd name="T48" fmla="*/ 7146 w 7989"/>
                  <a:gd name="T49" fmla="*/ 1518 h 2986"/>
                  <a:gd name="T50" fmla="*/ 6820 w 7989"/>
                  <a:gd name="T51" fmla="*/ 1171 h 2986"/>
                  <a:gd name="T52" fmla="*/ 6460 w 7989"/>
                  <a:gd name="T53" fmla="*/ 869 h 2986"/>
                  <a:gd name="T54" fmla="*/ 6067 w 7989"/>
                  <a:gd name="T55" fmla="*/ 616 h 2986"/>
                  <a:gd name="T56" fmla="*/ 5638 w 7989"/>
                  <a:gd name="T57" fmla="*/ 412 h 2986"/>
                  <a:gd name="T58" fmla="*/ 5174 w 7989"/>
                  <a:gd name="T59" fmla="*/ 260 h 2986"/>
                  <a:gd name="T60" fmla="*/ 4675 w 7989"/>
                  <a:gd name="T61" fmla="*/ 161 h 2986"/>
                  <a:gd name="T62" fmla="*/ 4139 w 7989"/>
                  <a:gd name="T63" fmla="*/ 118 h 2986"/>
                  <a:gd name="T64" fmla="*/ 3595 w 7989"/>
                  <a:gd name="T65" fmla="*/ 130 h 2986"/>
                  <a:gd name="T66" fmla="*/ 3087 w 7989"/>
                  <a:gd name="T67" fmla="*/ 197 h 2986"/>
                  <a:gd name="T68" fmla="*/ 2613 w 7989"/>
                  <a:gd name="T69" fmla="*/ 316 h 2986"/>
                  <a:gd name="T70" fmla="*/ 2173 w 7989"/>
                  <a:gd name="T71" fmla="*/ 487 h 2986"/>
                  <a:gd name="T72" fmla="*/ 1766 w 7989"/>
                  <a:gd name="T73" fmla="*/ 706 h 2986"/>
                  <a:gd name="T74" fmla="*/ 1392 w 7989"/>
                  <a:gd name="T75" fmla="*/ 972 h 2986"/>
                  <a:gd name="T76" fmla="*/ 1051 w 7989"/>
                  <a:gd name="T77" fmla="*/ 1285 h 2986"/>
                  <a:gd name="T78" fmla="*/ 741 w 7989"/>
                  <a:gd name="T79" fmla="*/ 1642 h 2986"/>
                  <a:gd name="T80" fmla="*/ 463 w 7989"/>
                  <a:gd name="T81" fmla="*/ 2041 h 2986"/>
                  <a:gd name="T82" fmla="*/ 216 w 7989"/>
                  <a:gd name="T83" fmla="*/ 2481 h 2986"/>
                  <a:gd name="T84" fmla="*/ 0 w 7989"/>
                  <a:gd name="T85" fmla="*/ 2960 h 2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989" h="2986">
                    <a:moveTo>
                      <a:pt x="0" y="2960"/>
                    </a:moveTo>
                    <a:lnTo>
                      <a:pt x="37" y="2829"/>
                    </a:lnTo>
                    <a:lnTo>
                      <a:pt x="80" y="2697"/>
                    </a:lnTo>
                    <a:lnTo>
                      <a:pt x="131" y="2563"/>
                    </a:lnTo>
                    <a:lnTo>
                      <a:pt x="189" y="2429"/>
                    </a:lnTo>
                    <a:lnTo>
                      <a:pt x="252" y="2296"/>
                    </a:lnTo>
                    <a:lnTo>
                      <a:pt x="322" y="2161"/>
                    </a:lnTo>
                    <a:lnTo>
                      <a:pt x="399" y="2029"/>
                    </a:lnTo>
                    <a:lnTo>
                      <a:pt x="482" y="1896"/>
                    </a:lnTo>
                    <a:lnTo>
                      <a:pt x="571" y="1766"/>
                    </a:lnTo>
                    <a:lnTo>
                      <a:pt x="666" y="1637"/>
                    </a:lnTo>
                    <a:lnTo>
                      <a:pt x="768" y="1510"/>
                    </a:lnTo>
                    <a:lnTo>
                      <a:pt x="875" y="1387"/>
                    </a:lnTo>
                    <a:lnTo>
                      <a:pt x="989" y="1265"/>
                    </a:lnTo>
                    <a:lnTo>
                      <a:pt x="1109" y="1147"/>
                    </a:lnTo>
                    <a:lnTo>
                      <a:pt x="1233" y="1033"/>
                    </a:lnTo>
                    <a:lnTo>
                      <a:pt x="1365" y="923"/>
                    </a:lnTo>
                    <a:lnTo>
                      <a:pt x="1501" y="816"/>
                    </a:lnTo>
                    <a:lnTo>
                      <a:pt x="1644" y="715"/>
                    </a:lnTo>
                    <a:lnTo>
                      <a:pt x="1792" y="619"/>
                    </a:lnTo>
                    <a:lnTo>
                      <a:pt x="1945" y="529"/>
                    </a:lnTo>
                    <a:lnTo>
                      <a:pt x="2104" y="444"/>
                    </a:lnTo>
                    <a:lnTo>
                      <a:pt x="2268" y="365"/>
                    </a:lnTo>
                    <a:lnTo>
                      <a:pt x="2437" y="294"/>
                    </a:lnTo>
                    <a:lnTo>
                      <a:pt x="2612" y="229"/>
                    </a:lnTo>
                    <a:lnTo>
                      <a:pt x="2792" y="171"/>
                    </a:lnTo>
                    <a:lnTo>
                      <a:pt x="2976" y="121"/>
                    </a:lnTo>
                    <a:lnTo>
                      <a:pt x="3166" y="79"/>
                    </a:lnTo>
                    <a:lnTo>
                      <a:pt x="3360" y="45"/>
                    </a:lnTo>
                    <a:lnTo>
                      <a:pt x="3560" y="21"/>
                    </a:lnTo>
                    <a:lnTo>
                      <a:pt x="3764" y="6"/>
                    </a:lnTo>
                    <a:lnTo>
                      <a:pt x="3973" y="0"/>
                    </a:lnTo>
                    <a:lnTo>
                      <a:pt x="4186" y="4"/>
                    </a:lnTo>
                    <a:lnTo>
                      <a:pt x="4379" y="17"/>
                    </a:lnTo>
                    <a:lnTo>
                      <a:pt x="4569" y="38"/>
                    </a:lnTo>
                    <a:lnTo>
                      <a:pt x="4753" y="67"/>
                    </a:lnTo>
                    <a:lnTo>
                      <a:pt x="4934" y="104"/>
                    </a:lnTo>
                    <a:lnTo>
                      <a:pt x="5111" y="147"/>
                    </a:lnTo>
                    <a:lnTo>
                      <a:pt x="5283" y="199"/>
                    </a:lnTo>
                    <a:lnTo>
                      <a:pt x="5452" y="257"/>
                    </a:lnTo>
                    <a:lnTo>
                      <a:pt x="5614" y="322"/>
                    </a:lnTo>
                    <a:lnTo>
                      <a:pt x="5774" y="392"/>
                    </a:lnTo>
                    <a:lnTo>
                      <a:pt x="5928" y="469"/>
                    </a:lnTo>
                    <a:lnTo>
                      <a:pt x="6077" y="552"/>
                    </a:lnTo>
                    <a:lnTo>
                      <a:pt x="6222" y="638"/>
                    </a:lnTo>
                    <a:lnTo>
                      <a:pt x="6362" y="731"/>
                    </a:lnTo>
                    <a:lnTo>
                      <a:pt x="6496" y="827"/>
                    </a:lnTo>
                    <a:lnTo>
                      <a:pt x="6626" y="929"/>
                    </a:lnTo>
                    <a:lnTo>
                      <a:pt x="6751" y="1033"/>
                    </a:lnTo>
                    <a:lnTo>
                      <a:pt x="6870" y="1142"/>
                    </a:lnTo>
                    <a:lnTo>
                      <a:pt x="6985" y="1254"/>
                    </a:lnTo>
                    <a:lnTo>
                      <a:pt x="7094" y="1368"/>
                    </a:lnTo>
                    <a:lnTo>
                      <a:pt x="7197" y="1487"/>
                    </a:lnTo>
                    <a:lnTo>
                      <a:pt x="7296" y="1606"/>
                    </a:lnTo>
                    <a:lnTo>
                      <a:pt x="7388" y="1728"/>
                    </a:lnTo>
                    <a:lnTo>
                      <a:pt x="7475" y="1851"/>
                    </a:lnTo>
                    <a:lnTo>
                      <a:pt x="7556" y="1977"/>
                    </a:lnTo>
                    <a:lnTo>
                      <a:pt x="7631" y="2103"/>
                    </a:lnTo>
                    <a:lnTo>
                      <a:pt x="7700" y="2228"/>
                    </a:lnTo>
                    <a:lnTo>
                      <a:pt x="7764" y="2356"/>
                    </a:lnTo>
                    <a:lnTo>
                      <a:pt x="7821" y="2483"/>
                    </a:lnTo>
                    <a:lnTo>
                      <a:pt x="7873" y="2610"/>
                    </a:lnTo>
                    <a:lnTo>
                      <a:pt x="7917" y="2737"/>
                    </a:lnTo>
                    <a:lnTo>
                      <a:pt x="7956" y="2862"/>
                    </a:lnTo>
                    <a:lnTo>
                      <a:pt x="7989" y="2986"/>
                    </a:lnTo>
                    <a:lnTo>
                      <a:pt x="7920" y="2819"/>
                    </a:lnTo>
                    <a:lnTo>
                      <a:pt x="7849" y="2657"/>
                    </a:lnTo>
                    <a:lnTo>
                      <a:pt x="7774" y="2498"/>
                    </a:lnTo>
                    <a:lnTo>
                      <a:pt x="7696" y="2344"/>
                    </a:lnTo>
                    <a:lnTo>
                      <a:pt x="7613" y="2195"/>
                    </a:lnTo>
                    <a:lnTo>
                      <a:pt x="7527" y="2050"/>
                    </a:lnTo>
                    <a:lnTo>
                      <a:pt x="7437" y="1910"/>
                    </a:lnTo>
                    <a:lnTo>
                      <a:pt x="7343" y="1775"/>
                    </a:lnTo>
                    <a:lnTo>
                      <a:pt x="7247" y="1644"/>
                    </a:lnTo>
                    <a:lnTo>
                      <a:pt x="7146" y="1518"/>
                    </a:lnTo>
                    <a:lnTo>
                      <a:pt x="7041" y="1398"/>
                    </a:lnTo>
                    <a:lnTo>
                      <a:pt x="6932" y="1282"/>
                    </a:lnTo>
                    <a:lnTo>
                      <a:pt x="6820" y="1171"/>
                    </a:lnTo>
                    <a:lnTo>
                      <a:pt x="6704" y="1065"/>
                    </a:lnTo>
                    <a:lnTo>
                      <a:pt x="6584" y="965"/>
                    </a:lnTo>
                    <a:lnTo>
                      <a:pt x="6460" y="869"/>
                    </a:lnTo>
                    <a:lnTo>
                      <a:pt x="6333" y="779"/>
                    </a:lnTo>
                    <a:lnTo>
                      <a:pt x="6202" y="695"/>
                    </a:lnTo>
                    <a:lnTo>
                      <a:pt x="6067" y="616"/>
                    </a:lnTo>
                    <a:lnTo>
                      <a:pt x="5928" y="542"/>
                    </a:lnTo>
                    <a:lnTo>
                      <a:pt x="5785" y="475"/>
                    </a:lnTo>
                    <a:lnTo>
                      <a:pt x="5638" y="412"/>
                    </a:lnTo>
                    <a:lnTo>
                      <a:pt x="5487" y="355"/>
                    </a:lnTo>
                    <a:lnTo>
                      <a:pt x="5332" y="306"/>
                    </a:lnTo>
                    <a:lnTo>
                      <a:pt x="5174" y="260"/>
                    </a:lnTo>
                    <a:lnTo>
                      <a:pt x="5011" y="221"/>
                    </a:lnTo>
                    <a:lnTo>
                      <a:pt x="4845" y="188"/>
                    </a:lnTo>
                    <a:lnTo>
                      <a:pt x="4675" y="161"/>
                    </a:lnTo>
                    <a:lnTo>
                      <a:pt x="4500" y="141"/>
                    </a:lnTo>
                    <a:lnTo>
                      <a:pt x="4321" y="125"/>
                    </a:lnTo>
                    <a:lnTo>
                      <a:pt x="4139" y="118"/>
                    </a:lnTo>
                    <a:lnTo>
                      <a:pt x="3953" y="116"/>
                    </a:lnTo>
                    <a:lnTo>
                      <a:pt x="3773" y="120"/>
                    </a:lnTo>
                    <a:lnTo>
                      <a:pt x="3595" y="130"/>
                    </a:lnTo>
                    <a:lnTo>
                      <a:pt x="3422" y="146"/>
                    </a:lnTo>
                    <a:lnTo>
                      <a:pt x="3253" y="169"/>
                    </a:lnTo>
                    <a:lnTo>
                      <a:pt x="3087" y="197"/>
                    </a:lnTo>
                    <a:lnTo>
                      <a:pt x="2925" y="231"/>
                    </a:lnTo>
                    <a:lnTo>
                      <a:pt x="2767" y="271"/>
                    </a:lnTo>
                    <a:lnTo>
                      <a:pt x="2613" y="316"/>
                    </a:lnTo>
                    <a:lnTo>
                      <a:pt x="2462" y="367"/>
                    </a:lnTo>
                    <a:lnTo>
                      <a:pt x="2316" y="424"/>
                    </a:lnTo>
                    <a:lnTo>
                      <a:pt x="2173" y="487"/>
                    </a:lnTo>
                    <a:lnTo>
                      <a:pt x="2034" y="554"/>
                    </a:lnTo>
                    <a:lnTo>
                      <a:pt x="1898" y="627"/>
                    </a:lnTo>
                    <a:lnTo>
                      <a:pt x="1766" y="706"/>
                    </a:lnTo>
                    <a:lnTo>
                      <a:pt x="1638" y="789"/>
                    </a:lnTo>
                    <a:lnTo>
                      <a:pt x="1513" y="878"/>
                    </a:lnTo>
                    <a:lnTo>
                      <a:pt x="1392" y="972"/>
                    </a:lnTo>
                    <a:lnTo>
                      <a:pt x="1274" y="1071"/>
                    </a:lnTo>
                    <a:lnTo>
                      <a:pt x="1161" y="1175"/>
                    </a:lnTo>
                    <a:lnTo>
                      <a:pt x="1051" y="1285"/>
                    </a:lnTo>
                    <a:lnTo>
                      <a:pt x="944" y="1399"/>
                    </a:lnTo>
                    <a:lnTo>
                      <a:pt x="841" y="1518"/>
                    </a:lnTo>
                    <a:lnTo>
                      <a:pt x="741" y="1642"/>
                    </a:lnTo>
                    <a:lnTo>
                      <a:pt x="644" y="1770"/>
                    </a:lnTo>
                    <a:lnTo>
                      <a:pt x="552" y="1903"/>
                    </a:lnTo>
                    <a:lnTo>
                      <a:pt x="463" y="2041"/>
                    </a:lnTo>
                    <a:lnTo>
                      <a:pt x="377" y="2183"/>
                    </a:lnTo>
                    <a:lnTo>
                      <a:pt x="295" y="2330"/>
                    </a:lnTo>
                    <a:lnTo>
                      <a:pt x="216" y="2481"/>
                    </a:lnTo>
                    <a:lnTo>
                      <a:pt x="141" y="2637"/>
                    </a:lnTo>
                    <a:lnTo>
                      <a:pt x="68" y="2797"/>
                    </a:lnTo>
                    <a:lnTo>
                      <a:pt x="0" y="29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 22">
                <a:extLst>
                  <a:ext uri="{FF2B5EF4-FFF2-40B4-BE49-F238E27FC236}">
                    <a16:creationId xmlns:a16="http://schemas.microsoft.com/office/drawing/2014/main" id="{3A937719-543A-46E4-B6EF-D4F8E73D9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8375" y="3902075"/>
                <a:ext cx="2254250" cy="841375"/>
              </a:xfrm>
              <a:custGeom>
                <a:avLst/>
                <a:gdLst>
                  <a:gd name="T0" fmla="*/ 7062 w 7100"/>
                  <a:gd name="T1" fmla="*/ 355 h 2650"/>
                  <a:gd name="T2" fmla="*/ 7009 w 7100"/>
                  <a:gd name="T3" fmla="*/ 490 h 2650"/>
                  <a:gd name="T4" fmla="*/ 6897 w 7100"/>
                  <a:gd name="T5" fmla="*/ 718 h 2650"/>
                  <a:gd name="T6" fmla="*/ 6744 w 7100"/>
                  <a:gd name="T7" fmla="*/ 963 h 2650"/>
                  <a:gd name="T8" fmla="*/ 6571 w 7100"/>
                  <a:gd name="T9" fmla="*/ 1195 h 2650"/>
                  <a:gd name="T10" fmla="*/ 6358 w 7100"/>
                  <a:gd name="T11" fmla="*/ 1446 h 2650"/>
                  <a:gd name="T12" fmla="*/ 6121 w 7100"/>
                  <a:gd name="T13" fmla="*/ 1683 h 2650"/>
                  <a:gd name="T14" fmla="*/ 5868 w 7100"/>
                  <a:gd name="T15" fmla="*/ 1896 h 2650"/>
                  <a:gd name="T16" fmla="*/ 5600 w 7100"/>
                  <a:gd name="T17" fmla="*/ 2084 h 2650"/>
                  <a:gd name="T18" fmla="*/ 5317 w 7100"/>
                  <a:gd name="T19" fmla="*/ 2244 h 2650"/>
                  <a:gd name="T20" fmla="*/ 5018 w 7100"/>
                  <a:gd name="T21" fmla="*/ 2380 h 2650"/>
                  <a:gd name="T22" fmla="*/ 4704 w 7100"/>
                  <a:gd name="T23" fmla="*/ 2487 h 2650"/>
                  <a:gd name="T24" fmla="*/ 4374 w 7100"/>
                  <a:gd name="T25" fmla="*/ 2567 h 2650"/>
                  <a:gd name="T26" fmla="*/ 3929 w 7100"/>
                  <a:gd name="T27" fmla="*/ 2631 h 2650"/>
                  <a:gd name="T28" fmla="*/ 3461 w 7100"/>
                  <a:gd name="T29" fmla="*/ 2649 h 2650"/>
                  <a:gd name="T30" fmla="*/ 3011 w 7100"/>
                  <a:gd name="T31" fmla="*/ 2611 h 2650"/>
                  <a:gd name="T32" fmla="*/ 2576 w 7100"/>
                  <a:gd name="T33" fmla="*/ 2519 h 2650"/>
                  <a:gd name="T34" fmla="*/ 2158 w 7100"/>
                  <a:gd name="T35" fmla="*/ 2374 h 2650"/>
                  <a:gd name="T36" fmla="*/ 1757 w 7100"/>
                  <a:gd name="T37" fmla="*/ 2176 h 2650"/>
                  <a:gd name="T38" fmla="*/ 1373 w 7100"/>
                  <a:gd name="T39" fmla="*/ 1923 h 2650"/>
                  <a:gd name="T40" fmla="*/ 1006 w 7100"/>
                  <a:gd name="T41" fmla="*/ 1617 h 2650"/>
                  <a:gd name="T42" fmla="*/ 805 w 7100"/>
                  <a:gd name="T43" fmla="*/ 1417 h 2650"/>
                  <a:gd name="T44" fmla="*/ 665 w 7100"/>
                  <a:gd name="T45" fmla="*/ 1257 h 2650"/>
                  <a:gd name="T46" fmla="*/ 537 w 7100"/>
                  <a:gd name="T47" fmla="*/ 1090 h 2650"/>
                  <a:gd name="T48" fmla="*/ 418 w 7100"/>
                  <a:gd name="T49" fmla="*/ 916 h 2650"/>
                  <a:gd name="T50" fmla="*/ 310 w 7100"/>
                  <a:gd name="T51" fmla="*/ 735 h 2650"/>
                  <a:gd name="T52" fmla="*/ 212 w 7100"/>
                  <a:gd name="T53" fmla="*/ 549 h 2650"/>
                  <a:gd name="T54" fmla="*/ 123 w 7100"/>
                  <a:gd name="T55" fmla="*/ 357 h 2650"/>
                  <a:gd name="T56" fmla="*/ 42 w 7100"/>
                  <a:gd name="T57" fmla="*/ 160 h 2650"/>
                  <a:gd name="T58" fmla="*/ 4 w 7100"/>
                  <a:gd name="T59" fmla="*/ 48 h 2650"/>
                  <a:gd name="T60" fmla="*/ 4 w 7100"/>
                  <a:gd name="T61" fmla="*/ 8 h 2650"/>
                  <a:gd name="T62" fmla="*/ 89 w 7100"/>
                  <a:gd name="T63" fmla="*/ 178 h 2650"/>
                  <a:gd name="T64" fmla="*/ 199 w 7100"/>
                  <a:gd name="T65" fmla="*/ 413 h 2650"/>
                  <a:gd name="T66" fmla="*/ 400 w 7100"/>
                  <a:gd name="T67" fmla="*/ 776 h 2650"/>
                  <a:gd name="T68" fmla="*/ 656 w 7100"/>
                  <a:gd name="T69" fmla="*/ 1146 h 2650"/>
                  <a:gd name="T70" fmla="*/ 943 w 7100"/>
                  <a:gd name="T71" fmla="*/ 1475 h 2650"/>
                  <a:gd name="T72" fmla="*/ 1262 w 7100"/>
                  <a:gd name="T73" fmla="*/ 1762 h 2650"/>
                  <a:gd name="T74" fmla="*/ 1612 w 7100"/>
                  <a:gd name="T75" fmla="*/ 2005 h 2650"/>
                  <a:gd name="T76" fmla="*/ 1993 w 7100"/>
                  <a:gd name="T77" fmla="*/ 2205 h 2650"/>
                  <a:gd name="T78" fmla="*/ 2406 w 7100"/>
                  <a:gd name="T79" fmla="*/ 2360 h 2650"/>
                  <a:gd name="T80" fmla="*/ 2848 w 7100"/>
                  <a:gd name="T81" fmla="*/ 2470 h 2650"/>
                  <a:gd name="T82" fmla="*/ 3395 w 7100"/>
                  <a:gd name="T83" fmla="*/ 2538 h 2650"/>
                  <a:gd name="T84" fmla="*/ 3944 w 7100"/>
                  <a:gd name="T85" fmla="*/ 2538 h 2650"/>
                  <a:gd name="T86" fmla="*/ 4463 w 7100"/>
                  <a:gd name="T87" fmla="*/ 2463 h 2650"/>
                  <a:gd name="T88" fmla="*/ 4954 w 7100"/>
                  <a:gd name="T89" fmla="*/ 2317 h 2650"/>
                  <a:gd name="T90" fmla="*/ 5415 w 7100"/>
                  <a:gd name="T91" fmla="*/ 2099 h 2650"/>
                  <a:gd name="T92" fmla="*/ 5846 w 7100"/>
                  <a:gd name="T93" fmla="*/ 1809 h 2650"/>
                  <a:gd name="T94" fmla="*/ 6248 w 7100"/>
                  <a:gd name="T95" fmla="*/ 1451 h 2650"/>
                  <a:gd name="T96" fmla="*/ 6619 w 7100"/>
                  <a:gd name="T97" fmla="*/ 1025 h 2650"/>
                  <a:gd name="T98" fmla="*/ 6788 w 7100"/>
                  <a:gd name="T99" fmla="*/ 790 h 2650"/>
                  <a:gd name="T100" fmla="*/ 6958 w 7100"/>
                  <a:gd name="T101" fmla="*/ 502 h 2650"/>
                  <a:gd name="T102" fmla="*/ 7097 w 7100"/>
                  <a:gd name="T103" fmla="*/ 250 h 2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100" h="2650">
                    <a:moveTo>
                      <a:pt x="7097" y="250"/>
                    </a:moveTo>
                    <a:lnTo>
                      <a:pt x="7086" y="284"/>
                    </a:lnTo>
                    <a:lnTo>
                      <a:pt x="7074" y="320"/>
                    </a:lnTo>
                    <a:lnTo>
                      <a:pt x="7062" y="355"/>
                    </a:lnTo>
                    <a:lnTo>
                      <a:pt x="7050" y="388"/>
                    </a:lnTo>
                    <a:lnTo>
                      <a:pt x="7037" y="423"/>
                    </a:lnTo>
                    <a:lnTo>
                      <a:pt x="7023" y="457"/>
                    </a:lnTo>
                    <a:lnTo>
                      <a:pt x="7009" y="490"/>
                    </a:lnTo>
                    <a:lnTo>
                      <a:pt x="6995" y="524"/>
                    </a:lnTo>
                    <a:lnTo>
                      <a:pt x="6963" y="589"/>
                    </a:lnTo>
                    <a:lnTo>
                      <a:pt x="6931" y="654"/>
                    </a:lnTo>
                    <a:lnTo>
                      <a:pt x="6897" y="718"/>
                    </a:lnTo>
                    <a:lnTo>
                      <a:pt x="6862" y="780"/>
                    </a:lnTo>
                    <a:lnTo>
                      <a:pt x="6824" y="842"/>
                    </a:lnTo>
                    <a:lnTo>
                      <a:pt x="6785" y="902"/>
                    </a:lnTo>
                    <a:lnTo>
                      <a:pt x="6744" y="963"/>
                    </a:lnTo>
                    <a:lnTo>
                      <a:pt x="6702" y="1022"/>
                    </a:lnTo>
                    <a:lnTo>
                      <a:pt x="6660" y="1080"/>
                    </a:lnTo>
                    <a:lnTo>
                      <a:pt x="6616" y="1139"/>
                    </a:lnTo>
                    <a:lnTo>
                      <a:pt x="6571" y="1195"/>
                    </a:lnTo>
                    <a:lnTo>
                      <a:pt x="6525" y="1253"/>
                    </a:lnTo>
                    <a:lnTo>
                      <a:pt x="6471" y="1319"/>
                    </a:lnTo>
                    <a:lnTo>
                      <a:pt x="6415" y="1383"/>
                    </a:lnTo>
                    <a:lnTo>
                      <a:pt x="6358" y="1446"/>
                    </a:lnTo>
                    <a:lnTo>
                      <a:pt x="6300" y="1508"/>
                    </a:lnTo>
                    <a:lnTo>
                      <a:pt x="6241" y="1568"/>
                    </a:lnTo>
                    <a:lnTo>
                      <a:pt x="6181" y="1627"/>
                    </a:lnTo>
                    <a:lnTo>
                      <a:pt x="6121" y="1683"/>
                    </a:lnTo>
                    <a:lnTo>
                      <a:pt x="6059" y="1739"/>
                    </a:lnTo>
                    <a:lnTo>
                      <a:pt x="5996" y="1793"/>
                    </a:lnTo>
                    <a:lnTo>
                      <a:pt x="5932" y="1845"/>
                    </a:lnTo>
                    <a:lnTo>
                      <a:pt x="5868" y="1896"/>
                    </a:lnTo>
                    <a:lnTo>
                      <a:pt x="5803" y="1945"/>
                    </a:lnTo>
                    <a:lnTo>
                      <a:pt x="5736" y="1992"/>
                    </a:lnTo>
                    <a:lnTo>
                      <a:pt x="5668" y="2039"/>
                    </a:lnTo>
                    <a:lnTo>
                      <a:pt x="5600" y="2084"/>
                    </a:lnTo>
                    <a:lnTo>
                      <a:pt x="5531" y="2126"/>
                    </a:lnTo>
                    <a:lnTo>
                      <a:pt x="5460" y="2167"/>
                    </a:lnTo>
                    <a:lnTo>
                      <a:pt x="5389" y="2206"/>
                    </a:lnTo>
                    <a:lnTo>
                      <a:pt x="5317" y="2244"/>
                    </a:lnTo>
                    <a:lnTo>
                      <a:pt x="5243" y="2281"/>
                    </a:lnTo>
                    <a:lnTo>
                      <a:pt x="5169" y="2316"/>
                    </a:lnTo>
                    <a:lnTo>
                      <a:pt x="5095" y="2348"/>
                    </a:lnTo>
                    <a:lnTo>
                      <a:pt x="5018" y="2380"/>
                    </a:lnTo>
                    <a:lnTo>
                      <a:pt x="4941" y="2409"/>
                    </a:lnTo>
                    <a:lnTo>
                      <a:pt x="4862" y="2437"/>
                    </a:lnTo>
                    <a:lnTo>
                      <a:pt x="4784" y="2463"/>
                    </a:lnTo>
                    <a:lnTo>
                      <a:pt x="4704" y="2487"/>
                    </a:lnTo>
                    <a:lnTo>
                      <a:pt x="4623" y="2510"/>
                    </a:lnTo>
                    <a:lnTo>
                      <a:pt x="4541" y="2530"/>
                    </a:lnTo>
                    <a:lnTo>
                      <a:pt x="4458" y="2550"/>
                    </a:lnTo>
                    <a:lnTo>
                      <a:pt x="4374" y="2567"/>
                    </a:lnTo>
                    <a:lnTo>
                      <a:pt x="4290" y="2583"/>
                    </a:lnTo>
                    <a:lnTo>
                      <a:pt x="4168" y="2603"/>
                    </a:lnTo>
                    <a:lnTo>
                      <a:pt x="4048" y="2619"/>
                    </a:lnTo>
                    <a:lnTo>
                      <a:pt x="3929" y="2631"/>
                    </a:lnTo>
                    <a:lnTo>
                      <a:pt x="3810" y="2641"/>
                    </a:lnTo>
                    <a:lnTo>
                      <a:pt x="3693" y="2646"/>
                    </a:lnTo>
                    <a:lnTo>
                      <a:pt x="3577" y="2650"/>
                    </a:lnTo>
                    <a:lnTo>
                      <a:pt x="3461" y="2649"/>
                    </a:lnTo>
                    <a:lnTo>
                      <a:pt x="3347" y="2644"/>
                    </a:lnTo>
                    <a:lnTo>
                      <a:pt x="3234" y="2637"/>
                    </a:lnTo>
                    <a:lnTo>
                      <a:pt x="3122" y="2626"/>
                    </a:lnTo>
                    <a:lnTo>
                      <a:pt x="3011" y="2611"/>
                    </a:lnTo>
                    <a:lnTo>
                      <a:pt x="2900" y="2593"/>
                    </a:lnTo>
                    <a:lnTo>
                      <a:pt x="2792" y="2572"/>
                    </a:lnTo>
                    <a:lnTo>
                      <a:pt x="2683" y="2548"/>
                    </a:lnTo>
                    <a:lnTo>
                      <a:pt x="2576" y="2519"/>
                    </a:lnTo>
                    <a:lnTo>
                      <a:pt x="2471" y="2488"/>
                    </a:lnTo>
                    <a:lnTo>
                      <a:pt x="2366" y="2453"/>
                    </a:lnTo>
                    <a:lnTo>
                      <a:pt x="2261" y="2415"/>
                    </a:lnTo>
                    <a:lnTo>
                      <a:pt x="2158" y="2374"/>
                    </a:lnTo>
                    <a:lnTo>
                      <a:pt x="2056" y="2330"/>
                    </a:lnTo>
                    <a:lnTo>
                      <a:pt x="1955" y="2282"/>
                    </a:lnTo>
                    <a:lnTo>
                      <a:pt x="1856" y="2230"/>
                    </a:lnTo>
                    <a:lnTo>
                      <a:pt x="1757" y="2176"/>
                    </a:lnTo>
                    <a:lnTo>
                      <a:pt x="1659" y="2117"/>
                    </a:lnTo>
                    <a:lnTo>
                      <a:pt x="1563" y="2055"/>
                    </a:lnTo>
                    <a:lnTo>
                      <a:pt x="1467" y="1991"/>
                    </a:lnTo>
                    <a:lnTo>
                      <a:pt x="1373" y="1923"/>
                    </a:lnTo>
                    <a:lnTo>
                      <a:pt x="1280" y="1851"/>
                    </a:lnTo>
                    <a:lnTo>
                      <a:pt x="1188" y="1777"/>
                    </a:lnTo>
                    <a:lnTo>
                      <a:pt x="1096" y="1699"/>
                    </a:lnTo>
                    <a:lnTo>
                      <a:pt x="1006" y="1617"/>
                    </a:lnTo>
                    <a:lnTo>
                      <a:pt x="917" y="1531"/>
                    </a:lnTo>
                    <a:lnTo>
                      <a:pt x="878" y="1494"/>
                    </a:lnTo>
                    <a:lnTo>
                      <a:pt x="842" y="1456"/>
                    </a:lnTo>
                    <a:lnTo>
                      <a:pt x="805" y="1417"/>
                    </a:lnTo>
                    <a:lnTo>
                      <a:pt x="769" y="1377"/>
                    </a:lnTo>
                    <a:lnTo>
                      <a:pt x="733" y="1337"/>
                    </a:lnTo>
                    <a:lnTo>
                      <a:pt x="698" y="1297"/>
                    </a:lnTo>
                    <a:lnTo>
                      <a:pt x="665" y="1257"/>
                    </a:lnTo>
                    <a:lnTo>
                      <a:pt x="632" y="1216"/>
                    </a:lnTo>
                    <a:lnTo>
                      <a:pt x="600" y="1174"/>
                    </a:lnTo>
                    <a:lnTo>
                      <a:pt x="567" y="1132"/>
                    </a:lnTo>
                    <a:lnTo>
                      <a:pt x="537" y="1090"/>
                    </a:lnTo>
                    <a:lnTo>
                      <a:pt x="505" y="1047"/>
                    </a:lnTo>
                    <a:lnTo>
                      <a:pt x="476" y="1003"/>
                    </a:lnTo>
                    <a:lnTo>
                      <a:pt x="447" y="960"/>
                    </a:lnTo>
                    <a:lnTo>
                      <a:pt x="418" y="916"/>
                    </a:lnTo>
                    <a:lnTo>
                      <a:pt x="390" y="871"/>
                    </a:lnTo>
                    <a:lnTo>
                      <a:pt x="363" y="827"/>
                    </a:lnTo>
                    <a:lnTo>
                      <a:pt x="336" y="781"/>
                    </a:lnTo>
                    <a:lnTo>
                      <a:pt x="310" y="735"/>
                    </a:lnTo>
                    <a:lnTo>
                      <a:pt x="285" y="690"/>
                    </a:lnTo>
                    <a:lnTo>
                      <a:pt x="260" y="643"/>
                    </a:lnTo>
                    <a:lnTo>
                      <a:pt x="236" y="597"/>
                    </a:lnTo>
                    <a:lnTo>
                      <a:pt x="212" y="549"/>
                    </a:lnTo>
                    <a:lnTo>
                      <a:pt x="189" y="501"/>
                    </a:lnTo>
                    <a:lnTo>
                      <a:pt x="167" y="454"/>
                    </a:lnTo>
                    <a:lnTo>
                      <a:pt x="144" y="406"/>
                    </a:lnTo>
                    <a:lnTo>
                      <a:pt x="123" y="357"/>
                    </a:lnTo>
                    <a:lnTo>
                      <a:pt x="102" y="308"/>
                    </a:lnTo>
                    <a:lnTo>
                      <a:pt x="82" y="259"/>
                    </a:lnTo>
                    <a:lnTo>
                      <a:pt x="62" y="209"/>
                    </a:lnTo>
                    <a:lnTo>
                      <a:pt x="42" y="160"/>
                    </a:lnTo>
                    <a:lnTo>
                      <a:pt x="24" y="110"/>
                    </a:lnTo>
                    <a:lnTo>
                      <a:pt x="17" y="89"/>
                    </a:lnTo>
                    <a:lnTo>
                      <a:pt x="11" y="69"/>
                    </a:lnTo>
                    <a:lnTo>
                      <a:pt x="4" y="48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4"/>
                    </a:lnTo>
                    <a:lnTo>
                      <a:pt x="4" y="8"/>
                    </a:lnTo>
                    <a:lnTo>
                      <a:pt x="7" y="0"/>
                    </a:lnTo>
                    <a:lnTo>
                      <a:pt x="35" y="60"/>
                    </a:lnTo>
                    <a:lnTo>
                      <a:pt x="62" y="118"/>
                    </a:lnTo>
                    <a:lnTo>
                      <a:pt x="89" y="178"/>
                    </a:lnTo>
                    <a:lnTo>
                      <a:pt x="116" y="237"/>
                    </a:lnTo>
                    <a:lnTo>
                      <a:pt x="144" y="296"/>
                    </a:lnTo>
                    <a:lnTo>
                      <a:pt x="171" y="355"/>
                    </a:lnTo>
                    <a:lnTo>
                      <a:pt x="199" y="413"/>
                    </a:lnTo>
                    <a:lnTo>
                      <a:pt x="229" y="471"/>
                    </a:lnTo>
                    <a:lnTo>
                      <a:pt x="284" y="575"/>
                    </a:lnTo>
                    <a:lnTo>
                      <a:pt x="341" y="677"/>
                    </a:lnTo>
                    <a:lnTo>
                      <a:pt x="400" y="776"/>
                    </a:lnTo>
                    <a:lnTo>
                      <a:pt x="462" y="872"/>
                    </a:lnTo>
                    <a:lnTo>
                      <a:pt x="525" y="966"/>
                    </a:lnTo>
                    <a:lnTo>
                      <a:pt x="590" y="1058"/>
                    </a:lnTo>
                    <a:lnTo>
                      <a:pt x="656" y="1146"/>
                    </a:lnTo>
                    <a:lnTo>
                      <a:pt x="725" y="1232"/>
                    </a:lnTo>
                    <a:lnTo>
                      <a:pt x="796" y="1317"/>
                    </a:lnTo>
                    <a:lnTo>
                      <a:pt x="869" y="1397"/>
                    </a:lnTo>
                    <a:lnTo>
                      <a:pt x="943" y="1475"/>
                    </a:lnTo>
                    <a:lnTo>
                      <a:pt x="1020" y="1551"/>
                    </a:lnTo>
                    <a:lnTo>
                      <a:pt x="1099" y="1625"/>
                    </a:lnTo>
                    <a:lnTo>
                      <a:pt x="1180" y="1694"/>
                    </a:lnTo>
                    <a:lnTo>
                      <a:pt x="1262" y="1762"/>
                    </a:lnTo>
                    <a:lnTo>
                      <a:pt x="1347" y="1828"/>
                    </a:lnTo>
                    <a:lnTo>
                      <a:pt x="1434" y="1889"/>
                    </a:lnTo>
                    <a:lnTo>
                      <a:pt x="1522" y="1949"/>
                    </a:lnTo>
                    <a:lnTo>
                      <a:pt x="1612" y="2005"/>
                    </a:lnTo>
                    <a:lnTo>
                      <a:pt x="1705" y="2060"/>
                    </a:lnTo>
                    <a:lnTo>
                      <a:pt x="1799" y="2111"/>
                    </a:lnTo>
                    <a:lnTo>
                      <a:pt x="1895" y="2159"/>
                    </a:lnTo>
                    <a:lnTo>
                      <a:pt x="1993" y="2205"/>
                    </a:lnTo>
                    <a:lnTo>
                      <a:pt x="2093" y="2248"/>
                    </a:lnTo>
                    <a:lnTo>
                      <a:pt x="2195" y="2288"/>
                    </a:lnTo>
                    <a:lnTo>
                      <a:pt x="2299" y="2325"/>
                    </a:lnTo>
                    <a:lnTo>
                      <a:pt x="2406" y="2360"/>
                    </a:lnTo>
                    <a:lnTo>
                      <a:pt x="2513" y="2392"/>
                    </a:lnTo>
                    <a:lnTo>
                      <a:pt x="2623" y="2421"/>
                    </a:lnTo>
                    <a:lnTo>
                      <a:pt x="2734" y="2446"/>
                    </a:lnTo>
                    <a:lnTo>
                      <a:pt x="2848" y="2470"/>
                    </a:lnTo>
                    <a:lnTo>
                      <a:pt x="2964" y="2489"/>
                    </a:lnTo>
                    <a:lnTo>
                      <a:pt x="3110" y="2510"/>
                    </a:lnTo>
                    <a:lnTo>
                      <a:pt x="3253" y="2526"/>
                    </a:lnTo>
                    <a:lnTo>
                      <a:pt x="3395" y="2538"/>
                    </a:lnTo>
                    <a:lnTo>
                      <a:pt x="3535" y="2544"/>
                    </a:lnTo>
                    <a:lnTo>
                      <a:pt x="3673" y="2547"/>
                    </a:lnTo>
                    <a:lnTo>
                      <a:pt x="3809" y="2544"/>
                    </a:lnTo>
                    <a:lnTo>
                      <a:pt x="3944" y="2538"/>
                    </a:lnTo>
                    <a:lnTo>
                      <a:pt x="4076" y="2526"/>
                    </a:lnTo>
                    <a:lnTo>
                      <a:pt x="4207" y="2510"/>
                    </a:lnTo>
                    <a:lnTo>
                      <a:pt x="4336" y="2489"/>
                    </a:lnTo>
                    <a:lnTo>
                      <a:pt x="4463" y="2463"/>
                    </a:lnTo>
                    <a:lnTo>
                      <a:pt x="4589" y="2434"/>
                    </a:lnTo>
                    <a:lnTo>
                      <a:pt x="4713" y="2399"/>
                    </a:lnTo>
                    <a:lnTo>
                      <a:pt x="4834" y="2360"/>
                    </a:lnTo>
                    <a:lnTo>
                      <a:pt x="4954" y="2317"/>
                    </a:lnTo>
                    <a:lnTo>
                      <a:pt x="5072" y="2269"/>
                    </a:lnTo>
                    <a:lnTo>
                      <a:pt x="5188" y="2216"/>
                    </a:lnTo>
                    <a:lnTo>
                      <a:pt x="5302" y="2159"/>
                    </a:lnTo>
                    <a:lnTo>
                      <a:pt x="5415" y="2099"/>
                    </a:lnTo>
                    <a:lnTo>
                      <a:pt x="5525" y="2033"/>
                    </a:lnTo>
                    <a:lnTo>
                      <a:pt x="5634" y="1962"/>
                    </a:lnTo>
                    <a:lnTo>
                      <a:pt x="5741" y="1888"/>
                    </a:lnTo>
                    <a:lnTo>
                      <a:pt x="5846" y="1809"/>
                    </a:lnTo>
                    <a:lnTo>
                      <a:pt x="5949" y="1727"/>
                    </a:lnTo>
                    <a:lnTo>
                      <a:pt x="6050" y="1639"/>
                    </a:lnTo>
                    <a:lnTo>
                      <a:pt x="6150" y="1547"/>
                    </a:lnTo>
                    <a:lnTo>
                      <a:pt x="6248" y="1451"/>
                    </a:lnTo>
                    <a:lnTo>
                      <a:pt x="6343" y="1351"/>
                    </a:lnTo>
                    <a:lnTo>
                      <a:pt x="6436" y="1246"/>
                    </a:lnTo>
                    <a:lnTo>
                      <a:pt x="6529" y="1138"/>
                    </a:lnTo>
                    <a:lnTo>
                      <a:pt x="6619" y="1025"/>
                    </a:lnTo>
                    <a:lnTo>
                      <a:pt x="6706" y="908"/>
                    </a:lnTo>
                    <a:lnTo>
                      <a:pt x="6735" y="869"/>
                    </a:lnTo>
                    <a:lnTo>
                      <a:pt x="6762" y="830"/>
                    </a:lnTo>
                    <a:lnTo>
                      <a:pt x="6788" y="790"/>
                    </a:lnTo>
                    <a:lnTo>
                      <a:pt x="6813" y="750"/>
                    </a:lnTo>
                    <a:lnTo>
                      <a:pt x="6863" y="668"/>
                    </a:lnTo>
                    <a:lnTo>
                      <a:pt x="6910" y="586"/>
                    </a:lnTo>
                    <a:lnTo>
                      <a:pt x="6958" y="502"/>
                    </a:lnTo>
                    <a:lnTo>
                      <a:pt x="7005" y="419"/>
                    </a:lnTo>
                    <a:lnTo>
                      <a:pt x="7051" y="335"/>
                    </a:lnTo>
                    <a:lnTo>
                      <a:pt x="7100" y="253"/>
                    </a:lnTo>
                    <a:lnTo>
                      <a:pt x="7097" y="2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7" name="Freeform 94">
              <a:extLst>
                <a:ext uri="{FF2B5EF4-FFF2-40B4-BE49-F238E27FC236}">
                  <a16:creationId xmlns:a16="http://schemas.microsoft.com/office/drawing/2014/main" id="{A36ADB5C-C93F-4677-8141-117D136CAFF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250850" y="1757087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Freeform 94">
              <a:extLst>
                <a:ext uri="{FF2B5EF4-FFF2-40B4-BE49-F238E27FC236}">
                  <a16:creationId xmlns:a16="http://schemas.microsoft.com/office/drawing/2014/main" id="{C10C4F6E-0FCC-4223-9542-BB3AC4513026}"/>
                </a:ext>
              </a:extLst>
            </p:cNvPr>
            <p:cNvSpPr>
              <a:spLocks noChangeAspect="1"/>
            </p:cNvSpPr>
            <p:nvPr/>
          </p:nvSpPr>
          <p:spPr bwMode="auto">
            <a:xfrm rot="15045622">
              <a:off x="3370309" y="1798778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Freeform 94">
              <a:extLst>
                <a:ext uri="{FF2B5EF4-FFF2-40B4-BE49-F238E27FC236}">
                  <a16:creationId xmlns:a16="http://schemas.microsoft.com/office/drawing/2014/main" id="{AF92868B-33E6-4F91-AC77-B027D3E90F72}"/>
                </a:ext>
              </a:extLst>
            </p:cNvPr>
            <p:cNvSpPr>
              <a:spLocks noChangeAspect="1"/>
            </p:cNvSpPr>
            <p:nvPr/>
          </p:nvSpPr>
          <p:spPr bwMode="auto">
            <a:xfrm rot="7708283">
              <a:off x="4312618" y="3926255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Freeform 94">
              <a:extLst>
                <a:ext uri="{FF2B5EF4-FFF2-40B4-BE49-F238E27FC236}">
                  <a16:creationId xmlns:a16="http://schemas.microsoft.com/office/drawing/2014/main" id="{791AC6AE-7A8C-4B6F-9D72-5B8648DDC0B2}"/>
                </a:ext>
              </a:extLst>
            </p:cNvPr>
            <p:cNvSpPr>
              <a:spLocks noChangeAspect="1"/>
            </p:cNvSpPr>
            <p:nvPr/>
          </p:nvSpPr>
          <p:spPr bwMode="auto">
            <a:xfrm rot="2287531">
              <a:off x="5578729" y="2607165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Freeform 94">
              <a:extLst>
                <a:ext uri="{FF2B5EF4-FFF2-40B4-BE49-F238E27FC236}">
                  <a16:creationId xmlns:a16="http://schemas.microsoft.com/office/drawing/2014/main" id="{C5D80967-5833-4D6D-A630-26EB3C00CCD6}"/>
                </a:ext>
              </a:extLst>
            </p:cNvPr>
            <p:cNvSpPr>
              <a:spLocks noChangeAspect="1"/>
            </p:cNvSpPr>
            <p:nvPr/>
          </p:nvSpPr>
          <p:spPr bwMode="auto">
            <a:xfrm rot="13361544">
              <a:off x="3004606" y="2607165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Freeform 94">
              <a:extLst>
                <a:ext uri="{FF2B5EF4-FFF2-40B4-BE49-F238E27FC236}">
                  <a16:creationId xmlns:a16="http://schemas.microsoft.com/office/drawing/2014/main" id="{FDE16AD9-AAE5-4D9B-81DF-312B447BAFEF}"/>
                </a:ext>
              </a:extLst>
            </p:cNvPr>
            <p:cNvSpPr>
              <a:spLocks noChangeAspect="1"/>
            </p:cNvSpPr>
            <p:nvPr/>
          </p:nvSpPr>
          <p:spPr bwMode="auto">
            <a:xfrm rot="10953472">
              <a:off x="3345663" y="3469933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Freeform 94">
              <a:extLst>
                <a:ext uri="{FF2B5EF4-FFF2-40B4-BE49-F238E27FC236}">
                  <a16:creationId xmlns:a16="http://schemas.microsoft.com/office/drawing/2014/main" id="{D61D73E8-EC24-4AEB-B72F-28421F0A86FC}"/>
                </a:ext>
              </a:extLst>
            </p:cNvPr>
            <p:cNvSpPr>
              <a:spLocks noChangeAspect="1"/>
            </p:cNvSpPr>
            <p:nvPr/>
          </p:nvSpPr>
          <p:spPr bwMode="auto">
            <a:xfrm rot="4542900">
              <a:off x="5250850" y="3475241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79EA067D-71EA-44B0-958D-E8C8B5338F44}"/>
                </a:ext>
              </a:extLst>
            </p:cNvPr>
            <p:cNvSpPr/>
            <p:nvPr/>
          </p:nvSpPr>
          <p:spPr bwMode="auto">
            <a:xfrm>
              <a:off x="5920084" y="1159540"/>
              <a:ext cx="2642375" cy="105284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C591E2FA-BA2B-42D3-8772-34F2D5C9F7F9}"/>
                </a:ext>
              </a:extLst>
            </p:cNvPr>
            <p:cNvSpPr/>
            <p:nvPr/>
          </p:nvSpPr>
          <p:spPr bwMode="auto">
            <a:xfrm>
              <a:off x="2111168" y="4616965"/>
              <a:ext cx="4910912" cy="1579281"/>
            </a:xfrm>
            <a:prstGeom prst="roundRect">
              <a:avLst>
                <a:gd name="adj" fmla="val 11317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38FC96ED-50A3-494E-8A47-E7990E7B0E7C}"/>
                </a:ext>
              </a:extLst>
            </p:cNvPr>
            <p:cNvSpPr/>
            <p:nvPr/>
          </p:nvSpPr>
          <p:spPr bwMode="auto">
            <a:xfrm>
              <a:off x="569278" y="1159540"/>
              <a:ext cx="2642375" cy="1052847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CC87AC0C-5ACC-49CF-B7CB-C0C78BF80874}"/>
                </a:ext>
              </a:extLst>
            </p:cNvPr>
            <p:cNvSpPr/>
            <p:nvPr/>
          </p:nvSpPr>
          <p:spPr bwMode="auto">
            <a:xfrm>
              <a:off x="6237584" y="2312015"/>
              <a:ext cx="2642375" cy="105284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B4B7AB0C-1F51-46A7-A03C-AF3B97C1866D}"/>
                </a:ext>
              </a:extLst>
            </p:cNvPr>
            <p:cNvSpPr/>
            <p:nvPr/>
          </p:nvSpPr>
          <p:spPr bwMode="auto">
            <a:xfrm>
              <a:off x="264478" y="2312015"/>
              <a:ext cx="2642375" cy="1052847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6" name="Rectangle: Rounded Corners 135">
              <a:extLst>
                <a:ext uri="{FF2B5EF4-FFF2-40B4-BE49-F238E27FC236}">
                  <a16:creationId xmlns:a16="http://schemas.microsoft.com/office/drawing/2014/main" id="{A1DE431C-A327-41DE-A4FE-1F8BC1F8AC10}"/>
                </a:ext>
              </a:extLst>
            </p:cNvPr>
            <p:cNvSpPr/>
            <p:nvPr/>
          </p:nvSpPr>
          <p:spPr bwMode="auto">
            <a:xfrm>
              <a:off x="5920084" y="3464490"/>
              <a:ext cx="2642375" cy="105284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F01DCBD9-CDEF-4B13-BD5E-7A2901332D8C}"/>
                </a:ext>
              </a:extLst>
            </p:cNvPr>
            <p:cNvSpPr/>
            <p:nvPr/>
          </p:nvSpPr>
          <p:spPr bwMode="auto">
            <a:xfrm>
              <a:off x="569278" y="3464490"/>
              <a:ext cx="2642375" cy="105284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C129DFF0-DDCD-467A-B166-A6CB2DEA5D75}"/>
                </a:ext>
              </a:extLst>
            </p:cNvPr>
            <p:cNvSpPr/>
            <p:nvPr/>
          </p:nvSpPr>
          <p:spPr bwMode="auto">
            <a:xfrm>
              <a:off x="5968666" y="1221148"/>
              <a:ext cx="722290" cy="929630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184BDBFC-5C5F-4358-9510-85F86CAB6E06}"/>
                </a:ext>
              </a:extLst>
            </p:cNvPr>
            <p:cNvSpPr/>
            <p:nvPr/>
          </p:nvSpPr>
          <p:spPr bwMode="auto">
            <a:xfrm>
              <a:off x="6299790" y="2389050"/>
              <a:ext cx="722290" cy="929630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EE8DA438-2A9F-41F3-B444-FBEE3243C9EC}"/>
                </a:ext>
              </a:extLst>
            </p:cNvPr>
            <p:cNvSpPr/>
            <p:nvPr/>
          </p:nvSpPr>
          <p:spPr bwMode="auto">
            <a:xfrm>
              <a:off x="5968666" y="3531552"/>
              <a:ext cx="722290" cy="929630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B821FF74-5EB4-4CD7-8891-E146A42C852F}"/>
                </a:ext>
              </a:extLst>
            </p:cNvPr>
            <p:cNvSpPr/>
            <p:nvPr/>
          </p:nvSpPr>
          <p:spPr bwMode="auto">
            <a:xfrm>
              <a:off x="2423477" y="1221148"/>
              <a:ext cx="722290" cy="929630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1F62C37E-ABC6-40CF-BF1A-ECB668257CA6}"/>
                </a:ext>
              </a:extLst>
            </p:cNvPr>
            <p:cNvSpPr/>
            <p:nvPr/>
          </p:nvSpPr>
          <p:spPr bwMode="auto">
            <a:xfrm>
              <a:off x="2125951" y="2376350"/>
              <a:ext cx="722290" cy="92963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Rectangle: Rounded Corners 143">
              <a:extLst>
                <a:ext uri="{FF2B5EF4-FFF2-40B4-BE49-F238E27FC236}">
                  <a16:creationId xmlns:a16="http://schemas.microsoft.com/office/drawing/2014/main" id="{72973CF7-EBE8-4CFD-A7B7-9E60E93B6522}"/>
                </a:ext>
              </a:extLst>
            </p:cNvPr>
            <p:cNvSpPr/>
            <p:nvPr/>
          </p:nvSpPr>
          <p:spPr bwMode="auto">
            <a:xfrm>
              <a:off x="2434907" y="3531552"/>
              <a:ext cx="722290" cy="92963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24AC8D67-092D-4EE6-9435-94B1E7B61229}"/>
                </a:ext>
              </a:extLst>
            </p:cNvPr>
            <p:cNvSpPr txBox="1"/>
            <p:nvPr/>
          </p:nvSpPr>
          <p:spPr>
            <a:xfrm>
              <a:off x="6782396" y="1201438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Personal Profile 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A9ED9B36-D858-4D8D-B441-AB80D5165929}"/>
                </a:ext>
              </a:extLst>
            </p:cNvPr>
            <p:cNvSpPr txBox="1"/>
            <p:nvPr/>
          </p:nvSpPr>
          <p:spPr>
            <a:xfrm>
              <a:off x="7148156" y="2356263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Education 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DF3EE1E2-0F88-47D8-BFC7-4EA5E4BA0C3F}"/>
                </a:ext>
              </a:extLst>
            </p:cNvPr>
            <p:cNvSpPr txBox="1"/>
            <p:nvPr/>
          </p:nvSpPr>
          <p:spPr>
            <a:xfrm>
              <a:off x="6764217" y="3504986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Contact Number 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049FD59F-A65D-4625-BF1A-42D60C3913A2}"/>
                </a:ext>
              </a:extLst>
            </p:cNvPr>
            <p:cNvSpPr txBox="1"/>
            <p:nvPr/>
          </p:nvSpPr>
          <p:spPr>
            <a:xfrm>
              <a:off x="798926" y="3504986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Hobbies 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5DDAE4CB-47F2-4EF9-9987-C20A2B0CCCDF}"/>
                </a:ext>
              </a:extLst>
            </p:cNvPr>
            <p:cNvSpPr txBox="1"/>
            <p:nvPr/>
          </p:nvSpPr>
          <p:spPr>
            <a:xfrm>
              <a:off x="515022" y="2354678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Achievement 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478C4F99-47CD-4494-99CF-5412FBA70128}"/>
                </a:ext>
              </a:extLst>
            </p:cNvPr>
            <p:cNvSpPr txBox="1"/>
            <p:nvPr/>
          </p:nvSpPr>
          <p:spPr>
            <a:xfrm>
              <a:off x="793063" y="1200168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Work Experience 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7743E46B-6B3D-4D26-B023-E78D8F3EE5E6}"/>
                </a:ext>
              </a:extLst>
            </p:cNvPr>
            <p:cNvSpPr txBox="1"/>
            <p:nvPr/>
          </p:nvSpPr>
          <p:spPr>
            <a:xfrm>
              <a:off x="3801661" y="4665490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Skills &amp; Languages </a:t>
              </a: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3B7B32BC-B9AE-4704-B20F-A298C2C60F46}"/>
                </a:ext>
              </a:extLst>
            </p:cNvPr>
            <p:cNvSpPr/>
            <p:nvPr/>
          </p:nvSpPr>
          <p:spPr>
            <a:xfrm>
              <a:off x="6688444" y="1500365"/>
              <a:ext cx="187401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elit,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BD6EDA3A-C9D1-43DB-B564-54FE8C78A1BC}"/>
                </a:ext>
              </a:extLst>
            </p:cNvPr>
            <p:cNvSpPr/>
            <p:nvPr/>
          </p:nvSpPr>
          <p:spPr>
            <a:xfrm>
              <a:off x="6974454" y="2649489"/>
              <a:ext cx="187401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elit,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3A242620-A503-40F6-8C34-B024268A0B2D}"/>
                </a:ext>
              </a:extLst>
            </p:cNvPr>
            <p:cNvSpPr/>
            <p:nvPr/>
          </p:nvSpPr>
          <p:spPr>
            <a:xfrm>
              <a:off x="6654263" y="3791288"/>
              <a:ext cx="187401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elit,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22CDD05B-8E96-4A2D-8CC8-2F76F359FE50}"/>
                </a:ext>
              </a:extLst>
            </p:cNvPr>
            <p:cNvSpPr/>
            <p:nvPr/>
          </p:nvSpPr>
          <p:spPr>
            <a:xfrm>
              <a:off x="572391" y="1500365"/>
              <a:ext cx="187401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elit,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56EAC2FA-0440-4BE5-9A35-422E7CC6A8B9}"/>
                </a:ext>
              </a:extLst>
            </p:cNvPr>
            <p:cNvSpPr/>
            <p:nvPr/>
          </p:nvSpPr>
          <p:spPr>
            <a:xfrm>
              <a:off x="264041" y="2649489"/>
              <a:ext cx="187401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elit,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4BAC4B59-2E42-43C9-8E9B-0486C7638C8F}"/>
                </a:ext>
              </a:extLst>
            </p:cNvPr>
            <p:cNvSpPr/>
            <p:nvPr/>
          </p:nvSpPr>
          <p:spPr>
            <a:xfrm>
              <a:off x="572500" y="3791288"/>
              <a:ext cx="187401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consectetuer adipiscing elit, 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035269B9-DA85-46E2-98B7-4286ADA17B9C}"/>
                </a:ext>
              </a:extLst>
            </p:cNvPr>
            <p:cNvSpPr/>
            <p:nvPr/>
          </p:nvSpPr>
          <p:spPr bwMode="auto">
            <a:xfrm>
              <a:off x="2619548" y="5309943"/>
              <a:ext cx="1584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B19CE54E-ED0D-4498-8E97-76B870F3E993}"/>
                </a:ext>
              </a:extLst>
            </p:cNvPr>
            <p:cNvSpPr/>
            <p:nvPr/>
          </p:nvSpPr>
          <p:spPr>
            <a:xfrm>
              <a:off x="2549346" y="5038193"/>
              <a:ext cx="111492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218FC47C-42F0-445B-A7AE-4B0BCB1C4F49}"/>
                </a:ext>
              </a:extLst>
            </p:cNvPr>
            <p:cNvSpPr/>
            <p:nvPr/>
          </p:nvSpPr>
          <p:spPr>
            <a:xfrm>
              <a:off x="2549346" y="5358031"/>
              <a:ext cx="111492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</a:t>
              </a:r>
            </a:p>
          </p:txBody>
        </p:sp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C686CC4C-B24A-4F25-83D8-CBC0EC08B0E7}"/>
                </a:ext>
              </a:extLst>
            </p:cNvPr>
            <p:cNvSpPr/>
            <p:nvPr/>
          </p:nvSpPr>
          <p:spPr bwMode="auto">
            <a:xfrm>
              <a:off x="2619548" y="5643836"/>
              <a:ext cx="1260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23397721-21F9-41AA-86A9-45853E5B85E0}"/>
                </a:ext>
              </a:extLst>
            </p:cNvPr>
            <p:cNvSpPr/>
            <p:nvPr/>
          </p:nvSpPr>
          <p:spPr bwMode="auto">
            <a:xfrm>
              <a:off x="2619548" y="5977728"/>
              <a:ext cx="1440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F2A42754-6721-421A-B291-F0531E3B29D8}"/>
                </a:ext>
              </a:extLst>
            </p:cNvPr>
            <p:cNvSpPr/>
            <p:nvPr/>
          </p:nvSpPr>
          <p:spPr>
            <a:xfrm>
              <a:off x="2549346" y="5677869"/>
              <a:ext cx="111492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</a:t>
              </a:r>
            </a:p>
          </p:txBody>
        </p:sp>
        <p:sp>
          <p:nvSpPr>
            <p:cNvPr id="165" name="Rectangle: Rounded Corners 164">
              <a:extLst>
                <a:ext uri="{FF2B5EF4-FFF2-40B4-BE49-F238E27FC236}">
                  <a16:creationId xmlns:a16="http://schemas.microsoft.com/office/drawing/2014/main" id="{FA8FD8B7-B6FF-414C-ABF3-105A91EB576C}"/>
                </a:ext>
              </a:extLst>
            </p:cNvPr>
            <p:cNvSpPr/>
            <p:nvPr/>
          </p:nvSpPr>
          <p:spPr bwMode="auto">
            <a:xfrm>
              <a:off x="5153784" y="5309943"/>
              <a:ext cx="1584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20815A0A-742B-4471-B0A0-DB3DDB5AF611}"/>
                </a:ext>
              </a:extLst>
            </p:cNvPr>
            <p:cNvSpPr/>
            <p:nvPr/>
          </p:nvSpPr>
          <p:spPr>
            <a:xfrm>
              <a:off x="5083582" y="5038193"/>
              <a:ext cx="111492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</a:t>
              </a:r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37EA6BF4-BA53-457F-970B-53E67F167AD7}"/>
                </a:ext>
              </a:extLst>
            </p:cNvPr>
            <p:cNvSpPr/>
            <p:nvPr/>
          </p:nvSpPr>
          <p:spPr>
            <a:xfrm>
              <a:off x="5083582" y="5358031"/>
              <a:ext cx="111492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</a:t>
              </a:r>
            </a:p>
          </p:txBody>
        </p:sp>
        <p:sp>
          <p:nvSpPr>
            <p:cNvPr id="168" name="Rectangle: Rounded Corners 167">
              <a:extLst>
                <a:ext uri="{FF2B5EF4-FFF2-40B4-BE49-F238E27FC236}">
                  <a16:creationId xmlns:a16="http://schemas.microsoft.com/office/drawing/2014/main" id="{3D0D61B6-F18C-4138-B5C3-09266A490E1A}"/>
                </a:ext>
              </a:extLst>
            </p:cNvPr>
            <p:cNvSpPr/>
            <p:nvPr/>
          </p:nvSpPr>
          <p:spPr bwMode="auto">
            <a:xfrm>
              <a:off x="5153784" y="5643836"/>
              <a:ext cx="1260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9" name="Rectangle: Rounded Corners 168">
              <a:extLst>
                <a:ext uri="{FF2B5EF4-FFF2-40B4-BE49-F238E27FC236}">
                  <a16:creationId xmlns:a16="http://schemas.microsoft.com/office/drawing/2014/main" id="{FF1225D9-F356-49DC-905F-102DBBA478EB}"/>
                </a:ext>
              </a:extLst>
            </p:cNvPr>
            <p:cNvSpPr/>
            <p:nvPr/>
          </p:nvSpPr>
          <p:spPr bwMode="auto">
            <a:xfrm>
              <a:off x="5153784" y="5977728"/>
              <a:ext cx="1440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BE15A6D1-90B1-4CE4-BE42-8E2059C03AE2}"/>
                </a:ext>
              </a:extLst>
            </p:cNvPr>
            <p:cNvSpPr/>
            <p:nvPr/>
          </p:nvSpPr>
          <p:spPr>
            <a:xfrm>
              <a:off x="5083582" y="5677869"/>
              <a:ext cx="111492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</a:t>
              </a: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0EFC0023-F76B-4A10-8E04-4C0697F761A1}"/>
                </a:ext>
              </a:extLst>
            </p:cNvPr>
            <p:cNvSpPr/>
            <p:nvPr/>
          </p:nvSpPr>
          <p:spPr>
            <a:xfrm>
              <a:off x="6185461" y="1495970"/>
              <a:ext cx="288700" cy="379986"/>
            </a:xfrm>
            <a:custGeom>
              <a:avLst/>
              <a:gdLst>
                <a:gd name="connsiteX0" fmla="*/ 2984402 w 3705225"/>
                <a:gd name="connsiteY0" fmla="*/ 3166710 h 4876800"/>
                <a:gd name="connsiteX1" fmla="*/ 2335682 w 3705225"/>
                <a:gd name="connsiteY1" fmla="*/ 2581275 h 4876800"/>
                <a:gd name="connsiteX2" fmla="*/ 2589209 w 3705225"/>
                <a:gd name="connsiteY2" fmla="*/ 2330615 h 4876800"/>
                <a:gd name="connsiteX3" fmla="*/ 2863720 w 3705225"/>
                <a:gd name="connsiteY3" fmla="*/ 1614440 h 4876800"/>
                <a:gd name="connsiteX4" fmla="*/ 2891276 w 3705225"/>
                <a:gd name="connsiteY4" fmla="*/ 1575664 h 4876800"/>
                <a:gd name="connsiteX5" fmla="*/ 2982964 w 3705225"/>
                <a:gd name="connsiteY5" fmla="*/ 1115711 h 4876800"/>
                <a:gd name="connsiteX6" fmla="*/ 1948443 w 3705225"/>
                <a:gd name="connsiteY6" fmla="*/ 0 h 4876800"/>
                <a:gd name="connsiteX7" fmla="*/ 1517809 w 3705225"/>
                <a:gd name="connsiteY7" fmla="*/ 102232 h 4876800"/>
                <a:gd name="connsiteX8" fmla="*/ 1365552 w 3705225"/>
                <a:gd name="connsiteY8" fmla="*/ 129540 h 4876800"/>
                <a:gd name="connsiteX9" fmla="*/ 828704 w 3705225"/>
                <a:gd name="connsiteY9" fmla="*/ 618687 h 4876800"/>
                <a:gd name="connsiteX10" fmla="*/ 768429 w 3705225"/>
                <a:gd name="connsiteY10" fmla="*/ 1416044 h 4876800"/>
                <a:gd name="connsiteX11" fmla="*/ 824151 w 3705225"/>
                <a:gd name="connsiteY11" fmla="*/ 1584932 h 4876800"/>
                <a:gd name="connsiteX12" fmla="*/ 849916 w 3705225"/>
                <a:gd name="connsiteY12" fmla="*/ 1622441 h 4876800"/>
                <a:gd name="connsiteX13" fmla="*/ 1376715 w 3705225"/>
                <a:gd name="connsiteY13" fmla="*/ 2580437 h 4876800"/>
                <a:gd name="connsiteX14" fmla="*/ 727948 w 3705225"/>
                <a:gd name="connsiteY14" fmla="*/ 3166729 h 4876800"/>
                <a:gd name="connsiteX15" fmla="*/ 0 w 3705225"/>
                <a:gd name="connsiteY15" fmla="*/ 3919843 h 4876800"/>
                <a:gd name="connsiteX16" fmla="*/ 0 w 3705225"/>
                <a:gd name="connsiteY16" fmla="*/ 4767005 h 4876800"/>
                <a:gd name="connsiteX17" fmla="*/ 109804 w 3705225"/>
                <a:gd name="connsiteY17" fmla="*/ 4876810 h 4876800"/>
                <a:gd name="connsiteX18" fmla="*/ 1074030 w 3705225"/>
                <a:gd name="connsiteY18" fmla="*/ 4876810 h 4876800"/>
                <a:gd name="connsiteX19" fmla="*/ 2638292 w 3705225"/>
                <a:gd name="connsiteY19" fmla="*/ 4876810 h 4876800"/>
                <a:gd name="connsiteX20" fmla="*/ 3602536 w 3705225"/>
                <a:gd name="connsiteY20" fmla="*/ 4876810 h 4876800"/>
                <a:gd name="connsiteX21" fmla="*/ 3712350 w 3705225"/>
                <a:gd name="connsiteY21" fmla="*/ 4767005 h 4876800"/>
                <a:gd name="connsiteX22" fmla="*/ 3712350 w 3705225"/>
                <a:gd name="connsiteY22" fmla="*/ 3919843 h 4876800"/>
                <a:gd name="connsiteX23" fmla="*/ 2984402 w 3705225"/>
                <a:gd name="connsiteY23" fmla="*/ 3166710 h 4876800"/>
                <a:gd name="connsiteX24" fmla="*/ 1426521 w 3705225"/>
                <a:gd name="connsiteY24" fmla="*/ 340528 h 4876800"/>
                <a:gd name="connsiteX25" fmla="*/ 1552308 w 3705225"/>
                <a:gd name="connsiteY25" fmla="*/ 320126 h 4876800"/>
                <a:gd name="connsiteX26" fmla="*/ 1598438 w 3705225"/>
                <a:gd name="connsiteY26" fmla="*/ 307638 h 4876800"/>
                <a:gd name="connsiteX27" fmla="*/ 1948453 w 3705225"/>
                <a:gd name="connsiteY27" fmla="*/ 219618 h 4876800"/>
                <a:gd name="connsiteX28" fmla="*/ 2763355 w 3705225"/>
                <a:gd name="connsiteY28" fmla="*/ 1115711 h 4876800"/>
                <a:gd name="connsiteX29" fmla="*/ 2762288 w 3705225"/>
                <a:gd name="connsiteY29" fmla="*/ 1159993 h 4876800"/>
                <a:gd name="connsiteX30" fmla="*/ 2420322 w 3705225"/>
                <a:gd name="connsiteY30" fmla="*/ 1016479 h 4876800"/>
                <a:gd name="connsiteX31" fmla="*/ 1671933 w 3705225"/>
                <a:gd name="connsiteY31" fmla="*/ 1016479 h 4876800"/>
                <a:gd name="connsiteX32" fmla="*/ 1549698 w 3705225"/>
                <a:gd name="connsiteY32" fmla="*/ 976036 h 4876800"/>
                <a:gd name="connsiteX33" fmla="*/ 1482071 w 3705225"/>
                <a:gd name="connsiteY33" fmla="*/ 888254 h 4876800"/>
                <a:gd name="connsiteX34" fmla="*/ 1348988 w 3705225"/>
                <a:gd name="connsiteY34" fmla="*/ 804301 h 4876800"/>
                <a:gd name="connsiteX35" fmla="*/ 1226915 w 3705225"/>
                <a:gd name="connsiteY35" fmla="*/ 905065 h 4876800"/>
                <a:gd name="connsiteX36" fmla="*/ 978427 w 3705225"/>
                <a:gd name="connsiteY36" fmla="*/ 1349702 h 4876800"/>
                <a:gd name="connsiteX37" fmla="*/ 1426521 w 3705225"/>
                <a:gd name="connsiteY37" fmla="*/ 340528 h 4876800"/>
                <a:gd name="connsiteX38" fmla="*/ 1330986 w 3705225"/>
                <a:gd name="connsiteY38" fmla="*/ 2239709 h 4876800"/>
                <a:gd name="connsiteX39" fmla="*/ 1064866 w 3705225"/>
                <a:gd name="connsiteY39" fmla="*/ 1571377 h 4876800"/>
                <a:gd name="connsiteX40" fmla="*/ 1384278 w 3705225"/>
                <a:gd name="connsiteY40" fmla="*/ 1123750 h 4876800"/>
                <a:gd name="connsiteX41" fmla="*/ 1418330 w 3705225"/>
                <a:gd name="connsiteY41" fmla="*/ 1152039 h 4876800"/>
                <a:gd name="connsiteX42" fmla="*/ 1671942 w 3705225"/>
                <a:gd name="connsiteY42" fmla="*/ 1236107 h 4876800"/>
                <a:gd name="connsiteX43" fmla="*/ 2420331 w 3705225"/>
                <a:gd name="connsiteY43" fmla="*/ 1236107 h 4876800"/>
                <a:gd name="connsiteX44" fmla="*/ 2658218 w 3705225"/>
                <a:gd name="connsiteY44" fmla="*/ 1390517 h 4876800"/>
                <a:gd name="connsiteX45" fmla="*/ 2658094 w 3705225"/>
                <a:gd name="connsiteY45" fmla="*/ 1392822 h 4876800"/>
                <a:gd name="connsiteX46" fmla="*/ 1856337 w 3705225"/>
                <a:gd name="connsiteY46" fmla="*/ 2516991 h 4876800"/>
                <a:gd name="connsiteX47" fmla="*/ 1330986 w 3705225"/>
                <a:gd name="connsiteY47" fmla="*/ 2239709 h 4876800"/>
                <a:gd name="connsiteX48" fmla="*/ 1583293 w 3705225"/>
                <a:gd name="connsiteY48" fmla="*/ 2688269 h 4876800"/>
                <a:gd name="connsiteX49" fmla="*/ 1856337 w 3705225"/>
                <a:gd name="connsiteY49" fmla="*/ 2736618 h 4876800"/>
                <a:gd name="connsiteX50" fmla="*/ 2129162 w 3705225"/>
                <a:gd name="connsiteY50" fmla="*/ 2688851 h 4876800"/>
                <a:gd name="connsiteX51" fmla="*/ 2448506 w 3705225"/>
                <a:gd name="connsiteY51" fmla="*/ 3206563 h 4876800"/>
                <a:gd name="connsiteX52" fmla="*/ 1871910 w 3705225"/>
                <a:gd name="connsiteY52" fmla="*/ 4027694 h 4876800"/>
                <a:gd name="connsiteX53" fmla="*/ 1856365 w 3705225"/>
                <a:gd name="connsiteY53" fmla="*/ 4035771 h 4876800"/>
                <a:gd name="connsiteX54" fmla="*/ 1840840 w 3705225"/>
                <a:gd name="connsiteY54" fmla="*/ 4027703 h 4876800"/>
                <a:gd name="connsiteX55" fmla="*/ 1264101 w 3705225"/>
                <a:gd name="connsiteY55" fmla="*/ 3206382 h 4876800"/>
                <a:gd name="connsiteX56" fmla="*/ 1583293 w 3705225"/>
                <a:gd name="connsiteY56" fmla="*/ 2688269 h 4876800"/>
                <a:gd name="connsiteX57" fmla="*/ 3492722 w 3705225"/>
                <a:gd name="connsiteY57" fmla="*/ 4657182 h 4876800"/>
                <a:gd name="connsiteX58" fmla="*/ 2638292 w 3705225"/>
                <a:gd name="connsiteY58" fmla="*/ 4657182 h 4876800"/>
                <a:gd name="connsiteX59" fmla="*/ 1074030 w 3705225"/>
                <a:gd name="connsiteY59" fmla="*/ 4657182 h 4876800"/>
                <a:gd name="connsiteX60" fmla="*/ 219608 w 3705225"/>
                <a:gd name="connsiteY60" fmla="*/ 4657182 h 4876800"/>
                <a:gd name="connsiteX61" fmla="*/ 219608 w 3705225"/>
                <a:gd name="connsiteY61" fmla="*/ 3919823 h 4876800"/>
                <a:gd name="connsiteX62" fmla="*/ 753761 w 3705225"/>
                <a:gd name="connsiteY62" fmla="*/ 3385671 h 4876800"/>
                <a:gd name="connsiteX63" fmla="*/ 1074077 w 3705225"/>
                <a:gd name="connsiteY63" fmla="*/ 3317929 h 4876800"/>
                <a:gd name="connsiteX64" fmla="*/ 1661093 w 3705225"/>
                <a:gd name="connsiteY64" fmla="*/ 4153900 h 4876800"/>
                <a:gd name="connsiteX65" fmla="*/ 1856356 w 3705225"/>
                <a:gd name="connsiteY65" fmla="*/ 4255389 h 4876800"/>
                <a:gd name="connsiteX66" fmla="*/ 1856365 w 3705225"/>
                <a:gd name="connsiteY66" fmla="*/ 4255389 h 4876800"/>
                <a:gd name="connsiteX67" fmla="*/ 2051628 w 3705225"/>
                <a:gd name="connsiteY67" fmla="*/ 4153900 h 4876800"/>
                <a:gd name="connsiteX68" fmla="*/ 2638540 w 3705225"/>
                <a:gd name="connsiteY68" fmla="*/ 3318062 h 4876800"/>
                <a:gd name="connsiteX69" fmla="*/ 2958580 w 3705225"/>
                <a:gd name="connsiteY69" fmla="*/ 3385680 h 4876800"/>
                <a:gd name="connsiteX70" fmla="*/ 3492722 w 3705225"/>
                <a:gd name="connsiteY70" fmla="*/ 3919833 h 4876800"/>
                <a:gd name="connsiteX71" fmla="*/ 3492722 w 3705225"/>
                <a:gd name="connsiteY71" fmla="*/ 4657182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705225" h="4876800">
                  <a:moveTo>
                    <a:pt x="2984402" y="3166710"/>
                  </a:moveTo>
                  <a:cubicBezTo>
                    <a:pt x="2980525" y="3166291"/>
                    <a:pt x="2419150" y="3182855"/>
                    <a:pt x="2335682" y="2581275"/>
                  </a:cubicBezTo>
                  <a:cubicBezTo>
                    <a:pt x="2428427" y="2516562"/>
                    <a:pt x="2513905" y="2432552"/>
                    <a:pt x="2589209" y="2330615"/>
                  </a:cubicBezTo>
                  <a:cubicBezTo>
                    <a:pt x="2735704" y="2132305"/>
                    <a:pt x="2830097" y="1883531"/>
                    <a:pt x="2863720" y="1614440"/>
                  </a:cubicBezTo>
                  <a:cubicBezTo>
                    <a:pt x="2875274" y="1603991"/>
                    <a:pt x="2884837" y="1590989"/>
                    <a:pt x="2891276" y="1575664"/>
                  </a:cubicBezTo>
                  <a:cubicBezTo>
                    <a:pt x="2952112" y="1430741"/>
                    <a:pt x="2982964" y="1275998"/>
                    <a:pt x="2982964" y="1115711"/>
                  </a:cubicBezTo>
                  <a:cubicBezTo>
                    <a:pt x="2982964" y="500510"/>
                    <a:pt x="2518896" y="0"/>
                    <a:pt x="1948443" y="0"/>
                  </a:cubicBezTo>
                  <a:cubicBezTo>
                    <a:pt x="1799253" y="0"/>
                    <a:pt x="1654512" y="34366"/>
                    <a:pt x="1517809" y="102232"/>
                  </a:cubicBezTo>
                  <a:cubicBezTo>
                    <a:pt x="1465659" y="106213"/>
                    <a:pt x="1414558" y="115386"/>
                    <a:pt x="1365552" y="129540"/>
                  </a:cubicBezTo>
                  <a:cubicBezTo>
                    <a:pt x="1131265" y="197234"/>
                    <a:pt x="940613" y="370942"/>
                    <a:pt x="828704" y="618687"/>
                  </a:cubicBezTo>
                  <a:cubicBezTo>
                    <a:pt x="720061" y="859231"/>
                    <a:pt x="698649" y="1142400"/>
                    <a:pt x="768429" y="1416044"/>
                  </a:cubicBezTo>
                  <a:cubicBezTo>
                    <a:pt x="783174" y="1473851"/>
                    <a:pt x="801919" y="1530658"/>
                    <a:pt x="824151" y="1584932"/>
                  </a:cubicBezTo>
                  <a:cubicBezTo>
                    <a:pt x="830170" y="1599610"/>
                    <a:pt x="839143" y="1612135"/>
                    <a:pt x="849916" y="1622441"/>
                  </a:cubicBezTo>
                  <a:cubicBezTo>
                    <a:pt x="904380" y="2042446"/>
                    <a:pt x="1104224" y="2390442"/>
                    <a:pt x="1376715" y="2580437"/>
                  </a:cubicBezTo>
                  <a:cubicBezTo>
                    <a:pt x="1292990" y="3183036"/>
                    <a:pt x="731815" y="3166310"/>
                    <a:pt x="727948" y="3166729"/>
                  </a:cubicBezTo>
                  <a:cubicBezTo>
                    <a:pt x="324260" y="3180426"/>
                    <a:pt x="0" y="3512877"/>
                    <a:pt x="0" y="3919843"/>
                  </a:cubicBezTo>
                  <a:lnTo>
                    <a:pt x="0" y="4767005"/>
                  </a:lnTo>
                  <a:cubicBezTo>
                    <a:pt x="0" y="4827651"/>
                    <a:pt x="49159" y="4876810"/>
                    <a:pt x="109804" y="4876810"/>
                  </a:cubicBezTo>
                  <a:lnTo>
                    <a:pt x="1074030" y="4876810"/>
                  </a:lnTo>
                  <a:lnTo>
                    <a:pt x="2638292" y="4876810"/>
                  </a:lnTo>
                  <a:lnTo>
                    <a:pt x="3602536" y="4876810"/>
                  </a:lnTo>
                  <a:cubicBezTo>
                    <a:pt x="3663172" y="4876810"/>
                    <a:pt x="3712350" y="4827651"/>
                    <a:pt x="3712350" y="4767005"/>
                  </a:cubicBezTo>
                  <a:lnTo>
                    <a:pt x="3712350" y="3919843"/>
                  </a:lnTo>
                  <a:cubicBezTo>
                    <a:pt x="3712340" y="3512858"/>
                    <a:pt x="3388109" y="3180398"/>
                    <a:pt x="2984402" y="3166710"/>
                  </a:cubicBezTo>
                  <a:close/>
                  <a:moveTo>
                    <a:pt x="1426521" y="340528"/>
                  </a:moveTo>
                  <a:cubicBezTo>
                    <a:pt x="1466593" y="328946"/>
                    <a:pt x="1508912" y="322078"/>
                    <a:pt x="1552308" y="320126"/>
                  </a:cubicBezTo>
                  <a:cubicBezTo>
                    <a:pt x="1568415" y="319402"/>
                    <a:pt x="1584160" y="315144"/>
                    <a:pt x="1598438" y="307638"/>
                  </a:cubicBezTo>
                  <a:cubicBezTo>
                    <a:pt x="1709604" y="249231"/>
                    <a:pt x="1827371" y="219618"/>
                    <a:pt x="1948453" y="219618"/>
                  </a:cubicBezTo>
                  <a:cubicBezTo>
                    <a:pt x="2397786" y="219618"/>
                    <a:pt x="2763355" y="621602"/>
                    <a:pt x="2763355" y="1115711"/>
                  </a:cubicBezTo>
                  <a:cubicBezTo>
                    <a:pt x="2763355" y="1130541"/>
                    <a:pt x="2762936" y="1145296"/>
                    <a:pt x="2762288" y="1159993"/>
                  </a:cubicBezTo>
                  <a:cubicBezTo>
                    <a:pt x="2675134" y="1071486"/>
                    <a:pt x="2554043" y="1016479"/>
                    <a:pt x="2420322" y="1016479"/>
                  </a:cubicBezTo>
                  <a:lnTo>
                    <a:pt x="1671933" y="1016479"/>
                  </a:lnTo>
                  <a:cubicBezTo>
                    <a:pt x="1627403" y="1016479"/>
                    <a:pt x="1585141" y="1002497"/>
                    <a:pt x="1549698" y="976036"/>
                  </a:cubicBezTo>
                  <a:cubicBezTo>
                    <a:pt x="1519438" y="953453"/>
                    <a:pt x="1496044" y="923096"/>
                    <a:pt x="1482071" y="888254"/>
                  </a:cubicBezTo>
                  <a:cubicBezTo>
                    <a:pt x="1460430" y="834361"/>
                    <a:pt x="1407071" y="800652"/>
                    <a:pt x="1348988" y="804301"/>
                  </a:cubicBezTo>
                  <a:cubicBezTo>
                    <a:pt x="1290695" y="808015"/>
                    <a:pt x="1241641" y="848497"/>
                    <a:pt x="1226915" y="905065"/>
                  </a:cubicBezTo>
                  <a:cubicBezTo>
                    <a:pt x="1183548" y="1071715"/>
                    <a:pt x="1097070" y="1225220"/>
                    <a:pt x="978427" y="1349702"/>
                  </a:cubicBezTo>
                  <a:cubicBezTo>
                    <a:pt x="868032" y="895369"/>
                    <a:pt x="1067267" y="444322"/>
                    <a:pt x="1426521" y="340528"/>
                  </a:cubicBezTo>
                  <a:close/>
                  <a:moveTo>
                    <a:pt x="1330986" y="2239709"/>
                  </a:moveTo>
                  <a:cubicBezTo>
                    <a:pt x="1188101" y="2065153"/>
                    <a:pt x="1094527" y="1829438"/>
                    <a:pt x="1064866" y="1571377"/>
                  </a:cubicBezTo>
                  <a:cubicBezTo>
                    <a:pt x="1203427" y="1447886"/>
                    <a:pt x="1312964" y="1294209"/>
                    <a:pt x="1384278" y="1123750"/>
                  </a:cubicBezTo>
                  <a:cubicBezTo>
                    <a:pt x="1395098" y="1133732"/>
                    <a:pt x="1406462" y="1143171"/>
                    <a:pt x="1418330" y="1152039"/>
                  </a:cubicBezTo>
                  <a:cubicBezTo>
                    <a:pt x="1492015" y="1207027"/>
                    <a:pt x="1579702" y="1236107"/>
                    <a:pt x="1671942" y="1236107"/>
                  </a:cubicBezTo>
                  <a:lnTo>
                    <a:pt x="2420331" y="1236107"/>
                  </a:lnTo>
                  <a:cubicBezTo>
                    <a:pt x="2526220" y="1236107"/>
                    <a:pt x="2617489" y="1299620"/>
                    <a:pt x="2658218" y="1390517"/>
                  </a:cubicBezTo>
                  <a:cubicBezTo>
                    <a:pt x="2658209" y="1391298"/>
                    <a:pt x="2658094" y="1392041"/>
                    <a:pt x="2658094" y="1392822"/>
                  </a:cubicBezTo>
                  <a:cubicBezTo>
                    <a:pt x="2658094" y="2012690"/>
                    <a:pt x="2298430" y="2516991"/>
                    <a:pt x="1856337" y="2516991"/>
                  </a:cubicBezTo>
                  <a:cubicBezTo>
                    <a:pt x="1663932" y="2517001"/>
                    <a:pt x="1477347" y="2418521"/>
                    <a:pt x="1330986" y="2239709"/>
                  </a:cubicBezTo>
                  <a:close/>
                  <a:moveTo>
                    <a:pt x="1583293" y="2688269"/>
                  </a:moveTo>
                  <a:cubicBezTo>
                    <a:pt x="1670342" y="2719769"/>
                    <a:pt x="1761906" y="2736618"/>
                    <a:pt x="1856337" y="2736618"/>
                  </a:cubicBezTo>
                  <a:cubicBezTo>
                    <a:pt x="1950015" y="2736618"/>
                    <a:pt x="2041541" y="2720311"/>
                    <a:pt x="2129162" y="2688851"/>
                  </a:cubicBezTo>
                  <a:cubicBezTo>
                    <a:pt x="2169366" y="2898315"/>
                    <a:pt x="2285829" y="3080880"/>
                    <a:pt x="2448506" y="3206563"/>
                  </a:cubicBezTo>
                  <a:lnTo>
                    <a:pt x="1871910" y="4027694"/>
                  </a:lnTo>
                  <a:cubicBezTo>
                    <a:pt x="1868148" y="4033057"/>
                    <a:pt x="1862919" y="4035771"/>
                    <a:pt x="1856365" y="4035771"/>
                  </a:cubicBezTo>
                  <a:cubicBezTo>
                    <a:pt x="1849822" y="4035771"/>
                    <a:pt x="1844593" y="4033047"/>
                    <a:pt x="1840840" y="4027703"/>
                  </a:cubicBezTo>
                  <a:lnTo>
                    <a:pt x="1264101" y="3206382"/>
                  </a:lnTo>
                  <a:cubicBezTo>
                    <a:pt x="1426788" y="3080557"/>
                    <a:pt x="1543212" y="2897858"/>
                    <a:pt x="1583293" y="2688269"/>
                  </a:cubicBezTo>
                  <a:close/>
                  <a:moveTo>
                    <a:pt x="3492722" y="4657182"/>
                  </a:moveTo>
                  <a:lnTo>
                    <a:pt x="2638292" y="4657182"/>
                  </a:lnTo>
                  <a:lnTo>
                    <a:pt x="1074030" y="4657182"/>
                  </a:lnTo>
                  <a:lnTo>
                    <a:pt x="219608" y="4657182"/>
                  </a:lnTo>
                  <a:lnTo>
                    <a:pt x="219608" y="3919823"/>
                  </a:lnTo>
                  <a:cubicBezTo>
                    <a:pt x="219608" y="3625291"/>
                    <a:pt x="459229" y="3385671"/>
                    <a:pt x="753761" y="3385671"/>
                  </a:cubicBezTo>
                  <a:cubicBezTo>
                    <a:pt x="757761" y="3385671"/>
                    <a:pt x="934460" y="3381375"/>
                    <a:pt x="1074077" y="3317929"/>
                  </a:cubicBezTo>
                  <a:lnTo>
                    <a:pt x="1661093" y="4153900"/>
                  </a:lnTo>
                  <a:cubicBezTo>
                    <a:pt x="1705708" y="4217451"/>
                    <a:pt x="1778708" y="4255389"/>
                    <a:pt x="1856356" y="4255389"/>
                  </a:cubicBezTo>
                  <a:cubicBezTo>
                    <a:pt x="1856356" y="4255389"/>
                    <a:pt x="1856356" y="4255389"/>
                    <a:pt x="1856365" y="4255389"/>
                  </a:cubicBezTo>
                  <a:cubicBezTo>
                    <a:pt x="1934004" y="4255389"/>
                    <a:pt x="2007013" y="4217451"/>
                    <a:pt x="2051628" y="4153900"/>
                  </a:cubicBezTo>
                  <a:lnTo>
                    <a:pt x="2638540" y="3318062"/>
                  </a:lnTo>
                  <a:cubicBezTo>
                    <a:pt x="2797769" y="3385680"/>
                    <a:pt x="2954579" y="3385680"/>
                    <a:pt x="2958580" y="3385680"/>
                  </a:cubicBezTo>
                  <a:cubicBezTo>
                    <a:pt x="3253112" y="3385680"/>
                    <a:pt x="3492722" y="3625301"/>
                    <a:pt x="3492722" y="3919833"/>
                  </a:cubicBezTo>
                  <a:lnTo>
                    <a:pt x="3492722" y="46571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5" name="Graphic 9">
              <a:extLst>
                <a:ext uri="{FF2B5EF4-FFF2-40B4-BE49-F238E27FC236}">
                  <a16:creationId xmlns:a16="http://schemas.microsoft.com/office/drawing/2014/main" id="{FB12A4D9-B2F9-48D0-80E8-DDABD65624DE}"/>
                </a:ext>
              </a:extLst>
            </p:cNvPr>
            <p:cNvGrpSpPr/>
            <p:nvPr/>
          </p:nvGrpSpPr>
          <p:grpSpPr>
            <a:xfrm>
              <a:off x="2280583" y="2634652"/>
              <a:ext cx="413026" cy="413026"/>
              <a:chOff x="5323423" y="2661085"/>
              <a:chExt cx="455854" cy="455854"/>
            </a:xfrm>
            <a:solidFill>
              <a:schemeClr val="bg1"/>
            </a:solidFill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8428AE37-05C0-4D1E-B436-757C89D534FB}"/>
                  </a:ext>
                </a:extLst>
              </p:cNvPr>
              <p:cNvSpPr/>
              <p:nvPr/>
            </p:nvSpPr>
            <p:spPr>
              <a:xfrm>
                <a:off x="5421252" y="2703894"/>
                <a:ext cx="191423" cy="211901"/>
              </a:xfrm>
              <a:custGeom>
                <a:avLst/>
                <a:gdLst>
                  <a:gd name="connsiteX0" fmla="*/ 188287 w 191423"/>
                  <a:gd name="connsiteY0" fmla="*/ 13991 h 211900"/>
                  <a:gd name="connsiteX1" fmla="*/ 37989 w 191423"/>
                  <a:gd name="connsiteY1" fmla="*/ 38097 h 211900"/>
                  <a:gd name="connsiteX2" fmla="*/ 27232 w 191423"/>
                  <a:gd name="connsiteY2" fmla="*/ 209464 h 211900"/>
                  <a:gd name="connsiteX3" fmla="*/ 32907 w 191423"/>
                  <a:gd name="connsiteY3" fmla="*/ 212237 h 211900"/>
                  <a:gd name="connsiteX4" fmla="*/ 37314 w 191423"/>
                  <a:gd name="connsiteY4" fmla="*/ 210721 h 211900"/>
                  <a:gd name="connsiteX5" fmla="*/ 38572 w 191423"/>
                  <a:gd name="connsiteY5" fmla="*/ 200640 h 211900"/>
                  <a:gd name="connsiteX6" fmla="*/ 48149 w 191423"/>
                  <a:gd name="connsiteY6" fmla="*/ 48256 h 211900"/>
                  <a:gd name="connsiteX7" fmla="*/ 181809 w 191423"/>
                  <a:gd name="connsiteY7" fmla="*/ 26814 h 211900"/>
                  <a:gd name="connsiteX8" fmla="*/ 191460 w 191423"/>
                  <a:gd name="connsiteY8" fmla="*/ 23641 h 211900"/>
                  <a:gd name="connsiteX9" fmla="*/ 188287 w 191423"/>
                  <a:gd name="connsiteY9" fmla="*/ 13991 h 21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1423" h="211900">
                    <a:moveTo>
                      <a:pt x="188287" y="13991"/>
                    </a:moveTo>
                    <a:cubicBezTo>
                      <a:pt x="138145" y="-11346"/>
                      <a:pt x="77743" y="-1659"/>
                      <a:pt x="37989" y="38097"/>
                    </a:cubicBezTo>
                    <a:cubicBezTo>
                      <a:pt x="-8216" y="84300"/>
                      <a:pt x="-12840" y="157972"/>
                      <a:pt x="27232" y="209464"/>
                    </a:cubicBezTo>
                    <a:cubicBezTo>
                      <a:pt x="28649" y="211284"/>
                      <a:pt x="30766" y="212237"/>
                      <a:pt x="32907" y="212237"/>
                    </a:cubicBezTo>
                    <a:cubicBezTo>
                      <a:pt x="34449" y="212237"/>
                      <a:pt x="36002" y="211743"/>
                      <a:pt x="37314" y="210721"/>
                    </a:cubicBezTo>
                    <a:cubicBezTo>
                      <a:pt x="40445" y="208284"/>
                      <a:pt x="41008" y="203771"/>
                      <a:pt x="38572" y="200640"/>
                    </a:cubicBezTo>
                    <a:cubicBezTo>
                      <a:pt x="2941" y="154857"/>
                      <a:pt x="7059" y="89346"/>
                      <a:pt x="48149" y="48256"/>
                    </a:cubicBezTo>
                    <a:cubicBezTo>
                      <a:pt x="83505" y="12898"/>
                      <a:pt x="137217" y="4282"/>
                      <a:pt x="181809" y="26814"/>
                    </a:cubicBezTo>
                    <a:cubicBezTo>
                      <a:pt x="185349" y="28605"/>
                      <a:pt x="189670" y="27182"/>
                      <a:pt x="191460" y="23641"/>
                    </a:cubicBezTo>
                    <a:cubicBezTo>
                      <a:pt x="193249" y="20100"/>
                      <a:pt x="191830" y="15780"/>
                      <a:pt x="188287" y="13991"/>
                    </a:cubicBez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DA89162-CF6B-4C82-868E-1F3D70C9359A}"/>
                  </a:ext>
                </a:extLst>
              </p:cNvPr>
              <p:cNvSpPr/>
              <p:nvPr/>
            </p:nvSpPr>
            <p:spPr>
              <a:xfrm>
                <a:off x="5468645" y="2771315"/>
                <a:ext cx="211901" cy="191423"/>
              </a:xfrm>
              <a:custGeom>
                <a:avLst/>
                <a:gdLst>
                  <a:gd name="connsiteX0" fmla="*/ 198259 w 211900"/>
                  <a:gd name="connsiteY0" fmla="*/ 3947 h 191423"/>
                  <a:gd name="connsiteX1" fmla="*/ 188607 w 211900"/>
                  <a:gd name="connsiteY1" fmla="*/ 772 h 191423"/>
                  <a:gd name="connsiteX2" fmla="*/ 185433 w 211900"/>
                  <a:gd name="connsiteY2" fmla="*/ 10424 h 191423"/>
                  <a:gd name="connsiteX3" fmla="*/ 163980 w 211900"/>
                  <a:gd name="connsiteY3" fmla="*/ 144060 h 191423"/>
                  <a:gd name="connsiteX4" fmla="*/ 11596 w 211900"/>
                  <a:gd name="connsiteY4" fmla="*/ 153638 h 191423"/>
                  <a:gd name="connsiteX5" fmla="*/ 1515 w 211900"/>
                  <a:gd name="connsiteY5" fmla="*/ 154895 h 191423"/>
                  <a:gd name="connsiteX6" fmla="*/ 2773 w 211900"/>
                  <a:gd name="connsiteY6" fmla="*/ 164976 h 191423"/>
                  <a:gd name="connsiteX7" fmla="*/ 82250 w 211900"/>
                  <a:gd name="connsiteY7" fmla="*/ 192208 h 191423"/>
                  <a:gd name="connsiteX8" fmla="*/ 174141 w 211900"/>
                  <a:gd name="connsiteY8" fmla="*/ 154219 h 191423"/>
                  <a:gd name="connsiteX9" fmla="*/ 198259 w 211900"/>
                  <a:gd name="connsiteY9" fmla="*/ 3947 h 19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1900" h="191423">
                    <a:moveTo>
                      <a:pt x="198259" y="3947"/>
                    </a:moveTo>
                    <a:cubicBezTo>
                      <a:pt x="196470" y="406"/>
                      <a:pt x="192151" y="-1015"/>
                      <a:pt x="188607" y="772"/>
                    </a:cubicBezTo>
                    <a:cubicBezTo>
                      <a:pt x="185066" y="2561"/>
                      <a:pt x="183644" y="6881"/>
                      <a:pt x="185433" y="10424"/>
                    </a:cubicBezTo>
                    <a:cubicBezTo>
                      <a:pt x="207949" y="55008"/>
                      <a:pt x="199328" y="108714"/>
                      <a:pt x="163980" y="144060"/>
                    </a:cubicBezTo>
                    <a:cubicBezTo>
                      <a:pt x="122889" y="185149"/>
                      <a:pt x="57379" y="189266"/>
                      <a:pt x="11596" y="153638"/>
                    </a:cubicBezTo>
                    <a:cubicBezTo>
                      <a:pt x="8464" y="151202"/>
                      <a:pt x="3952" y="151764"/>
                      <a:pt x="1515" y="154895"/>
                    </a:cubicBezTo>
                    <a:cubicBezTo>
                      <a:pt x="-922" y="158026"/>
                      <a:pt x="-359" y="162539"/>
                      <a:pt x="2773" y="164976"/>
                    </a:cubicBezTo>
                    <a:cubicBezTo>
                      <a:pt x="26228" y="183230"/>
                      <a:pt x="54283" y="192208"/>
                      <a:pt x="82250" y="192208"/>
                    </a:cubicBezTo>
                    <a:cubicBezTo>
                      <a:pt x="115679" y="192208"/>
                      <a:pt x="148983" y="179377"/>
                      <a:pt x="174141" y="154219"/>
                    </a:cubicBezTo>
                    <a:cubicBezTo>
                      <a:pt x="213887" y="114474"/>
                      <a:pt x="223579" y="54084"/>
                      <a:pt x="198259" y="3947"/>
                    </a:cubicBez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038F53B0-FF77-4B73-BFB8-571E5D44900E}"/>
                  </a:ext>
                </a:extLst>
              </p:cNvPr>
              <p:cNvSpPr/>
              <p:nvPr/>
            </p:nvSpPr>
            <p:spPr>
              <a:xfrm>
                <a:off x="5624934" y="2734631"/>
                <a:ext cx="24930" cy="24930"/>
              </a:xfrm>
              <a:custGeom>
                <a:avLst/>
                <a:gdLst>
                  <a:gd name="connsiteX0" fmla="*/ 23410 w 24929"/>
                  <a:gd name="connsiteY0" fmla="*/ 13269 h 24929"/>
                  <a:gd name="connsiteX1" fmla="*/ 17852 w 24929"/>
                  <a:gd name="connsiteY1" fmla="*/ 7359 h 24929"/>
                  <a:gd name="connsiteX2" fmla="*/ 11942 w 24929"/>
                  <a:gd name="connsiteY2" fmla="*/ 1801 h 24929"/>
                  <a:gd name="connsiteX3" fmla="*/ 1803 w 24929"/>
                  <a:gd name="connsiteY3" fmla="*/ 2427 h 24929"/>
                  <a:gd name="connsiteX4" fmla="*/ 2426 w 24929"/>
                  <a:gd name="connsiteY4" fmla="*/ 12566 h 24929"/>
                  <a:gd name="connsiteX5" fmla="*/ 7692 w 24929"/>
                  <a:gd name="connsiteY5" fmla="*/ 17518 h 24929"/>
                  <a:gd name="connsiteX6" fmla="*/ 12644 w 24929"/>
                  <a:gd name="connsiteY6" fmla="*/ 22783 h 24929"/>
                  <a:gd name="connsiteX7" fmla="*/ 18029 w 24929"/>
                  <a:gd name="connsiteY7" fmla="*/ 25209 h 24929"/>
                  <a:gd name="connsiteX8" fmla="*/ 22784 w 24929"/>
                  <a:gd name="connsiteY8" fmla="*/ 23408 h 24929"/>
                  <a:gd name="connsiteX9" fmla="*/ 23410 w 24929"/>
                  <a:gd name="connsiteY9" fmla="*/ 13269 h 24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929" h="24929">
                    <a:moveTo>
                      <a:pt x="23410" y="13269"/>
                    </a:moveTo>
                    <a:cubicBezTo>
                      <a:pt x="21630" y="11255"/>
                      <a:pt x="19760" y="9266"/>
                      <a:pt x="17852" y="7359"/>
                    </a:cubicBezTo>
                    <a:cubicBezTo>
                      <a:pt x="15944" y="5451"/>
                      <a:pt x="13956" y="3581"/>
                      <a:pt x="11942" y="1801"/>
                    </a:cubicBezTo>
                    <a:cubicBezTo>
                      <a:pt x="8969" y="-827"/>
                      <a:pt x="4428" y="-546"/>
                      <a:pt x="1803" y="2427"/>
                    </a:cubicBezTo>
                    <a:cubicBezTo>
                      <a:pt x="-826" y="5399"/>
                      <a:pt x="-547" y="9939"/>
                      <a:pt x="2426" y="12566"/>
                    </a:cubicBezTo>
                    <a:cubicBezTo>
                      <a:pt x="4220" y="14151"/>
                      <a:pt x="5992" y="15818"/>
                      <a:pt x="7692" y="17518"/>
                    </a:cubicBezTo>
                    <a:cubicBezTo>
                      <a:pt x="9391" y="19218"/>
                      <a:pt x="11058" y="20989"/>
                      <a:pt x="12644" y="22783"/>
                    </a:cubicBezTo>
                    <a:cubicBezTo>
                      <a:pt x="14063" y="24389"/>
                      <a:pt x="16041" y="25209"/>
                      <a:pt x="18029" y="25209"/>
                    </a:cubicBezTo>
                    <a:cubicBezTo>
                      <a:pt x="19720" y="25209"/>
                      <a:pt x="21417" y="24615"/>
                      <a:pt x="22784" y="23408"/>
                    </a:cubicBezTo>
                    <a:cubicBezTo>
                      <a:pt x="25757" y="20781"/>
                      <a:pt x="26037" y="16242"/>
                      <a:pt x="23410" y="13269"/>
                    </a:cubicBez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59B740EB-FCAF-43A0-86C2-939E1DFD2B8C}"/>
                  </a:ext>
                </a:extLst>
              </p:cNvPr>
              <p:cNvSpPr/>
              <p:nvPr/>
            </p:nvSpPr>
            <p:spPr>
              <a:xfrm>
                <a:off x="5378533" y="2661085"/>
                <a:ext cx="345452" cy="454964"/>
              </a:xfrm>
              <a:custGeom>
                <a:avLst/>
                <a:gdLst>
                  <a:gd name="connsiteX0" fmla="*/ 342040 w 345451"/>
                  <a:gd name="connsiteY0" fmla="*/ 185556 h 454963"/>
                  <a:gd name="connsiteX1" fmla="*/ 342038 w 345451"/>
                  <a:gd name="connsiteY1" fmla="*/ 160078 h 454963"/>
                  <a:gd name="connsiteX2" fmla="*/ 332587 w 345451"/>
                  <a:gd name="connsiteY2" fmla="*/ 144580 h 454963"/>
                  <a:gd name="connsiteX3" fmla="*/ 331233 w 345451"/>
                  <a:gd name="connsiteY3" fmla="*/ 137751 h 454963"/>
                  <a:gd name="connsiteX4" fmla="*/ 334050 w 345451"/>
                  <a:gd name="connsiteY4" fmla="*/ 119852 h 454963"/>
                  <a:gd name="connsiteX5" fmla="*/ 324272 w 345451"/>
                  <a:gd name="connsiteY5" fmla="*/ 96259 h 454963"/>
                  <a:gd name="connsiteX6" fmla="*/ 309625 w 345451"/>
                  <a:gd name="connsiteY6" fmla="*/ 85605 h 454963"/>
                  <a:gd name="connsiteX7" fmla="*/ 305749 w 345451"/>
                  <a:gd name="connsiteY7" fmla="*/ 79813 h 454963"/>
                  <a:gd name="connsiteX8" fmla="*/ 301483 w 345451"/>
                  <a:gd name="connsiteY8" fmla="*/ 62185 h 454963"/>
                  <a:gd name="connsiteX9" fmla="*/ 283457 w 345451"/>
                  <a:gd name="connsiteY9" fmla="*/ 44157 h 454963"/>
                  <a:gd name="connsiteX10" fmla="*/ 265828 w 345451"/>
                  <a:gd name="connsiteY10" fmla="*/ 39890 h 454963"/>
                  <a:gd name="connsiteX11" fmla="*/ 260035 w 345451"/>
                  <a:gd name="connsiteY11" fmla="*/ 36013 h 454963"/>
                  <a:gd name="connsiteX12" fmla="*/ 249380 w 345451"/>
                  <a:gd name="connsiteY12" fmla="*/ 21363 h 454963"/>
                  <a:gd name="connsiteX13" fmla="*/ 225789 w 345451"/>
                  <a:gd name="connsiteY13" fmla="*/ 11584 h 454963"/>
                  <a:gd name="connsiteX14" fmla="*/ 207884 w 345451"/>
                  <a:gd name="connsiteY14" fmla="*/ 14401 h 454963"/>
                  <a:gd name="connsiteX15" fmla="*/ 201056 w 345451"/>
                  <a:gd name="connsiteY15" fmla="*/ 13047 h 454963"/>
                  <a:gd name="connsiteX16" fmla="*/ 185556 w 345451"/>
                  <a:gd name="connsiteY16" fmla="*/ 3594 h 454963"/>
                  <a:gd name="connsiteX17" fmla="*/ 160078 w 345451"/>
                  <a:gd name="connsiteY17" fmla="*/ 3594 h 454963"/>
                  <a:gd name="connsiteX18" fmla="*/ 144579 w 345451"/>
                  <a:gd name="connsiteY18" fmla="*/ 13044 h 454963"/>
                  <a:gd name="connsiteX19" fmla="*/ 137750 w 345451"/>
                  <a:gd name="connsiteY19" fmla="*/ 14399 h 454963"/>
                  <a:gd name="connsiteX20" fmla="*/ 119850 w 345451"/>
                  <a:gd name="connsiteY20" fmla="*/ 11582 h 454963"/>
                  <a:gd name="connsiteX21" fmla="*/ 96259 w 345451"/>
                  <a:gd name="connsiteY21" fmla="*/ 21360 h 454963"/>
                  <a:gd name="connsiteX22" fmla="*/ 85605 w 345451"/>
                  <a:gd name="connsiteY22" fmla="*/ 36007 h 454963"/>
                  <a:gd name="connsiteX23" fmla="*/ 79811 w 345451"/>
                  <a:gd name="connsiteY23" fmla="*/ 39884 h 454963"/>
                  <a:gd name="connsiteX24" fmla="*/ 62183 w 345451"/>
                  <a:gd name="connsiteY24" fmla="*/ 44149 h 454963"/>
                  <a:gd name="connsiteX25" fmla="*/ 44155 w 345451"/>
                  <a:gd name="connsiteY25" fmla="*/ 62176 h 454963"/>
                  <a:gd name="connsiteX26" fmla="*/ 39888 w 345451"/>
                  <a:gd name="connsiteY26" fmla="*/ 79805 h 454963"/>
                  <a:gd name="connsiteX27" fmla="*/ 36011 w 345451"/>
                  <a:gd name="connsiteY27" fmla="*/ 85597 h 454963"/>
                  <a:gd name="connsiteX28" fmla="*/ 21361 w 345451"/>
                  <a:gd name="connsiteY28" fmla="*/ 96253 h 454963"/>
                  <a:gd name="connsiteX29" fmla="*/ 11582 w 345451"/>
                  <a:gd name="connsiteY29" fmla="*/ 119843 h 454963"/>
                  <a:gd name="connsiteX30" fmla="*/ 14399 w 345451"/>
                  <a:gd name="connsiteY30" fmla="*/ 137749 h 454963"/>
                  <a:gd name="connsiteX31" fmla="*/ 13045 w 345451"/>
                  <a:gd name="connsiteY31" fmla="*/ 144577 h 454963"/>
                  <a:gd name="connsiteX32" fmla="*/ 3592 w 345451"/>
                  <a:gd name="connsiteY32" fmla="*/ 160079 h 454963"/>
                  <a:gd name="connsiteX33" fmla="*/ 3593 w 345451"/>
                  <a:gd name="connsiteY33" fmla="*/ 185556 h 454963"/>
                  <a:gd name="connsiteX34" fmla="*/ 13044 w 345451"/>
                  <a:gd name="connsiteY34" fmla="*/ 201055 h 454963"/>
                  <a:gd name="connsiteX35" fmla="*/ 14398 w 345451"/>
                  <a:gd name="connsiteY35" fmla="*/ 207884 h 454963"/>
                  <a:gd name="connsiteX36" fmla="*/ 11581 w 345451"/>
                  <a:gd name="connsiteY36" fmla="*/ 225783 h 454963"/>
                  <a:gd name="connsiteX37" fmla="*/ 21359 w 345451"/>
                  <a:gd name="connsiteY37" fmla="*/ 249375 h 454963"/>
                  <a:gd name="connsiteX38" fmla="*/ 36006 w 345451"/>
                  <a:gd name="connsiteY38" fmla="*/ 260029 h 454963"/>
                  <a:gd name="connsiteX39" fmla="*/ 39883 w 345451"/>
                  <a:gd name="connsiteY39" fmla="*/ 265822 h 454963"/>
                  <a:gd name="connsiteX40" fmla="*/ 44148 w 345451"/>
                  <a:gd name="connsiteY40" fmla="*/ 283450 h 454963"/>
                  <a:gd name="connsiteX41" fmla="*/ 62175 w 345451"/>
                  <a:gd name="connsiteY41" fmla="*/ 301478 h 454963"/>
                  <a:gd name="connsiteX42" fmla="*/ 69536 w 345451"/>
                  <a:gd name="connsiteY42" fmla="*/ 303260 h 454963"/>
                  <a:gd name="connsiteX43" fmla="*/ 19718 w 345451"/>
                  <a:gd name="connsiteY43" fmla="*/ 414387 h 454963"/>
                  <a:gd name="connsiteX44" fmla="*/ 20487 w 345451"/>
                  <a:gd name="connsiteY44" fmla="*/ 421581 h 454963"/>
                  <a:gd name="connsiteX45" fmla="*/ 27126 w 345451"/>
                  <a:gd name="connsiteY45" fmla="*/ 424458 h 454963"/>
                  <a:gd name="connsiteX46" fmla="*/ 67211 w 345451"/>
                  <a:gd name="connsiteY46" fmla="*/ 419665 h 454963"/>
                  <a:gd name="connsiteX47" fmla="*/ 90303 w 345451"/>
                  <a:gd name="connsiteY47" fmla="*/ 452778 h 454963"/>
                  <a:gd name="connsiteX48" fmla="*/ 96193 w 345451"/>
                  <a:gd name="connsiteY48" fmla="*/ 455852 h 454963"/>
                  <a:gd name="connsiteX49" fmla="*/ 96867 w 345451"/>
                  <a:gd name="connsiteY49" fmla="*/ 455821 h 454963"/>
                  <a:gd name="connsiteX50" fmla="*/ 102750 w 345451"/>
                  <a:gd name="connsiteY50" fmla="*/ 451608 h 454963"/>
                  <a:gd name="connsiteX51" fmla="*/ 153629 w 345451"/>
                  <a:gd name="connsiteY51" fmla="*/ 338108 h 454963"/>
                  <a:gd name="connsiteX52" fmla="*/ 160076 w 345451"/>
                  <a:gd name="connsiteY52" fmla="*/ 342039 h 454963"/>
                  <a:gd name="connsiteX53" fmla="*/ 172815 w 345451"/>
                  <a:gd name="connsiteY53" fmla="*/ 345633 h 454963"/>
                  <a:gd name="connsiteX54" fmla="*/ 185554 w 345451"/>
                  <a:gd name="connsiteY54" fmla="*/ 342039 h 454963"/>
                  <a:gd name="connsiteX55" fmla="*/ 192233 w 345451"/>
                  <a:gd name="connsiteY55" fmla="*/ 337967 h 454963"/>
                  <a:gd name="connsiteX56" fmla="*/ 243176 w 345451"/>
                  <a:gd name="connsiteY56" fmla="*/ 451608 h 454963"/>
                  <a:gd name="connsiteX57" fmla="*/ 249059 w 345451"/>
                  <a:gd name="connsiteY57" fmla="*/ 455821 h 454963"/>
                  <a:gd name="connsiteX58" fmla="*/ 249733 w 345451"/>
                  <a:gd name="connsiteY58" fmla="*/ 455853 h 454963"/>
                  <a:gd name="connsiteX59" fmla="*/ 255624 w 345451"/>
                  <a:gd name="connsiteY59" fmla="*/ 452779 h 454963"/>
                  <a:gd name="connsiteX60" fmla="*/ 278715 w 345451"/>
                  <a:gd name="connsiteY60" fmla="*/ 419666 h 454963"/>
                  <a:gd name="connsiteX61" fmla="*/ 318800 w 345451"/>
                  <a:gd name="connsiteY61" fmla="*/ 424459 h 454963"/>
                  <a:gd name="connsiteX62" fmla="*/ 325440 w 345451"/>
                  <a:gd name="connsiteY62" fmla="*/ 421582 h 454963"/>
                  <a:gd name="connsiteX63" fmla="*/ 326208 w 345451"/>
                  <a:gd name="connsiteY63" fmla="*/ 414387 h 454963"/>
                  <a:gd name="connsiteX64" fmla="*/ 276364 w 345451"/>
                  <a:gd name="connsiteY64" fmla="*/ 303199 h 454963"/>
                  <a:gd name="connsiteX65" fmla="*/ 283448 w 345451"/>
                  <a:gd name="connsiteY65" fmla="*/ 301485 h 454963"/>
                  <a:gd name="connsiteX66" fmla="*/ 301477 w 345451"/>
                  <a:gd name="connsiteY66" fmla="*/ 283459 h 454963"/>
                  <a:gd name="connsiteX67" fmla="*/ 305744 w 345451"/>
                  <a:gd name="connsiteY67" fmla="*/ 265830 h 454963"/>
                  <a:gd name="connsiteX68" fmla="*/ 309620 w 345451"/>
                  <a:gd name="connsiteY68" fmla="*/ 260037 h 454963"/>
                  <a:gd name="connsiteX69" fmla="*/ 324271 w 345451"/>
                  <a:gd name="connsiteY69" fmla="*/ 249382 h 454963"/>
                  <a:gd name="connsiteX70" fmla="*/ 334049 w 345451"/>
                  <a:gd name="connsiteY70" fmla="*/ 225791 h 454963"/>
                  <a:gd name="connsiteX71" fmla="*/ 331232 w 345451"/>
                  <a:gd name="connsiteY71" fmla="*/ 207886 h 454963"/>
                  <a:gd name="connsiteX72" fmla="*/ 332586 w 345451"/>
                  <a:gd name="connsiteY72" fmla="*/ 201058 h 454963"/>
                  <a:gd name="connsiteX73" fmla="*/ 342040 w 345451"/>
                  <a:gd name="connsiteY73" fmla="*/ 185556 h 454963"/>
                  <a:gd name="connsiteX74" fmla="*/ 94830 w 345451"/>
                  <a:gd name="connsiteY74" fmla="*/ 434154 h 454963"/>
                  <a:gd name="connsiteX75" fmla="*/ 76530 w 345451"/>
                  <a:gd name="connsiteY75" fmla="*/ 407912 h 454963"/>
                  <a:gd name="connsiteX76" fmla="*/ 69785 w 345451"/>
                  <a:gd name="connsiteY76" fmla="*/ 404888 h 454963"/>
                  <a:gd name="connsiteX77" fmla="*/ 38018 w 345451"/>
                  <a:gd name="connsiteY77" fmla="*/ 408687 h 454963"/>
                  <a:gd name="connsiteX78" fmla="*/ 83407 w 345451"/>
                  <a:gd name="connsiteY78" fmla="*/ 307434 h 454963"/>
                  <a:gd name="connsiteX79" fmla="*/ 85594 w 345451"/>
                  <a:gd name="connsiteY79" fmla="*/ 309620 h 454963"/>
                  <a:gd name="connsiteX80" fmla="*/ 96250 w 345451"/>
                  <a:gd name="connsiteY80" fmla="*/ 324271 h 454963"/>
                  <a:gd name="connsiteX81" fmla="*/ 99640 w 345451"/>
                  <a:gd name="connsiteY81" fmla="*/ 328048 h 454963"/>
                  <a:gd name="connsiteX82" fmla="*/ 75750 w 345451"/>
                  <a:gd name="connsiteY82" fmla="*/ 381341 h 454963"/>
                  <a:gd name="connsiteX83" fmla="*/ 79367 w 345451"/>
                  <a:gd name="connsiteY83" fmla="*/ 390834 h 454963"/>
                  <a:gd name="connsiteX84" fmla="*/ 82300 w 345451"/>
                  <a:gd name="connsiteY84" fmla="*/ 391465 h 454963"/>
                  <a:gd name="connsiteX85" fmla="*/ 88859 w 345451"/>
                  <a:gd name="connsiteY85" fmla="*/ 387218 h 454963"/>
                  <a:gd name="connsiteX86" fmla="*/ 112665 w 345451"/>
                  <a:gd name="connsiteY86" fmla="*/ 334114 h 454963"/>
                  <a:gd name="connsiteX87" fmla="*/ 119841 w 345451"/>
                  <a:gd name="connsiteY87" fmla="*/ 334049 h 454963"/>
                  <a:gd name="connsiteX88" fmla="*/ 137745 w 345451"/>
                  <a:gd name="connsiteY88" fmla="*/ 331232 h 454963"/>
                  <a:gd name="connsiteX89" fmla="*/ 140956 w 345451"/>
                  <a:gd name="connsiteY89" fmla="*/ 331254 h 454963"/>
                  <a:gd name="connsiteX90" fmla="*/ 94830 w 345451"/>
                  <a:gd name="connsiteY90" fmla="*/ 434154 h 454963"/>
                  <a:gd name="connsiteX91" fmla="*/ 307910 w 345451"/>
                  <a:gd name="connsiteY91" fmla="*/ 408685 h 454963"/>
                  <a:gd name="connsiteX92" fmla="*/ 276142 w 345451"/>
                  <a:gd name="connsiteY92" fmla="*/ 404888 h 454963"/>
                  <a:gd name="connsiteX93" fmla="*/ 269397 w 345451"/>
                  <a:gd name="connsiteY93" fmla="*/ 407912 h 454963"/>
                  <a:gd name="connsiteX94" fmla="*/ 251097 w 345451"/>
                  <a:gd name="connsiteY94" fmla="*/ 434154 h 454963"/>
                  <a:gd name="connsiteX95" fmla="*/ 204952 w 345451"/>
                  <a:gd name="connsiteY95" fmla="*/ 331214 h 454963"/>
                  <a:gd name="connsiteX96" fmla="*/ 207884 w 345451"/>
                  <a:gd name="connsiteY96" fmla="*/ 331235 h 454963"/>
                  <a:gd name="connsiteX97" fmla="*/ 225782 w 345451"/>
                  <a:gd name="connsiteY97" fmla="*/ 334052 h 454963"/>
                  <a:gd name="connsiteX98" fmla="*/ 233242 w 345451"/>
                  <a:gd name="connsiteY98" fmla="*/ 334073 h 454963"/>
                  <a:gd name="connsiteX99" fmla="*/ 257066 w 345451"/>
                  <a:gd name="connsiteY99" fmla="*/ 387220 h 454963"/>
                  <a:gd name="connsiteX100" fmla="*/ 263625 w 345451"/>
                  <a:gd name="connsiteY100" fmla="*/ 391467 h 454963"/>
                  <a:gd name="connsiteX101" fmla="*/ 266559 w 345451"/>
                  <a:gd name="connsiteY101" fmla="*/ 390836 h 454963"/>
                  <a:gd name="connsiteX102" fmla="*/ 270175 w 345451"/>
                  <a:gd name="connsiteY102" fmla="*/ 381342 h 454963"/>
                  <a:gd name="connsiteX103" fmla="*/ 246194 w 345451"/>
                  <a:gd name="connsiteY103" fmla="*/ 327846 h 454963"/>
                  <a:gd name="connsiteX104" fmla="*/ 249373 w 345451"/>
                  <a:gd name="connsiteY104" fmla="*/ 324273 h 454963"/>
                  <a:gd name="connsiteX105" fmla="*/ 260027 w 345451"/>
                  <a:gd name="connsiteY105" fmla="*/ 309626 h 454963"/>
                  <a:gd name="connsiteX106" fmla="*/ 262445 w 345451"/>
                  <a:gd name="connsiteY106" fmla="*/ 307272 h 454963"/>
                  <a:gd name="connsiteX107" fmla="*/ 307910 w 345451"/>
                  <a:gd name="connsiteY107" fmla="*/ 408685 h 454963"/>
                  <a:gd name="connsiteX108" fmla="*/ 329772 w 345451"/>
                  <a:gd name="connsiteY108" fmla="*/ 178075 h 454963"/>
                  <a:gd name="connsiteX109" fmla="*/ 320319 w 345451"/>
                  <a:gd name="connsiteY109" fmla="*/ 193577 h 454963"/>
                  <a:gd name="connsiteX110" fmla="*/ 317039 w 345451"/>
                  <a:gd name="connsiteY110" fmla="*/ 210118 h 454963"/>
                  <a:gd name="connsiteX111" fmla="*/ 319856 w 345451"/>
                  <a:gd name="connsiteY111" fmla="*/ 228022 h 454963"/>
                  <a:gd name="connsiteX112" fmla="*/ 315819 w 345451"/>
                  <a:gd name="connsiteY112" fmla="*/ 237761 h 454963"/>
                  <a:gd name="connsiteX113" fmla="*/ 301168 w 345451"/>
                  <a:gd name="connsiteY113" fmla="*/ 248417 h 454963"/>
                  <a:gd name="connsiteX114" fmla="*/ 291779 w 345451"/>
                  <a:gd name="connsiteY114" fmla="*/ 262449 h 454963"/>
                  <a:gd name="connsiteX115" fmla="*/ 287513 w 345451"/>
                  <a:gd name="connsiteY115" fmla="*/ 280078 h 454963"/>
                  <a:gd name="connsiteX116" fmla="*/ 280071 w 345451"/>
                  <a:gd name="connsiteY116" fmla="*/ 287520 h 454963"/>
                  <a:gd name="connsiteX117" fmla="*/ 262442 w 345451"/>
                  <a:gd name="connsiteY117" fmla="*/ 291786 h 454963"/>
                  <a:gd name="connsiteX118" fmla="*/ 248408 w 345451"/>
                  <a:gd name="connsiteY118" fmla="*/ 301175 h 454963"/>
                  <a:gd name="connsiteX119" fmla="*/ 237754 w 345451"/>
                  <a:gd name="connsiteY119" fmla="*/ 315822 h 454963"/>
                  <a:gd name="connsiteX120" fmla="*/ 228015 w 345451"/>
                  <a:gd name="connsiteY120" fmla="*/ 319858 h 454963"/>
                  <a:gd name="connsiteX121" fmla="*/ 210116 w 345451"/>
                  <a:gd name="connsiteY121" fmla="*/ 317041 h 454963"/>
                  <a:gd name="connsiteX122" fmla="*/ 193572 w 345451"/>
                  <a:gd name="connsiteY122" fmla="*/ 320321 h 454963"/>
                  <a:gd name="connsiteX123" fmla="*/ 178074 w 345451"/>
                  <a:gd name="connsiteY123" fmla="*/ 329772 h 454963"/>
                  <a:gd name="connsiteX124" fmla="*/ 167557 w 345451"/>
                  <a:gd name="connsiteY124" fmla="*/ 329772 h 454963"/>
                  <a:gd name="connsiteX125" fmla="*/ 152056 w 345451"/>
                  <a:gd name="connsiteY125" fmla="*/ 320320 h 454963"/>
                  <a:gd name="connsiteX126" fmla="*/ 139309 w 345451"/>
                  <a:gd name="connsiteY126" fmla="*/ 316744 h 454963"/>
                  <a:gd name="connsiteX127" fmla="*/ 135514 w 345451"/>
                  <a:gd name="connsiteY127" fmla="*/ 317040 h 454963"/>
                  <a:gd name="connsiteX128" fmla="*/ 117608 w 345451"/>
                  <a:gd name="connsiteY128" fmla="*/ 319857 h 454963"/>
                  <a:gd name="connsiteX129" fmla="*/ 107870 w 345451"/>
                  <a:gd name="connsiteY129" fmla="*/ 315821 h 454963"/>
                  <a:gd name="connsiteX130" fmla="*/ 97213 w 345451"/>
                  <a:gd name="connsiteY130" fmla="*/ 301170 h 454963"/>
                  <a:gd name="connsiteX131" fmla="*/ 83182 w 345451"/>
                  <a:gd name="connsiteY131" fmla="*/ 291781 h 454963"/>
                  <a:gd name="connsiteX132" fmla="*/ 65553 w 345451"/>
                  <a:gd name="connsiteY132" fmla="*/ 287515 h 454963"/>
                  <a:gd name="connsiteX133" fmla="*/ 58111 w 345451"/>
                  <a:gd name="connsiteY133" fmla="*/ 280073 h 454963"/>
                  <a:gd name="connsiteX134" fmla="*/ 53845 w 345451"/>
                  <a:gd name="connsiteY134" fmla="*/ 262445 h 454963"/>
                  <a:gd name="connsiteX135" fmla="*/ 44455 w 345451"/>
                  <a:gd name="connsiteY135" fmla="*/ 248410 h 454963"/>
                  <a:gd name="connsiteX136" fmla="*/ 29809 w 345451"/>
                  <a:gd name="connsiteY136" fmla="*/ 237756 h 454963"/>
                  <a:gd name="connsiteX137" fmla="*/ 25773 w 345451"/>
                  <a:gd name="connsiteY137" fmla="*/ 228016 h 454963"/>
                  <a:gd name="connsiteX138" fmla="*/ 28590 w 345451"/>
                  <a:gd name="connsiteY138" fmla="*/ 210117 h 454963"/>
                  <a:gd name="connsiteX139" fmla="*/ 25310 w 345451"/>
                  <a:gd name="connsiteY139" fmla="*/ 193574 h 454963"/>
                  <a:gd name="connsiteX140" fmla="*/ 15860 w 345451"/>
                  <a:gd name="connsiteY140" fmla="*/ 178074 h 454963"/>
                  <a:gd name="connsiteX141" fmla="*/ 15860 w 345451"/>
                  <a:gd name="connsiteY141" fmla="*/ 167558 h 454963"/>
                  <a:gd name="connsiteX142" fmla="*/ 25312 w 345451"/>
                  <a:gd name="connsiteY142" fmla="*/ 152056 h 454963"/>
                  <a:gd name="connsiteX143" fmla="*/ 28592 w 345451"/>
                  <a:gd name="connsiteY143" fmla="*/ 135515 h 454963"/>
                  <a:gd name="connsiteX144" fmla="*/ 25775 w 345451"/>
                  <a:gd name="connsiteY144" fmla="*/ 117610 h 454963"/>
                  <a:gd name="connsiteX145" fmla="*/ 29812 w 345451"/>
                  <a:gd name="connsiteY145" fmla="*/ 107872 h 454963"/>
                  <a:gd name="connsiteX146" fmla="*/ 44463 w 345451"/>
                  <a:gd name="connsiteY146" fmla="*/ 97215 h 454963"/>
                  <a:gd name="connsiteX147" fmla="*/ 53852 w 345451"/>
                  <a:gd name="connsiteY147" fmla="*/ 83184 h 454963"/>
                  <a:gd name="connsiteX148" fmla="*/ 58119 w 345451"/>
                  <a:gd name="connsiteY148" fmla="*/ 65555 h 454963"/>
                  <a:gd name="connsiteX149" fmla="*/ 65561 w 345451"/>
                  <a:gd name="connsiteY149" fmla="*/ 58113 h 454963"/>
                  <a:gd name="connsiteX150" fmla="*/ 83190 w 345451"/>
                  <a:gd name="connsiteY150" fmla="*/ 53847 h 454963"/>
                  <a:gd name="connsiteX151" fmla="*/ 97222 w 345451"/>
                  <a:gd name="connsiteY151" fmla="*/ 44457 h 454963"/>
                  <a:gd name="connsiteX152" fmla="*/ 107876 w 345451"/>
                  <a:gd name="connsiteY152" fmla="*/ 29810 h 454963"/>
                  <a:gd name="connsiteX153" fmla="*/ 117616 w 345451"/>
                  <a:gd name="connsiteY153" fmla="*/ 25774 h 454963"/>
                  <a:gd name="connsiteX154" fmla="*/ 135515 w 345451"/>
                  <a:gd name="connsiteY154" fmla="*/ 28591 h 454963"/>
                  <a:gd name="connsiteX155" fmla="*/ 152058 w 345451"/>
                  <a:gd name="connsiteY155" fmla="*/ 25311 h 454963"/>
                  <a:gd name="connsiteX156" fmla="*/ 167557 w 345451"/>
                  <a:gd name="connsiteY156" fmla="*/ 15860 h 454963"/>
                  <a:gd name="connsiteX157" fmla="*/ 178073 w 345451"/>
                  <a:gd name="connsiteY157" fmla="*/ 15860 h 454963"/>
                  <a:gd name="connsiteX158" fmla="*/ 193575 w 345451"/>
                  <a:gd name="connsiteY158" fmla="*/ 25312 h 454963"/>
                  <a:gd name="connsiteX159" fmla="*/ 210117 w 345451"/>
                  <a:gd name="connsiteY159" fmla="*/ 28592 h 454963"/>
                  <a:gd name="connsiteX160" fmla="*/ 228022 w 345451"/>
                  <a:gd name="connsiteY160" fmla="*/ 25775 h 454963"/>
                  <a:gd name="connsiteX161" fmla="*/ 237761 w 345451"/>
                  <a:gd name="connsiteY161" fmla="*/ 29812 h 454963"/>
                  <a:gd name="connsiteX162" fmla="*/ 248417 w 345451"/>
                  <a:gd name="connsiteY162" fmla="*/ 44463 h 454963"/>
                  <a:gd name="connsiteX163" fmla="*/ 262449 w 345451"/>
                  <a:gd name="connsiteY163" fmla="*/ 53851 h 454963"/>
                  <a:gd name="connsiteX164" fmla="*/ 280078 w 345451"/>
                  <a:gd name="connsiteY164" fmla="*/ 58118 h 454963"/>
                  <a:gd name="connsiteX165" fmla="*/ 287520 w 345451"/>
                  <a:gd name="connsiteY165" fmla="*/ 65560 h 454963"/>
                  <a:gd name="connsiteX166" fmla="*/ 291786 w 345451"/>
                  <a:gd name="connsiteY166" fmla="*/ 83188 h 454963"/>
                  <a:gd name="connsiteX167" fmla="*/ 301175 w 345451"/>
                  <a:gd name="connsiteY167" fmla="*/ 97223 h 454963"/>
                  <a:gd name="connsiteX168" fmla="*/ 315822 w 345451"/>
                  <a:gd name="connsiteY168" fmla="*/ 107876 h 454963"/>
                  <a:gd name="connsiteX169" fmla="*/ 319858 w 345451"/>
                  <a:gd name="connsiteY169" fmla="*/ 117616 h 454963"/>
                  <a:gd name="connsiteX170" fmla="*/ 317041 w 345451"/>
                  <a:gd name="connsiteY170" fmla="*/ 135515 h 454963"/>
                  <a:gd name="connsiteX171" fmla="*/ 320321 w 345451"/>
                  <a:gd name="connsiteY171" fmla="*/ 152058 h 454963"/>
                  <a:gd name="connsiteX172" fmla="*/ 329772 w 345451"/>
                  <a:gd name="connsiteY172" fmla="*/ 167558 h 454963"/>
                  <a:gd name="connsiteX173" fmla="*/ 329772 w 345451"/>
                  <a:gd name="connsiteY173" fmla="*/ 178075 h 454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345451" h="454963">
                    <a:moveTo>
                      <a:pt x="342040" y="185556"/>
                    </a:moveTo>
                    <a:cubicBezTo>
                      <a:pt x="346830" y="177697"/>
                      <a:pt x="346830" y="167935"/>
                      <a:pt x="342038" y="160078"/>
                    </a:cubicBezTo>
                    <a:lnTo>
                      <a:pt x="332587" y="144580"/>
                    </a:lnTo>
                    <a:cubicBezTo>
                      <a:pt x="331343" y="142537"/>
                      <a:pt x="330861" y="140112"/>
                      <a:pt x="331233" y="137751"/>
                    </a:cubicBezTo>
                    <a:lnTo>
                      <a:pt x="334050" y="119852"/>
                    </a:lnTo>
                    <a:cubicBezTo>
                      <a:pt x="335486" y="110731"/>
                      <a:pt x="331739" y="101691"/>
                      <a:pt x="324272" y="96259"/>
                    </a:cubicBezTo>
                    <a:lnTo>
                      <a:pt x="309625" y="85605"/>
                    </a:lnTo>
                    <a:cubicBezTo>
                      <a:pt x="307689" y="84196"/>
                      <a:pt x="306312" y="82140"/>
                      <a:pt x="305749" y="79813"/>
                    </a:cubicBezTo>
                    <a:lnTo>
                      <a:pt x="301483" y="62185"/>
                    </a:lnTo>
                    <a:cubicBezTo>
                      <a:pt x="299318" y="53231"/>
                      <a:pt x="292410" y="46324"/>
                      <a:pt x="283457" y="44157"/>
                    </a:cubicBezTo>
                    <a:lnTo>
                      <a:pt x="265828" y="39890"/>
                    </a:lnTo>
                    <a:cubicBezTo>
                      <a:pt x="263500" y="39326"/>
                      <a:pt x="261443" y="37950"/>
                      <a:pt x="260035" y="36013"/>
                    </a:cubicBezTo>
                    <a:lnTo>
                      <a:pt x="249380" y="21363"/>
                    </a:lnTo>
                    <a:cubicBezTo>
                      <a:pt x="243949" y="13897"/>
                      <a:pt x="234908" y="10147"/>
                      <a:pt x="225789" y="11584"/>
                    </a:cubicBezTo>
                    <a:lnTo>
                      <a:pt x="207884" y="14401"/>
                    </a:lnTo>
                    <a:cubicBezTo>
                      <a:pt x="205523" y="14773"/>
                      <a:pt x="203097" y="14292"/>
                      <a:pt x="201056" y="13047"/>
                    </a:cubicBezTo>
                    <a:lnTo>
                      <a:pt x="185556" y="3594"/>
                    </a:lnTo>
                    <a:cubicBezTo>
                      <a:pt x="177697" y="-1198"/>
                      <a:pt x="167936" y="-1197"/>
                      <a:pt x="160078" y="3594"/>
                    </a:cubicBezTo>
                    <a:lnTo>
                      <a:pt x="144579" y="13044"/>
                    </a:lnTo>
                    <a:cubicBezTo>
                      <a:pt x="142538" y="14290"/>
                      <a:pt x="140114" y="14769"/>
                      <a:pt x="137750" y="14399"/>
                    </a:cubicBezTo>
                    <a:lnTo>
                      <a:pt x="119850" y="11582"/>
                    </a:lnTo>
                    <a:cubicBezTo>
                      <a:pt x="110731" y="10146"/>
                      <a:pt x="101690" y="13894"/>
                      <a:pt x="96259" y="21360"/>
                    </a:cubicBezTo>
                    <a:lnTo>
                      <a:pt x="85605" y="36007"/>
                    </a:lnTo>
                    <a:cubicBezTo>
                      <a:pt x="84196" y="37944"/>
                      <a:pt x="82139" y="39320"/>
                      <a:pt x="79811" y="39884"/>
                    </a:cubicBezTo>
                    <a:lnTo>
                      <a:pt x="62183" y="44149"/>
                    </a:lnTo>
                    <a:cubicBezTo>
                      <a:pt x="53231" y="46315"/>
                      <a:pt x="46322" y="53223"/>
                      <a:pt x="44155" y="62176"/>
                    </a:cubicBezTo>
                    <a:lnTo>
                      <a:pt x="39888" y="79805"/>
                    </a:lnTo>
                    <a:cubicBezTo>
                      <a:pt x="39324" y="82132"/>
                      <a:pt x="37949" y="84190"/>
                      <a:pt x="36011" y="85597"/>
                    </a:cubicBezTo>
                    <a:lnTo>
                      <a:pt x="21361" y="96253"/>
                    </a:lnTo>
                    <a:cubicBezTo>
                      <a:pt x="13895" y="101683"/>
                      <a:pt x="10148" y="110722"/>
                      <a:pt x="11582" y="119843"/>
                    </a:cubicBezTo>
                    <a:lnTo>
                      <a:pt x="14399" y="137749"/>
                    </a:lnTo>
                    <a:cubicBezTo>
                      <a:pt x="14771" y="140111"/>
                      <a:pt x="14290" y="142536"/>
                      <a:pt x="13045" y="144577"/>
                    </a:cubicBezTo>
                    <a:lnTo>
                      <a:pt x="3592" y="160079"/>
                    </a:lnTo>
                    <a:cubicBezTo>
                      <a:pt x="-1198" y="167937"/>
                      <a:pt x="-1198" y="177699"/>
                      <a:pt x="3593" y="185556"/>
                    </a:cubicBezTo>
                    <a:lnTo>
                      <a:pt x="13044" y="201055"/>
                    </a:lnTo>
                    <a:cubicBezTo>
                      <a:pt x="14289" y="203097"/>
                      <a:pt x="14771" y="205523"/>
                      <a:pt x="14398" y="207884"/>
                    </a:cubicBezTo>
                    <a:lnTo>
                      <a:pt x="11581" y="225783"/>
                    </a:lnTo>
                    <a:cubicBezTo>
                      <a:pt x="10145" y="234904"/>
                      <a:pt x="13893" y="243944"/>
                      <a:pt x="21359" y="249375"/>
                    </a:cubicBezTo>
                    <a:lnTo>
                      <a:pt x="36006" y="260029"/>
                    </a:lnTo>
                    <a:cubicBezTo>
                      <a:pt x="37943" y="261437"/>
                      <a:pt x="39319" y="263494"/>
                      <a:pt x="39883" y="265822"/>
                    </a:cubicBezTo>
                    <a:lnTo>
                      <a:pt x="44148" y="283450"/>
                    </a:lnTo>
                    <a:cubicBezTo>
                      <a:pt x="46314" y="292404"/>
                      <a:pt x="53222" y="299311"/>
                      <a:pt x="62175" y="301478"/>
                    </a:cubicBezTo>
                    <a:lnTo>
                      <a:pt x="69536" y="303260"/>
                    </a:lnTo>
                    <a:lnTo>
                      <a:pt x="19718" y="414387"/>
                    </a:lnTo>
                    <a:cubicBezTo>
                      <a:pt x="18660" y="416749"/>
                      <a:pt x="18953" y="419496"/>
                      <a:pt x="20487" y="421581"/>
                    </a:cubicBezTo>
                    <a:cubicBezTo>
                      <a:pt x="22020" y="423667"/>
                      <a:pt x="24555" y="424766"/>
                      <a:pt x="27126" y="424458"/>
                    </a:cubicBezTo>
                    <a:lnTo>
                      <a:pt x="67211" y="419665"/>
                    </a:lnTo>
                    <a:lnTo>
                      <a:pt x="90303" y="452778"/>
                    </a:lnTo>
                    <a:cubicBezTo>
                      <a:pt x="91654" y="454714"/>
                      <a:pt x="93860" y="455852"/>
                      <a:pt x="96193" y="455852"/>
                    </a:cubicBezTo>
                    <a:cubicBezTo>
                      <a:pt x="96417" y="455852"/>
                      <a:pt x="96643" y="455842"/>
                      <a:pt x="96867" y="455821"/>
                    </a:cubicBezTo>
                    <a:cubicBezTo>
                      <a:pt x="99444" y="455579"/>
                      <a:pt x="101692" y="453968"/>
                      <a:pt x="102750" y="451608"/>
                    </a:cubicBezTo>
                    <a:lnTo>
                      <a:pt x="153629" y="338108"/>
                    </a:lnTo>
                    <a:lnTo>
                      <a:pt x="160076" y="342039"/>
                    </a:lnTo>
                    <a:cubicBezTo>
                      <a:pt x="164005" y="344435"/>
                      <a:pt x="168409" y="345633"/>
                      <a:pt x="172815" y="345633"/>
                    </a:cubicBezTo>
                    <a:cubicBezTo>
                      <a:pt x="177220" y="345633"/>
                      <a:pt x="181625" y="344434"/>
                      <a:pt x="185554" y="342039"/>
                    </a:cubicBezTo>
                    <a:lnTo>
                      <a:pt x="192233" y="337967"/>
                    </a:lnTo>
                    <a:lnTo>
                      <a:pt x="243176" y="451608"/>
                    </a:lnTo>
                    <a:cubicBezTo>
                      <a:pt x="244234" y="453970"/>
                      <a:pt x="246482" y="455579"/>
                      <a:pt x="249059" y="455821"/>
                    </a:cubicBezTo>
                    <a:cubicBezTo>
                      <a:pt x="249284" y="455843"/>
                      <a:pt x="249510" y="455853"/>
                      <a:pt x="249733" y="455853"/>
                    </a:cubicBezTo>
                    <a:cubicBezTo>
                      <a:pt x="252067" y="455853"/>
                      <a:pt x="254273" y="454715"/>
                      <a:pt x="255624" y="452779"/>
                    </a:cubicBezTo>
                    <a:lnTo>
                      <a:pt x="278715" y="419666"/>
                    </a:lnTo>
                    <a:lnTo>
                      <a:pt x="318800" y="424459"/>
                    </a:lnTo>
                    <a:cubicBezTo>
                      <a:pt x="321370" y="424764"/>
                      <a:pt x="323906" y="423667"/>
                      <a:pt x="325440" y="421582"/>
                    </a:cubicBezTo>
                    <a:cubicBezTo>
                      <a:pt x="326973" y="419497"/>
                      <a:pt x="327267" y="416750"/>
                      <a:pt x="326208" y="414387"/>
                    </a:cubicBezTo>
                    <a:lnTo>
                      <a:pt x="276364" y="303199"/>
                    </a:lnTo>
                    <a:lnTo>
                      <a:pt x="283448" y="301485"/>
                    </a:lnTo>
                    <a:cubicBezTo>
                      <a:pt x="292401" y="299320"/>
                      <a:pt x="299310" y="292412"/>
                      <a:pt x="301477" y="283459"/>
                    </a:cubicBezTo>
                    <a:lnTo>
                      <a:pt x="305744" y="265830"/>
                    </a:lnTo>
                    <a:cubicBezTo>
                      <a:pt x="306307" y="263502"/>
                      <a:pt x="307684" y="261445"/>
                      <a:pt x="309620" y="260037"/>
                    </a:cubicBezTo>
                    <a:lnTo>
                      <a:pt x="324271" y="249382"/>
                    </a:lnTo>
                    <a:cubicBezTo>
                      <a:pt x="331737" y="243951"/>
                      <a:pt x="335484" y="234913"/>
                      <a:pt x="334049" y="225791"/>
                    </a:cubicBezTo>
                    <a:lnTo>
                      <a:pt x="331232" y="207886"/>
                    </a:lnTo>
                    <a:cubicBezTo>
                      <a:pt x="330861" y="205524"/>
                      <a:pt x="331342" y="203098"/>
                      <a:pt x="332586" y="201058"/>
                    </a:cubicBezTo>
                    <a:lnTo>
                      <a:pt x="342040" y="185556"/>
                    </a:lnTo>
                    <a:close/>
                    <a:moveTo>
                      <a:pt x="94830" y="434154"/>
                    </a:moveTo>
                    <a:lnTo>
                      <a:pt x="76530" y="407912"/>
                    </a:lnTo>
                    <a:cubicBezTo>
                      <a:pt x="75013" y="405736"/>
                      <a:pt x="72418" y="404571"/>
                      <a:pt x="69785" y="404888"/>
                    </a:cubicBezTo>
                    <a:lnTo>
                      <a:pt x="38018" y="408687"/>
                    </a:lnTo>
                    <a:lnTo>
                      <a:pt x="83407" y="307434"/>
                    </a:lnTo>
                    <a:cubicBezTo>
                      <a:pt x="84237" y="308044"/>
                      <a:pt x="84981" y="308775"/>
                      <a:pt x="85594" y="309620"/>
                    </a:cubicBezTo>
                    <a:lnTo>
                      <a:pt x="96250" y="324271"/>
                    </a:lnTo>
                    <a:cubicBezTo>
                      <a:pt x="97262" y="325662"/>
                      <a:pt x="98400" y="326924"/>
                      <a:pt x="99640" y="328048"/>
                    </a:cubicBezTo>
                    <a:lnTo>
                      <a:pt x="75750" y="381341"/>
                    </a:lnTo>
                    <a:cubicBezTo>
                      <a:pt x="74128" y="384962"/>
                      <a:pt x="75746" y="389211"/>
                      <a:pt x="79367" y="390834"/>
                    </a:cubicBezTo>
                    <a:cubicBezTo>
                      <a:pt x="80321" y="391263"/>
                      <a:pt x="81319" y="391465"/>
                      <a:pt x="82300" y="391465"/>
                    </a:cubicBezTo>
                    <a:cubicBezTo>
                      <a:pt x="85044" y="391465"/>
                      <a:pt x="87665" y="389883"/>
                      <a:pt x="88859" y="387218"/>
                    </a:cubicBezTo>
                    <a:lnTo>
                      <a:pt x="112665" y="334114"/>
                    </a:lnTo>
                    <a:cubicBezTo>
                      <a:pt x="115008" y="334436"/>
                      <a:pt x="117420" y="334430"/>
                      <a:pt x="119841" y="334049"/>
                    </a:cubicBezTo>
                    <a:lnTo>
                      <a:pt x="137745" y="331232"/>
                    </a:lnTo>
                    <a:cubicBezTo>
                      <a:pt x="138817" y="331064"/>
                      <a:pt x="139901" y="331079"/>
                      <a:pt x="140956" y="331254"/>
                    </a:cubicBezTo>
                    <a:lnTo>
                      <a:pt x="94830" y="434154"/>
                    </a:lnTo>
                    <a:close/>
                    <a:moveTo>
                      <a:pt x="307910" y="408685"/>
                    </a:moveTo>
                    <a:lnTo>
                      <a:pt x="276142" y="404888"/>
                    </a:lnTo>
                    <a:cubicBezTo>
                      <a:pt x="273506" y="404572"/>
                      <a:pt x="270914" y="405736"/>
                      <a:pt x="269397" y="407912"/>
                    </a:cubicBezTo>
                    <a:lnTo>
                      <a:pt x="251097" y="434154"/>
                    </a:lnTo>
                    <a:lnTo>
                      <a:pt x="204952" y="331214"/>
                    </a:lnTo>
                    <a:cubicBezTo>
                      <a:pt x="205919" y="331082"/>
                      <a:pt x="206907" y="331082"/>
                      <a:pt x="207884" y="331235"/>
                    </a:cubicBezTo>
                    <a:lnTo>
                      <a:pt x="225782" y="334052"/>
                    </a:lnTo>
                    <a:cubicBezTo>
                      <a:pt x="228301" y="334448"/>
                      <a:pt x="230811" y="334436"/>
                      <a:pt x="233242" y="334073"/>
                    </a:cubicBezTo>
                    <a:lnTo>
                      <a:pt x="257066" y="387220"/>
                    </a:lnTo>
                    <a:cubicBezTo>
                      <a:pt x="258262" y="389886"/>
                      <a:pt x="260881" y="391467"/>
                      <a:pt x="263625" y="391467"/>
                    </a:cubicBezTo>
                    <a:cubicBezTo>
                      <a:pt x="264607" y="391467"/>
                      <a:pt x="265605" y="391264"/>
                      <a:pt x="266559" y="390836"/>
                    </a:cubicBezTo>
                    <a:cubicBezTo>
                      <a:pt x="270179" y="389214"/>
                      <a:pt x="271798" y="384963"/>
                      <a:pt x="270175" y="381342"/>
                    </a:cubicBezTo>
                    <a:lnTo>
                      <a:pt x="246194" y="327846"/>
                    </a:lnTo>
                    <a:cubicBezTo>
                      <a:pt x="247351" y="326773"/>
                      <a:pt x="248420" y="325584"/>
                      <a:pt x="249373" y="324273"/>
                    </a:cubicBezTo>
                    <a:lnTo>
                      <a:pt x="260027" y="309626"/>
                    </a:lnTo>
                    <a:cubicBezTo>
                      <a:pt x="260699" y="308703"/>
                      <a:pt x="261521" y="307912"/>
                      <a:pt x="262445" y="307272"/>
                    </a:cubicBezTo>
                    <a:lnTo>
                      <a:pt x="307910" y="408685"/>
                    </a:lnTo>
                    <a:close/>
                    <a:moveTo>
                      <a:pt x="329772" y="178075"/>
                    </a:moveTo>
                    <a:lnTo>
                      <a:pt x="320319" y="193577"/>
                    </a:lnTo>
                    <a:cubicBezTo>
                      <a:pt x="317305" y="198522"/>
                      <a:pt x="316139" y="204396"/>
                      <a:pt x="317039" y="210118"/>
                    </a:cubicBezTo>
                    <a:lnTo>
                      <a:pt x="319856" y="228022"/>
                    </a:lnTo>
                    <a:cubicBezTo>
                      <a:pt x="320448" y="231788"/>
                      <a:pt x="318901" y="235519"/>
                      <a:pt x="315819" y="237761"/>
                    </a:cubicBezTo>
                    <a:lnTo>
                      <a:pt x="301168" y="248417"/>
                    </a:lnTo>
                    <a:cubicBezTo>
                      <a:pt x="296479" y="251829"/>
                      <a:pt x="293143" y="256812"/>
                      <a:pt x="291779" y="262449"/>
                    </a:cubicBezTo>
                    <a:lnTo>
                      <a:pt x="287513" y="280078"/>
                    </a:lnTo>
                    <a:cubicBezTo>
                      <a:pt x="286618" y="283774"/>
                      <a:pt x="283767" y="286625"/>
                      <a:pt x="280071" y="287520"/>
                    </a:cubicBezTo>
                    <a:lnTo>
                      <a:pt x="262442" y="291786"/>
                    </a:lnTo>
                    <a:cubicBezTo>
                      <a:pt x="256804" y="293150"/>
                      <a:pt x="251820" y="296485"/>
                      <a:pt x="248408" y="301175"/>
                    </a:cubicBezTo>
                    <a:lnTo>
                      <a:pt x="237754" y="315822"/>
                    </a:lnTo>
                    <a:cubicBezTo>
                      <a:pt x="235513" y="318906"/>
                      <a:pt x="231782" y="320451"/>
                      <a:pt x="228015" y="319858"/>
                    </a:cubicBezTo>
                    <a:lnTo>
                      <a:pt x="210116" y="317041"/>
                    </a:lnTo>
                    <a:cubicBezTo>
                      <a:pt x="204393" y="316141"/>
                      <a:pt x="198518" y="317306"/>
                      <a:pt x="193572" y="320321"/>
                    </a:cubicBezTo>
                    <a:lnTo>
                      <a:pt x="178074" y="329772"/>
                    </a:lnTo>
                    <a:cubicBezTo>
                      <a:pt x="174831" y="331749"/>
                      <a:pt x="170799" y="331749"/>
                      <a:pt x="167557" y="329772"/>
                    </a:cubicBezTo>
                    <a:lnTo>
                      <a:pt x="152056" y="320320"/>
                    </a:lnTo>
                    <a:cubicBezTo>
                      <a:pt x="148201" y="317969"/>
                      <a:pt x="143781" y="316744"/>
                      <a:pt x="139309" y="316744"/>
                    </a:cubicBezTo>
                    <a:cubicBezTo>
                      <a:pt x="138044" y="316744"/>
                      <a:pt x="136774" y="316842"/>
                      <a:pt x="135514" y="317040"/>
                    </a:cubicBezTo>
                    <a:lnTo>
                      <a:pt x="117608" y="319857"/>
                    </a:lnTo>
                    <a:cubicBezTo>
                      <a:pt x="113842" y="320450"/>
                      <a:pt x="110112" y="318902"/>
                      <a:pt x="107870" y="315821"/>
                    </a:cubicBezTo>
                    <a:lnTo>
                      <a:pt x="97213" y="301170"/>
                    </a:lnTo>
                    <a:cubicBezTo>
                      <a:pt x="93802" y="296481"/>
                      <a:pt x="88818" y="293145"/>
                      <a:pt x="83182" y="291781"/>
                    </a:cubicBezTo>
                    <a:lnTo>
                      <a:pt x="65553" y="287515"/>
                    </a:lnTo>
                    <a:cubicBezTo>
                      <a:pt x="61857" y="286620"/>
                      <a:pt x="59005" y="283769"/>
                      <a:pt x="58111" y="280073"/>
                    </a:cubicBezTo>
                    <a:lnTo>
                      <a:pt x="53845" y="262445"/>
                    </a:lnTo>
                    <a:cubicBezTo>
                      <a:pt x="52481" y="256807"/>
                      <a:pt x="49147" y="251822"/>
                      <a:pt x="44455" y="248410"/>
                    </a:cubicBezTo>
                    <a:lnTo>
                      <a:pt x="29809" y="237756"/>
                    </a:lnTo>
                    <a:cubicBezTo>
                      <a:pt x="26727" y="235514"/>
                      <a:pt x="25180" y="231781"/>
                      <a:pt x="25773" y="228016"/>
                    </a:cubicBezTo>
                    <a:lnTo>
                      <a:pt x="28590" y="210117"/>
                    </a:lnTo>
                    <a:cubicBezTo>
                      <a:pt x="29491" y="204395"/>
                      <a:pt x="28326" y="198520"/>
                      <a:pt x="25310" y="193574"/>
                    </a:cubicBezTo>
                    <a:lnTo>
                      <a:pt x="15860" y="178074"/>
                    </a:lnTo>
                    <a:cubicBezTo>
                      <a:pt x="13882" y="174831"/>
                      <a:pt x="13882" y="170800"/>
                      <a:pt x="15860" y="167558"/>
                    </a:cubicBezTo>
                    <a:lnTo>
                      <a:pt x="25312" y="152056"/>
                    </a:lnTo>
                    <a:cubicBezTo>
                      <a:pt x="28327" y="147111"/>
                      <a:pt x="29492" y="141237"/>
                      <a:pt x="28592" y="135515"/>
                    </a:cubicBezTo>
                    <a:lnTo>
                      <a:pt x="25775" y="117610"/>
                    </a:lnTo>
                    <a:cubicBezTo>
                      <a:pt x="25183" y="113845"/>
                      <a:pt x="26731" y="110114"/>
                      <a:pt x="29812" y="107872"/>
                    </a:cubicBezTo>
                    <a:lnTo>
                      <a:pt x="44463" y="97215"/>
                    </a:lnTo>
                    <a:cubicBezTo>
                      <a:pt x="49153" y="93804"/>
                      <a:pt x="52488" y="88820"/>
                      <a:pt x="53852" y="83184"/>
                    </a:cubicBezTo>
                    <a:lnTo>
                      <a:pt x="58119" y="65555"/>
                    </a:lnTo>
                    <a:cubicBezTo>
                      <a:pt x="59013" y="61859"/>
                      <a:pt x="61864" y="59007"/>
                      <a:pt x="65561" y="58113"/>
                    </a:cubicBezTo>
                    <a:lnTo>
                      <a:pt x="83190" y="53847"/>
                    </a:lnTo>
                    <a:cubicBezTo>
                      <a:pt x="88827" y="52483"/>
                      <a:pt x="93811" y="49148"/>
                      <a:pt x="97222" y="44457"/>
                    </a:cubicBezTo>
                    <a:lnTo>
                      <a:pt x="107876" y="29810"/>
                    </a:lnTo>
                    <a:cubicBezTo>
                      <a:pt x="110118" y="26728"/>
                      <a:pt x="113849" y="25180"/>
                      <a:pt x="117616" y="25774"/>
                    </a:cubicBezTo>
                    <a:lnTo>
                      <a:pt x="135515" y="28591"/>
                    </a:lnTo>
                    <a:cubicBezTo>
                      <a:pt x="141238" y="29493"/>
                      <a:pt x="147113" y="28326"/>
                      <a:pt x="152058" y="25311"/>
                    </a:cubicBezTo>
                    <a:lnTo>
                      <a:pt x="167557" y="15860"/>
                    </a:lnTo>
                    <a:cubicBezTo>
                      <a:pt x="170800" y="13883"/>
                      <a:pt x="174831" y="13883"/>
                      <a:pt x="178073" y="15860"/>
                    </a:cubicBezTo>
                    <a:lnTo>
                      <a:pt x="193575" y="25312"/>
                    </a:lnTo>
                    <a:cubicBezTo>
                      <a:pt x="198520" y="28328"/>
                      <a:pt x="204396" y="29494"/>
                      <a:pt x="210117" y="28592"/>
                    </a:cubicBezTo>
                    <a:lnTo>
                      <a:pt x="228022" y="25775"/>
                    </a:lnTo>
                    <a:cubicBezTo>
                      <a:pt x="231787" y="25185"/>
                      <a:pt x="235519" y="26731"/>
                      <a:pt x="237761" y="29812"/>
                    </a:cubicBezTo>
                    <a:lnTo>
                      <a:pt x="248417" y="44463"/>
                    </a:lnTo>
                    <a:cubicBezTo>
                      <a:pt x="251829" y="49152"/>
                      <a:pt x="256812" y="52487"/>
                      <a:pt x="262449" y="53851"/>
                    </a:cubicBezTo>
                    <a:lnTo>
                      <a:pt x="280078" y="58118"/>
                    </a:lnTo>
                    <a:cubicBezTo>
                      <a:pt x="283773" y="59013"/>
                      <a:pt x="286625" y="61864"/>
                      <a:pt x="287520" y="65560"/>
                    </a:cubicBezTo>
                    <a:lnTo>
                      <a:pt x="291786" y="83188"/>
                    </a:lnTo>
                    <a:cubicBezTo>
                      <a:pt x="293150" y="88826"/>
                      <a:pt x="296484" y="93811"/>
                      <a:pt x="301175" y="97223"/>
                    </a:cubicBezTo>
                    <a:lnTo>
                      <a:pt x="315822" y="107876"/>
                    </a:lnTo>
                    <a:cubicBezTo>
                      <a:pt x="318904" y="110118"/>
                      <a:pt x="320451" y="113851"/>
                      <a:pt x="319858" y="117616"/>
                    </a:cubicBezTo>
                    <a:lnTo>
                      <a:pt x="317041" y="135515"/>
                    </a:lnTo>
                    <a:cubicBezTo>
                      <a:pt x="316141" y="141237"/>
                      <a:pt x="317305" y="147112"/>
                      <a:pt x="320321" y="152058"/>
                    </a:cubicBezTo>
                    <a:lnTo>
                      <a:pt x="329772" y="167558"/>
                    </a:lnTo>
                    <a:cubicBezTo>
                      <a:pt x="331750" y="170801"/>
                      <a:pt x="331750" y="174832"/>
                      <a:pt x="329772" y="178075"/>
                    </a:cubicBez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F5B7784-3B0B-4058-B2F6-6D9E4CA87304}"/>
                  </a:ext>
                </a:extLst>
              </p:cNvPr>
              <p:cNvSpPr/>
              <p:nvPr/>
            </p:nvSpPr>
            <p:spPr>
              <a:xfrm>
                <a:off x="5466633" y="2750473"/>
                <a:ext cx="169165" cy="162042"/>
              </a:xfrm>
              <a:custGeom>
                <a:avLst/>
                <a:gdLst>
                  <a:gd name="connsiteX0" fmla="*/ 168779 w 169164"/>
                  <a:gd name="connsiteY0" fmla="*/ 61076 h 162041"/>
                  <a:gd name="connsiteX1" fmla="*/ 157962 w 169164"/>
                  <a:gd name="connsiteY1" fmla="*/ 52196 h 162041"/>
                  <a:gd name="connsiteX2" fmla="*/ 114735 w 169164"/>
                  <a:gd name="connsiteY2" fmla="*/ 47070 h 162041"/>
                  <a:gd name="connsiteX3" fmla="*/ 96503 w 169164"/>
                  <a:gd name="connsiteY3" fmla="*/ 7544 h 162041"/>
                  <a:gd name="connsiteX4" fmla="*/ 84715 w 169164"/>
                  <a:gd name="connsiteY4" fmla="*/ 0 h 162041"/>
                  <a:gd name="connsiteX5" fmla="*/ 72927 w 169164"/>
                  <a:gd name="connsiteY5" fmla="*/ 7544 h 162041"/>
                  <a:gd name="connsiteX6" fmla="*/ 54694 w 169164"/>
                  <a:gd name="connsiteY6" fmla="*/ 47071 h 162041"/>
                  <a:gd name="connsiteX7" fmla="*/ 11468 w 169164"/>
                  <a:gd name="connsiteY7" fmla="*/ 52197 h 162041"/>
                  <a:gd name="connsiteX8" fmla="*/ 651 w 169164"/>
                  <a:gd name="connsiteY8" fmla="*/ 61077 h 162041"/>
                  <a:gd name="connsiteX9" fmla="*/ 4182 w 169164"/>
                  <a:gd name="connsiteY9" fmla="*/ 74617 h 162041"/>
                  <a:gd name="connsiteX10" fmla="*/ 36141 w 169164"/>
                  <a:gd name="connsiteY10" fmla="*/ 104172 h 162041"/>
                  <a:gd name="connsiteX11" fmla="*/ 27658 w 169164"/>
                  <a:gd name="connsiteY11" fmla="*/ 146867 h 162041"/>
                  <a:gd name="connsiteX12" fmla="*/ 32761 w 169164"/>
                  <a:gd name="connsiteY12" fmla="*/ 159898 h 162041"/>
                  <a:gd name="connsiteX13" fmla="*/ 40373 w 169164"/>
                  <a:gd name="connsiteY13" fmla="*/ 162401 h 162041"/>
                  <a:gd name="connsiteX14" fmla="*/ 46730 w 169164"/>
                  <a:gd name="connsiteY14" fmla="*/ 160723 h 162041"/>
                  <a:gd name="connsiteX15" fmla="*/ 84714 w 169164"/>
                  <a:gd name="connsiteY15" fmla="*/ 139463 h 162041"/>
                  <a:gd name="connsiteX16" fmla="*/ 122698 w 169164"/>
                  <a:gd name="connsiteY16" fmla="*/ 160723 h 162041"/>
                  <a:gd name="connsiteX17" fmla="*/ 136668 w 169164"/>
                  <a:gd name="connsiteY17" fmla="*/ 159899 h 162041"/>
                  <a:gd name="connsiteX18" fmla="*/ 141771 w 169164"/>
                  <a:gd name="connsiteY18" fmla="*/ 146867 h 162041"/>
                  <a:gd name="connsiteX19" fmla="*/ 133287 w 169164"/>
                  <a:gd name="connsiteY19" fmla="*/ 104172 h 162041"/>
                  <a:gd name="connsiteX20" fmla="*/ 165246 w 169164"/>
                  <a:gd name="connsiteY20" fmla="*/ 74618 h 162041"/>
                  <a:gd name="connsiteX21" fmla="*/ 168779 w 169164"/>
                  <a:gd name="connsiteY21" fmla="*/ 61076 h 162041"/>
                  <a:gd name="connsiteX22" fmla="*/ 120581 w 169164"/>
                  <a:gd name="connsiteY22" fmla="*/ 96354 h 162041"/>
                  <a:gd name="connsiteX23" fmla="*/ 118413 w 169164"/>
                  <a:gd name="connsiteY23" fmla="*/ 103028 h 162041"/>
                  <a:gd name="connsiteX24" fmla="*/ 127093 w 169164"/>
                  <a:gd name="connsiteY24" fmla="*/ 146718 h 162041"/>
                  <a:gd name="connsiteX25" fmla="*/ 88223 w 169164"/>
                  <a:gd name="connsiteY25" fmla="*/ 124961 h 162041"/>
                  <a:gd name="connsiteX26" fmla="*/ 84714 w 169164"/>
                  <a:gd name="connsiteY26" fmla="*/ 124046 h 162041"/>
                  <a:gd name="connsiteX27" fmla="*/ 81205 w 169164"/>
                  <a:gd name="connsiteY27" fmla="*/ 124961 h 162041"/>
                  <a:gd name="connsiteX28" fmla="*/ 42335 w 169164"/>
                  <a:gd name="connsiteY28" fmla="*/ 146718 h 162041"/>
                  <a:gd name="connsiteX29" fmla="*/ 51016 w 169164"/>
                  <a:gd name="connsiteY29" fmla="*/ 103028 h 162041"/>
                  <a:gd name="connsiteX30" fmla="*/ 48847 w 169164"/>
                  <a:gd name="connsiteY30" fmla="*/ 96354 h 162041"/>
                  <a:gd name="connsiteX31" fmla="*/ 16143 w 169164"/>
                  <a:gd name="connsiteY31" fmla="*/ 66110 h 162041"/>
                  <a:gd name="connsiteX32" fmla="*/ 60380 w 169164"/>
                  <a:gd name="connsiteY32" fmla="*/ 60865 h 162041"/>
                  <a:gd name="connsiteX33" fmla="*/ 66058 w 169164"/>
                  <a:gd name="connsiteY33" fmla="*/ 56740 h 162041"/>
                  <a:gd name="connsiteX34" fmla="*/ 84715 w 169164"/>
                  <a:gd name="connsiteY34" fmla="*/ 16291 h 162041"/>
                  <a:gd name="connsiteX35" fmla="*/ 103372 w 169164"/>
                  <a:gd name="connsiteY35" fmla="*/ 56740 h 162041"/>
                  <a:gd name="connsiteX36" fmla="*/ 109050 w 169164"/>
                  <a:gd name="connsiteY36" fmla="*/ 60865 h 162041"/>
                  <a:gd name="connsiteX37" fmla="*/ 153285 w 169164"/>
                  <a:gd name="connsiteY37" fmla="*/ 66110 h 162041"/>
                  <a:gd name="connsiteX38" fmla="*/ 120581 w 169164"/>
                  <a:gd name="connsiteY38" fmla="*/ 96354 h 162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69164" h="162041">
                    <a:moveTo>
                      <a:pt x="168779" y="61076"/>
                    </a:moveTo>
                    <a:cubicBezTo>
                      <a:pt x="167196" y="56203"/>
                      <a:pt x="163051" y="52800"/>
                      <a:pt x="157962" y="52196"/>
                    </a:cubicBezTo>
                    <a:lnTo>
                      <a:pt x="114735" y="47070"/>
                    </a:lnTo>
                    <a:lnTo>
                      <a:pt x="96503" y="7544"/>
                    </a:lnTo>
                    <a:cubicBezTo>
                      <a:pt x="94356" y="2891"/>
                      <a:pt x="89840" y="0"/>
                      <a:pt x="84715" y="0"/>
                    </a:cubicBezTo>
                    <a:cubicBezTo>
                      <a:pt x="79591" y="0"/>
                      <a:pt x="75073" y="2891"/>
                      <a:pt x="72927" y="7544"/>
                    </a:cubicBezTo>
                    <a:lnTo>
                      <a:pt x="54694" y="47071"/>
                    </a:lnTo>
                    <a:lnTo>
                      <a:pt x="11468" y="52197"/>
                    </a:lnTo>
                    <a:cubicBezTo>
                      <a:pt x="6378" y="52801"/>
                      <a:pt x="2233" y="56204"/>
                      <a:pt x="651" y="61077"/>
                    </a:cubicBezTo>
                    <a:cubicBezTo>
                      <a:pt x="-932" y="65948"/>
                      <a:pt x="421" y="71138"/>
                      <a:pt x="4182" y="74617"/>
                    </a:cubicBezTo>
                    <a:lnTo>
                      <a:pt x="36141" y="104172"/>
                    </a:lnTo>
                    <a:lnTo>
                      <a:pt x="27658" y="146867"/>
                    </a:lnTo>
                    <a:cubicBezTo>
                      <a:pt x="26659" y="151894"/>
                      <a:pt x="28615" y="156887"/>
                      <a:pt x="32761" y="159898"/>
                    </a:cubicBezTo>
                    <a:cubicBezTo>
                      <a:pt x="35048" y="161559"/>
                      <a:pt x="37702" y="162401"/>
                      <a:pt x="40373" y="162401"/>
                    </a:cubicBezTo>
                    <a:cubicBezTo>
                      <a:pt x="42545" y="162401"/>
                      <a:pt x="44726" y="161845"/>
                      <a:pt x="46730" y="160723"/>
                    </a:cubicBezTo>
                    <a:lnTo>
                      <a:pt x="84714" y="139463"/>
                    </a:lnTo>
                    <a:lnTo>
                      <a:pt x="122698" y="160723"/>
                    </a:lnTo>
                    <a:cubicBezTo>
                      <a:pt x="127170" y="163227"/>
                      <a:pt x="132522" y="162911"/>
                      <a:pt x="136668" y="159899"/>
                    </a:cubicBezTo>
                    <a:cubicBezTo>
                      <a:pt x="140814" y="156887"/>
                      <a:pt x="142770" y="151893"/>
                      <a:pt x="141771" y="146867"/>
                    </a:cubicBezTo>
                    <a:lnTo>
                      <a:pt x="133287" y="104172"/>
                    </a:lnTo>
                    <a:lnTo>
                      <a:pt x="165246" y="74618"/>
                    </a:lnTo>
                    <a:cubicBezTo>
                      <a:pt x="169009" y="71139"/>
                      <a:pt x="170362" y="65950"/>
                      <a:pt x="168779" y="61076"/>
                    </a:cubicBezTo>
                    <a:close/>
                    <a:moveTo>
                      <a:pt x="120581" y="96354"/>
                    </a:moveTo>
                    <a:cubicBezTo>
                      <a:pt x="118747" y="98050"/>
                      <a:pt x="117926" y="100578"/>
                      <a:pt x="118413" y="103028"/>
                    </a:cubicBezTo>
                    <a:lnTo>
                      <a:pt x="127093" y="146718"/>
                    </a:lnTo>
                    <a:lnTo>
                      <a:pt x="88223" y="124961"/>
                    </a:lnTo>
                    <a:cubicBezTo>
                      <a:pt x="87133" y="124351"/>
                      <a:pt x="85924" y="124046"/>
                      <a:pt x="84714" y="124046"/>
                    </a:cubicBezTo>
                    <a:cubicBezTo>
                      <a:pt x="83504" y="124046"/>
                      <a:pt x="82296" y="124350"/>
                      <a:pt x="81205" y="124961"/>
                    </a:cubicBezTo>
                    <a:lnTo>
                      <a:pt x="42335" y="146718"/>
                    </a:lnTo>
                    <a:lnTo>
                      <a:pt x="51016" y="103028"/>
                    </a:lnTo>
                    <a:cubicBezTo>
                      <a:pt x="51503" y="100577"/>
                      <a:pt x="50682" y="98050"/>
                      <a:pt x="48847" y="96354"/>
                    </a:cubicBezTo>
                    <a:lnTo>
                      <a:pt x="16143" y="66110"/>
                    </a:lnTo>
                    <a:lnTo>
                      <a:pt x="60380" y="60865"/>
                    </a:lnTo>
                    <a:cubicBezTo>
                      <a:pt x="62861" y="60571"/>
                      <a:pt x="65011" y="59008"/>
                      <a:pt x="66058" y="56740"/>
                    </a:cubicBezTo>
                    <a:lnTo>
                      <a:pt x="84715" y="16291"/>
                    </a:lnTo>
                    <a:lnTo>
                      <a:pt x="103372" y="56740"/>
                    </a:lnTo>
                    <a:cubicBezTo>
                      <a:pt x="104419" y="59008"/>
                      <a:pt x="106568" y="60571"/>
                      <a:pt x="109050" y="60865"/>
                    </a:cubicBezTo>
                    <a:lnTo>
                      <a:pt x="153285" y="66110"/>
                    </a:lnTo>
                    <a:lnTo>
                      <a:pt x="120581" y="96354"/>
                    </a:ln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aphic 95">
              <a:extLst>
                <a:ext uri="{FF2B5EF4-FFF2-40B4-BE49-F238E27FC236}">
                  <a16:creationId xmlns:a16="http://schemas.microsoft.com/office/drawing/2014/main" id="{A8CDFAD1-B3E8-49EF-A7A5-686A22CB3656}"/>
                </a:ext>
              </a:extLst>
            </p:cNvPr>
            <p:cNvGrpSpPr/>
            <p:nvPr/>
          </p:nvGrpSpPr>
          <p:grpSpPr>
            <a:xfrm>
              <a:off x="6158127" y="3824683"/>
              <a:ext cx="343368" cy="343368"/>
              <a:chOff x="2314575" y="1171575"/>
              <a:chExt cx="4514850" cy="4514850"/>
            </a:xfrm>
            <a:solidFill>
              <a:schemeClr val="bg1"/>
            </a:solidFill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4B9E5A80-11A9-4058-8C52-969E0085B16A}"/>
                  </a:ext>
                </a:extLst>
              </p:cNvPr>
              <p:cNvSpPr/>
              <p:nvPr/>
            </p:nvSpPr>
            <p:spPr>
              <a:xfrm>
                <a:off x="2317857" y="1432617"/>
                <a:ext cx="4229100" cy="4248150"/>
              </a:xfrm>
              <a:custGeom>
                <a:avLst/>
                <a:gdLst>
                  <a:gd name="connsiteX0" fmla="*/ 3563412 w 4229100"/>
                  <a:gd name="connsiteY0" fmla="*/ 2534603 h 4248150"/>
                  <a:gd name="connsiteX1" fmla="*/ 3241467 w 4229100"/>
                  <a:gd name="connsiteY1" fmla="*/ 2386965 h 4248150"/>
                  <a:gd name="connsiteX2" fmla="*/ 2915712 w 4229100"/>
                  <a:gd name="connsiteY2" fmla="*/ 2533650 h 4248150"/>
                  <a:gd name="connsiteX3" fmla="*/ 2614722 w 4229100"/>
                  <a:gd name="connsiteY3" fmla="*/ 2833688 h 4248150"/>
                  <a:gd name="connsiteX4" fmla="*/ 2541380 w 4229100"/>
                  <a:gd name="connsiteY4" fmla="*/ 2795588 h 4248150"/>
                  <a:gd name="connsiteX5" fmla="*/ 2447082 w 4229100"/>
                  <a:gd name="connsiteY5" fmla="*/ 2745105 h 4248150"/>
                  <a:gd name="connsiteX6" fmla="*/ 1663174 w 4229100"/>
                  <a:gd name="connsiteY6" fmla="*/ 2030730 h 4248150"/>
                  <a:gd name="connsiteX7" fmla="*/ 1405999 w 4229100"/>
                  <a:gd name="connsiteY7" fmla="*/ 1624965 h 4248150"/>
                  <a:gd name="connsiteX8" fmla="*/ 1626980 w 4229100"/>
                  <a:gd name="connsiteY8" fmla="*/ 1407795 h 4248150"/>
                  <a:gd name="connsiteX9" fmla="*/ 1706989 w 4229100"/>
                  <a:gd name="connsiteY9" fmla="*/ 1326833 h 4248150"/>
                  <a:gd name="connsiteX10" fmla="*/ 1706989 w 4229100"/>
                  <a:gd name="connsiteY10" fmla="*/ 667702 h 4248150"/>
                  <a:gd name="connsiteX11" fmla="*/ 1446957 w 4229100"/>
                  <a:gd name="connsiteY11" fmla="*/ 407670 h 4248150"/>
                  <a:gd name="connsiteX12" fmla="*/ 1358374 w 4229100"/>
                  <a:gd name="connsiteY12" fmla="*/ 317183 h 4248150"/>
                  <a:gd name="connsiteX13" fmla="*/ 1179304 w 4229100"/>
                  <a:gd name="connsiteY13" fmla="*/ 140017 h 4248150"/>
                  <a:gd name="connsiteX14" fmla="*/ 860217 w 4229100"/>
                  <a:gd name="connsiteY14" fmla="*/ 0 h 4248150"/>
                  <a:gd name="connsiteX15" fmla="*/ 536367 w 4229100"/>
                  <a:gd name="connsiteY15" fmla="*/ 140017 h 4248150"/>
                  <a:gd name="connsiteX16" fmla="*/ 534462 w 4229100"/>
                  <a:gd name="connsiteY16" fmla="*/ 141923 h 4248150"/>
                  <a:gd name="connsiteX17" fmla="*/ 210612 w 4229100"/>
                  <a:gd name="connsiteY17" fmla="*/ 468630 h 4248150"/>
                  <a:gd name="connsiteX18" fmla="*/ 3919 w 4229100"/>
                  <a:gd name="connsiteY18" fmla="*/ 911543 h 4248150"/>
                  <a:gd name="connsiteX19" fmla="*/ 125839 w 4229100"/>
                  <a:gd name="connsiteY19" fmla="*/ 1618298 h 4248150"/>
                  <a:gd name="connsiteX20" fmla="*/ 854502 w 4229100"/>
                  <a:gd name="connsiteY20" fmla="*/ 2833688 h 4248150"/>
                  <a:gd name="connsiteX21" fmla="*/ 2347069 w 4229100"/>
                  <a:gd name="connsiteY21" fmla="*/ 4002405 h 4248150"/>
                  <a:gd name="connsiteX22" fmla="*/ 3185270 w 4229100"/>
                  <a:gd name="connsiteY22" fmla="*/ 4250055 h 4248150"/>
                  <a:gd name="connsiteX23" fmla="*/ 3245277 w 4229100"/>
                  <a:gd name="connsiteY23" fmla="*/ 4251960 h 4248150"/>
                  <a:gd name="connsiteX24" fmla="*/ 3794870 w 4229100"/>
                  <a:gd name="connsiteY24" fmla="*/ 4015740 h 4248150"/>
                  <a:gd name="connsiteX25" fmla="*/ 3798680 w 4229100"/>
                  <a:gd name="connsiteY25" fmla="*/ 4010978 h 4248150"/>
                  <a:gd name="connsiteX26" fmla="*/ 3965367 w 4229100"/>
                  <a:gd name="connsiteY26" fmla="*/ 3838575 h 4248150"/>
                  <a:gd name="connsiteX27" fmla="*/ 4089192 w 4229100"/>
                  <a:gd name="connsiteY27" fmla="*/ 3715703 h 4248150"/>
                  <a:gd name="connsiteX28" fmla="*/ 4233020 w 4229100"/>
                  <a:gd name="connsiteY28" fmla="*/ 3386138 h 4248150"/>
                  <a:gd name="connsiteX29" fmla="*/ 4086334 w 4229100"/>
                  <a:gd name="connsiteY29" fmla="*/ 3059430 h 4248150"/>
                  <a:gd name="connsiteX30" fmla="*/ 3563412 w 4229100"/>
                  <a:gd name="connsiteY30" fmla="*/ 2534603 h 4248150"/>
                  <a:gd name="connsiteX31" fmla="*/ 3904407 w 4229100"/>
                  <a:gd name="connsiteY31" fmla="*/ 3537585 h 4248150"/>
                  <a:gd name="connsiteX32" fmla="*/ 3904407 w 4229100"/>
                  <a:gd name="connsiteY32" fmla="*/ 3537585 h 4248150"/>
                  <a:gd name="connsiteX33" fmla="*/ 3788202 w 4229100"/>
                  <a:gd name="connsiteY33" fmla="*/ 3653790 h 4248150"/>
                  <a:gd name="connsiteX34" fmla="*/ 3604370 w 4229100"/>
                  <a:gd name="connsiteY34" fmla="*/ 3844290 h 4248150"/>
                  <a:gd name="connsiteX35" fmla="*/ 3246230 w 4229100"/>
                  <a:gd name="connsiteY35" fmla="*/ 3995738 h 4248150"/>
                  <a:gd name="connsiteX36" fmla="*/ 3202415 w 4229100"/>
                  <a:gd name="connsiteY36" fmla="*/ 3994785 h 4248150"/>
                  <a:gd name="connsiteX37" fmla="*/ 2459465 w 4229100"/>
                  <a:gd name="connsiteY37" fmla="*/ 3771900 h 4248150"/>
                  <a:gd name="connsiteX38" fmla="*/ 1053574 w 4229100"/>
                  <a:gd name="connsiteY38" fmla="*/ 2670810 h 4248150"/>
                  <a:gd name="connsiteX39" fmla="*/ 367774 w 4229100"/>
                  <a:gd name="connsiteY39" fmla="*/ 1528763 h 4248150"/>
                  <a:gd name="connsiteX40" fmla="*/ 261094 w 4229100"/>
                  <a:gd name="connsiteY40" fmla="*/ 932498 h 4248150"/>
                  <a:gd name="connsiteX41" fmla="*/ 392539 w 4229100"/>
                  <a:gd name="connsiteY41" fmla="*/ 649605 h 4248150"/>
                  <a:gd name="connsiteX42" fmla="*/ 717342 w 4229100"/>
                  <a:gd name="connsiteY42" fmla="*/ 324803 h 4248150"/>
                  <a:gd name="connsiteX43" fmla="*/ 862122 w 4229100"/>
                  <a:gd name="connsiteY43" fmla="*/ 257175 h 4248150"/>
                  <a:gd name="connsiteX44" fmla="*/ 1001187 w 4229100"/>
                  <a:gd name="connsiteY44" fmla="*/ 323850 h 4248150"/>
                  <a:gd name="connsiteX45" fmla="*/ 1004044 w 4229100"/>
                  <a:gd name="connsiteY45" fmla="*/ 326708 h 4248150"/>
                  <a:gd name="connsiteX46" fmla="*/ 1175494 w 4229100"/>
                  <a:gd name="connsiteY46" fmla="*/ 497205 h 4248150"/>
                  <a:gd name="connsiteX47" fmla="*/ 1265982 w 4229100"/>
                  <a:gd name="connsiteY47" fmla="*/ 589598 h 4248150"/>
                  <a:gd name="connsiteX48" fmla="*/ 1526014 w 4229100"/>
                  <a:gd name="connsiteY48" fmla="*/ 849630 h 4248150"/>
                  <a:gd name="connsiteX49" fmla="*/ 1526014 w 4229100"/>
                  <a:gd name="connsiteY49" fmla="*/ 1144905 h 4248150"/>
                  <a:gd name="connsiteX50" fmla="*/ 1444099 w 4229100"/>
                  <a:gd name="connsiteY50" fmla="*/ 1226820 h 4248150"/>
                  <a:gd name="connsiteX51" fmla="*/ 1205022 w 4229100"/>
                  <a:gd name="connsiteY51" fmla="*/ 1459230 h 4248150"/>
                  <a:gd name="connsiteX52" fmla="*/ 1200259 w 4229100"/>
                  <a:gd name="connsiteY52" fmla="*/ 1463993 h 4248150"/>
                  <a:gd name="connsiteX53" fmla="*/ 1150729 w 4229100"/>
                  <a:gd name="connsiteY53" fmla="*/ 1680210 h 4248150"/>
                  <a:gd name="connsiteX54" fmla="*/ 1153587 w 4229100"/>
                  <a:gd name="connsiteY54" fmla="*/ 1688783 h 4248150"/>
                  <a:gd name="connsiteX55" fmla="*/ 1461244 w 4229100"/>
                  <a:gd name="connsiteY55" fmla="*/ 2190750 h 4248150"/>
                  <a:gd name="connsiteX56" fmla="*/ 1462197 w 4229100"/>
                  <a:gd name="connsiteY56" fmla="*/ 2191703 h 4248150"/>
                  <a:gd name="connsiteX57" fmla="*/ 2308017 w 4229100"/>
                  <a:gd name="connsiteY57" fmla="*/ 2961323 h 4248150"/>
                  <a:gd name="connsiteX58" fmla="*/ 2425174 w 4229100"/>
                  <a:gd name="connsiteY58" fmla="*/ 3025140 h 4248150"/>
                  <a:gd name="connsiteX59" fmla="*/ 2519472 w 4229100"/>
                  <a:gd name="connsiteY59" fmla="*/ 3075623 h 4248150"/>
                  <a:gd name="connsiteX60" fmla="*/ 2530902 w 4229100"/>
                  <a:gd name="connsiteY60" fmla="*/ 3082290 h 4248150"/>
                  <a:gd name="connsiteX61" fmla="*/ 2625199 w 4229100"/>
                  <a:gd name="connsiteY61" fmla="*/ 3106103 h 4248150"/>
                  <a:gd name="connsiteX62" fmla="*/ 2769980 w 4229100"/>
                  <a:gd name="connsiteY62" fmla="*/ 3040380 h 4248150"/>
                  <a:gd name="connsiteX63" fmla="*/ 3095734 w 4229100"/>
                  <a:gd name="connsiteY63" fmla="*/ 2714625 h 4248150"/>
                  <a:gd name="connsiteX64" fmla="*/ 3239562 w 4229100"/>
                  <a:gd name="connsiteY64" fmla="*/ 2643188 h 4248150"/>
                  <a:gd name="connsiteX65" fmla="*/ 3376722 w 4229100"/>
                  <a:gd name="connsiteY65" fmla="*/ 2712720 h 4248150"/>
                  <a:gd name="connsiteX66" fmla="*/ 3378627 w 4229100"/>
                  <a:gd name="connsiteY66" fmla="*/ 2714625 h 4248150"/>
                  <a:gd name="connsiteX67" fmla="*/ 3903455 w 4229100"/>
                  <a:gd name="connsiteY67" fmla="*/ 3239453 h 4248150"/>
                  <a:gd name="connsiteX68" fmla="*/ 3904407 w 4229100"/>
                  <a:gd name="connsiteY68" fmla="*/ 3537585 h 424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229100" h="4248150">
                    <a:moveTo>
                      <a:pt x="3563412" y="2534603"/>
                    </a:moveTo>
                    <a:cubicBezTo>
                      <a:pt x="3471020" y="2438400"/>
                      <a:pt x="3359577" y="2386965"/>
                      <a:pt x="3241467" y="2386965"/>
                    </a:cubicBezTo>
                    <a:cubicBezTo>
                      <a:pt x="3124309" y="2386965"/>
                      <a:pt x="3011915" y="2437448"/>
                      <a:pt x="2915712" y="2533650"/>
                    </a:cubicBezTo>
                    <a:lnTo>
                      <a:pt x="2614722" y="2833688"/>
                    </a:lnTo>
                    <a:cubicBezTo>
                      <a:pt x="2589957" y="2820353"/>
                      <a:pt x="2565192" y="2807970"/>
                      <a:pt x="2541380" y="2795588"/>
                    </a:cubicBezTo>
                    <a:cubicBezTo>
                      <a:pt x="2507090" y="2778443"/>
                      <a:pt x="2474705" y="2762250"/>
                      <a:pt x="2447082" y="2745105"/>
                    </a:cubicBezTo>
                    <a:cubicBezTo>
                      <a:pt x="2165142" y="2566035"/>
                      <a:pt x="1908919" y="2332673"/>
                      <a:pt x="1663174" y="2030730"/>
                    </a:cubicBezTo>
                    <a:cubicBezTo>
                      <a:pt x="1544112" y="1880235"/>
                      <a:pt x="1464102" y="1753553"/>
                      <a:pt x="1405999" y="1624965"/>
                    </a:cubicBezTo>
                    <a:cubicBezTo>
                      <a:pt x="1484105" y="1553528"/>
                      <a:pt x="1556494" y="1479233"/>
                      <a:pt x="1626980" y="1407795"/>
                    </a:cubicBezTo>
                    <a:cubicBezTo>
                      <a:pt x="1653649" y="1381125"/>
                      <a:pt x="1680319" y="1353503"/>
                      <a:pt x="1706989" y="1326833"/>
                    </a:cubicBezTo>
                    <a:cubicBezTo>
                      <a:pt x="1907014" y="1126808"/>
                      <a:pt x="1907014" y="867727"/>
                      <a:pt x="1706989" y="667702"/>
                    </a:cubicBezTo>
                    <a:lnTo>
                      <a:pt x="1446957" y="407670"/>
                    </a:lnTo>
                    <a:cubicBezTo>
                      <a:pt x="1417430" y="378143"/>
                      <a:pt x="1386949" y="347662"/>
                      <a:pt x="1358374" y="317183"/>
                    </a:cubicBezTo>
                    <a:cubicBezTo>
                      <a:pt x="1301224" y="258128"/>
                      <a:pt x="1241217" y="197167"/>
                      <a:pt x="1179304" y="140017"/>
                    </a:cubicBezTo>
                    <a:cubicBezTo>
                      <a:pt x="1086912" y="48578"/>
                      <a:pt x="976422" y="0"/>
                      <a:pt x="860217" y="0"/>
                    </a:cubicBezTo>
                    <a:cubicBezTo>
                      <a:pt x="744012" y="0"/>
                      <a:pt x="631617" y="48578"/>
                      <a:pt x="536367" y="140017"/>
                    </a:cubicBezTo>
                    <a:cubicBezTo>
                      <a:pt x="535414" y="140970"/>
                      <a:pt x="535414" y="140970"/>
                      <a:pt x="534462" y="141923"/>
                    </a:cubicBezTo>
                    <a:lnTo>
                      <a:pt x="210612" y="468630"/>
                    </a:lnTo>
                    <a:cubicBezTo>
                      <a:pt x="88692" y="590550"/>
                      <a:pt x="19159" y="739140"/>
                      <a:pt x="3919" y="911543"/>
                    </a:cubicBezTo>
                    <a:cubicBezTo>
                      <a:pt x="-18941" y="1189673"/>
                      <a:pt x="62974" y="1448753"/>
                      <a:pt x="125839" y="1618298"/>
                    </a:cubicBezTo>
                    <a:cubicBezTo>
                      <a:pt x="280144" y="2034540"/>
                      <a:pt x="510649" y="2420303"/>
                      <a:pt x="854502" y="2833688"/>
                    </a:cubicBezTo>
                    <a:cubicBezTo>
                      <a:pt x="1271697" y="3331845"/>
                      <a:pt x="1773664" y="3725228"/>
                      <a:pt x="2347069" y="4002405"/>
                    </a:cubicBezTo>
                    <a:cubicBezTo>
                      <a:pt x="2566145" y="4106228"/>
                      <a:pt x="2858562" y="4229100"/>
                      <a:pt x="3185270" y="4250055"/>
                    </a:cubicBezTo>
                    <a:cubicBezTo>
                      <a:pt x="3205272" y="4251008"/>
                      <a:pt x="3226227" y="4251960"/>
                      <a:pt x="3245277" y="4251960"/>
                    </a:cubicBezTo>
                    <a:cubicBezTo>
                      <a:pt x="3465305" y="4251960"/>
                      <a:pt x="3650090" y="4172903"/>
                      <a:pt x="3794870" y="4015740"/>
                    </a:cubicBezTo>
                    <a:cubicBezTo>
                      <a:pt x="3795822" y="4013835"/>
                      <a:pt x="3797727" y="4012883"/>
                      <a:pt x="3798680" y="4010978"/>
                    </a:cubicBezTo>
                    <a:cubicBezTo>
                      <a:pt x="3848209" y="3950970"/>
                      <a:pt x="3905359" y="3896678"/>
                      <a:pt x="3965367" y="3838575"/>
                    </a:cubicBezTo>
                    <a:cubicBezTo>
                      <a:pt x="4006324" y="3799523"/>
                      <a:pt x="4048234" y="3758565"/>
                      <a:pt x="4089192" y="3715703"/>
                    </a:cubicBezTo>
                    <a:cubicBezTo>
                      <a:pt x="4183490" y="3617595"/>
                      <a:pt x="4233020" y="3503295"/>
                      <a:pt x="4233020" y="3386138"/>
                    </a:cubicBezTo>
                    <a:cubicBezTo>
                      <a:pt x="4233020" y="3268028"/>
                      <a:pt x="4182537" y="3154680"/>
                      <a:pt x="4086334" y="3059430"/>
                    </a:cubicBezTo>
                    <a:lnTo>
                      <a:pt x="3563412" y="2534603"/>
                    </a:lnTo>
                    <a:close/>
                    <a:moveTo>
                      <a:pt x="3904407" y="3537585"/>
                    </a:moveTo>
                    <a:cubicBezTo>
                      <a:pt x="3903455" y="3537585"/>
                      <a:pt x="3903455" y="3538538"/>
                      <a:pt x="3904407" y="3537585"/>
                    </a:cubicBezTo>
                    <a:cubicBezTo>
                      <a:pt x="3867259" y="3577590"/>
                      <a:pt x="3829159" y="3613785"/>
                      <a:pt x="3788202" y="3653790"/>
                    </a:cubicBezTo>
                    <a:cubicBezTo>
                      <a:pt x="3726290" y="3712845"/>
                      <a:pt x="3663424" y="3774758"/>
                      <a:pt x="3604370" y="3844290"/>
                    </a:cubicBezTo>
                    <a:cubicBezTo>
                      <a:pt x="3508167" y="3947160"/>
                      <a:pt x="3394820" y="3995738"/>
                      <a:pt x="3246230" y="3995738"/>
                    </a:cubicBezTo>
                    <a:cubicBezTo>
                      <a:pt x="3231942" y="3995738"/>
                      <a:pt x="3216702" y="3995738"/>
                      <a:pt x="3202415" y="3994785"/>
                    </a:cubicBezTo>
                    <a:cubicBezTo>
                      <a:pt x="2919522" y="3976688"/>
                      <a:pt x="2656632" y="3866198"/>
                      <a:pt x="2459465" y="3771900"/>
                    </a:cubicBezTo>
                    <a:cubicBezTo>
                      <a:pt x="1920349" y="3510915"/>
                      <a:pt x="1446957" y="3140393"/>
                      <a:pt x="1053574" y="2670810"/>
                    </a:cubicBezTo>
                    <a:cubicBezTo>
                      <a:pt x="728772" y="2279333"/>
                      <a:pt x="511602" y="1917383"/>
                      <a:pt x="367774" y="1528763"/>
                    </a:cubicBezTo>
                    <a:cubicBezTo>
                      <a:pt x="279192" y="1291590"/>
                      <a:pt x="246807" y="1106805"/>
                      <a:pt x="261094" y="932498"/>
                    </a:cubicBezTo>
                    <a:cubicBezTo>
                      <a:pt x="270619" y="821055"/>
                      <a:pt x="313482" y="728663"/>
                      <a:pt x="392539" y="649605"/>
                    </a:cubicBezTo>
                    <a:lnTo>
                      <a:pt x="717342" y="324803"/>
                    </a:lnTo>
                    <a:cubicBezTo>
                      <a:pt x="764014" y="280987"/>
                      <a:pt x="813544" y="257175"/>
                      <a:pt x="862122" y="257175"/>
                    </a:cubicBezTo>
                    <a:cubicBezTo>
                      <a:pt x="922129" y="257175"/>
                      <a:pt x="970707" y="293370"/>
                      <a:pt x="1001187" y="323850"/>
                    </a:cubicBezTo>
                    <a:cubicBezTo>
                      <a:pt x="1002139" y="324803"/>
                      <a:pt x="1003092" y="325755"/>
                      <a:pt x="1004044" y="326708"/>
                    </a:cubicBezTo>
                    <a:cubicBezTo>
                      <a:pt x="1062147" y="381000"/>
                      <a:pt x="1117392" y="437198"/>
                      <a:pt x="1175494" y="497205"/>
                    </a:cubicBezTo>
                    <a:cubicBezTo>
                      <a:pt x="1205022" y="527685"/>
                      <a:pt x="1235502" y="558165"/>
                      <a:pt x="1265982" y="589598"/>
                    </a:cubicBezTo>
                    <a:lnTo>
                      <a:pt x="1526014" y="849630"/>
                    </a:lnTo>
                    <a:cubicBezTo>
                      <a:pt x="1626980" y="950595"/>
                      <a:pt x="1626980" y="1043940"/>
                      <a:pt x="1526014" y="1144905"/>
                    </a:cubicBezTo>
                    <a:cubicBezTo>
                      <a:pt x="1498392" y="1172528"/>
                      <a:pt x="1471722" y="1200150"/>
                      <a:pt x="1444099" y="1226820"/>
                    </a:cubicBezTo>
                    <a:cubicBezTo>
                      <a:pt x="1364089" y="1308735"/>
                      <a:pt x="1287889" y="1384935"/>
                      <a:pt x="1205022" y="1459230"/>
                    </a:cubicBezTo>
                    <a:cubicBezTo>
                      <a:pt x="1203117" y="1461135"/>
                      <a:pt x="1201212" y="1462088"/>
                      <a:pt x="1200259" y="1463993"/>
                    </a:cubicBezTo>
                    <a:cubicBezTo>
                      <a:pt x="1118344" y="1545908"/>
                      <a:pt x="1133584" y="1625918"/>
                      <a:pt x="1150729" y="1680210"/>
                    </a:cubicBezTo>
                    <a:cubicBezTo>
                      <a:pt x="1151682" y="1683068"/>
                      <a:pt x="1152634" y="1685925"/>
                      <a:pt x="1153587" y="1688783"/>
                    </a:cubicBezTo>
                    <a:cubicBezTo>
                      <a:pt x="1221214" y="1852613"/>
                      <a:pt x="1316464" y="2006918"/>
                      <a:pt x="1461244" y="2190750"/>
                    </a:cubicBezTo>
                    <a:lnTo>
                      <a:pt x="1462197" y="2191703"/>
                    </a:lnTo>
                    <a:cubicBezTo>
                      <a:pt x="1725087" y="2515553"/>
                      <a:pt x="2002264" y="2767965"/>
                      <a:pt x="2308017" y="2961323"/>
                    </a:cubicBezTo>
                    <a:cubicBezTo>
                      <a:pt x="2347069" y="2986088"/>
                      <a:pt x="2387074" y="3006090"/>
                      <a:pt x="2425174" y="3025140"/>
                    </a:cubicBezTo>
                    <a:cubicBezTo>
                      <a:pt x="2459465" y="3042285"/>
                      <a:pt x="2491849" y="3058478"/>
                      <a:pt x="2519472" y="3075623"/>
                    </a:cubicBezTo>
                    <a:cubicBezTo>
                      <a:pt x="2523282" y="3077528"/>
                      <a:pt x="2527092" y="3080385"/>
                      <a:pt x="2530902" y="3082290"/>
                    </a:cubicBezTo>
                    <a:cubicBezTo>
                      <a:pt x="2563287" y="3098483"/>
                      <a:pt x="2593767" y="3106103"/>
                      <a:pt x="2625199" y="3106103"/>
                    </a:cubicBezTo>
                    <a:cubicBezTo>
                      <a:pt x="2704257" y="3106103"/>
                      <a:pt x="2753787" y="3056573"/>
                      <a:pt x="2769980" y="3040380"/>
                    </a:cubicBezTo>
                    <a:lnTo>
                      <a:pt x="3095734" y="2714625"/>
                    </a:lnTo>
                    <a:cubicBezTo>
                      <a:pt x="3128120" y="2682240"/>
                      <a:pt x="3179555" y="2643188"/>
                      <a:pt x="3239562" y="2643188"/>
                    </a:cubicBezTo>
                    <a:cubicBezTo>
                      <a:pt x="3298617" y="2643188"/>
                      <a:pt x="3347195" y="2680335"/>
                      <a:pt x="3376722" y="2712720"/>
                    </a:cubicBezTo>
                    <a:cubicBezTo>
                      <a:pt x="3377674" y="2713673"/>
                      <a:pt x="3377674" y="2713673"/>
                      <a:pt x="3378627" y="2714625"/>
                    </a:cubicBezTo>
                    <a:lnTo>
                      <a:pt x="3903455" y="3239453"/>
                    </a:lnTo>
                    <a:cubicBezTo>
                      <a:pt x="4001562" y="3336608"/>
                      <a:pt x="4001562" y="3436620"/>
                      <a:pt x="3904407" y="35375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DAB0CB06-2986-4141-A06E-95B99414FE0F}"/>
                  </a:ext>
                </a:extLst>
              </p:cNvPr>
              <p:cNvSpPr/>
              <p:nvPr/>
            </p:nvSpPr>
            <p:spPr>
              <a:xfrm>
                <a:off x="4647664" y="1990013"/>
                <a:ext cx="1352550" cy="1352550"/>
              </a:xfrm>
              <a:custGeom>
                <a:avLst/>
                <a:gdLst>
                  <a:gd name="connsiteX0" fmla="*/ 105844 w 1352550"/>
                  <a:gd name="connsiteY0" fmla="*/ 255087 h 1352550"/>
                  <a:gd name="connsiteX1" fmla="*/ 763069 w 1352550"/>
                  <a:gd name="connsiteY1" fmla="*/ 596082 h 1352550"/>
                  <a:gd name="connsiteX2" fmla="*/ 1104064 w 1352550"/>
                  <a:gd name="connsiteY2" fmla="*/ 1253307 h 1352550"/>
                  <a:gd name="connsiteX3" fmla="*/ 1230747 w 1352550"/>
                  <a:gd name="connsiteY3" fmla="*/ 1359987 h 1352550"/>
                  <a:gd name="connsiteX4" fmla="*/ 1252654 w 1352550"/>
                  <a:gd name="connsiteY4" fmla="*/ 1358082 h 1352550"/>
                  <a:gd name="connsiteX5" fmla="*/ 1358381 w 1352550"/>
                  <a:gd name="connsiteY5" fmla="*/ 1209492 h 1352550"/>
                  <a:gd name="connsiteX6" fmla="*/ 945949 w 1352550"/>
                  <a:gd name="connsiteY6" fmla="*/ 414154 h 1352550"/>
                  <a:gd name="connsiteX7" fmla="*/ 150612 w 1352550"/>
                  <a:gd name="connsiteY7" fmla="*/ 1722 h 1352550"/>
                  <a:gd name="connsiteX8" fmla="*/ 2021 w 1352550"/>
                  <a:gd name="connsiteY8" fmla="*/ 106497 h 1352550"/>
                  <a:gd name="connsiteX9" fmla="*/ 105844 w 1352550"/>
                  <a:gd name="connsiteY9" fmla="*/ 255087 h 135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2550" h="1352550">
                    <a:moveTo>
                      <a:pt x="105844" y="255087"/>
                    </a:moveTo>
                    <a:cubicBezTo>
                      <a:pt x="355399" y="296997"/>
                      <a:pt x="582094" y="415106"/>
                      <a:pt x="763069" y="596082"/>
                    </a:cubicBezTo>
                    <a:cubicBezTo>
                      <a:pt x="944044" y="777057"/>
                      <a:pt x="1061201" y="1003752"/>
                      <a:pt x="1104064" y="1253307"/>
                    </a:cubicBezTo>
                    <a:cubicBezTo>
                      <a:pt x="1114541" y="1316172"/>
                      <a:pt x="1168834" y="1359987"/>
                      <a:pt x="1230747" y="1359987"/>
                    </a:cubicBezTo>
                    <a:cubicBezTo>
                      <a:pt x="1238366" y="1359987"/>
                      <a:pt x="1245034" y="1359034"/>
                      <a:pt x="1252654" y="1358082"/>
                    </a:cubicBezTo>
                    <a:cubicBezTo>
                      <a:pt x="1323139" y="1346652"/>
                      <a:pt x="1369812" y="1279977"/>
                      <a:pt x="1358381" y="1209492"/>
                    </a:cubicBezTo>
                    <a:cubicBezTo>
                      <a:pt x="1306947" y="907549"/>
                      <a:pt x="1164072" y="632277"/>
                      <a:pt x="945949" y="414154"/>
                    </a:cubicBezTo>
                    <a:cubicBezTo>
                      <a:pt x="727826" y="196031"/>
                      <a:pt x="452554" y="53156"/>
                      <a:pt x="150612" y="1722"/>
                    </a:cubicBezTo>
                    <a:cubicBezTo>
                      <a:pt x="80126" y="-9709"/>
                      <a:pt x="14404" y="36964"/>
                      <a:pt x="2021" y="106497"/>
                    </a:cubicBezTo>
                    <a:cubicBezTo>
                      <a:pt x="-10361" y="176029"/>
                      <a:pt x="35359" y="243656"/>
                      <a:pt x="105844" y="255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6C0A93C5-DD67-4927-BE2D-855A377D6FA2}"/>
                  </a:ext>
                </a:extLst>
              </p:cNvPr>
              <p:cNvSpPr/>
              <p:nvPr/>
            </p:nvSpPr>
            <p:spPr>
              <a:xfrm>
                <a:off x="4684160" y="1171577"/>
                <a:ext cx="2133600" cy="2133600"/>
              </a:xfrm>
              <a:custGeom>
                <a:avLst/>
                <a:gdLst>
                  <a:gd name="connsiteX0" fmla="*/ 2138178 w 2133600"/>
                  <a:gd name="connsiteY0" fmla="*/ 1990780 h 2133600"/>
                  <a:gd name="connsiteX1" fmla="*/ 1459046 w 2133600"/>
                  <a:gd name="connsiteY1" fmla="*/ 681093 h 2133600"/>
                  <a:gd name="connsiteX2" fmla="*/ 149358 w 2133600"/>
                  <a:gd name="connsiteY2" fmla="*/ 1960 h 2133600"/>
                  <a:gd name="connsiteX3" fmla="*/ 1721 w 2133600"/>
                  <a:gd name="connsiteY3" fmla="*/ 106735 h 2133600"/>
                  <a:gd name="connsiteX4" fmla="*/ 107448 w 2133600"/>
                  <a:gd name="connsiteY4" fmla="*/ 255325 h 2133600"/>
                  <a:gd name="connsiteX5" fmla="*/ 1278071 w 2133600"/>
                  <a:gd name="connsiteY5" fmla="*/ 862068 h 2133600"/>
                  <a:gd name="connsiteX6" fmla="*/ 1884813 w 2133600"/>
                  <a:gd name="connsiteY6" fmla="*/ 2032691 h 2133600"/>
                  <a:gd name="connsiteX7" fmla="*/ 2011496 w 2133600"/>
                  <a:gd name="connsiteY7" fmla="*/ 2139371 h 2133600"/>
                  <a:gd name="connsiteX8" fmla="*/ 2033403 w 2133600"/>
                  <a:gd name="connsiteY8" fmla="*/ 2137466 h 2133600"/>
                  <a:gd name="connsiteX9" fmla="*/ 2138178 w 2133600"/>
                  <a:gd name="connsiteY9" fmla="*/ 199078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0" h="2133600">
                    <a:moveTo>
                      <a:pt x="2138178" y="1990780"/>
                    </a:moveTo>
                    <a:cubicBezTo>
                      <a:pt x="2053406" y="1493575"/>
                      <a:pt x="1819091" y="1041138"/>
                      <a:pt x="1459046" y="681093"/>
                    </a:cubicBezTo>
                    <a:cubicBezTo>
                      <a:pt x="1099001" y="321048"/>
                      <a:pt x="646563" y="86733"/>
                      <a:pt x="149358" y="1960"/>
                    </a:cubicBezTo>
                    <a:cubicBezTo>
                      <a:pt x="79826" y="-10422"/>
                      <a:pt x="14103" y="37203"/>
                      <a:pt x="1721" y="106735"/>
                    </a:cubicBezTo>
                    <a:cubicBezTo>
                      <a:pt x="-9709" y="177220"/>
                      <a:pt x="36963" y="242943"/>
                      <a:pt x="107448" y="255325"/>
                    </a:cubicBezTo>
                    <a:cubicBezTo>
                      <a:pt x="551313" y="330573"/>
                      <a:pt x="956126" y="541075"/>
                      <a:pt x="1278071" y="862068"/>
                    </a:cubicBezTo>
                    <a:cubicBezTo>
                      <a:pt x="1600016" y="1184013"/>
                      <a:pt x="1809566" y="1588825"/>
                      <a:pt x="1884813" y="2032691"/>
                    </a:cubicBezTo>
                    <a:cubicBezTo>
                      <a:pt x="1895291" y="2095555"/>
                      <a:pt x="1949583" y="2139371"/>
                      <a:pt x="2011496" y="2139371"/>
                    </a:cubicBezTo>
                    <a:cubicBezTo>
                      <a:pt x="2019116" y="2139371"/>
                      <a:pt x="2025783" y="2138418"/>
                      <a:pt x="2033403" y="2137466"/>
                    </a:cubicBezTo>
                    <a:cubicBezTo>
                      <a:pt x="2102936" y="2126988"/>
                      <a:pt x="2150561" y="2060313"/>
                      <a:pt x="2138178" y="19907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aphic 115">
              <a:extLst>
                <a:ext uri="{FF2B5EF4-FFF2-40B4-BE49-F238E27FC236}">
                  <a16:creationId xmlns:a16="http://schemas.microsoft.com/office/drawing/2014/main" id="{59C9F3DE-41EF-4AE5-A9CD-5B22AF0992EE}"/>
                </a:ext>
              </a:extLst>
            </p:cNvPr>
            <p:cNvGrpSpPr/>
            <p:nvPr/>
          </p:nvGrpSpPr>
          <p:grpSpPr>
            <a:xfrm>
              <a:off x="6466606" y="2659536"/>
              <a:ext cx="388658" cy="38865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51C2DB2F-FFB7-4705-AAC8-A24BEDFA96CA}"/>
                  </a:ext>
                </a:extLst>
              </p:cNvPr>
              <p:cNvSpPr/>
              <p:nvPr/>
            </p:nvSpPr>
            <p:spPr>
              <a:xfrm>
                <a:off x="5384771" y="5217084"/>
                <a:ext cx="238125" cy="485775"/>
              </a:xfrm>
              <a:custGeom>
                <a:avLst/>
                <a:gdLst>
                  <a:gd name="connsiteX0" fmla="*/ 182258 w 238125"/>
                  <a:gd name="connsiteY0" fmla="*/ 2502 h 485775"/>
                  <a:gd name="connsiteX1" fmla="*/ 83750 w 238125"/>
                  <a:gd name="connsiteY1" fmla="*/ 61595 h 485775"/>
                  <a:gd name="connsiteX2" fmla="*/ 2473 w 238125"/>
                  <a:gd name="connsiteY2" fmla="*/ 386712 h 485775"/>
                  <a:gd name="connsiteX3" fmla="*/ 61643 w 238125"/>
                  <a:gd name="connsiteY3" fmla="*/ 485305 h 485775"/>
                  <a:gd name="connsiteX4" fmla="*/ 81398 w 238125"/>
                  <a:gd name="connsiteY4" fmla="*/ 487743 h 485775"/>
                  <a:gd name="connsiteX5" fmla="*/ 160160 w 238125"/>
                  <a:gd name="connsiteY5" fmla="*/ 426212 h 485775"/>
                  <a:gd name="connsiteX6" fmla="*/ 241437 w 238125"/>
                  <a:gd name="connsiteY6" fmla="*/ 101095 h 485775"/>
                  <a:gd name="connsiteX7" fmla="*/ 182258 w 238125"/>
                  <a:gd name="connsiteY7" fmla="*/ 2502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125" h="485775">
                    <a:moveTo>
                      <a:pt x="182258" y="2502"/>
                    </a:moveTo>
                    <a:cubicBezTo>
                      <a:pt x="138690" y="-8557"/>
                      <a:pt x="94561" y="18104"/>
                      <a:pt x="83750" y="61595"/>
                    </a:cubicBezTo>
                    <a:lnTo>
                      <a:pt x="2473" y="386712"/>
                    </a:lnTo>
                    <a:cubicBezTo>
                      <a:pt x="-8500" y="430355"/>
                      <a:pt x="18075" y="474408"/>
                      <a:pt x="61643" y="485305"/>
                    </a:cubicBezTo>
                    <a:cubicBezTo>
                      <a:pt x="68225" y="487010"/>
                      <a:pt x="74892" y="487743"/>
                      <a:pt x="81398" y="487743"/>
                    </a:cubicBezTo>
                    <a:cubicBezTo>
                      <a:pt x="117812" y="487743"/>
                      <a:pt x="150892" y="463112"/>
                      <a:pt x="160160" y="426212"/>
                    </a:cubicBezTo>
                    <a:lnTo>
                      <a:pt x="241437" y="101095"/>
                    </a:lnTo>
                    <a:cubicBezTo>
                      <a:pt x="252324" y="57528"/>
                      <a:pt x="225825" y="13398"/>
                      <a:pt x="182258" y="25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F99331D2-5E5E-49BA-9696-4E0485249655}"/>
                  </a:ext>
                </a:extLst>
              </p:cNvPr>
              <p:cNvSpPr/>
              <p:nvPr/>
            </p:nvSpPr>
            <p:spPr>
              <a:xfrm>
                <a:off x="2133600" y="2372354"/>
                <a:ext cx="3409950" cy="1219200"/>
              </a:xfrm>
              <a:custGeom>
                <a:avLst/>
                <a:gdLst>
                  <a:gd name="connsiteX0" fmla="*/ 2438400 w 3409950"/>
                  <a:gd name="connsiteY0" fmla="*/ 1219200 h 1219200"/>
                  <a:gd name="connsiteX1" fmla="*/ 2469452 w 3409950"/>
                  <a:gd name="connsiteY1" fmla="*/ 1213028 h 1219200"/>
                  <a:gd name="connsiteX2" fmla="*/ 3363535 w 3409950"/>
                  <a:gd name="connsiteY2" fmla="*/ 843039 h 1219200"/>
                  <a:gd name="connsiteX3" fmla="*/ 3407512 w 3409950"/>
                  <a:gd name="connsiteY3" fmla="*/ 736883 h 1219200"/>
                  <a:gd name="connsiteX4" fmla="*/ 3301279 w 3409950"/>
                  <a:gd name="connsiteY4" fmla="*/ 692830 h 1219200"/>
                  <a:gd name="connsiteX5" fmla="*/ 2438400 w 3409950"/>
                  <a:gd name="connsiteY5" fmla="*/ 1049969 h 1219200"/>
                  <a:gd name="connsiteX6" fmla="*/ 162563 w 3409950"/>
                  <a:gd name="connsiteY6" fmla="*/ 108261 h 1219200"/>
                  <a:gd name="connsiteX7" fmla="*/ 162563 w 3409950"/>
                  <a:gd name="connsiteY7" fmla="*/ 81277 h 1219200"/>
                  <a:gd name="connsiteX8" fmla="*/ 81286 w 3409950"/>
                  <a:gd name="connsiteY8" fmla="*/ 0 h 1219200"/>
                  <a:gd name="connsiteX9" fmla="*/ 0 w 3409950"/>
                  <a:gd name="connsiteY9" fmla="*/ 81277 h 1219200"/>
                  <a:gd name="connsiteX10" fmla="*/ 0 w 3409950"/>
                  <a:gd name="connsiteY10" fmla="*/ 162554 h 1219200"/>
                  <a:gd name="connsiteX11" fmla="*/ 50235 w 3409950"/>
                  <a:gd name="connsiteY11" fmla="*/ 237658 h 1219200"/>
                  <a:gd name="connsiteX12" fmla="*/ 2407358 w 3409950"/>
                  <a:gd name="connsiteY12" fmla="*/ 1213018 h 1219200"/>
                  <a:gd name="connsiteX13" fmla="*/ 2438400 w 3409950"/>
                  <a:gd name="connsiteY1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950" h="1219200">
                    <a:moveTo>
                      <a:pt x="2438400" y="1219200"/>
                    </a:moveTo>
                    <a:cubicBezTo>
                      <a:pt x="2448963" y="1219200"/>
                      <a:pt x="2459536" y="1217171"/>
                      <a:pt x="2469452" y="1213028"/>
                    </a:cubicBezTo>
                    <a:lnTo>
                      <a:pt x="3363535" y="843039"/>
                    </a:lnTo>
                    <a:cubicBezTo>
                      <a:pt x="3404988" y="825884"/>
                      <a:pt x="3424657" y="778336"/>
                      <a:pt x="3407512" y="736883"/>
                    </a:cubicBezTo>
                    <a:cubicBezTo>
                      <a:pt x="3390357" y="695344"/>
                      <a:pt x="3342646" y="675837"/>
                      <a:pt x="3301279" y="692830"/>
                    </a:cubicBezTo>
                    <a:lnTo>
                      <a:pt x="2438400" y="1049969"/>
                    </a:lnTo>
                    <a:lnTo>
                      <a:pt x="162563" y="108261"/>
                    </a:lnTo>
                    <a:lnTo>
                      <a:pt x="162563" y="81277"/>
                    </a:lnTo>
                    <a:cubicBezTo>
                      <a:pt x="162563" y="36414"/>
                      <a:pt x="126149" y="0"/>
                      <a:pt x="81286" y="0"/>
                    </a:cubicBezTo>
                    <a:cubicBezTo>
                      <a:pt x="36424" y="0"/>
                      <a:pt x="0" y="36414"/>
                      <a:pt x="0" y="81277"/>
                    </a:cubicBezTo>
                    <a:lnTo>
                      <a:pt x="0" y="162554"/>
                    </a:lnTo>
                    <a:cubicBezTo>
                      <a:pt x="0" y="195472"/>
                      <a:pt x="19831" y="225143"/>
                      <a:pt x="50235" y="237658"/>
                    </a:cubicBezTo>
                    <a:lnTo>
                      <a:pt x="2407358" y="1213018"/>
                    </a:lnTo>
                    <a:cubicBezTo>
                      <a:pt x="2417264" y="1217162"/>
                      <a:pt x="2427837" y="1219200"/>
                      <a:pt x="2438400" y="1219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37488D4D-7CC8-43AF-AB69-D02B1854B4E6}"/>
                  </a:ext>
                </a:extLst>
              </p:cNvPr>
              <p:cNvSpPr/>
              <p:nvPr/>
            </p:nvSpPr>
            <p:spPr>
              <a:xfrm>
                <a:off x="2946416" y="3185160"/>
                <a:ext cx="2600325" cy="1543050"/>
              </a:xfrm>
              <a:custGeom>
                <a:avLst/>
                <a:gdLst>
                  <a:gd name="connsiteX0" fmla="*/ 2592496 w 2600325"/>
                  <a:gd name="connsiteY0" fmla="*/ 1239107 h 1543050"/>
                  <a:gd name="connsiteX1" fmla="*/ 2483663 w 2600325"/>
                  <a:gd name="connsiteY1" fmla="*/ 1202207 h 1543050"/>
                  <a:gd name="connsiteX2" fmla="*/ 1706871 w 2600325"/>
                  <a:gd name="connsiteY2" fmla="*/ 1379401 h 1543050"/>
                  <a:gd name="connsiteX3" fmla="*/ 1706871 w 2600325"/>
                  <a:gd name="connsiteY3" fmla="*/ 650234 h 1543050"/>
                  <a:gd name="connsiteX4" fmla="*/ 1625594 w 2600325"/>
                  <a:gd name="connsiteY4" fmla="*/ 568957 h 1543050"/>
                  <a:gd name="connsiteX5" fmla="*/ 1544317 w 2600325"/>
                  <a:gd name="connsiteY5" fmla="*/ 650234 h 1543050"/>
                  <a:gd name="connsiteX6" fmla="*/ 1544317 w 2600325"/>
                  <a:gd name="connsiteY6" fmla="*/ 1378668 h 1543050"/>
                  <a:gd name="connsiteX7" fmla="*/ 162554 w 2600325"/>
                  <a:gd name="connsiteY7" fmla="*/ 633327 h 1543050"/>
                  <a:gd name="connsiteX8" fmla="*/ 162554 w 2600325"/>
                  <a:gd name="connsiteY8" fmla="*/ 81277 h 1543050"/>
                  <a:gd name="connsiteX9" fmla="*/ 81277 w 2600325"/>
                  <a:gd name="connsiteY9" fmla="*/ 0 h 1543050"/>
                  <a:gd name="connsiteX10" fmla="*/ 0 w 2600325"/>
                  <a:gd name="connsiteY10" fmla="*/ 81277 h 1543050"/>
                  <a:gd name="connsiteX11" fmla="*/ 0 w 2600325"/>
                  <a:gd name="connsiteY11" fmla="*/ 650234 h 1543050"/>
                  <a:gd name="connsiteX12" fmla="*/ 5772 w 2600325"/>
                  <a:gd name="connsiteY12" fmla="*/ 680466 h 1543050"/>
                  <a:gd name="connsiteX13" fmla="*/ 1625603 w 2600325"/>
                  <a:gd name="connsiteY13" fmla="*/ 1544308 h 1543050"/>
                  <a:gd name="connsiteX14" fmla="*/ 2555691 w 2600325"/>
                  <a:gd name="connsiteY14" fmla="*/ 1347931 h 1543050"/>
                  <a:gd name="connsiteX15" fmla="*/ 2592496 w 2600325"/>
                  <a:gd name="connsiteY15" fmla="*/ 1239107 h 154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00325" h="1543050">
                    <a:moveTo>
                      <a:pt x="2592496" y="1239107"/>
                    </a:moveTo>
                    <a:cubicBezTo>
                      <a:pt x="2572665" y="1198874"/>
                      <a:pt x="2524058" y="1182291"/>
                      <a:pt x="2483663" y="1202207"/>
                    </a:cubicBezTo>
                    <a:cubicBezTo>
                      <a:pt x="2329310" y="1278531"/>
                      <a:pt x="2071488" y="1367285"/>
                      <a:pt x="1706871" y="1379401"/>
                    </a:cubicBezTo>
                    <a:lnTo>
                      <a:pt x="1706871" y="650234"/>
                    </a:lnTo>
                    <a:cubicBezTo>
                      <a:pt x="1706871" y="605371"/>
                      <a:pt x="1670456" y="568957"/>
                      <a:pt x="1625594" y="568957"/>
                    </a:cubicBezTo>
                    <a:cubicBezTo>
                      <a:pt x="1580731" y="568957"/>
                      <a:pt x="1544317" y="605371"/>
                      <a:pt x="1544317" y="650234"/>
                    </a:cubicBezTo>
                    <a:lnTo>
                      <a:pt x="1544317" y="1378668"/>
                    </a:lnTo>
                    <a:cubicBezTo>
                      <a:pt x="535067" y="1346483"/>
                      <a:pt x="209379" y="735092"/>
                      <a:pt x="162554" y="633327"/>
                    </a:cubicBezTo>
                    <a:lnTo>
                      <a:pt x="162554" y="81277"/>
                    </a:lnTo>
                    <a:cubicBezTo>
                      <a:pt x="162554" y="36414"/>
                      <a:pt x="126140" y="0"/>
                      <a:pt x="81277" y="0"/>
                    </a:cubicBezTo>
                    <a:cubicBezTo>
                      <a:pt x="36414" y="0"/>
                      <a:pt x="0" y="36414"/>
                      <a:pt x="0" y="81277"/>
                    </a:cubicBezTo>
                    <a:lnTo>
                      <a:pt x="0" y="650234"/>
                    </a:lnTo>
                    <a:cubicBezTo>
                      <a:pt x="0" y="660559"/>
                      <a:pt x="1953" y="670798"/>
                      <a:pt x="5772" y="680466"/>
                    </a:cubicBezTo>
                    <a:cubicBezTo>
                      <a:pt x="19917" y="715661"/>
                      <a:pt x="365846" y="1544308"/>
                      <a:pt x="1625603" y="1544308"/>
                    </a:cubicBezTo>
                    <a:cubicBezTo>
                      <a:pt x="2065896" y="1544308"/>
                      <a:pt x="2374440" y="1437504"/>
                      <a:pt x="2555691" y="1347931"/>
                    </a:cubicBezTo>
                    <a:cubicBezTo>
                      <a:pt x="2595982" y="1328023"/>
                      <a:pt x="2612489" y="1279341"/>
                      <a:pt x="2592496" y="12391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7874D20-F39D-4F70-B5C5-1A1D71B3749B}"/>
                  </a:ext>
                </a:extLst>
              </p:cNvPr>
              <p:cNvSpPr/>
              <p:nvPr/>
            </p:nvSpPr>
            <p:spPr>
              <a:xfrm>
                <a:off x="5709923" y="5298434"/>
                <a:ext cx="161925" cy="400050"/>
              </a:xfrm>
              <a:custGeom>
                <a:avLst/>
                <a:gdLst>
                  <a:gd name="connsiteX0" fmla="*/ 81277 w 161925"/>
                  <a:gd name="connsiteY0" fmla="*/ 0 h 400050"/>
                  <a:gd name="connsiteX1" fmla="*/ 0 w 161925"/>
                  <a:gd name="connsiteY1" fmla="*/ 81277 h 400050"/>
                  <a:gd name="connsiteX2" fmla="*/ 0 w 161925"/>
                  <a:gd name="connsiteY2" fmla="*/ 325117 h 400050"/>
                  <a:gd name="connsiteX3" fmla="*/ 81277 w 161925"/>
                  <a:gd name="connsiteY3" fmla="*/ 406394 h 400050"/>
                  <a:gd name="connsiteX4" fmla="*/ 162553 w 161925"/>
                  <a:gd name="connsiteY4" fmla="*/ 325117 h 400050"/>
                  <a:gd name="connsiteX5" fmla="*/ 162553 w 161925"/>
                  <a:gd name="connsiteY5" fmla="*/ 81277 h 400050"/>
                  <a:gd name="connsiteX6" fmla="*/ 81277 w 161925"/>
                  <a:gd name="connsiteY6" fmla="*/ 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25" h="400050">
                    <a:moveTo>
                      <a:pt x="81277" y="0"/>
                    </a:moveTo>
                    <a:cubicBezTo>
                      <a:pt x="36328" y="0"/>
                      <a:pt x="0" y="36414"/>
                      <a:pt x="0" y="81277"/>
                    </a:cubicBezTo>
                    <a:lnTo>
                      <a:pt x="0" y="325117"/>
                    </a:lnTo>
                    <a:cubicBezTo>
                      <a:pt x="0" y="369980"/>
                      <a:pt x="36328" y="406394"/>
                      <a:pt x="81277" y="406394"/>
                    </a:cubicBezTo>
                    <a:cubicBezTo>
                      <a:pt x="126225" y="406394"/>
                      <a:pt x="162553" y="369980"/>
                      <a:pt x="162553" y="325117"/>
                    </a:cubicBezTo>
                    <a:lnTo>
                      <a:pt x="162553" y="81277"/>
                    </a:lnTo>
                    <a:cubicBezTo>
                      <a:pt x="162553" y="36414"/>
                      <a:pt x="126225" y="0"/>
                      <a:pt x="8127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A272402-8C10-46AF-B070-84205631D44C}"/>
                  </a:ext>
                </a:extLst>
              </p:cNvPr>
              <p:cNvSpPr/>
              <p:nvPr/>
            </p:nvSpPr>
            <p:spPr>
              <a:xfrm>
                <a:off x="2133600" y="1153168"/>
                <a:ext cx="4876800" cy="4057650"/>
              </a:xfrm>
              <a:custGeom>
                <a:avLst/>
                <a:gdLst>
                  <a:gd name="connsiteX0" fmla="*/ 4795524 w 4876800"/>
                  <a:gd name="connsiteY0" fmla="*/ 1219186 h 4057650"/>
                  <a:gd name="connsiteX1" fmla="*/ 4714247 w 4876800"/>
                  <a:gd name="connsiteY1" fmla="*/ 1300463 h 4057650"/>
                  <a:gd name="connsiteX2" fmla="*/ 4714247 w 4876800"/>
                  <a:gd name="connsiteY2" fmla="*/ 1327285 h 4057650"/>
                  <a:gd name="connsiteX3" fmla="*/ 3738886 w 4876800"/>
                  <a:gd name="connsiteY3" fmla="*/ 1728726 h 4057650"/>
                  <a:gd name="connsiteX4" fmla="*/ 3738886 w 4876800"/>
                  <a:gd name="connsiteY4" fmla="*/ 1581850 h 4057650"/>
                  <a:gd name="connsiteX5" fmla="*/ 4826575 w 4876800"/>
                  <a:gd name="connsiteY5" fmla="*/ 1131718 h 4057650"/>
                  <a:gd name="connsiteX6" fmla="*/ 4876810 w 4876800"/>
                  <a:gd name="connsiteY6" fmla="*/ 1056613 h 4057650"/>
                  <a:gd name="connsiteX7" fmla="*/ 4826661 w 4876800"/>
                  <a:gd name="connsiteY7" fmla="*/ 981508 h 4057650"/>
                  <a:gd name="connsiteX8" fmla="*/ 2469452 w 4876800"/>
                  <a:gd name="connsiteY8" fmla="*/ 6158 h 4057650"/>
                  <a:gd name="connsiteX9" fmla="*/ 2407358 w 4876800"/>
                  <a:gd name="connsiteY9" fmla="*/ 6158 h 4057650"/>
                  <a:gd name="connsiteX10" fmla="*/ 50235 w 4876800"/>
                  <a:gd name="connsiteY10" fmla="*/ 981518 h 4057650"/>
                  <a:gd name="connsiteX11" fmla="*/ 0 w 4876800"/>
                  <a:gd name="connsiteY11" fmla="*/ 1056623 h 4057650"/>
                  <a:gd name="connsiteX12" fmla="*/ 50235 w 4876800"/>
                  <a:gd name="connsiteY12" fmla="*/ 1131727 h 4057650"/>
                  <a:gd name="connsiteX13" fmla="*/ 2407358 w 4876800"/>
                  <a:gd name="connsiteY13" fmla="*/ 2107087 h 4057650"/>
                  <a:gd name="connsiteX14" fmla="*/ 2438410 w 4876800"/>
                  <a:gd name="connsiteY14" fmla="*/ 2113269 h 4057650"/>
                  <a:gd name="connsiteX15" fmla="*/ 2469461 w 4876800"/>
                  <a:gd name="connsiteY15" fmla="*/ 2107087 h 4057650"/>
                  <a:gd name="connsiteX16" fmla="*/ 3321768 w 4876800"/>
                  <a:gd name="connsiteY16" fmla="*/ 1754415 h 4057650"/>
                  <a:gd name="connsiteX17" fmla="*/ 3365821 w 4876800"/>
                  <a:gd name="connsiteY17" fmla="*/ 1648259 h 4057650"/>
                  <a:gd name="connsiteX18" fmla="*/ 3259665 w 4876800"/>
                  <a:gd name="connsiteY18" fmla="*/ 1604282 h 4057650"/>
                  <a:gd name="connsiteX19" fmla="*/ 2438400 w 4876800"/>
                  <a:gd name="connsiteY19" fmla="*/ 1944038 h 4057650"/>
                  <a:gd name="connsiteX20" fmla="*/ 293827 w 4876800"/>
                  <a:gd name="connsiteY20" fmla="*/ 1056623 h 4057650"/>
                  <a:gd name="connsiteX21" fmla="*/ 2438400 w 4876800"/>
                  <a:gd name="connsiteY21" fmla="*/ 169207 h 4057650"/>
                  <a:gd name="connsiteX22" fmla="*/ 4582973 w 4876800"/>
                  <a:gd name="connsiteY22" fmla="*/ 1056623 h 4057650"/>
                  <a:gd name="connsiteX23" fmla="*/ 3649799 w 4876800"/>
                  <a:gd name="connsiteY23" fmla="*/ 1442785 h 4057650"/>
                  <a:gd name="connsiteX24" fmla="*/ 2755964 w 4876800"/>
                  <a:gd name="connsiteY24" fmla="*/ 1109048 h 4057650"/>
                  <a:gd name="connsiteX25" fmla="*/ 2763527 w 4876800"/>
                  <a:gd name="connsiteY25" fmla="*/ 1056623 h 4057650"/>
                  <a:gd name="connsiteX26" fmla="*/ 2438410 w 4876800"/>
                  <a:gd name="connsiteY26" fmla="*/ 812783 h 4057650"/>
                  <a:gd name="connsiteX27" fmla="*/ 2113293 w 4876800"/>
                  <a:gd name="connsiteY27" fmla="*/ 1056623 h 4057650"/>
                  <a:gd name="connsiteX28" fmla="*/ 2438410 w 4876800"/>
                  <a:gd name="connsiteY28" fmla="*/ 1300463 h 4057650"/>
                  <a:gd name="connsiteX29" fmla="*/ 2648760 w 4876800"/>
                  <a:gd name="connsiteY29" fmla="*/ 1242512 h 4057650"/>
                  <a:gd name="connsiteX30" fmla="*/ 3576323 w 4876800"/>
                  <a:gd name="connsiteY30" fmla="*/ 1588851 h 4057650"/>
                  <a:gd name="connsiteX31" fmla="*/ 3576323 w 4876800"/>
                  <a:gd name="connsiteY31" fmla="*/ 1849274 h 4057650"/>
                  <a:gd name="connsiteX32" fmla="*/ 3576323 w 4876800"/>
                  <a:gd name="connsiteY32" fmla="*/ 1849360 h 4057650"/>
                  <a:gd name="connsiteX33" fmla="*/ 3576323 w 4876800"/>
                  <a:gd name="connsiteY33" fmla="*/ 3591273 h 4057650"/>
                  <a:gd name="connsiteX34" fmla="*/ 3413760 w 4876800"/>
                  <a:gd name="connsiteY34" fmla="*/ 3820159 h 4057650"/>
                  <a:gd name="connsiteX35" fmla="*/ 3657600 w 4876800"/>
                  <a:gd name="connsiteY35" fmla="*/ 4063999 h 4057650"/>
                  <a:gd name="connsiteX36" fmla="*/ 3901440 w 4876800"/>
                  <a:gd name="connsiteY36" fmla="*/ 3820159 h 4057650"/>
                  <a:gd name="connsiteX37" fmla="*/ 3738877 w 4876800"/>
                  <a:gd name="connsiteY37" fmla="*/ 3591273 h 4057650"/>
                  <a:gd name="connsiteX38" fmla="*/ 3738877 w 4876800"/>
                  <a:gd name="connsiteY38" fmla="*/ 3129929 h 4057650"/>
                  <a:gd name="connsiteX39" fmla="*/ 4059526 w 4876800"/>
                  <a:gd name="connsiteY39" fmla="*/ 2708820 h 4057650"/>
                  <a:gd name="connsiteX40" fmla="*/ 4063994 w 4876800"/>
                  <a:gd name="connsiteY40" fmla="*/ 2682245 h 4057650"/>
                  <a:gd name="connsiteX41" fmla="*/ 4063994 w 4876800"/>
                  <a:gd name="connsiteY41" fmla="*/ 2113288 h 4057650"/>
                  <a:gd name="connsiteX42" fmla="*/ 3982717 w 4876800"/>
                  <a:gd name="connsiteY42" fmla="*/ 2032011 h 4057650"/>
                  <a:gd name="connsiteX43" fmla="*/ 3901440 w 4876800"/>
                  <a:gd name="connsiteY43" fmla="*/ 2113288 h 4057650"/>
                  <a:gd name="connsiteX44" fmla="*/ 3901440 w 4876800"/>
                  <a:gd name="connsiteY44" fmla="*/ 2667214 h 4057650"/>
                  <a:gd name="connsiteX45" fmla="*/ 3738877 w 4876800"/>
                  <a:gd name="connsiteY45" fmla="*/ 2912759 h 4057650"/>
                  <a:gd name="connsiteX46" fmla="*/ 3738877 w 4876800"/>
                  <a:gd name="connsiteY46" fmla="*/ 1904538 h 4057650"/>
                  <a:gd name="connsiteX47" fmla="*/ 4826489 w 4876800"/>
                  <a:gd name="connsiteY47" fmla="*/ 1456930 h 4057650"/>
                  <a:gd name="connsiteX48" fmla="*/ 4876800 w 4876800"/>
                  <a:gd name="connsiteY48" fmla="*/ 1381749 h 4057650"/>
                  <a:gd name="connsiteX49" fmla="*/ 4876800 w 4876800"/>
                  <a:gd name="connsiteY49" fmla="*/ 1300472 h 4057650"/>
                  <a:gd name="connsiteX50" fmla="*/ 4795524 w 4876800"/>
                  <a:gd name="connsiteY50" fmla="*/ 1219186 h 4057650"/>
                  <a:gd name="connsiteX51" fmla="*/ 2438400 w 4876800"/>
                  <a:gd name="connsiteY51" fmla="*/ 1137899 h 4057650"/>
                  <a:gd name="connsiteX52" fmla="*/ 2275837 w 4876800"/>
                  <a:gd name="connsiteY52" fmla="*/ 1056623 h 4057650"/>
                  <a:gd name="connsiteX53" fmla="*/ 2438400 w 4876800"/>
                  <a:gd name="connsiteY53" fmla="*/ 975346 h 4057650"/>
                  <a:gd name="connsiteX54" fmla="*/ 2600963 w 4876800"/>
                  <a:gd name="connsiteY54" fmla="*/ 1056623 h 4057650"/>
                  <a:gd name="connsiteX55" fmla="*/ 2438400 w 4876800"/>
                  <a:gd name="connsiteY55" fmla="*/ 1137899 h 4057650"/>
                  <a:gd name="connsiteX56" fmla="*/ 3657600 w 4876800"/>
                  <a:gd name="connsiteY56" fmla="*/ 3901426 h 4057650"/>
                  <a:gd name="connsiteX57" fmla="*/ 3576323 w 4876800"/>
                  <a:gd name="connsiteY57" fmla="*/ 3820149 h 4057650"/>
                  <a:gd name="connsiteX58" fmla="*/ 3657600 w 4876800"/>
                  <a:gd name="connsiteY58" fmla="*/ 3738872 h 4057650"/>
                  <a:gd name="connsiteX59" fmla="*/ 3738877 w 4876800"/>
                  <a:gd name="connsiteY59" fmla="*/ 3820149 h 4057650"/>
                  <a:gd name="connsiteX60" fmla="*/ 3657600 w 4876800"/>
                  <a:gd name="connsiteY60" fmla="*/ 3901426 h 405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4876800" h="4057650">
                    <a:moveTo>
                      <a:pt x="4795524" y="1219186"/>
                    </a:moveTo>
                    <a:cubicBezTo>
                      <a:pt x="4750575" y="1219186"/>
                      <a:pt x="4714247" y="1255600"/>
                      <a:pt x="4714247" y="1300463"/>
                    </a:cubicBezTo>
                    <a:lnTo>
                      <a:pt x="4714247" y="1327285"/>
                    </a:lnTo>
                    <a:lnTo>
                      <a:pt x="3738886" y="1728726"/>
                    </a:lnTo>
                    <a:lnTo>
                      <a:pt x="3738886" y="1581850"/>
                    </a:lnTo>
                    <a:lnTo>
                      <a:pt x="4826575" y="1131718"/>
                    </a:lnTo>
                    <a:cubicBezTo>
                      <a:pt x="4856969" y="1119202"/>
                      <a:pt x="4876810" y="1089531"/>
                      <a:pt x="4876810" y="1056613"/>
                    </a:cubicBezTo>
                    <a:cubicBezTo>
                      <a:pt x="4876810" y="1023695"/>
                      <a:pt x="4856979" y="994110"/>
                      <a:pt x="4826661" y="981508"/>
                    </a:cubicBezTo>
                    <a:lnTo>
                      <a:pt x="2469452" y="6158"/>
                    </a:lnTo>
                    <a:cubicBezTo>
                      <a:pt x="2449535" y="-2053"/>
                      <a:pt x="2427265" y="-2053"/>
                      <a:pt x="2407358" y="6158"/>
                    </a:cubicBezTo>
                    <a:lnTo>
                      <a:pt x="50235" y="981518"/>
                    </a:lnTo>
                    <a:cubicBezTo>
                      <a:pt x="19831" y="994119"/>
                      <a:pt x="0" y="1023704"/>
                      <a:pt x="0" y="1056623"/>
                    </a:cubicBezTo>
                    <a:cubicBezTo>
                      <a:pt x="0" y="1089541"/>
                      <a:pt x="19831" y="1119211"/>
                      <a:pt x="50235" y="1131727"/>
                    </a:cubicBezTo>
                    <a:lnTo>
                      <a:pt x="2407358" y="2107087"/>
                    </a:lnTo>
                    <a:cubicBezTo>
                      <a:pt x="2417274" y="2111231"/>
                      <a:pt x="2427837" y="2113269"/>
                      <a:pt x="2438410" y="2113269"/>
                    </a:cubicBezTo>
                    <a:cubicBezTo>
                      <a:pt x="2448982" y="2113269"/>
                      <a:pt x="2459546" y="2111240"/>
                      <a:pt x="2469461" y="2107087"/>
                    </a:cubicBezTo>
                    <a:lnTo>
                      <a:pt x="3321768" y="1754415"/>
                    </a:lnTo>
                    <a:cubicBezTo>
                      <a:pt x="3363306" y="1737346"/>
                      <a:pt x="3382975" y="1689797"/>
                      <a:pt x="3365821" y="1648259"/>
                    </a:cubicBezTo>
                    <a:cubicBezTo>
                      <a:pt x="3348666" y="1606806"/>
                      <a:pt x="3301118" y="1587213"/>
                      <a:pt x="3259665" y="1604282"/>
                    </a:cubicBezTo>
                    <a:lnTo>
                      <a:pt x="2438400" y="1944038"/>
                    </a:lnTo>
                    <a:lnTo>
                      <a:pt x="293827" y="1056623"/>
                    </a:lnTo>
                    <a:lnTo>
                      <a:pt x="2438400" y="169207"/>
                    </a:lnTo>
                    <a:lnTo>
                      <a:pt x="4582973" y="1056623"/>
                    </a:lnTo>
                    <a:lnTo>
                      <a:pt x="3649799" y="1442785"/>
                    </a:lnTo>
                    <a:lnTo>
                      <a:pt x="2755964" y="1109048"/>
                    </a:lnTo>
                    <a:cubicBezTo>
                      <a:pt x="2760678" y="1092141"/>
                      <a:pt x="2763527" y="1074749"/>
                      <a:pt x="2763527" y="1056623"/>
                    </a:cubicBezTo>
                    <a:cubicBezTo>
                      <a:pt x="2763527" y="919910"/>
                      <a:pt x="2620718" y="812783"/>
                      <a:pt x="2438410" y="812783"/>
                    </a:cubicBezTo>
                    <a:cubicBezTo>
                      <a:pt x="2256101" y="812783"/>
                      <a:pt x="2113293" y="919910"/>
                      <a:pt x="2113293" y="1056623"/>
                    </a:cubicBezTo>
                    <a:cubicBezTo>
                      <a:pt x="2113293" y="1193335"/>
                      <a:pt x="2256101" y="1300463"/>
                      <a:pt x="2438410" y="1300463"/>
                    </a:cubicBezTo>
                    <a:cubicBezTo>
                      <a:pt x="2519772" y="1300463"/>
                      <a:pt x="2592353" y="1278269"/>
                      <a:pt x="2648760" y="1242512"/>
                    </a:cubicBezTo>
                    <a:lnTo>
                      <a:pt x="3576323" y="1588851"/>
                    </a:lnTo>
                    <a:lnTo>
                      <a:pt x="3576323" y="1849274"/>
                    </a:lnTo>
                    <a:lnTo>
                      <a:pt x="3576323" y="1849360"/>
                    </a:lnTo>
                    <a:lnTo>
                      <a:pt x="3576323" y="3591273"/>
                    </a:lnTo>
                    <a:cubicBezTo>
                      <a:pt x="3481959" y="3625001"/>
                      <a:pt x="3413760" y="3714326"/>
                      <a:pt x="3413760" y="3820159"/>
                    </a:cubicBezTo>
                    <a:cubicBezTo>
                      <a:pt x="3413760" y="3954594"/>
                      <a:pt x="3523164" y="4063999"/>
                      <a:pt x="3657600" y="4063999"/>
                    </a:cubicBezTo>
                    <a:cubicBezTo>
                      <a:pt x="3792036" y="4063999"/>
                      <a:pt x="3901440" y="3954594"/>
                      <a:pt x="3901440" y="3820159"/>
                    </a:cubicBezTo>
                    <a:cubicBezTo>
                      <a:pt x="3901440" y="3714336"/>
                      <a:pt x="3833251" y="3625010"/>
                      <a:pt x="3738877" y="3591273"/>
                    </a:cubicBezTo>
                    <a:lnTo>
                      <a:pt x="3738877" y="3129929"/>
                    </a:lnTo>
                    <a:cubicBezTo>
                      <a:pt x="3972230" y="2953793"/>
                      <a:pt x="4055869" y="2719221"/>
                      <a:pt x="4059526" y="2708820"/>
                    </a:cubicBezTo>
                    <a:cubicBezTo>
                      <a:pt x="4062451" y="2700285"/>
                      <a:pt x="4063994" y="2691265"/>
                      <a:pt x="4063994" y="2682245"/>
                    </a:cubicBezTo>
                    <a:lnTo>
                      <a:pt x="4063994" y="2113288"/>
                    </a:lnTo>
                    <a:cubicBezTo>
                      <a:pt x="4063994" y="2068425"/>
                      <a:pt x="4027665" y="2032011"/>
                      <a:pt x="3982717" y="2032011"/>
                    </a:cubicBezTo>
                    <a:cubicBezTo>
                      <a:pt x="3937768" y="2032011"/>
                      <a:pt x="3901440" y="2068425"/>
                      <a:pt x="3901440" y="2113288"/>
                    </a:cubicBezTo>
                    <a:lnTo>
                      <a:pt x="3901440" y="2667214"/>
                    </a:lnTo>
                    <a:cubicBezTo>
                      <a:pt x="3887381" y="2701676"/>
                      <a:pt x="3838527" y="2807908"/>
                      <a:pt x="3738877" y="2912759"/>
                    </a:cubicBezTo>
                    <a:lnTo>
                      <a:pt x="3738877" y="1904538"/>
                    </a:lnTo>
                    <a:lnTo>
                      <a:pt x="4826489" y="1456930"/>
                    </a:lnTo>
                    <a:cubicBezTo>
                      <a:pt x="4856969" y="1444414"/>
                      <a:pt x="4876800" y="1414667"/>
                      <a:pt x="4876800" y="1381749"/>
                    </a:cubicBezTo>
                    <a:lnTo>
                      <a:pt x="4876800" y="1300472"/>
                    </a:lnTo>
                    <a:cubicBezTo>
                      <a:pt x="4876800" y="1255600"/>
                      <a:pt x="4840472" y="1219186"/>
                      <a:pt x="4795524" y="1219186"/>
                    </a:cubicBezTo>
                    <a:close/>
                    <a:moveTo>
                      <a:pt x="2438400" y="1137899"/>
                    </a:moveTo>
                    <a:cubicBezTo>
                      <a:pt x="2339159" y="1137899"/>
                      <a:pt x="2275837" y="1089779"/>
                      <a:pt x="2275837" y="1056623"/>
                    </a:cubicBezTo>
                    <a:cubicBezTo>
                      <a:pt x="2275837" y="1023457"/>
                      <a:pt x="2339150" y="975346"/>
                      <a:pt x="2438400" y="975346"/>
                    </a:cubicBezTo>
                    <a:cubicBezTo>
                      <a:pt x="2537651" y="975346"/>
                      <a:pt x="2600963" y="1023466"/>
                      <a:pt x="2600963" y="1056623"/>
                    </a:cubicBezTo>
                    <a:cubicBezTo>
                      <a:pt x="2600963" y="1089789"/>
                      <a:pt x="2537641" y="1137899"/>
                      <a:pt x="2438400" y="1137899"/>
                    </a:cubicBezTo>
                    <a:close/>
                    <a:moveTo>
                      <a:pt x="3657600" y="3901426"/>
                    </a:moveTo>
                    <a:cubicBezTo>
                      <a:pt x="3612737" y="3901426"/>
                      <a:pt x="3576323" y="3864935"/>
                      <a:pt x="3576323" y="3820149"/>
                    </a:cubicBezTo>
                    <a:cubicBezTo>
                      <a:pt x="3576323" y="3775362"/>
                      <a:pt x="3612737" y="3738872"/>
                      <a:pt x="3657600" y="3738872"/>
                    </a:cubicBezTo>
                    <a:cubicBezTo>
                      <a:pt x="3702463" y="3738872"/>
                      <a:pt x="3738877" y="3775362"/>
                      <a:pt x="3738877" y="3820149"/>
                    </a:cubicBezTo>
                    <a:cubicBezTo>
                      <a:pt x="3738877" y="3864926"/>
                      <a:pt x="3702463" y="3901426"/>
                      <a:pt x="3657600" y="39014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F2FC63C9-8486-4810-8626-EF9B2A5B90D5}"/>
                  </a:ext>
                </a:extLst>
              </p:cNvPr>
              <p:cNvSpPr/>
              <p:nvPr/>
            </p:nvSpPr>
            <p:spPr>
              <a:xfrm>
                <a:off x="5953753" y="5217113"/>
                <a:ext cx="238125" cy="485775"/>
              </a:xfrm>
              <a:custGeom>
                <a:avLst/>
                <a:gdLst>
                  <a:gd name="connsiteX0" fmla="*/ 160125 w 238125"/>
                  <a:gd name="connsiteY0" fmla="*/ 61566 h 485775"/>
                  <a:gd name="connsiteX1" fmla="*/ 61618 w 238125"/>
                  <a:gd name="connsiteY1" fmla="*/ 2473 h 485775"/>
                  <a:gd name="connsiteX2" fmla="*/ 2448 w 238125"/>
                  <a:gd name="connsiteY2" fmla="*/ 101066 h 485775"/>
                  <a:gd name="connsiteX3" fmla="*/ 83725 w 238125"/>
                  <a:gd name="connsiteY3" fmla="*/ 426183 h 485775"/>
                  <a:gd name="connsiteX4" fmla="*/ 162487 w 238125"/>
                  <a:gd name="connsiteY4" fmla="*/ 487715 h 485775"/>
                  <a:gd name="connsiteX5" fmla="*/ 182242 w 238125"/>
                  <a:gd name="connsiteY5" fmla="*/ 485276 h 485775"/>
                  <a:gd name="connsiteX6" fmla="*/ 241412 w 238125"/>
                  <a:gd name="connsiteY6" fmla="*/ 386683 h 485775"/>
                  <a:gd name="connsiteX7" fmla="*/ 160125 w 238125"/>
                  <a:gd name="connsiteY7" fmla="*/ 61566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125" h="485775">
                    <a:moveTo>
                      <a:pt x="160125" y="61566"/>
                    </a:moveTo>
                    <a:cubicBezTo>
                      <a:pt x="149238" y="18085"/>
                      <a:pt x="105014" y="-8500"/>
                      <a:pt x="61618" y="2473"/>
                    </a:cubicBezTo>
                    <a:cubicBezTo>
                      <a:pt x="18050" y="13360"/>
                      <a:pt x="-8448" y="57499"/>
                      <a:pt x="2448" y="101066"/>
                    </a:cubicBezTo>
                    <a:lnTo>
                      <a:pt x="83725" y="426183"/>
                    </a:lnTo>
                    <a:cubicBezTo>
                      <a:pt x="92993" y="463083"/>
                      <a:pt x="126073" y="487715"/>
                      <a:pt x="162487" y="487715"/>
                    </a:cubicBezTo>
                    <a:cubicBezTo>
                      <a:pt x="168993" y="487715"/>
                      <a:pt x="175651" y="486981"/>
                      <a:pt x="182242" y="485276"/>
                    </a:cubicBezTo>
                    <a:cubicBezTo>
                      <a:pt x="225810" y="474389"/>
                      <a:pt x="252308" y="430327"/>
                      <a:pt x="241412" y="386683"/>
                    </a:cubicBezTo>
                    <a:lnTo>
                      <a:pt x="160125" y="615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aphic 124">
              <a:extLst>
                <a:ext uri="{FF2B5EF4-FFF2-40B4-BE49-F238E27FC236}">
                  <a16:creationId xmlns:a16="http://schemas.microsoft.com/office/drawing/2014/main" id="{7BC83CE3-E9E6-4E20-B5BF-7524BBAD026A}"/>
                </a:ext>
              </a:extLst>
            </p:cNvPr>
            <p:cNvGrpSpPr/>
            <p:nvPr/>
          </p:nvGrpSpPr>
          <p:grpSpPr>
            <a:xfrm>
              <a:off x="3313461" y="4647221"/>
              <a:ext cx="377372" cy="37737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D245C595-76EF-4A98-8D56-9C3C09859DA3}"/>
                  </a:ext>
                </a:extLst>
              </p:cNvPr>
              <p:cNvSpPr/>
              <p:nvPr/>
            </p:nvSpPr>
            <p:spPr>
              <a:xfrm>
                <a:off x="3182207" y="2562225"/>
                <a:ext cx="2771775" cy="3048000"/>
              </a:xfrm>
              <a:custGeom>
                <a:avLst/>
                <a:gdLst>
                  <a:gd name="connsiteX0" fmla="*/ 1899961 w 2771775"/>
                  <a:gd name="connsiteY0" fmla="*/ 1522228 h 3048000"/>
                  <a:gd name="connsiteX1" fmla="*/ 1858861 w 2771775"/>
                  <a:gd name="connsiteY1" fmla="*/ 1519381 h 3048000"/>
                  <a:gd name="connsiteX2" fmla="*/ 1854051 w 2771775"/>
                  <a:gd name="connsiteY2" fmla="*/ 1519199 h 3048000"/>
                  <a:gd name="connsiteX3" fmla="*/ 2054657 w 2771775"/>
                  <a:gd name="connsiteY3" fmla="*/ 1043911 h 3048000"/>
                  <a:gd name="connsiteX4" fmla="*/ 2054657 w 2771775"/>
                  <a:gd name="connsiteY4" fmla="*/ 95250 h 3048000"/>
                  <a:gd name="connsiteX5" fmla="*/ 1959407 w 2771775"/>
                  <a:gd name="connsiteY5" fmla="*/ 0 h 3048000"/>
                  <a:gd name="connsiteX6" fmla="*/ 1253843 w 2771775"/>
                  <a:gd name="connsiteY6" fmla="*/ 0 h 3048000"/>
                  <a:gd name="connsiteX7" fmla="*/ 724957 w 2771775"/>
                  <a:gd name="connsiteY7" fmla="*/ 528885 h 3048000"/>
                  <a:gd name="connsiteX8" fmla="*/ 724957 w 2771775"/>
                  <a:gd name="connsiteY8" fmla="*/ 1043902 h 3048000"/>
                  <a:gd name="connsiteX9" fmla="*/ 925563 w 2771775"/>
                  <a:gd name="connsiteY9" fmla="*/ 1519190 h 3048000"/>
                  <a:gd name="connsiteX10" fmla="*/ 920753 w 2771775"/>
                  <a:gd name="connsiteY10" fmla="*/ 1519371 h 3048000"/>
                  <a:gd name="connsiteX11" fmla="*/ 879653 w 2771775"/>
                  <a:gd name="connsiteY11" fmla="*/ 1522219 h 3048000"/>
                  <a:gd name="connsiteX12" fmla="*/ 0 w 2771775"/>
                  <a:gd name="connsiteY12" fmla="*/ 2485044 h 3048000"/>
                  <a:gd name="connsiteX13" fmla="*/ 0 w 2771775"/>
                  <a:gd name="connsiteY13" fmla="*/ 2952750 h 3048000"/>
                  <a:gd name="connsiteX14" fmla="*/ 95250 w 2771775"/>
                  <a:gd name="connsiteY14" fmla="*/ 3048000 h 3048000"/>
                  <a:gd name="connsiteX15" fmla="*/ 2684374 w 2771775"/>
                  <a:gd name="connsiteY15" fmla="*/ 3048000 h 3048000"/>
                  <a:gd name="connsiteX16" fmla="*/ 2779624 w 2771775"/>
                  <a:gd name="connsiteY16" fmla="*/ 2952750 h 3048000"/>
                  <a:gd name="connsiteX17" fmla="*/ 2779624 w 2771775"/>
                  <a:gd name="connsiteY17" fmla="*/ 2485054 h 3048000"/>
                  <a:gd name="connsiteX18" fmla="*/ 1899961 w 2771775"/>
                  <a:gd name="connsiteY18" fmla="*/ 1522228 h 3048000"/>
                  <a:gd name="connsiteX19" fmla="*/ 915438 w 2771775"/>
                  <a:gd name="connsiteY19" fmla="*/ 662302 h 3048000"/>
                  <a:gd name="connsiteX20" fmla="*/ 915438 w 2771775"/>
                  <a:gd name="connsiteY20" fmla="*/ 528885 h 3048000"/>
                  <a:gd name="connsiteX21" fmla="*/ 915438 w 2771775"/>
                  <a:gd name="connsiteY21" fmla="*/ 528885 h 3048000"/>
                  <a:gd name="connsiteX22" fmla="*/ 1253824 w 2771775"/>
                  <a:gd name="connsiteY22" fmla="*/ 190500 h 3048000"/>
                  <a:gd name="connsiteX23" fmla="*/ 1864138 w 2771775"/>
                  <a:gd name="connsiteY23" fmla="*/ 190500 h 3048000"/>
                  <a:gd name="connsiteX24" fmla="*/ 1864138 w 2771775"/>
                  <a:gd name="connsiteY24" fmla="*/ 445399 h 3048000"/>
                  <a:gd name="connsiteX25" fmla="*/ 1630556 w 2771775"/>
                  <a:gd name="connsiteY25" fmla="*/ 678980 h 3048000"/>
                  <a:gd name="connsiteX26" fmla="*/ 915438 w 2771775"/>
                  <a:gd name="connsiteY26" fmla="*/ 678980 h 3048000"/>
                  <a:gd name="connsiteX27" fmla="*/ 915438 w 2771775"/>
                  <a:gd name="connsiteY27" fmla="*/ 662302 h 3048000"/>
                  <a:gd name="connsiteX28" fmla="*/ 915438 w 2771775"/>
                  <a:gd name="connsiteY28" fmla="*/ 1043911 h 3048000"/>
                  <a:gd name="connsiteX29" fmla="*/ 915438 w 2771775"/>
                  <a:gd name="connsiteY29" fmla="*/ 869480 h 3048000"/>
                  <a:gd name="connsiteX30" fmla="*/ 1630556 w 2771775"/>
                  <a:gd name="connsiteY30" fmla="*/ 869480 h 3048000"/>
                  <a:gd name="connsiteX31" fmla="*/ 1864138 w 2771775"/>
                  <a:gd name="connsiteY31" fmla="*/ 799109 h 3048000"/>
                  <a:gd name="connsiteX32" fmla="*/ 1864138 w 2771775"/>
                  <a:gd name="connsiteY32" fmla="*/ 1043902 h 3048000"/>
                  <a:gd name="connsiteX33" fmla="*/ 1389783 w 2771775"/>
                  <a:gd name="connsiteY33" fmla="*/ 1518257 h 3048000"/>
                  <a:gd name="connsiteX34" fmla="*/ 915438 w 2771775"/>
                  <a:gd name="connsiteY34" fmla="*/ 1043911 h 3048000"/>
                  <a:gd name="connsiteX35" fmla="*/ 1642758 w 2771775"/>
                  <a:gd name="connsiteY35" fmla="*/ 1708757 h 3048000"/>
                  <a:gd name="connsiteX36" fmla="*/ 1389793 w 2771775"/>
                  <a:gd name="connsiteY36" fmla="*/ 1961721 h 3048000"/>
                  <a:gd name="connsiteX37" fmla="*/ 1136828 w 2771775"/>
                  <a:gd name="connsiteY37" fmla="*/ 1708757 h 3048000"/>
                  <a:gd name="connsiteX38" fmla="*/ 1642758 w 2771775"/>
                  <a:gd name="connsiteY38" fmla="*/ 1708757 h 3048000"/>
                  <a:gd name="connsiteX39" fmla="*/ 2589105 w 2771775"/>
                  <a:gd name="connsiteY39" fmla="*/ 2857500 h 3048000"/>
                  <a:gd name="connsiteX40" fmla="*/ 190481 w 2771775"/>
                  <a:gd name="connsiteY40" fmla="*/ 2857500 h 3048000"/>
                  <a:gd name="connsiteX41" fmla="*/ 190481 w 2771775"/>
                  <a:gd name="connsiteY41" fmla="*/ 2583371 h 3048000"/>
                  <a:gd name="connsiteX42" fmla="*/ 967759 w 2771775"/>
                  <a:gd name="connsiteY42" fmla="*/ 2583371 h 3048000"/>
                  <a:gd name="connsiteX43" fmla="*/ 1063009 w 2771775"/>
                  <a:gd name="connsiteY43" fmla="*/ 2488121 h 3048000"/>
                  <a:gd name="connsiteX44" fmla="*/ 967759 w 2771775"/>
                  <a:gd name="connsiteY44" fmla="*/ 2392871 h 3048000"/>
                  <a:gd name="connsiteX45" fmla="*/ 196148 w 2771775"/>
                  <a:gd name="connsiteY45" fmla="*/ 2392871 h 3048000"/>
                  <a:gd name="connsiteX46" fmla="*/ 873252 w 2771775"/>
                  <a:gd name="connsiteY46" fmla="*/ 1714595 h 3048000"/>
                  <a:gd name="connsiteX47" fmla="*/ 1322442 w 2771775"/>
                  <a:gd name="connsiteY47" fmla="*/ 2163785 h 3048000"/>
                  <a:gd name="connsiteX48" fmla="*/ 1389793 w 2771775"/>
                  <a:gd name="connsiteY48" fmla="*/ 2191683 h 3048000"/>
                  <a:gd name="connsiteX49" fmla="*/ 1457144 w 2771775"/>
                  <a:gd name="connsiteY49" fmla="*/ 2163785 h 3048000"/>
                  <a:gd name="connsiteX50" fmla="*/ 1906334 w 2771775"/>
                  <a:gd name="connsiteY50" fmla="*/ 1714595 h 3048000"/>
                  <a:gd name="connsiteX51" fmla="*/ 2589105 w 2771775"/>
                  <a:gd name="connsiteY51" fmla="*/ 2485054 h 3048000"/>
                  <a:gd name="connsiteX52" fmla="*/ 2589105 w 2771775"/>
                  <a:gd name="connsiteY52" fmla="*/ 2857500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771775" h="3048000">
                    <a:moveTo>
                      <a:pt x="1899961" y="1522228"/>
                    </a:moveTo>
                    <a:cubicBezTo>
                      <a:pt x="1886607" y="1518257"/>
                      <a:pt x="1872567" y="1517371"/>
                      <a:pt x="1858861" y="1519381"/>
                    </a:cubicBezTo>
                    <a:cubicBezTo>
                      <a:pt x="1857261" y="1519304"/>
                      <a:pt x="1855651" y="1519266"/>
                      <a:pt x="1854051" y="1519199"/>
                    </a:cubicBezTo>
                    <a:cubicBezTo>
                      <a:pt x="1977695" y="1398403"/>
                      <a:pt x="2054657" y="1230011"/>
                      <a:pt x="2054657" y="1043911"/>
                    </a:cubicBezTo>
                    <a:lnTo>
                      <a:pt x="2054657" y="95250"/>
                    </a:lnTo>
                    <a:cubicBezTo>
                      <a:pt x="2054657" y="42653"/>
                      <a:pt x="2012004" y="0"/>
                      <a:pt x="1959407" y="0"/>
                    </a:cubicBezTo>
                    <a:lnTo>
                      <a:pt x="1253843" y="0"/>
                    </a:lnTo>
                    <a:cubicBezTo>
                      <a:pt x="962216" y="0"/>
                      <a:pt x="724957" y="237258"/>
                      <a:pt x="724957" y="528885"/>
                    </a:cubicBezTo>
                    <a:lnTo>
                      <a:pt x="724957" y="1043902"/>
                    </a:lnTo>
                    <a:cubicBezTo>
                      <a:pt x="724957" y="1230001"/>
                      <a:pt x="801919" y="1398394"/>
                      <a:pt x="925563" y="1519190"/>
                    </a:cubicBezTo>
                    <a:cubicBezTo>
                      <a:pt x="923963" y="1519257"/>
                      <a:pt x="922353" y="1519295"/>
                      <a:pt x="920753" y="1519371"/>
                    </a:cubicBezTo>
                    <a:cubicBezTo>
                      <a:pt x="907056" y="1517371"/>
                      <a:pt x="893007" y="1518247"/>
                      <a:pt x="879653" y="1522219"/>
                    </a:cubicBezTo>
                    <a:cubicBezTo>
                      <a:pt x="387248" y="1566425"/>
                      <a:pt x="0" y="1981324"/>
                      <a:pt x="0" y="2485044"/>
                    </a:cubicBezTo>
                    <a:lnTo>
                      <a:pt x="0" y="2952750"/>
                    </a:lnTo>
                    <a:cubicBezTo>
                      <a:pt x="0" y="3005347"/>
                      <a:pt x="42653" y="3048000"/>
                      <a:pt x="95250" y="3048000"/>
                    </a:cubicBezTo>
                    <a:lnTo>
                      <a:pt x="2684374" y="3048000"/>
                    </a:lnTo>
                    <a:cubicBezTo>
                      <a:pt x="2736971" y="3048000"/>
                      <a:pt x="2779624" y="3005347"/>
                      <a:pt x="2779624" y="2952750"/>
                    </a:cubicBezTo>
                    <a:lnTo>
                      <a:pt x="2779624" y="2485054"/>
                    </a:lnTo>
                    <a:cubicBezTo>
                      <a:pt x="2779605" y="1981343"/>
                      <a:pt x="2392366" y="1566434"/>
                      <a:pt x="1899961" y="1522228"/>
                    </a:cubicBezTo>
                    <a:close/>
                    <a:moveTo>
                      <a:pt x="915438" y="662302"/>
                    </a:moveTo>
                    <a:lnTo>
                      <a:pt x="915438" y="528885"/>
                    </a:lnTo>
                    <a:lnTo>
                      <a:pt x="915438" y="528885"/>
                    </a:lnTo>
                    <a:cubicBezTo>
                      <a:pt x="915438" y="342300"/>
                      <a:pt x="1067248" y="190500"/>
                      <a:pt x="1253824" y="190500"/>
                    </a:cubicBezTo>
                    <a:lnTo>
                      <a:pt x="1864138" y="190500"/>
                    </a:lnTo>
                    <a:lnTo>
                      <a:pt x="1864138" y="445399"/>
                    </a:lnTo>
                    <a:cubicBezTo>
                      <a:pt x="1864138" y="574196"/>
                      <a:pt x="1759353" y="678980"/>
                      <a:pt x="1630556" y="678980"/>
                    </a:cubicBezTo>
                    <a:lnTo>
                      <a:pt x="915438" y="678980"/>
                    </a:lnTo>
                    <a:lnTo>
                      <a:pt x="915438" y="662302"/>
                    </a:lnTo>
                    <a:close/>
                    <a:moveTo>
                      <a:pt x="915438" y="1043911"/>
                    </a:moveTo>
                    <a:lnTo>
                      <a:pt x="915438" y="869480"/>
                    </a:lnTo>
                    <a:lnTo>
                      <a:pt x="1630556" y="869480"/>
                    </a:lnTo>
                    <a:cubicBezTo>
                      <a:pt x="1716824" y="869480"/>
                      <a:pt x="1797101" y="843525"/>
                      <a:pt x="1864138" y="799109"/>
                    </a:cubicBezTo>
                    <a:lnTo>
                      <a:pt x="1864138" y="1043902"/>
                    </a:lnTo>
                    <a:cubicBezTo>
                      <a:pt x="1864138" y="1305458"/>
                      <a:pt x="1651340" y="1518257"/>
                      <a:pt x="1389783" y="1518257"/>
                    </a:cubicBezTo>
                    <a:cubicBezTo>
                      <a:pt x="1128227" y="1518257"/>
                      <a:pt x="915438" y="1305468"/>
                      <a:pt x="915438" y="1043911"/>
                    </a:cubicBezTo>
                    <a:close/>
                    <a:moveTo>
                      <a:pt x="1642758" y="1708757"/>
                    </a:moveTo>
                    <a:lnTo>
                      <a:pt x="1389793" y="1961721"/>
                    </a:lnTo>
                    <a:lnTo>
                      <a:pt x="1136828" y="1708757"/>
                    </a:lnTo>
                    <a:lnTo>
                      <a:pt x="1642758" y="1708757"/>
                    </a:lnTo>
                    <a:close/>
                    <a:moveTo>
                      <a:pt x="2589105" y="2857500"/>
                    </a:moveTo>
                    <a:lnTo>
                      <a:pt x="190481" y="2857500"/>
                    </a:lnTo>
                    <a:lnTo>
                      <a:pt x="190481" y="2583371"/>
                    </a:lnTo>
                    <a:lnTo>
                      <a:pt x="967759" y="2583371"/>
                    </a:lnTo>
                    <a:cubicBezTo>
                      <a:pt x="1020356" y="2583371"/>
                      <a:pt x="1063009" y="2540718"/>
                      <a:pt x="1063009" y="2488121"/>
                    </a:cubicBezTo>
                    <a:cubicBezTo>
                      <a:pt x="1063009" y="2435524"/>
                      <a:pt x="1020356" y="2392871"/>
                      <a:pt x="967759" y="2392871"/>
                    </a:cubicBezTo>
                    <a:lnTo>
                      <a:pt x="196148" y="2392871"/>
                    </a:lnTo>
                    <a:cubicBezTo>
                      <a:pt x="238249" y="2038855"/>
                      <a:pt x="519417" y="1757305"/>
                      <a:pt x="873252" y="1714595"/>
                    </a:cubicBezTo>
                    <a:lnTo>
                      <a:pt x="1322442" y="2163785"/>
                    </a:lnTo>
                    <a:cubicBezTo>
                      <a:pt x="1341044" y="2182378"/>
                      <a:pt x="1365418" y="2191683"/>
                      <a:pt x="1389793" y="2191683"/>
                    </a:cubicBezTo>
                    <a:cubicBezTo>
                      <a:pt x="1414167" y="2191683"/>
                      <a:pt x="1438542" y="2182378"/>
                      <a:pt x="1457144" y="2163785"/>
                    </a:cubicBezTo>
                    <a:lnTo>
                      <a:pt x="1906334" y="1714595"/>
                    </a:lnTo>
                    <a:cubicBezTo>
                      <a:pt x="2290410" y="1760954"/>
                      <a:pt x="2589105" y="2088680"/>
                      <a:pt x="2589105" y="2485054"/>
                    </a:cubicBezTo>
                    <a:lnTo>
                      <a:pt x="2589105" y="2857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8E54A99-82AC-452F-A6EF-C21038A1257D}"/>
                  </a:ext>
                </a:extLst>
              </p:cNvPr>
              <p:cNvSpPr/>
              <p:nvPr/>
            </p:nvSpPr>
            <p:spPr>
              <a:xfrm>
                <a:off x="4476750" y="4955096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25" y="180299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22F9A2A-656F-4766-A061-8BB2F5A0D465}"/>
                  </a:ext>
                </a:extLst>
              </p:cNvPr>
              <p:cNvSpPr/>
              <p:nvPr/>
            </p:nvSpPr>
            <p:spPr>
              <a:xfrm>
                <a:off x="4211260" y="1247775"/>
                <a:ext cx="723900" cy="1038225"/>
              </a:xfrm>
              <a:custGeom>
                <a:avLst/>
                <a:gdLst>
                  <a:gd name="connsiteX0" fmla="*/ 361950 w 723900"/>
                  <a:gd name="connsiteY0" fmla="*/ 0 h 1038225"/>
                  <a:gd name="connsiteX1" fmla="*/ 0 w 723900"/>
                  <a:gd name="connsiteY1" fmla="*/ 361950 h 1038225"/>
                  <a:gd name="connsiteX2" fmla="*/ 266700 w 723900"/>
                  <a:gd name="connsiteY2" fmla="*/ 711089 h 1038225"/>
                  <a:gd name="connsiteX3" fmla="*/ 266700 w 723900"/>
                  <a:gd name="connsiteY3" fmla="*/ 943718 h 1038225"/>
                  <a:gd name="connsiteX4" fmla="*/ 361950 w 723900"/>
                  <a:gd name="connsiteY4" fmla="*/ 1038968 h 1038225"/>
                  <a:gd name="connsiteX5" fmla="*/ 457200 w 723900"/>
                  <a:gd name="connsiteY5" fmla="*/ 943718 h 1038225"/>
                  <a:gd name="connsiteX6" fmla="*/ 457200 w 723900"/>
                  <a:gd name="connsiteY6" fmla="*/ 711089 h 1038225"/>
                  <a:gd name="connsiteX7" fmla="*/ 723900 w 723900"/>
                  <a:gd name="connsiteY7" fmla="*/ 361950 h 1038225"/>
                  <a:gd name="connsiteX8" fmla="*/ 361950 w 723900"/>
                  <a:gd name="connsiteY8" fmla="*/ 0 h 1038225"/>
                  <a:gd name="connsiteX9" fmla="*/ 361950 w 723900"/>
                  <a:gd name="connsiteY9" fmla="*/ 533400 h 1038225"/>
                  <a:gd name="connsiteX10" fmla="*/ 190500 w 723900"/>
                  <a:gd name="connsiteY10" fmla="*/ 361950 h 1038225"/>
                  <a:gd name="connsiteX11" fmla="*/ 361950 w 723900"/>
                  <a:gd name="connsiteY11" fmla="*/ 190500 h 1038225"/>
                  <a:gd name="connsiteX12" fmla="*/ 533400 w 723900"/>
                  <a:gd name="connsiteY12" fmla="*/ 361950 h 1038225"/>
                  <a:gd name="connsiteX13" fmla="*/ 361950 w 723900"/>
                  <a:gd name="connsiteY13" fmla="*/ 533400 h 1038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3900" h="1038225">
                    <a:moveTo>
                      <a:pt x="361950" y="0"/>
                    </a:moveTo>
                    <a:cubicBezTo>
                      <a:pt x="162373" y="0"/>
                      <a:pt x="0" y="162373"/>
                      <a:pt x="0" y="361950"/>
                    </a:cubicBezTo>
                    <a:cubicBezTo>
                      <a:pt x="0" y="528561"/>
                      <a:pt x="113195" y="669160"/>
                      <a:pt x="266700" y="711089"/>
                    </a:cubicBezTo>
                    <a:lnTo>
                      <a:pt x="266700" y="943718"/>
                    </a:lnTo>
                    <a:cubicBezTo>
                      <a:pt x="266700" y="996315"/>
                      <a:pt x="309353" y="1038968"/>
                      <a:pt x="361950" y="1038968"/>
                    </a:cubicBezTo>
                    <a:cubicBezTo>
                      <a:pt x="414547" y="1038968"/>
                      <a:pt x="457200" y="996315"/>
                      <a:pt x="457200" y="943718"/>
                    </a:cubicBezTo>
                    <a:lnTo>
                      <a:pt x="457200" y="711089"/>
                    </a:lnTo>
                    <a:cubicBezTo>
                      <a:pt x="610705" y="669160"/>
                      <a:pt x="723900" y="528561"/>
                      <a:pt x="723900" y="361950"/>
                    </a:cubicBezTo>
                    <a:cubicBezTo>
                      <a:pt x="723900" y="162373"/>
                      <a:pt x="561527" y="0"/>
                      <a:pt x="361950" y="0"/>
                    </a:cubicBezTo>
                    <a:close/>
                    <a:moveTo>
                      <a:pt x="361950" y="533400"/>
                    </a:moveTo>
                    <a:cubicBezTo>
                      <a:pt x="267414" y="533400"/>
                      <a:pt x="190500" y="456486"/>
                      <a:pt x="190500" y="361950"/>
                    </a:cubicBezTo>
                    <a:cubicBezTo>
                      <a:pt x="190500" y="267414"/>
                      <a:pt x="267414" y="190500"/>
                      <a:pt x="361950" y="190500"/>
                    </a:cubicBezTo>
                    <a:cubicBezTo>
                      <a:pt x="456486" y="190500"/>
                      <a:pt x="533400" y="267414"/>
                      <a:pt x="533400" y="361950"/>
                    </a:cubicBezTo>
                    <a:cubicBezTo>
                      <a:pt x="533400" y="456486"/>
                      <a:pt x="456486" y="533400"/>
                      <a:pt x="361950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9E2F56EA-D78B-4352-BEEF-6DF1794E421D}"/>
                  </a:ext>
                </a:extLst>
              </p:cNvPr>
              <p:cNvSpPr/>
              <p:nvPr/>
            </p:nvSpPr>
            <p:spPr>
              <a:xfrm>
                <a:off x="5722851" y="1884721"/>
                <a:ext cx="866775" cy="866775"/>
              </a:xfrm>
              <a:custGeom>
                <a:avLst/>
                <a:gdLst>
                  <a:gd name="connsiteX0" fmla="*/ 762560 w 866775"/>
                  <a:gd name="connsiteY0" fmla="*/ 106013 h 866775"/>
                  <a:gd name="connsiteX1" fmla="*/ 506623 w 866775"/>
                  <a:gd name="connsiteY1" fmla="*/ 0 h 866775"/>
                  <a:gd name="connsiteX2" fmla="*/ 250686 w 866775"/>
                  <a:gd name="connsiteY2" fmla="*/ 106023 h 866775"/>
                  <a:gd name="connsiteX3" fmla="*/ 192393 w 866775"/>
                  <a:gd name="connsiteY3" fmla="*/ 541487 h 866775"/>
                  <a:gd name="connsiteX4" fmla="*/ 27896 w 866775"/>
                  <a:gd name="connsiteY4" fmla="*/ 705984 h 866775"/>
                  <a:gd name="connsiteX5" fmla="*/ 27896 w 866775"/>
                  <a:gd name="connsiteY5" fmla="*/ 840696 h 866775"/>
                  <a:gd name="connsiteX6" fmla="*/ 95257 w 866775"/>
                  <a:gd name="connsiteY6" fmla="*/ 868585 h 866775"/>
                  <a:gd name="connsiteX7" fmla="*/ 162608 w 866775"/>
                  <a:gd name="connsiteY7" fmla="*/ 840686 h 866775"/>
                  <a:gd name="connsiteX8" fmla="*/ 327029 w 866775"/>
                  <a:gd name="connsiteY8" fmla="*/ 676265 h 866775"/>
                  <a:gd name="connsiteX9" fmla="*/ 506623 w 866775"/>
                  <a:gd name="connsiteY9" fmla="*/ 723909 h 866775"/>
                  <a:gd name="connsiteX10" fmla="*/ 762550 w 866775"/>
                  <a:gd name="connsiteY10" fmla="*/ 617896 h 866775"/>
                  <a:gd name="connsiteX11" fmla="*/ 868583 w 866775"/>
                  <a:gd name="connsiteY11" fmla="*/ 361959 h 866775"/>
                  <a:gd name="connsiteX12" fmla="*/ 762560 w 866775"/>
                  <a:gd name="connsiteY12" fmla="*/ 106013 h 866775"/>
                  <a:gd name="connsiteX13" fmla="*/ 627867 w 866775"/>
                  <a:gd name="connsiteY13" fmla="*/ 483203 h 866775"/>
                  <a:gd name="connsiteX14" fmla="*/ 385408 w 866775"/>
                  <a:gd name="connsiteY14" fmla="*/ 483203 h 866775"/>
                  <a:gd name="connsiteX15" fmla="*/ 385398 w 866775"/>
                  <a:gd name="connsiteY15" fmla="*/ 240725 h 866775"/>
                  <a:gd name="connsiteX16" fmla="*/ 506633 w 866775"/>
                  <a:gd name="connsiteY16" fmla="*/ 190586 h 866775"/>
                  <a:gd name="connsiteX17" fmla="*/ 627867 w 866775"/>
                  <a:gd name="connsiteY17" fmla="*/ 240725 h 866775"/>
                  <a:gd name="connsiteX18" fmla="*/ 678092 w 866775"/>
                  <a:gd name="connsiteY18" fmla="*/ 361969 h 866775"/>
                  <a:gd name="connsiteX19" fmla="*/ 627867 w 866775"/>
                  <a:gd name="connsiteY19" fmla="*/ 48320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66775" h="866775">
                    <a:moveTo>
                      <a:pt x="762560" y="106013"/>
                    </a:moveTo>
                    <a:cubicBezTo>
                      <a:pt x="694189" y="37652"/>
                      <a:pt x="603302" y="0"/>
                      <a:pt x="506623" y="0"/>
                    </a:cubicBezTo>
                    <a:cubicBezTo>
                      <a:pt x="409944" y="0"/>
                      <a:pt x="319057" y="37652"/>
                      <a:pt x="250686" y="106023"/>
                    </a:cubicBezTo>
                    <a:cubicBezTo>
                      <a:pt x="132881" y="223838"/>
                      <a:pt x="113507" y="403288"/>
                      <a:pt x="192393" y="541487"/>
                    </a:cubicBezTo>
                    <a:lnTo>
                      <a:pt x="27896" y="705984"/>
                    </a:lnTo>
                    <a:cubicBezTo>
                      <a:pt x="-9299" y="743179"/>
                      <a:pt x="-9299" y="803491"/>
                      <a:pt x="27896" y="840696"/>
                    </a:cubicBezTo>
                    <a:cubicBezTo>
                      <a:pt x="46508" y="859279"/>
                      <a:pt x="70883" y="868585"/>
                      <a:pt x="95257" y="868585"/>
                    </a:cubicBezTo>
                    <a:cubicBezTo>
                      <a:pt x="119641" y="868585"/>
                      <a:pt x="144006" y="859279"/>
                      <a:pt x="162608" y="840686"/>
                    </a:cubicBezTo>
                    <a:lnTo>
                      <a:pt x="327029" y="676265"/>
                    </a:lnTo>
                    <a:cubicBezTo>
                      <a:pt x="381131" y="707288"/>
                      <a:pt x="442577" y="723909"/>
                      <a:pt x="506623" y="723909"/>
                    </a:cubicBezTo>
                    <a:cubicBezTo>
                      <a:pt x="603302" y="723909"/>
                      <a:pt x="694189" y="686257"/>
                      <a:pt x="762550" y="617896"/>
                    </a:cubicBezTo>
                    <a:cubicBezTo>
                      <a:pt x="830930" y="549535"/>
                      <a:pt x="868583" y="458638"/>
                      <a:pt x="868583" y="361959"/>
                    </a:cubicBezTo>
                    <a:cubicBezTo>
                      <a:pt x="868583" y="265281"/>
                      <a:pt x="830930" y="174384"/>
                      <a:pt x="762560" y="106013"/>
                    </a:cubicBezTo>
                    <a:close/>
                    <a:moveTo>
                      <a:pt x="627867" y="483203"/>
                    </a:moveTo>
                    <a:cubicBezTo>
                      <a:pt x="561020" y="550050"/>
                      <a:pt x="452245" y="550050"/>
                      <a:pt x="385408" y="483203"/>
                    </a:cubicBezTo>
                    <a:cubicBezTo>
                      <a:pt x="318552" y="416347"/>
                      <a:pt x="318552" y="307572"/>
                      <a:pt x="385398" y="240725"/>
                    </a:cubicBezTo>
                    <a:cubicBezTo>
                      <a:pt x="418822" y="207293"/>
                      <a:pt x="462722" y="190586"/>
                      <a:pt x="506633" y="190586"/>
                    </a:cubicBezTo>
                    <a:cubicBezTo>
                      <a:pt x="550543" y="190586"/>
                      <a:pt x="594443" y="207293"/>
                      <a:pt x="627867" y="240725"/>
                    </a:cubicBezTo>
                    <a:cubicBezTo>
                      <a:pt x="660252" y="273110"/>
                      <a:pt x="678092" y="316163"/>
                      <a:pt x="678092" y="361969"/>
                    </a:cubicBezTo>
                    <a:cubicBezTo>
                      <a:pt x="678092" y="407765"/>
                      <a:pt x="660252" y="450818"/>
                      <a:pt x="627867" y="483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23E5462-9EC3-4504-8EB0-142C97D1ADBC}"/>
                  </a:ext>
                </a:extLst>
              </p:cNvPr>
              <p:cNvSpPr/>
              <p:nvPr/>
            </p:nvSpPr>
            <p:spPr>
              <a:xfrm>
                <a:off x="5971432" y="3541709"/>
                <a:ext cx="1038225" cy="723900"/>
              </a:xfrm>
              <a:custGeom>
                <a:avLst/>
                <a:gdLst>
                  <a:gd name="connsiteX0" fmla="*/ 677018 w 1038225"/>
                  <a:gd name="connsiteY0" fmla="*/ 0 h 723900"/>
                  <a:gd name="connsiteX1" fmla="*/ 327879 w 1038225"/>
                  <a:gd name="connsiteY1" fmla="*/ 266700 h 723900"/>
                  <a:gd name="connsiteX2" fmla="*/ 95250 w 1038225"/>
                  <a:gd name="connsiteY2" fmla="*/ 266700 h 723900"/>
                  <a:gd name="connsiteX3" fmla="*/ 0 w 1038225"/>
                  <a:gd name="connsiteY3" fmla="*/ 361950 h 723900"/>
                  <a:gd name="connsiteX4" fmla="*/ 95250 w 1038225"/>
                  <a:gd name="connsiteY4" fmla="*/ 457200 h 723900"/>
                  <a:gd name="connsiteX5" fmla="*/ 327879 w 1038225"/>
                  <a:gd name="connsiteY5" fmla="*/ 457200 h 723900"/>
                  <a:gd name="connsiteX6" fmla="*/ 677018 w 1038225"/>
                  <a:gd name="connsiteY6" fmla="*/ 723900 h 723900"/>
                  <a:gd name="connsiteX7" fmla="*/ 1038968 w 1038225"/>
                  <a:gd name="connsiteY7" fmla="*/ 361950 h 723900"/>
                  <a:gd name="connsiteX8" fmla="*/ 677018 w 1038225"/>
                  <a:gd name="connsiteY8" fmla="*/ 0 h 723900"/>
                  <a:gd name="connsiteX9" fmla="*/ 677018 w 1038225"/>
                  <a:gd name="connsiteY9" fmla="*/ 533400 h 723900"/>
                  <a:gd name="connsiteX10" fmla="*/ 505568 w 1038225"/>
                  <a:gd name="connsiteY10" fmla="*/ 361950 h 723900"/>
                  <a:gd name="connsiteX11" fmla="*/ 677018 w 1038225"/>
                  <a:gd name="connsiteY11" fmla="*/ 190500 h 723900"/>
                  <a:gd name="connsiteX12" fmla="*/ 848468 w 1038225"/>
                  <a:gd name="connsiteY12" fmla="*/ 361950 h 723900"/>
                  <a:gd name="connsiteX13" fmla="*/ 677018 w 1038225"/>
                  <a:gd name="connsiteY13" fmla="*/ 53340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38225" h="723900">
                    <a:moveTo>
                      <a:pt x="677018" y="0"/>
                    </a:moveTo>
                    <a:cubicBezTo>
                      <a:pt x="510407" y="0"/>
                      <a:pt x="369808" y="113195"/>
                      <a:pt x="327879" y="266700"/>
                    </a:cubicBezTo>
                    <a:lnTo>
                      <a:pt x="95250" y="266700"/>
                    </a:lnTo>
                    <a:cubicBezTo>
                      <a:pt x="42653" y="266700"/>
                      <a:pt x="0" y="309353"/>
                      <a:pt x="0" y="361950"/>
                    </a:cubicBezTo>
                    <a:cubicBezTo>
                      <a:pt x="0" y="414547"/>
                      <a:pt x="42653" y="457200"/>
                      <a:pt x="95250" y="457200"/>
                    </a:cubicBezTo>
                    <a:lnTo>
                      <a:pt x="327879" y="457200"/>
                    </a:lnTo>
                    <a:cubicBezTo>
                      <a:pt x="369808" y="610705"/>
                      <a:pt x="510407" y="723900"/>
                      <a:pt x="677018" y="723900"/>
                    </a:cubicBezTo>
                    <a:cubicBezTo>
                      <a:pt x="876595" y="723900"/>
                      <a:pt x="1038968" y="561527"/>
                      <a:pt x="1038968" y="361950"/>
                    </a:cubicBezTo>
                    <a:cubicBezTo>
                      <a:pt x="1038968" y="162373"/>
                      <a:pt x="876595" y="0"/>
                      <a:pt x="677018" y="0"/>
                    </a:cubicBezTo>
                    <a:close/>
                    <a:moveTo>
                      <a:pt x="677018" y="533400"/>
                    </a:moveTo>
                    <a:cubicBezTo>
                      <a:pt x="582483" y="533400"/>
                      <a:pt x="505568" y="456486"/>
                      <a:pt x="505568" y="361950"/>
                    </a:cubicBezTo>
                    <a:cubicBezTo>
                      <a:pt x="505568" y="267414"/>
                      <a:pt x="582483" y="190500"/>
                      <a:pt x="677018" y="190500"/>
                    </a:cubicBezTo>
                    <a:cubicBezTo>
                      <a:pt x="771554" y="190500"/>
                      <a:pt x="848468" y="267414"/>
                      <a:pt x="848468" y="361950"/>
                    </a:cubicBezTo>
                    <a:cubicBezTo>
                      <a:pt x="848468" y="456486"/>
                      <a:pt x="771554" y="533400"/>
                      <a:pt x="677018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529035A0-0391-4A1B-9D9C-69AC5A502CB2}"/>
                  </a:ext>
                </a:extLst>
              </p:cNvPr>
              <p:cNvSpPr/>
              <p:nvPr/>
            </p:nvSpPr>
            <p:spPr>
              <a:xfrm>
                <a:off x="5610225" y="3808381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82 h 190500"/>
                  <a:gd name="connsiteX5" fmla="*/ 95250 w 190500"/>
                  <a:gd name="connsiteY5" fmla="*/ 190500 h 190500"/>
                  <a:gd name="connsiteX6" fmla="*/ 162582 w 190500"/>
                  <a:gd name="connsiteY6" fmla="*/ 16258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82"/>
                      <a:pt x="27908" y="27908"/>
                    </a:cubicBezTo>
                    <a:cubicBezTo>
                      <a:pt x="10192" y="45634"/>
                      <a:pt x="0" y="70199"/>
                      <a:pt x="0" y="95250"/>
                    </a:cubicBezTo>
                    <a:cubicBezTo>
                      <a:pt x="0" y="120396"/>
                      <a:pt x="10182" y="144875"/>
                      <a:pt x="27908" y="162582"/>
                    </a:cubicBezTo>
                    <a:cubicBezTo>
                      <a:pt x="45625" y="180404"/>
                      <a:pt x="70199" y="190500"/>
                      <a:pt x="95250" y="190500"/>
                    </a:cubicBezTo>
                    <a:cubicBezTo>
                      <a:pt x="120301" y="190500"/>
                      <a:pt x="144875" y="180394"/>
                      <a:pt x="162582" y="16258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720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3D7FA99-302E-4557-981F-C4647515F50B}"/>
                  </a:ext>
                </a:extLst>
              </p:cNvPr>
              <p:cNvSpPr/>
              <p:nvPr/>
            </p:nvSpPr>
            <p:spPr>
              <a:xfrm>
                <a:off x="2133600" y="3539290"/>
                <a:ext cx="1038225" cy="723900"/>
              </a:xfrm>
              <a:custGeom>
                <a:avLst/>
                <a:gdLst>
                  <a:gd name="connsiteX0" fmla="*/ 943718 w 1038225"/>
                  <a:gd name="connsiteY0" fmla="*/ 266700 h 723900"/>
                  <a:gd name="connsiteX1" fmla="*/ 711089 w 1038225"/>
                  <a:gd name="connsiteY1" fmla="*/ 266700 h 723900"/>
                  <a:gd name="connsiteX2" fmla="*/ 361950 w 1038225"/>
                  <a:gd name="connsiteY2" fmla="*/ 0 h 723900"/>
                  <a:gd name="connsiteX3" fmla="*/ 0 w 1038225"/>
                  <a:gd name="connsiteY3" fmla="*/ 361950 h 723900"/>
                  <a:gd name="connsiteX4" fmla="*/ 361950 w 1038225"/>
                  <a:gd name="connsiteY4" fmla="*/ 723900 h 723900"/>
                  <a:gd name="connsiteX5" fmla="*/ 711089 w 1038225"/>
                  <a:gd name="connsiteY5" fmla="*/ 457200 h 723900"/>
                  <a:gd name="connsiteX6" fmla="*/ 943718 w 1038225"/>
                  <a:gd name="connsiteY6" fmla="*/ 457200 h 723900"/>
                  <a:gd name="connsiteX7" fmla="*/ 1038968 w 1038225"/>
                  <a:gd name="connsiteY7" fmla="*/ 361950 h 723900"/>
                  <a:gd name="connsiteX8" fmla="*/ 943718 w 1038225"/>
                  <a:gd name="connsiteY8" fmla="*/ 266700 h 723900"/>
                  <a:gd name="connsiteX9" fmla="*/ 361950 w 1038225"/>
                  <a:gd name="connsiteY9" fmla="*/ 533400 h 723900"/>
                  <a:gd name="connsiteX10" fmla="*/ 190500 w 1038225"/>
                  <a:gd name="connsiteY10" fmla="*/ 361950 h 723900"/>
                  <a:gd name="connsiteX11" fmla="*/ 361950 w 1038225"/>
                  <a:gd name="connsiteY11" fmla="*/ 190500 h 723900"/>
                  <a:gd name="connsiteX12" fmla="*/ 533400 w 1038225"/>
                  <a:gd name="connsiteY12" fmla="*/ 361950 h 723900"/>
                  <a:gd name="connsiteX13" fmla="*/ 361950 w 1038225"/>
                  <a:gd name="connsiteY13" fmla="*/ 53340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38225" h="723900">
                    <a:moveTo>
                      <a:pt x="943718" y="266700"/>
                    </a:moveTo>
                    <a:lnTo>
                      <a:pt x="711089" y="266700"/>
                    </a:lnTo>
                    <a:cubicBezTo>
                      <a:pt x="669160" y="113195"/>
                      <a:pt x="528561" y="0"/>
                      <a:pt x="361950" y="0"/>
                    </a:cubicBezTo>
                    <a:cubicBezTo>
                      <a:pt x="162373" y="0"/>
                      <a:pt x="0" y="162373"/>
                      <a:pt x="0" y="361950"/>
                    </a:cubicBezTo>
                    <a:cubicBezTo>
                      <a:pt x="0" y="561527"/>
                      <a:pt x="162373" y="723900"/>
                      <a:pt x="361950" y="723900"/>
                    </a:cubicBezTo>
                    <a:cubicBezTo>
                      <a:pt x="528561" y="723900"/>
                      <a:pt x="669160" y="610705"/>
                      <a:pt x="711089" y="457200"/>
                    </a:cubicBezTo>
                    <a:lnTo>
                      <a:pt x="943718" y="457200"/>
                    </a:lnTo>
                    <a:cubicBezTo>
                      <a:pt x="996315" y="457200"/>
                      <a:pt x="1038968" y="414547"/>
                      <a:pt x="1038968" y="361950"/>
                    </a:cubicBezTo>
                    <a:cubicBezTo>
                      <a:pt x="1038968" y="309353"/>
                      <a:pt x="996325" y="266700"/>
                      <a:pt x="943718" y="266700"/>
                    </a:cubicBezTo>
                    <a:close/>
                    <a:moveTo>
                      <a:pt x="361950" y="533400"/>
                    </a:moveTo>
                    <a:cubicBezTo>
                      <a:pt x="267414" y="533400"/>
                      <a:pt x="190500" y="456486"/>
                      <a:pt x="190500" y="361950"/>
                    </a:cubicBezTo>
                    <a:cubicBezTo>
                      <a:pt x="190500" y="267414"/>
                      <a:pt x="267414" y="190500"/>
                      <a:pt x="361950" y="190500"/>
                    </a:cubicBezTo>
                    <a:cubicBezTo>
                      <a:pt x="456486" y="190500"/>
                      <a:pt x="533400" y="267414"/>
                      <a:pt x="533400" y="361950"/>
                    </a:cubicBezTo>
                    <a:cubicBezTo>
                      <a:pt x="533400" y="456486"/>
                      <a:pt x="456486" y="533400"/>
                      <a:pt x="361950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16A0A92B-AC33-44C6-9C28-0F076EB671A1}"/>
                  </a:ext>
                </a:extLst>
              </p:cNvPr>
              <p:cNvSpPr/>
              <p:nvPr/>
            </p:nvSpPr>
            <p:spPr>
              <a:xfrm>
                <a:off x="2546973" y="1875539"/>
                <a:ext cx="866775" cy="866775"/>
              </a:xfrm>
              <a:custGeom>
                <a:avLst/>
                <a:gdLst>
                  <a:gd name="connsiteX0" fmla="*/ 840508 w 866775"/>
                  <a:gd name="connsiteY0" fmla="*/ 705974 h 866775"/>
                  <a:gd name="connsiteX1" fmla="*/ 676087 w 866775"/>
                  <a:gd name="connsiteY1" fmla="*/ 541563 h 866775"/>
                  <a:gd name="connsiteX2" fmla="*/ 723731 w 866775"/>
                  <a:gd name="connsiteY2" fmla="*/ 361960 h 866775"/>
                  <a:gd name="connsiteX3" fmla="*/ 617708 w 866775"/>
                  <a:gd name="connsiteY3" fmla="*/ 106013 h 866775"/>
                  <a:gd name="connsiteX4" fmla="*/ 361771 w 866775"/>
                  <a:gd name="connsiteY4" fmla="*/ 0 h 866775"/>
                  <a:gd name="connsiteX5" fmla="*/ 105835 w 866775"/>
                  <a:gd name="connsiteY5" fmla="*/ 106023 h 866775"/>
                  <a:gd name="connsiteX6" fmla="*/ 105835 w 866775"/>
                  <a:gd name="connsiteY6" fmla="*/ 617896 h 866775"/>
                  <a:gd name="connsiteX7" fmla="*/ 361781 w 866775"/>
                  <a:gd name="connsiteY7" fmla="*/ 723910 h 866775"/>
                  <a:gd name="connsiteX8" fmla="*/ 541384 w 866775"/>
                  <a:gd name="connsiteY8" fmla="*/ 676266 h 866775"/>
                  <a:gd name="connsiteX9" fmla="*/ 705805 w 866775"/>
                  <a:gd name="connsiteY9" fmla="*/ 840686 h 866775"/>
                  <a:gd name="connsiteX10" fmla="*/ 773156 w 866775"/>
                  <a:gd name="connsiteY10" fmla="*/ 868585 h 866775"/>
                  <a:gd name="connsiteX11" fmla="*/ 840508 w 866775"/>
                  <a:gd name="connsiteY11" fmla="*/ 840686 h 866775"/>
                  <a:gd name="connsiteX12" fmla="*/ 840508 w 866775"/>
                  <a:gd name="connsiteY12" fmla="*/ 705974 h 866775"/>
                  <a:gd name="connsiteX13" fmla="*/ 483063 w 866775"/>
                  <a:gd name="connsiteY13" fmla="*/ 483156 h 866775"/>
                  <a:gd name="connsiteX14" fmla="*/ 483015 w 866775"/>
                  <a:gd name="connsiteY14" fmla="*/ 483203 h 866775"/>
                  <a:gd name="connsiteX15" fmla="*/ 240556 w 866775"/>
                  <a:gd name="connsiteY15" fmla="*/ 483203 h 866775"/>
                  <a:gd name="connsiteX16" fmla="*/ 240547 w 866775"/>
                  <a:gd name="connsiteY16" fmla="*/ 240725 h 866775"/>
                  <a:gd name="connsiteX17" fmla="*/ 361781 w 866775"/>
                  <a:gd name="connsiteY17" fmla="*/ 190586 h 866775"/>
                  <a:gd name="connsiteX18" fmla="*/ 483015 w 866775"/>
                  <a:gd name="connsiteY18" fmla="*/ 240725 h 866775"/>
                  <a:gd name="connsiteX19" fmla="*/ 533241 w 866775"/>
                  <a:gd name="connsiteY19" fmla="*/ 361969 h 866775"/>
                  <a:gd name="connsiteX20" fmla="*/ 483063 w 866775"/>
                  <a:gd name="connsiteY20" fmla="*/ 483156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6775" h="866775">
                    <a:moveTo>
                      <a:pt x="840508" y="705974"/>
                    </a:moveTo>
                    <a:lnTo>
                      <a:pt x="676087" y="541563"/>
                    </a:lnTo>
                    <a:cubicBezTo>
                      <a:pt x="707119" y="487461"/>
                      <a:pt x="723731" y="426006"/>
                      <a:pt x="723731" y="361960"/>
                    </a:cubicBezTo>
                    <a:cubicBezTo>
                      <a:pt x="723731" y="265281"/>
                      <a:pt x="686079" y="174384"/>
                      <a:pt x="617708" y="106013"/>
                    </a:cubicBezTo>
                    <a:cubicBezTo>
                      <a:pt x="549338" y="37652"/>
                      <a:pt x="458450" y="0"/>
                      <a:pt x="361771" y="0"/>
                    </a:cubicBezTo>
                    <a:cubicBezTo>
                      <a:pt x="265093" y="0"/>
                      <a:pt x="174205" y="37652"/>
                      <a:pt x="105835" y="106023"/>
                    </a:cubicBezTo>
                    <a:cubicBezTo>
                      <a:pt x="-35278" y="247145"/>
                      <a:pt x="-35278" y="476774"/>
                      <a:pt x="105835" y="617896"/>
                    </a:cubicBezTo>
                    <a:cubicBezTo>
                      <a:pt x="174205" y="686257"/>
                      <a:pt x="265093" y="723910"/>
                      <a:pt x="361781" y="723910"/>
                    </a:cubicBezTo>
                    <a:cubicBezTo>
                      <a:pt x="425827" y="723910"/>
                      <a:pt x="487282" y="707288"/>
                      <a:pt x="541384" y="676266"/>
                    </a:cubicBezTo>
                    <a:lnTo>
                      <a:pt x="705805" y="840686"/>
                    </a:lnTo>
                    <a:cubicBezTo>
                      <a:pt x="724407" y="859279"/>
                      <a:pt x="748782" y="868585"/>
                      <a:pt x="773156" y="868585"/>
                    </a:cubicBezTo>
                    <a:cubicBezTo>
                      <a:pt x="797531" y="868585"/>
                      <a:pt x="821905" y="859279"/>
                      <a:pt x="840508" y="840686"/>
                    </a:cubicBezTo>
                    <a:cubicBezTo>
                      <a:pt x="877703" y="803491"/>
                      <a:pt x="877703" y="743179"/>
                      <a:pt x="840508" y="705974"/>
                    </a:cubicBezTo>
                    <a:close/>
                    <a:moveTo>
                      <a:pt x="483063" y="483156"/>
                    </a:moveTo>
                    <a:cubicBezTo>
                      <a:pt x="483053" y="483175"/>
                      <a:pt x="483034" y="483184"/>
                      <a:pt x="483015" y="483203"/>
                    </a:cubicBezTo>
                    <a:cubicBezTo>
                      <a:pt x="416169" y="550069"/>
                      <a:pt x="307393" y="550069"/>
                      <a:pt x="240556" y="483203"/>
                    </a:cubicBezTo>
                    <a:cubicBezTo>
                      <a:pt x="173700" y="416347"/>
                      <a:pt x="173700" y="307572"/>
                      <a:pt x="240547" y="240725"/>
                    </a:cubicBezTo>
                    <a:cubicBezTo>
                      <a:pt x="273970" y="207302"/>
                      <a:pt x="317871" y="190586"/>
                      <a:pt x="361781" y="190586"/>
                    </a:cubicBezTo>
                    <a:cubicBezTo>
                      <a:pt x="405691" y="190586"/>
                      <a:pt x="449592" y="207302"/>
                      <a:pt x="483015" y="240725"/>
                    </a:cubicBezTo>
                    <a:cubicBezTo>
                      <a:pt x="515400" y="273110"/>
                      <a:pt x="533241" y="316163"/>
                      <a:pt x="533241" y="361969"/>
                    </a:cubicBezTo>
                    <a:cubicBezTo>
                      <a:pt x="533241" y="407737"/>
                      <a:pt x="515410" y="450780"/>
                      <a:pt x="483063" y="48315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Graphic 135">
              <a:extLst>
                <a:ext uri="{FF2B5EF4-FFF2-40B4-BE49-F238E27FC236}">
                  <a16:creationId xmlns:a16="http://schemas.microsoft.com/office/drawing/2014/main" id="{3A5041D5-E579-4ED9-BA0B-80A0E19D336D}"/>
                </a:ext>
              </a:extLst>
            </p:cNvPr>
            <p:cNvGrpSpPr/>
            <p:nvPr/>
          </p:nvGrpSpPr>
          <p:grpSpPr>
            <a:xfrm>
              <a:off x="2607741" y="3808056"/>
              <a:ext cx="376622" cy="376622"/>
              <a:chOff x="1524000" y="381000"/>
              <a:chExt cx="6096000" cy="6096000"/>
            </a:xfrm>
            <a:solidFill>
              <a:schemeClr val="bg1"/>
            </a:solidFill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F2744636-6157-4941-A673-7CEF3C8CEC0F}"/>
                  </a:ext>
                </a:extLst>
              </p:cNvPr>
              <p:cNvSpPr/>
              <p:nvPr/>
            </p:nvSpPr>
            <p:spPr>
              <a:xfrm>
                <a:off x="2496261" y="1324819"/>
                <a:ext cx="190500" cy="190500"/>
              </a:xfrm>
              <a:custGeom>
                <a:avLst/>
                <a:gdLst>
                  <a:gd name="connsiteX0" fmla="*/ 29501 w 190500"/>
                  <a:gd name="connsiteY0" fmla="*/ 173037 h 190500"/>
                  <a:gd name="connsiteX1" fmla="*/ 100642 w 190500"/>
                  <a:gd name="connsiteY1" fmla="*/ 202504 h 190500"/>
                  <a:gd name="connsiteX2" fmla="*/ 140280 w 190500"/>
                  <a:gd name="connsiteY2" fmla="*/ 195410 h 190500"/>
                  <a:gd name="connsiteX3" fmla="*/ 195147 w 190500"/>
                  <a:gd name="connsiteY3" fmla="*/ 140542 h 190500"/>
                  <a:gd name="connsiteX4" fmla="*/ 202242 w 190500"/>
                  <a:gd name="connsiteY4" fmla="*/ 100904 h 190500"/>
                  <a:gd name="connsiteX5" fmla="*/ 172774 w 190500"/>
                  <a:gd name="connsiteY5" fmla="*/ 29815 h 190500"/>
                  <a:gd name="connsiteX6" fmla="*/ 140280 w 190500"/>
                  <a:gd name="connsiteY6" fmla="*/ 7440 h 190500"/>
                  <a:gd name="connsiteX7" fmla="*/ 81343 w 190500"/>
                  <a:gd name="connsiteY7" fmla="*/ 1339 h 190500"/>
                  <a:gd name="connsiteX8" fmla="*/ 62045 w 190500"/>
                  <a:gd name="connsiteY8" fmla="*/ 7440 h 190500"/>
                  <a:gd name="connsiteX9" fmla="*/ 44731 w 190500"/>
                  <a:gd name="connsiteY9" fmla="*/ 16618 h 190500"/>
                  <a:gd name="connsiteX10" fmla="*/ 16305 w 190500"/>
                  <a:gd name="connsiteY10" fmla="*/ 45045 h 190500"/>
                  <a:gd name="connsiteX11" fmla="*/ 7177 w 190500"/>
                  <a:gd name="connsiteY11" fmla="*/ 62309 h 190500"/>
                  <a:gd name="connsiteX12" fmla="*/ 1075 w 190500"/>
                  <a:gd name="connsiteY12" fmla="*/ 81607 h 190500"/>
                  <a:gd name="connsiteX13" fmla="*/ 33 w 190500"/>
                  <a:gd name="connsiteY13" fmla="*/ 100904 h 190500"/>
                  <a:gd name="connsiteX14" fmla="*/ 7177 w 190500"/>
                  <a:gd name="connsiteY14" fmla="*/ 140542 h 190500"/>
                  <a:gd name="connsiteX15" fmla="*/ 29501 w 190500"/>
                  <a:gd name="connsiteY15" fmla="*/ 173037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0500" h="190500">
                    <a:moveTo>
                      <a:pt x="29501" y="173037"/>
                    </a:moveTo>
                    <a:cubicBezTo>
                      <a:pt x="48205" y="192136"/>
                      <a:pt x="73902" y="202803"/>
                      <a:pt x="100642" y="202504"/>
                    </a:cubicBezTo>
                    <a:cubicBezTo>
                      <a:pt x="114185" y="202803"/>
                      <a:pt x="127679" y="200422"/>
                      <a:pt x="140280" y="195410"/>
                    </a:cubicBezTo>
                    <a:cubicBezTo>
                      <a:pt x="164686" y="184547"/>
                      <a:pt x="184233" y="165000"/>
                      <a:pt x="195147" y="140542"/>
                    </a:cubicBezTo>
                    <a:cubicBezTo>
                      <a:pt x="200108" y="127941"/>
                      <a:pt x="202539" y="114497"/>
                      <a:pt x="202242" y="100904"/>
                    </a:cubicBezTo>
                    <a:cubicBezTo>
                      <a:pt x="202489" y="74215"/>
                      <a:pt x="191873" y="48517"/>
                      <a:pt x="172774" y="29815"/>
                    </a:cubicBezTo>
                    <a:cubicBezTo>
                      <a:pt x="163496" y="20339"/>
                      <a:pt x="152433" y="12749"/>
                      <a:pt x="140280" y="7440"/>
                    </a:cubicBezTo>
                    <a:cubicBezTo>
                      <a:pt x="121477" y="446"/>
                      <a:pt x="101186" y="-1687"/>
                      <a:pt x="81343" y="1339"/>
                    </a:cubicBezTo>
                    <a:cubicBezTo>
                      <a:pt x="75242" y="3372"/>
                      <a:pt x="68147" y="5407"/>
                      <a:pt x="62045" y="7440"/>
                    </a:cubicBezTo>
                    <a:cubicBezTo>
                      <a:pt x="55943" y="9475"/>
                      <a:pt x="49842" y="13542"/>
                      <a:pt x="44731" y="16618"/>
                    </a:cubicBezTo>
                    <a:cubicBezTo>
                      <a:pt x="33967" y="24655"/>
                      <a:pt x="24392" y="34279"/>
                      <a:pt x="16305" y="45045"/>
                    </a:cubicBezTo>
                    <a:cubicBezTo>
                      <a:pt x="13280" y="50104"/>
                      <a:pt x="10204" y="56207"/>
                      <a:pt x="7177" y="62309"/>
                    </a:cubicBezTo>
                    <a:cubicBezTo>
                      <a:pt x="4101" y="68410"/>
                      <a:pt x="3109" y="75504"/>
                      <a:pt x="1075" y="81607"/>
                    </a:cubicBezTo>
                    <a:cubicBezTo>
                      <a:pt x="232" y="88006"/>
                      <a:pt x="-115" y="94455"/>
                      <a:pt x="33" y="100904"/>
                    </a:cubicBezTo>
                    <a:cubicBezTo>
                      <a:pt x="-264" y="114497"/>
                      <a:pt x="2167" y="127941"/>
                      <a:pt x="7177" y="140542"/>
                    </a:cubicBezTo>
                    <a:cubicBezTo>
                      <a:pt x="12436" y="152747"/>
                      <a:pt x="20026" y="163759"/>
                      <a:pt x="29501" y="173037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7230200D-8712-49BE-9C51-5CA549968F5F}"/>
                  </a:ext>
                </a:extLst>
              </p:cNvPr>
              <p:cNvSpPr/>
              <p:nvPr/>
            </p:nvSpPr>
            <p:spPr>
              <a:xfrm>
                <a:off x="2279900" y="1541425"/>
                <a:ext cx="203200" cy="190500"/>
              </a:xfrm>
              <a:custGeom>
                <a:avLst/>
                <a:gdLst>
                  <a:gd name="connsiteX0" fmla="*/ 30508 w 203200"/>
                  <a:gd name="connsiteY0" fmla="*/ 28612 h 190500"/>
                  <a:gd name="connsiteX1" fmla="*/ 8134 w 203200"/>
                  <a:gd name="connsiteY1" fmla="*/ 139343 h 190500"/>
                  <a:gd name="connsiteX2" fmla="*/ 30508 w 203200"/>
                  <a:gd name="connsiteY2" fmla="*/ 171830 h 190500"/>
                  <a:gd name="connsiteX3" fmla="*/ 102640 w 203200"/>
                  <a:gd name="connsiteY3" fmla="*/ 202348 h 190500"/>
                  <a:gd name="connsiteX4" fmla="*/ 141236 w 203200"/>
                  <a:gd name="connsiteY4" fmla="*/ 194207 h 190500"/>
                  <a:gd name="connsiteX5" fmla="*/ 173730 w 203200"/>
                  <a:gd name="connsiteY5" fmla="*/ 171830 h 190500"/>
                  <a:gd name="connsiteX6" fmla="*/ 196103 w 203200"/>
                  <a:gd name="connsiteY6" fmla="*/ 139343 h 190500"/>
                  <a:gd name="connsiteX7" fmla="*/ 173730 w 203200"/>
                  <a:gd name="connsiteY7" fmla="*/ 28612 h 190500"/>
                  <a:gd name="connsiteX8" fmla="*/ 30508 w 203200"/>
                  <a:gd name="connsiteY8" fmla="*/ 2861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200" h="190500">
                    <a:moveTo>
                      <a:pt x="30508" y="28612"/>
                    </a:moveTo>
                    <a:cubicBezTo>
                      <a:pt x="643" y="57187"/>
                      <a:pt x="-8287" y="101389"/>
                      <a:pt x="8134" y="139343"/>
                    </a:cubicBezTo>
                    <a:cubicBezTo>
                      <a:pt x="13046" y="151688"/>
                      <a:pt x="20685" y="162800"/>
                      <a:pt x="30508" y="171830"/>
                    </a:cubicBezTo>
                    <a:cubicBezTo>
                      <a:pt x="49360" y="191426"/>
                      <a:pt x="75404" y="202450"/>
                      <a:pt x="102640" y="202348"/>
                    </a:cubicBezTo>
                    <a:cubicBezTo>
                      <a:pt x="115885" y="202094"/>
                      <a:pt x="128983" y="199313"/>
                      <a:pt x="141236" y="194207"/>
                    </a:cubicBezTo>
                    <a:cubicBezTo>
                      <a:pt x="153589" y="189293"/>
                      <a:pt x="164701" y="181660"/>
                      <a:pt x="173730" y="171830"/>
                    </a:cubicBezTo>
                    <a:cubicBezTo>
                      <a:pt x="183205" y="162559"/>
                      <a:pt x="190796" y="151497"/>
                      <a:pt x="196103" y="139343"/>
                    </a:cubicBezTo>
                    <a:cubicBezTo>
                      <a:pt x="210937" y="101241"/>
                      <a:pt x="202206" y="57981"/>
                      <a:pt x="173730" y="28612"/>
                    </a:cubicBezTo>
                    <a:cubicBezTo>
                      <a:pt x="133597" y="-9537"/>
                      <a:pt x="70641" y="-9537"/>
                      <a:pt x="30508" y="28612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4221092-D93C-4A8E-AFB4-CB1A8A75C8D1}"/>
                  </a:ext>
                </a:extLst>
              </p:cNvPr>
              <p:cNvSpPr/>
              <p:nvPr/>
            </p:nvSpPr>
            <p:spPr>
              <a:xfrm>
                <a:off x="2064494" y="1755026"/>
                <a:ext cx="203200" cy="203200"/>
              </a:xfrm>
              <a:custGeom>
                <a:avLst/>
                <a:gdLst>
                  <a:gd name="connsiteX0" fmla="*/ 173732 w 203200"/>
                  <a:gd name="connsiteY0" fmla="*/ 30366 h 203200"/>
                  <a:gd name="connsiteX1" fmla="*/ 102146 w 203200"/>
                  <a:gd name="connsiteY1" fmla="*/ 0 h 203200"/>
                  <a:gd name="connsiteX2" fmla="*/ 30509 w 203200"/>
                  <a:gd name="connsiteY2" fmla="*/ 30366 h 203200"/>
                  <a:gd name="connsiteX3" fmla="*/ 8136 w 203200"/>
                  <a:gd name="connsiteY3" fmla="*/ 63906 h 203200"/>
                  <a:gd name="connsiteX4" fmla="*/ 0 w 203200"/>
                  <a:gd name="connsiteY4" fmla="*/ 102502 h 203200"/>
                  <a:gd name="connsiteX5" fmla="*/ 30509 w 203200"/>
                  <a:gd name="connsiteY5" fmla="*/ 174625 h 203200"/>
                  <a:gd name="connsiteX6" fmla="*/ 101600 w 203200"/>
                  <a:gd name="connsiteY6" fmla="*/ 204102 h 203200"/>
                  <a:gd name="connsiteX7" fmla="*/ 173732 w 203200"/>
                  <a:gd name="connsiteY7" fmla="*/ 174625 h 203200"/>
                  <a:gd name="connsiteX8" fmla="*/ 203200 w 203200"/>
                  <a:gd name="connsiteY8" fmla="*/ 102502 h 203200"/>
                  <a:gd name="connsiteX9" fmla="*/ 196106 w 203200"/>
                  <a:gd name="connsiteY9" fmla="*/ 63906 h 203200"/>
                  <a:gd name="connsiteX10" fmla="*/ 173732 w 203200"/>
                  <a:gd name="connsiteY10" fmla="*/ 30366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3200" h="203200">
                    <a:moveTo>
                      <a:pt x="173732" y="30366"/>
                    </a:moveTo>
                    <a:cubicBezTo>
                      <a:pt x="154979" y="10973"/>
                      <a:pt x="129134" y="0"/>
                      <a:pt x="102146" y="0"/>
                    </a:cubicBezTo>
                    <a:cubicBezTo>
                      <a:pt x="75109" y="0"/>
                      <a:pt x="49262" y="10973"/>
                      <a:pt x="30509" y="30366"/>
                    </a:cubicBezTo>
                    <a:cubicBezTo>
                      <a:pt x="20439" y="39599"/>
                      <a:pt x="12799" y="51105"/>
                      <a:pt x="8136" y="63906"/>
                    </a:cubicBezTo>
                    <a:cubicBezTo>
                      <a:pt x="2927" y="76111"/>
                      <a:pt x="198" y="89256"/>
                      <a:pt x="0" y="102502"/>
                    </a:cubicBezTo>
                    <a:cubicBezTo>
                      <a:pt x="297" y="129629"/>
                      <a:pt x="11261" y="155537"/>
                      <a:pt x="30509" y="174625"/>
                    </a:cubicBezTo>
                    <a:cubicBezTo>
                      <a:pt x="49660" y="193091"/>
                      <a:pt x="75060" y="203606"/>
                      <a:pt x="101600" y="204102"/>
                    </a:cubicBezTo>
                    <a:cubicBezTo>
                      <a:pt x="128538" y="203899"/>
                      <a:pt x="154384" y="193383"/>
                      <a:pt x="173732" y="174625"/>
                    </a:cubicBezTo>
                    <a:cubicBezTo>
                      <a:pt x="192683" y="155435"/>
                      <a:pt x="203299" y="129489"/>
                      <a:pt x="203200" y="102502"/>
                    </a:cubicBezTo>
                    <a:cubicBezTo>
                      <a:pt x="203398" y="89306"/>
                      <a:pt x="201017" y="76200"/>
                      <a:pt x="196106" y="63906"/>
                    </a:cubicBezTo>
                    <a:cubicBezTo>
                      <a:pt x="191096" y="51295"/>
                      <a:pt x="183455" y="39891"/>
                      <a:pt x="173732" y="3036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6106D8CC-1451-4CC6-AD65-FF49032D8249}"/>
                  </a:ext>
                </a:extLst>
              </p:cNvPr>
              <p:cNvSpPr/>
              <p:nvPr/>
            </p:nvSpPr>
            <p:spPr>
              <a:xfrm>
                <a:off x="2495302" y="1755026"/>
                <a:ext cx="203200" cy="203200"/>
              </a:xfrm>
              <a:custGeom>
                <a:avLst/>
                <a:gdLst>
                  <a:gd name="connsiteX0" fmla="*/ 101600 w 203200"/>
                  <a:gd name="connsiteY0" fmla="*/ 204102 h 203200"/>
                  <a:gd name="connsiteX1" fmla="*/ 141238 w 203200"/>
                  <a:gd name="connsiteY1" fmla="*/ 196012 h 203200"/>
                  <a:gd name="connsiteX2" fmla="*/ 173732 w 203200"/>
                  <a:gd name="connsiteY2" fmla="*/ 174625 h 203200"/>
                  <a:gd name="connsiteX3" fmla="*/ 203200 w 203200"/>
                  <a:gd name="connsiteY3" fmla="*/ 102502 h 203200"/>
                  <a:gd name="connsiteX4" fmla="*/ 196106 w 203200"/>
                  <a:gd name="connsiteY4" fmla="*/ 63906 h 203200"/>
                  <a:gd name="connsiteX5" fmla="*/ 173732 w 203200"/>
                  <a:gd name="connsiteY5" fmla="*/ 30366 h 203200"/>
                  <a:gd name="connsiteX6" fmla="*/ 102095 w 203200"/>
                  <a:gd name="connsiteY6" fmla="*/ 0 h 203200"/>
                  <a:gd name="connsiteX7" fmla="*/ 30460 w 203200"/>
                  <a:gd name="connsiteY7" fmla="*/ 30366 h 203200"/>
                  <a:gd name="connsiteX8" fmla="*/ 8136 w 203200"/>
                  <a:gd name="connsiteY8" fmla="*/ 63906 h 203200"/>
                  <a:gd name="connsiteX9" fmla="*/ 0 w 203200"/>
                  <a:gd name="connsiteY9" fmla="*/ 102502 h 203200"/>
                  <a:gd name="connsiteX10" fmla="*/ 101600 w 203200"/>
                  <a:gd name="connsiteY10" fmla="*/ 204102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3200" h="203200">
                    <a:moveTo>
                      <a:pt x="101600" y="204102"/>
                    </a:moveTo>
                    <a:cubicBezTo>
                      <a:pt x="115193" y="203949"/>
                      <a:pt x="128637" y="201219"/>
                      <a:pt x="141238" y="196012"/>
                    </a:cubicBezTo>
                    <a:cubicBezTo>
                      <a:pt x="153342" y="191046"/>
                      <a:pt x="164405" y="183807"/>
                      <a:pt x="173732" y="174625"/>
                    </a:cubicBezTo>
                    <a:cubicBezTo>
                      <a:pt x="192682" y="155435"/>
                      <a:pt x="203250" y="129489"/>
                      <a:pt x="203200" y="102502"/>
                    </a:cubicBezTo>
                    <a:cubicBezTo>
                      <a:pt x="203398" y="89306"/>
                      <a:pt x="200967" y="76200"/>
                      <a:pt x="196106" y="63906"/>
                    </a:cubicBezTo>
                    <a:cubicBezTo>
                      <a:pt x="191045" y="51295"/>
                      <a:pt x="183455" y="39891"/>
                      <a:pt x="173732" y="30366"/>
                    </a:cubicBezTo>
                    <a:cubicBezTo>
                      <a:pt x="154930" y="10973"/>
                      <a:pt x="129083" y="0"/>
                      <a:pt x="102095" y="0"/>
                    </a:cubicBezTo>
                    <a:cubicBezTo>
                      <a:pt x="75108" y="0"/>
                      <a:pt x="49262" y="10973"/>
                      <a:pt x="30460" y="30366"/>
                    </a:cubicBezTo>
                    <a:cubicBezTo>
                      <a:pt x="20737" y="39891"/>
                      <a:pt x="13146" y="51295"/>
                      <a:pt x="8136" y="63906"/>
                    </a:cubicBezTo>
                    <a:cubicBezTo>
                      <a:pt x="2926" y="76111"/>
                      <a:pt x="149" y="89256"/>
                      <a:pt x="0" y="102502"/>
                    </a:cubicBezTo>
                    <a:cubicBezTo>
                      <a:pt x="396" y="158458"/>
                      <a:pt x="45640" y="203746"/>
                      <a:pt x="101600" y="204102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87B23250-5E95-417F-80DE-CEAF95E9355F}"/>
                  </a:ext>
                </a:extLst>
              </p:cNvPr>
              <p:cNvSpPr/>
              <p:nvPr/>
            </p:nvSpPr>
            <p:spPr>
              <a:xfrm>
                <a:off x="2279896" y="1972593"/>
                <a:ext cx="203200" cy="190500"/>
              </a:xfrm>
              <a:custGeom>
                <a:avLst/>
                <a:gdLst>
                  <a:gd name="connsiteX0" fmla="*/ 173734 w 203200"/>
                  <a:gd name="connsiteY0" fmla="*/ 28204 h 190500"/>
                  <a:gd name="connsiteX1" fmla="*/ 30512 w 203200"/>
                  <a:gd name="connsiteY1" fmla="*/ 28204 h 190500"/>
                  <a:gd name="connsiteX2" fmla="*/ 8139 w 203200"/>
                  <a:gd name="connsiteY2" fmla="*/ 61744 h 190500"/>
                  <a:gd name="connsiteX3" fmla="*/ 2 w 203200"/>
                  <a:gd name="connsiteY3" fmla="*/ 100340 h 190500"/>
                  <a:gd name="connsiteX4" fmla="*/ 62659 w 203200"/>
                  <a:gd name="connsiteY4" fmla="*/ 194789 h 190500"/>
                  <a:gd name="connsiteX5" fmla="*/ 173734 w 203200"/>
                  <a:gd name="connsiteY5" fmla="*/ 172463 h 190500"/>
                  <a:gd name="connsiteX6" fmla="*/ 203202 w 203200"/>
                  <a:gd name="connsiteY6" fmla="*/ 100340 h 190500"/>
                  <a:gd name="connsiteX7" fmla="*/ 196108 w 203200"/>
                  <a:gd name="connsiteY7" fmla="*/ 61744 h 190500"/>
                  <a:gd name="connsiteX8" fmla="*/ 173734 w 203200"/>
                  <a:gd name="connsiteY8" fmla="*/ 28204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200" h="190500">
                    <a:moveTo>
                      <a:pt x="173734" y="28204"/>
                    </a:moveTo>
                    <a:cubicBezTo>
                      <a:pt x="133401" y="-9401"/>
                      <a:pt x="70845" y="-9401"/>
                      <a:pt x="30512" y="28204"/>
                    </a:cubicBezTo>
                    <a:cubicBezTo>
                      <a:pt x="20441" y="37436"/>
                      <a:pt x="12801" y="48943"/>
                      <a:pt x="8139" y="61744"/>
                    </a:cubicBezTo>
                    <a:cubicBezTo>
                      <a:pt x="2929" y="73949"/>
                      <a:pt x="152" y="87093"/>
                      <a:pt x="2" y="100340"/>
                    </a:cubicBezTo>
                    <a:cubicBezTo>
                      <a:pt x="-246" y="141615"/>
                      <a:pt x="24509" y="178914"/>
                      <a:pt x="62659" y="194789"/>
                    </a:cubicBezTo>
                    <a:cubicBezTo>
                      <a:pt x="100759" y="210614"/>
                      <a:pt x="144664" y="201787"/>
                      <a:pt x="173734" y="172463"/>
                    </a:cubicBezTo>
                    <a:cubicBezTo>
                      <a:pt x="192685" y="153273"/>
                      <a:pt x="203301" y="127327"/>
                      <a:pt x="203202" y="100340"/>
                    </a:cubicBezTo>
                    <a:cubicBezTo>
                      <a:pt x="203401" y="87144"/>
                      <a:pt x="200970" y="73987"/>
                      <a:pt x="196108" y="61744"/>
                    </a:cubicBezTo>
                    <a:cubicBezTo>
                      <a:pt x="191097" y="49133"/>
                      <a:pt x="183457" y="37678"/>
                      <a:pt x="173734" y="2820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33017C78-30C1-4534-97DB-DF632C865278}"/>
                  </a:ext>
                </a:extLst>
              </p:cNvPr>
              <p:cNvSpPr/>
              <p:nvPr/>
            </p:nvSpPr>
            <p:spPr>
              <a:xfrm>
                <a:off x="2711684" y="1109599"/>
                <a:ext cx="203200" cy="190500"/>
              </a:xfrm>
              <a:custGeom>
                <a:avLst/>
                <a:gdLst>
                  <a:gd name="connsiteX0" fmla="*/ 101620 w 203200"/>
                  <a:gd name="connsiteY0" fmla="*/ 202371 h 190500"/>
                  <a:gd name="connsiteX1" fmla="*/ 140215 w 203200"/>
                  <a:gd name="connsiteY1" fmla="*/ 195227 h 190500"/>
                  <a:gd name="connsiteX2" fmla="*/ 172753 w 203200"/>
                  <a:gd name="connsiteY2" fmla="*/ 172903 h 190500"/>
                  <a:gd name="connsiteX3" fmla="*/ 195079 w 203200"/>
                  <a:gd name="connsiteY3" fmla="*/ 140360 h 190500"/>
                  <a:gd name="connsiteX4" fmla="*/ 203220 w 203200"/>
                  <a:gd name="connsiteY4" fmla="*/ 101763 h 190500"/>
                  <a:gd name="connsiteX5" fmla="*/ 172753 w 203200"/>
                  <a:gd name="connsiteY5" fmla="*/ 29631 h 190500"/>
                  <a:gd name="connsiteX6" fmla="*/ 140215 w 203200"/>
                  <a:gd name="connsiteY6" fmla="*/ 7257 h 190500"/>
                  <a:gd name="connsiteX7" fmla="*/ 29481 w 203200"/>
                  <a:gd name="connsiteY7" fmla="*/ 29631 h 190500"/>
                  <a:gd name="connsiteX8" fmla="*/ 13 w 203200"/>
                  <a:gd name="connsiteY8" fmla="*/ 101763 h 190500"/>
                  <a:gd name="connsiteX9" fmla="*/ 29829 w 203200"/>
                  <a:gd name="connsiteY9" fmla="*/ 173250 h 190500"/>
                  <a:gd name="connsiteX10" fmla="*/ 101620 w 203200"/>
                  <a:gd name="connsiteY10" fmla="*/ 20237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3200" h="190500">
                    <a:moveTo>
                      <a:pt x="101620" y="202371"/>
                    </a:moveTo>
                    <a:cubicBezTo>
                      <a:pt x="114815" y="202569"/>
                      <a:pt x="127960" y="200138"/>
                      <a:pt x="140215" y="195227"/>
                    </a:cubicBezTo>
                    <a:cubicBezTo>
                      <a:pt x="152420" y="189968"/>
                      <a:pt x="163431" y="182379"/>
                      <a:pt x="172753" y="172903"/>
                    </a:cubicBezTo>
                    <a:cubicBezTo>
                      <a:pt x="182532" y="163874"/>
                      <a:pt x="190164" y="152761"/>
                      <a:pt x="195079" y="140360"/>
                    </a:cubicBezTo>
                    <a:cubicBezTo>
                      <a:pt x="200185" y="128155"/>
                      <a:pt x="202966" y="115059"/>
                      <a:pt x="203220" y="101763"/>
                    </a:cubicBezTo>
                    <a:cubicBezTo>
                      <a:pt x="203309" y="74577"/>
                      <a:pt x="192298" y="48532"/>
                      <a:pt x="172753" y="29631"/>
                    </a:cubicBezTo>
                    <a:cubicBezTo>
                      <a:pt x="163723" y="19858"/>
                      <a:pt x="152610" y="12218"/>
                      <a:pt x="140215" y="7257"/>
                    </a:cubicBezTo>
                    <a:cubicBezTo>
                      <a:pt x="102166" y="-7775"/>
                      <a:pt x="58751" y="957"/>
                      <a:pt x="29481" y="29631"/>
                    </a:cubicBezTo>
                    <a:cubicBezTo>
                      <a:pt x="10184" y="48631"/>
                      <a:pt x="-432" y="74726"/>
                      <a:pt x="13" y="101763"/>
                    </a:cubicBezTo>
                    <a:cubicBezTo>
                      <a:pt x="13" y="128602"/>
                      <a:pt x="10779" y="154349"/>
                      <a:pt x="29829" y="173250"/>
                    </a:cubicBezTo>
                    <a:cubicBezTo>
                      <a:pt x="48929" y="192151"/>
                      <a:pt x="74776" y="202619"/>
                      <a:pt x="101620" y="202371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0DED958F-2489-47C5-977F-458200B89952}"/>
                  </a:ext>
                </a:extLst>
              </p:cNvPr>
              <p:cNvSpPr/>
              <p:nvPr/>
            </p:nvSpPr>
            <p:spPr>
              <a:xfrm>
                <a:off x="2927080" y="894341"/>
                <a:ext cx="203200" cy="190500"/>
              </a:xfrm>
              <a:custGeom>
                <a:avLst/>
                <a:gdLst>
                  <a:gd name="connsiteX0" fmla="*/ 63021 w 203200"/>
                  <a:gd name="connsiteY0" fmla="*/ 195131 h 190500"/>
                  <a:gd name="connsiteX1" fmla="*/ 101617 w 203200"/>
                  <a:gd name="connsiteY1" fmla="*/ 202226 h 190500"/>
                  <a:gd name="connsiteX2" fmla="*/ 173753 w 203200"/>
                  <a:gd name="connsiteY2" fmla="*/ 172756 h 190500"/>
                  <a:gd name="connsiteX3" fmla="*/ 203217 w 203200"/>
                  <a:gd name="connsiteY3" fmla="*/ 100626 h 190500"/>
                  <a:gd name="connsiteX4" fmla="*/ 173753 w 203200"/>
                  <a:gd name="connsiteY4" fmla="*/ 29485 h 190500"/>
                  <a:gd name="connsiteX5" fmla="*/ 63021 w 203200"/>
                  <a:gd name="connsiteY5" fmla="*/ 7161 h 190500"/>
                  <a:gd name="connsiteX6" fmla="*/ 29493 w 203200"/>
                  <a:gd name="connsiteY6" fmla="*/ 29485 h 190500"/>
                  <a:gd name="connsiteX7" fmla="*/ 7116 w 203200"/>
                  <a:gd name="connsiteY7" fmla="*/ 62029 h 190500"/>
                  <a:gd name="connsiteX8" fmla="*/ 17 w 203200"/>
                  <a:gd name="connsiteY8" fmla="*/ 100626 h 190500"/>
                  <a:gd name="connsiteX9" fmla="*/ 29493 w 203200"/>
                  <a:gd name="connsiteY9" fmla="*/ 172756 h 190500"/>
                  <a:gd name="connsiteX10" fmla="*/ 63021 w 203200"/>
                  <a:gd name="connsiteY10" fmla="*/ 19513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3200" h="190500">
                    <a:moveTo>
                      <a:pt x="63021" y="195131"/>
                    </a:moveTo>
                    <a:cubicBezTo>
                      <a:pt x="75277" y="199993"/>
                      <a:pt x="88421" y="202424"/>
                      <a:pt x="101617" y="202226"/>
                    </a:cubicBezTo>
                    <a:cubicBezTo>
                      <a:pt x="128604" y="202275"/>
                      <a:pt x="154550" y="191707"/>
                      <a:pt x="173753" y="172756"/>
                    </a:cubicBezTo>
                    <a:cubicBezTo>
                      <a:pt x="192460" y="153360"/>
                      <a:pt x="203026" y="127562"/>
                      <a:pt x="203217" y="100626"/>
                    </a:cubicBezTo>
                    <a:cubicBezTo>
                      <a:pt x="202683" y="74034"/>
                      <a:pt x="192155" y="48634"/>
                      <a:pt x="173753" y="29485"/>
                    </a:cubicBezTo>
                    <a:cubicBezTo>
                      <a:pt x="144390" y="1009"/>
                      <a:pt x="101121" y="-7722"/>
                      <a:pt x="63021" y="7161"/>
                    </a:cubicBezTo>
                    <a:cubicBezTo>
                      <a:pt x="50181" y="11775"/>
                      <a:pt x="38713" y="19464"/>
                      <a:pt x="29493" y="29485"/>
                    </a:cubicBezTo>
                    <a:cubicBezTo>
                      <a:pt x="20019" y="38812"/>
                      <a:pt x="12424" y="49826"/>
                      <a:pt x="7116" y="62029"/>
                    </a:cubicBezTo>
                    <a:cubicBezTo>
                      <a:pt x="2252" y="74282"/>
                      <a:pt x="-174" y="87429"/>
                      <a:pt x="17" y="100626"/>
                    </a:cubicBezTo>
                    <a:cubicBezTo>
                      <a:pt x="-479" y="127663"/>
                      <a:pt x="10189" y="153756"/>
                      <a:pt x="29493" y="172756"/>
                    </a:cubicBezTo>
                    <a:cubicBezTo>
                      <a:pt x="38967" y="182481"/>
                      <a:pt x="50372" y="190070"/>
                      <a:pt x="63021" y="195131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0DC2C724-6A29-4920-BC43-3572EF9E3CF5}"/>
                  </a:ext>
                </a:extLst>
              </p:cNvPr>
              <p:cNvSpPr/>
              <p:nvPr/>
            </p:nvSpPr>
            <p:spPr>
              <a:xfrm>
                <a:off x="2064494" y="893858"/>
                <a:ext cx="203200" cy="190500"/>
              </a:xfrm>
              <a:custGeom>
                <a:avLst/>
                <a:gdLst>
                  <a:gd name="connsiteX0" fmla="*/ 173732 w 203200"/>
                  <a:gd name="connsiteY0" fmla="*/ 28976 h 190500"/>
                  <a:gd name="connsiteX1" fmla="*/ 63003 w 203200"/>
                  <a:gd name="connsiteY1" fmla="*/ 7644 h 190500"/>
                  <a:gd name="connsiteX2" fmla="*/ 8136 w 203200"/>
                  <a:gd name="connsiteY2" fmla="*/ 62512 h 190500"/>
                  <a:gd name="connsiteX3" fmla="*/ 0 w 203200"/>
                  <a:gd name="connsiteY3" fmla="*/ 101108 h 190500"/>
                  <a:gd name="connsiteX4" fmla="*/ 29468 w 203200"/>
                  <a:gd name="connsiteY4" fmla="*/ 173239 h 190500"/>
                  <a:gd name="connsiteX5" fmla="*/ 63003 w 203200"/>
                  <a:gd name="connsiteY5" fmla="*/ 195614 h 190500"/>
                  <a:gd name="connsiteX6" fmla="*/ 101600 w 203200"/>
                  <a:gd name="connsiteY6" fmla="*/ 202708 h 190500"/>
                  <a:gd name="connsiteX7" fmla="*/ 121940 w 203200"/>
                  <a:gd name="connsiteY7" fmla="*/ 200674 h 190500"/>
                  <a:gd name="connsiteX8" fmla="*/ 140246 w 203200"/>
                  <a:gd name="connsiteY8" fmla="*/ 195614 h 190500"/>
                  <a:gd name="connsiteX9" fmla="*/ 158502 w 203200"/>
                  <a:gd name="connsiteY9" fmla="*/ 185444 h 190500"/>
                  <a:gd name="connsiteX10" fmla="*/ 173732 w 203200"/>
                  <a:gd name="connsiteY10" fmla="*/ 173239 h 190500"/>
                  <a:gd name="connsiteX11" fmla="*/ 185936 w 203200"/>
                  <a:gd name="connsiteY11" fmla="*/ 158009 h 190500"/>
                  <a:gd name="connsiteX12" fmla="*/ 196106 w 203200"/>
                  <a:gd name="connsiteY12" fmla="*/ 139704 h 190500"/>
                  <a:gd name="connsiteX13" fmla="*/ 201165 w 203200"/>
                  <a:gd name="connsiteY13" fmla="*/ 121398 h 190500"/>
                  <a:gd name="connsiteX14" fmla="*/ 203200 w 203200"/>
                  <a:gd name="connsiteY14" fmla="*/ 101108 h 190500"/>
                  <a:gd name="connsiteX15" fmla="*/ 196106 w 203200"/>
                  <a:gd name="connsiteY15" fmla="*/ 62512 h 190500"/>
                  <a:gd name="connsiteX16" fmla="*/ 173732 w 203200"/>
                  <a:gd name="connsiteY16" fmla="*/ 2897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3200" h="190500">
                    <a:moveTo>
                      <a:pt x="173732" y="28976"/>
                    </a:moveTo>
                    <a:cubicBezTo>
                      <a:pt x="144314" y="550"/>
                      <a:pt x="100905" y="-7785"/>
                      <a:pt x="63003" y="7644"/>
                    </a:cubicBezTo>
                    <a:cubicBezTo>
                      <a:pt x="37504" y="16870"/>
                      <a:pt x="17363" y="36963"/>
                      <a:pt x="8136" y="62512"/>
                    </a:cubicBezTo>
                    <a:cubicBezTo>
                      <a:pt x="2927" y="74715"/>
                      <a:pt x="198" y="87813"/>
                      <a:pt x="0" y="101108"/>
                    </a:cubicBezTo>
                    <a:cubicBezTo>
                      <a:pt x="198" y="128045"/>
                      <a:pt x="10766" y="153842"/>
                      <a:pt x="29468" y="173239"/>
                    </a:cubicBezTo>
                    <a:cubicBezTo>
                      <a:pt x="39588" y="182170"/>
                      <a:pt x="50850" y="189710"/>
                      <a:pt x="63003" y="195614"/>
                    </a:cubicBezTo>
                    <a:cubicBezTo>
                      <a:pt x="75307" y="200476"/>
                      <a:pt x="88403" y="202906"/>
                      <a:pt x="101600" y="202708"/>
                    </a:cubicBezTo>
                    <a:cubicBezTo>
                      <a:pt x="108447" y="203055"/>
                      <a:pt x="115292" y="202360"/>
                      <a:pt x="121940" y="200674"/>
                    </a:cubicBezTo>
                    <a:cubicBezTo>
                      <a:pt x="128140" y="199433"/>
                      <a:pt x="134292" y="197746"/>
                      <a:pt x="140246" y="195614"/>
                    </a:cubicBezTo>
                    <a:cubicBezTo>
                      <a:pt x="146547" y="192588"/>
                      <a:pt x="152648" y="189214"/>
                      <a:pt x="158502" y="185444"/>
                    </a:cubicBezTo>
                    <a:cubicBezTo>
                      <a:pt x="163859" y="181673"/>
                      <a:pt x="168920" y="177605"/>
                      <a:pt x="173732" y="173239"/>
                    </a:cubicBezTo>
                    <a:cubicBezTo>
                      <a:pt x="178147" y="168427"/>
                      <a:pt x="182216" y="163318"/>
                      <a:pt x="185936" y="158009"/>
                    </a:cubicBezTo>
                    <a:cubicBezTo>
                      <a:pt x="189706" y="152106"/>
                      <a:pt x="193129" y="146004"/>
                      <a:pt x="196106" y="139704"/>
                    </a:cubicBezTo>
                    <a:cubicBezTo>
                      <a:pt x="198289" y="133751"/>
                      <a:pt x="199975" y="127649"/>
                      <a:pt x="201165" y="121398"/>
                    </a:cubicBezTo>
                    <a:cubicBezTo>
                      <a:pt x="202853" y="114800"/>
                      <a:pt x="203547" y="107954"/>
                      <a:pt x="203200" y="101108"/>
                    </a:cubicBezTo>
                    <a:cubicBezTo>
                      <a:pt x="203398" y="87912"/>
                      <a:pt x="201017" y="74765"/>
                      <a:pt x="196106" y="62512"/>
                    </a:cubicBezTo>
                    <a:cubicBezTo>
                      <a:pt x="190203" y="50358"/>
                      <a:pt x="182711" y="39095"/>
                      <a:pt x="173732" y="2897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2BF5BEE5-12F0-43B6-9633-1163F0307B11}"/>
                  </a:ext>
                </a:extLst>
              </p:cNvPr>
              <p:cNvSpPr/>
              <p:nvPr/>
            </p:nvSpPr>
            <p:spPr>
              <a:xfrm>
                <a:off x="2279898" y="677951"/>
                <a:ext cx="203200" cy="203200"/>
              </a:xfrm>
              <a:custGeom>
                <a:avLst/>
                <a:gdLst>
                  <a:gd name="connsiteX0" fmla="*/ 173732 w 203200"/>
                  <a:gd name="connsiteY0" fmla="*/ 29478 h 203200"/>
                  <a:gd name="connsiteX1" fmla="*/ 158502 w 203200"/>
                  <a:gd name="connsiteY1" fmla="*/ 17275 h 203200"/>
                  <a:gd name="connsiteX2" fmla="*/ 121940 w 203200"/>
                  <a:gd name="connsiteY2" fmla="*/ 2045 h 203200"/>
                  <a:gd name="connsiteX3" fmla="*/ 63005 w 203200"/>
                  <a:gd name="connsiteY3" fmla="*/ 8146 h 203200"/>
                  <a:gd name="connsiteX4" fmla="*/ 30510 w 203200"/>
                  <a:gd name="connsiteY4" fmla="*/ 29478 h 203200"/>
                  <a:gd name="connsiteX5" fmla="*/ 0 w 203200"/>
                  <a:gd name="connsiteY5" fmla="*/ 101611 h 203200"/>
                  <a:gd name="connsiteX6" fmla="*/ 2035 w 203200"/>
                  <a:gd name="connsiteY6" fmla="*/ 121951 h 203200"/>
                  <a:gd name="connsiteX7" fmla="*/ 8137 w 203200"/>
                  <a:gd name="connsiteY7" fmla="*/ 140207 h 203200"/>
                  <a:gd name="connsiteX8" fmla="*/ 17264 w 203200"/>
                  <a:gd name="connsiteY8" fmla="*/ 158513 h 203200"/>
                  <a:gd name="connsiteX9" fmla="*/ 30510 w 203200"/>
                  <a:gd name="connsiteY9" fmla="*/ 173743 h 203200"/>
                  <a:gd name="connsiteX10" fmla="*/ 63005 w 203200"/>
                  <a:gd name="connsiteY10" fmla="*/ 195075 h 203200"/>
                  <a:gd name="connsiteX11" fmla="*/ 101600 w 203200"/>
                  <a:gd name="connsiteY11" fmla="*/ 203211 h 203200"/>
                  <a:gd name="connsiteX12" fmla="*/ 121940 w 203200"/>
                  <a:gd name="connsiteY12" fmla="*/ 201177 h 203200"/>
                  <a:gd name="connsiteX13" fmla="*/ 158502 w 203200"/>
                  <a:gd name="connsiteY13" fmla="*/ 185946 h 203200"/>
                  <a:gd name="connsiteX14" fmla="*/ 173732 w 203200"/>
                  <a:gd name="connsiteY14" fmla="*/ 173743 h 203200"/>
                  <a:gd name="connsiteX15" fmla="*/ 185937 w 203200"/>
                  <a:gd name="connsiteY15" fmla="*/ 158513 h 203200"/>
                  <a:gd name="connsiteX16" fmla="*/ 196106 w 203200"/>
                  <a:gd name="connsiteY16" fmla="*/ 140207 h 203200"/>
                  <a:gd name="connsiteX17" fmla="*/ 201167 w 203200"/>
                  <a:gd name="connsiteY17" fmla="*/ 121951 h 203200"/>
                  <a:gd name="connsiteX18" fmla="*/ 203200 w 203200"/>
                  <a:gd name="connsiteY18" fmla="*/ 101611 h 203200"/>
                  <a:gd name="connsiteX19" fmla="*/ 196106 w 203200"/>
                  <a:gd name="connsiteY19" fmla="*/ 63015 h 203200"/>
                  <a:gd name="connsiteX20" fmla="*/ 173732 w 203200"/>
                  <a:gd name="connsiteY20" fmla="*/ 29478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3200" h="203200">
                    <a:moveTo>
                      <a:pt x="173732" y="29478"/>
                    </a:moveTo>
                    <a:lnTo>
                      <a:pt x="158502" y="17275"/>
                    </a:lnTo>
                    <a:cubicBezTo>
                      <a:pt x="147340" y="10032"/>
                      <a:pt x="134938" y="4872"/>
                      <a:pt x="121940" y="2045"/>
                    </a:cubicBezTo>
                    <a:cubicBezTo>
                      <a:pt x="102146" y="-2072"/>
                      <a:pt x="81558" y="60"/>
                      <a:pt x="63005" y="8146"/>
                    </a:cubicBezTo>
                    <a:cubicBezTo>
                      <a:pt x="50850" y="13059"/>
                      <a:pt x="39837" y="20301"/>
                      <a:pt x="30510" y="29478"/>
                    </a:cubicBezTo>
                    <a:cubicBezTo>
                      <a:pt x="11460" y="48728"/>
                      <a:pt x="546" y="74574"/>
                      <a:pt x="0" y="101611"/>
                    </a:cubicBezTo>
                    <a:cubicBezTo>
                      <a:pt x="199" y="108408"/>
                      <a:pt x="843" y="115203"/>
                      <a:pt x="2035" y="121951"/>
                    </a:cubicBezTo>
                    <a:lnTo>
                      <a:pt x="8137" y="140207"/>
                    </a:lnTo>
                    <a:cubicBezTo>
                      <a:pt x="10766" y="146508"/>
                      <a:pt x="13842" y="152609"/>
                      <a:pt x="17264" y="158513"/>
                    </a:cubicBezTo>
                    <a:cubicBezTo>
                      <a:pt x="21382" y="163822"/>
                      <a:pt x="25798" y="168931"/>
                      <a:pt x="30510" y="173743"/>
                    </a:cubicBezTo>
                    <a:cubicBezTo>
                      <a:pt x="39837" y="182921"/>
                      <a:pt x="50850" y="190164"/>
                      <a:pt x="63005" y="195075"/>
                    </a:cubicBezTo>
                    <a:cubicBezTo>
                      <a:pt x="75060" y="200780"/>
                      <a:pt x="88256" y="203559"/>
                      <a:pt x="101600" y="203211"/>
                    </a:cubicBezTo>
                    <a:cubicBezTo>
                      <a:pt x="108397" y="203062"/>
                      <a:pt x="115193" y="202367"/>
                      <a:pt x="121940" y="201177"/>
                    </a:cubicBezTo>
                    <a:cubicBezTo>
                      <a:pt x="134938" y="198349"/>
                      <a:pt x="147340" y="193190"/>
                      <a:pt x="158502" y="185946"/>
                    </a:cubicBezTo>
                    <a:cubicBezTo>
                      <a:pt x="163811" y="182177"/>
                      <a:pt x="168920" y="178109"/>
                      <a:pt x="173732" y="173743"/>
                    </a:cubicBezTo>
                    <a:cubicBezTo>
                      <a:pt x="178396" y="169178"/>
                      <a:pt x="182513" y="164069"/>
                      <a:pt x="185937" y="158513"/>
                    </a:cubicBezTo>
                    <a:cubicBezTo>
                      <a:pt x="189706" y="152658"/>
                      <a:pt x="193081" y="146508"/>
                      <a:pt x="196106" y="140207"/>
                    </a:cubicBezTo>
                    <a:cubicBezTo>
                      <a:pt x="198239" y="134253"/>
                      <a:pt x="199975" y="128152"/>
                      <a:pt x="201167" y="121951"/>
                    </a:cubicBezTo>
                    <a:cubicBezTo>
                      <a:pt x="202853" y="115302"/>
                      <a:pt x="203548" y="108457"/>
                      <a:pt x="203200" y="101611"/>
                    </a:cubicBezTo>
                    <a:cubicBezTo>
                      <a:pt x="203399" y="88415"/>
                      <a:pt x="200969" y="75268"/>
                      <a:pt x="196106" y="63015"/>
                    </a:cubicBezTo>
                    <a:cubicBezTo>
                      <a:pt x="190550" y="50662"/>
                      <a:pt x="183010" y="39351"/>
                      <a:pt x="173732" y="2947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C16EB635-D21B-4A8A-AE4B-DDEEA1BDC834}"/>
                  </a:ext>
                </a:extLst>
              </p:cNvPr>
              <p:cNvSpPr/>
              <p:nvPr/>
            </p:nvSpPr>
            <p:spPr>
              <a:xfrm>
                <a:off x="1849140" y="1108723"/>
                <a:ext cx="203200" cy="203200"/>
              </a:xfrm>
              <a:custGeom>
                <a:avLst/>
                <a:gdLst>
                  <a:gd name="connsiteX0" fmla="*/ 173732 w 203200"/>
                  <a:gd name="connsiteY0" fmla="*/ 30506 h 203200"/>
                  <a:gd name="connsiteX1" fmla="*/ 158452 w 203200"/>
                  <a:gd name="connsiteY1" fmla="*/ 17311 h 203200"/>
                  <a:gd name="connsiteX2" fmla="*/ 140195 w 203200"/>
                  <a:gd name="connsiteY2" fmla="*/ 8132 h 203200"/>
                  <a:gd name="connsiteX3" fmla="*/ 121890 w 203200"/>
                  <a:gd name="connsiteY3" fmla="*/ 2080 h 203200"/>
                  <a:gd name="connsiteX4" fmla="*/ 62954 w 203200"/>
                  <a:gd name="connsiteY4" fmla="*/ 8132 h 203200"/>
                  <a:gd name="connsiteX5" fmla="*/ 29468 w 203200"/>
                  <a:gd name="connsiteY5" fmla="*/ 30506 h 203200"/>
                  <a:gd name="connsiteX6" fmla="*/ 0 w 203200"/>
                  <a:gd name="connsiteY6" fmla="*/ 101646 h 203200"/>
                  <a:gd name="connsiteX7" fmla="*/ 2033 w 203200"/>
                  <a:gd name="connsiteY7" fmla="*/ 121936 h 203200"/>
                  <a:gd name="connsiteX8" fmla="*/ 17263 w 203200"/>
                  <a:gd name="connsiteY8" fmla="*/ 158549 h 203200"/>
                  <a:gd name="connsiteX9" fmla="*/ 29468 w 203200"/>
                  <a:gd name="connsiteY9" fmla="*/ 173779 h 203200"/>
                  <a:gd name="connsiteX10" fmla="*/ 62954 w 203200"/>
                  <a:gd name="connsiteY10" fmla="*/ 196103 h 203200"/>
                  <a:gd name="connsiteX11" fmla="*/ 101600 w 203200"/>
                  <a:gd name="connsiteY11" fmla="*/ 203246 h 203200"/>
                  <a:gd name="connsiteX12" fmla="*/ 121890 w 203200"/>
                  <a:gd name="connsiteY12" fmla="*/ 201212 h 203200"/>
                  <a:gd name="connsiteX13" fmla="*/ 140195 w 203200"/>
                  <a:gd name="connsiteY13" fmla="*/ 196103 h 203200"/>
                  <a:gd name="connsiteX14" fmla="*/ 158452 w 203200"/>
                  <a:gd name="connsiteY14" fmla="*/ 185932 h 203200"/>
                  <a:gd name="connsiteX15" fmla="*/ 173732 w 203200"/>
                  <a:gd name="connsiteY15" fmla="*/ 173779 h 203200"/>
                  <a:gd name="connsiteX16" fmla="*/ 185886 w 203200"/>
                  <a:gd name="connsiteY16" fmla="*/ 158549 h 203200"/>
                  <a:gd name="connsiteX17" fmla="*/ 201165 w 203200"/>
                  <a:gd name="connsiteY17" fmla="*/ 121936 h 203200"/>
                  <a:gd name="connsiteX18" fmla="*/ 203200 w 203200"/>
                  <a:gd name="connsiteY18" fmla="*/ 101646 h 203200"/>
                  <a:gd name="connsiteX19" fmla="*/ 195063 w 203200"/>
                  <a:gd name="connsiteY19" fmla="*/ 63000 h 203200"/>
                  <a:gd name="connsiteX20" fmla="*/ 173732 w 203200"/>
                  <a:gd name="connsiteY20" fmla="*/ 30506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3200" h="203200">
                    <a:moveTo>
                      <a:pt x="173732" y="30506"/>
                    </a:moveTo>
                    <a:cubicBezTo>
                      <a:pt x="168869" y="25843"/>
                      <a:pt x="163810" y="21428"/>
                      <a:pt x="158452" y="17311"/>
                    </a:cubicBezTo>
                    <a:cubicBezTo>
                      <a:pt x="152598" y="13837"/>
                      <a:pt x="146496" y="10811"/>
                      <a:pt x="140195" y="8132"/>
                    </a:cubicBezTo>
                    <a:lnTo>
                      <a:pt x="121890" y="2080"/>
                    </a:lnTo>
                    <a:cubicBezTo>
                      <a:pt x="102095" y="-2087"/>
                      <a:pt x="81507" y="46"/>
                      <a:pt x="62954" y="8132"/>
                    </a:cubicBezTo>
                    <a:cubicBezTo>
                      <a:pt x="50402" y="13292"/>
                      <a:pt x="38993" y="20882"/>
                      <a:pt x="29468" y="30506"/>
                    </a:cubicBezTo>
                    <a:cubicBezTo>
                      <a:pt x="11013" y="49655"/>
                      <a:pt x="495" y="75055"/>
                      <a:pt x="0" y="101646"/>
                    </a:cubicBezTo>
                    <a:cubicBezTo>
                      <a:pt x="149" y="108442"/>
                      <a:pt x="843" y="115239"/>
                      <a:pt x="2033" y="121936"/>
                    </a:cubicBezTo>
                    <a:cubicBezTo>
                      <a:pt x="4862" y="134984"/>
                      <a:pt x="10020" y="147336"/>
                      <a:pt x="17263" y="158549"/>
                    </a:cubicBezTo>
                    <a:lnTo>
                      <a:pt x="29468" y="173779"/>
                    </a:lnTo>
                    <a:cubicBezTo>
                      <a:pt x="39290" y="183055"/>
                      <a:pt x="50601" y="190596"/>
                      <a:pt x="62954" y="196103"/>
                    </a:cubicBezTo>
                    <a:cubicBezTo>
                      <a:pt x="75256" y="201014"/>
                      <a:pt x="88354" y="203444"/>
                      <a:pt x="101600" y="203246"/>
                    </a:cubicBezTo>
                    <a:cubicBezTo>
                      <a:pt x="108396" y="203544"/>
                      <a:pt x="115242" y="202898"/>
                      <a:pt x="121890" y="201212"/>
                    </a:cubicBezTo>
                    <a:cubicBezTo>
                      <a:pt x="128140" y="199972"/>
                      <a:pt x="134243" y="198286"/>
                      <a:pt x="140195" y="196103"/>
                    </a:cubicBezTo>
                    <a:cubicBezTo>
                      <a:pt x="146496" y="193126"/>
                      <a:pt x="152598" y="189753"/>
                      <a:pt x="158452" y="185932"/>
                    </a:cubicBezTo>
                    <a:cubicBezTo>
                      <a:pt x="164057" y="182510"/>
                      <a:pt x="169168" y="178442"/>
                      <a:pt x="173732" y="173779"/>
                    </a:cubicBezTo>
                    <a:cubicBezTo>
                      <a:pt x="178097" y="168917"/>
                      <a:pt x="182165" y="163856"/>
                      <a:pt x="185886" y="158549"/>
                    </a:cubicBezTo>
                    <a:cubicBezTo>
                      <a:pt x="193178" y="147336"/>
                      <a:pt x="198338" y="134984"/>
                      <a:pt x="201165" y="121936"/>
                    </a:cubicBezTo>
                    <a:cubicBezTo>
                      <a:pt x="202307" y="115239"/>
                      <a:pt x="203001" y="108442"/>
                      <a:pt x="203200" y="101646"/>
                    </a:cubicBezTo>
                    <a:cubicBezTo>
                      <a:pt x="203547" y="88301"/>
                      <a:pt x="200769" y="75055"/>
                      <a:pt x="195063" y="63000"/>
                    </a:cubicBezTo>
                    <a:cubicBezTo>
                      <a:pt x="190103" y="50896"/>
                      <a:pt x="182860" y="39833"/>
                      <a:pt x="173732" y="3050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C73D4F5-E9A6-4962-AD08-5D6871003221}"/>
                  </a:ext>
                </a:extLst>
              </p:cNvPr>
              <p:cNvSpPr/>
              <p:nvPr/>
            </p:nvSpPr>
            <p:spPr>
              <a:xfrm>
                <a:off x="2279898" y="1108756"/>
                <a:ext cx="203200" cy="203200"/>
              </a:xfrm>
              <a:custGeom>
                <a:avLst/>
                <a:gdLst>
                  <a:gd name="connsiteX0" fmla="*/ 173732 w 203200"/>
                  <a:gd name="connsiteY0" fmla="*/ 30473 h 203200"/>
                  <a:gd name="connsiteX1" fmla="*/ 158502 w 203200"/>
                  <a:gd name="connsiteY1" fmla="*/ 17278 h 203200"/>
                  <a:gd name="connsiteX2" fmla="*/ 141238 w 203200"/>
                  <a:gd name="connsiteY2" fmla="*/ 8099 h 203200"/>
                  <a:gd name="connsiteX3" fmla="*/ 121940 w 203200"/>
                  <a:gd name="connsiteY3" fmla="*/ 2047 h 203200"/>
                  <a:gd name="connsiteX4" fmla="*/ 63005 w 203200"/>
                  <a:gd name="connsiteY4" fmla="*/ 8099 h 203200"/>
                  <a:gd name="connsiteX5" fmla="*/ 8137 w 203200"/>
                  <a:gd name="connsiteY5" fmla="*/ 62967 h 203200"/>
                  <a:gd name="connsiteX6" fmla="*/ 0 w 203200"/>
                  <a:gd name="connsiteY6" fmla="*/ 101613 h 203200"/>
                  <a:gd name="connsiteX7" fmla="*/ 2035 w 203200"/>
                  <a:gd name="connsiteY7" fmla="*/ 121903 h 203200"/>
                  <a:gd name="connsiteX8" fmla="*/ 8137 w 203200"/>
                  <a:gd name="connsiteY8" fmla="*/ 141202 h 203200"/>
                  <a:gd name="connsiteX9" fmla="*/ 17264 w 203200"/>
                  <a:gd name="connsiteY9" fmla="*/ 158516 h 203200"/>
                  <a:gd name="connsiteX10" fmla="*/ 30510 w 203200"/>
                  <a:gd name="connsiteY10" fmla="*/ 173745 h 203200"/>
                  <a:gd name="connsiteX11" fmla="*/ 63005 w 203200"/>
                  <a:gd name="connsiteY11" fmla="*/ 196070 h 203200"/>
                  <a:gd name="connsiteX12" fmla="*/ 101600 w 203200"/>
                  <a:gd name="connsiteY12" fmla="*/ 203213 h 203200"/>
                  <a:gd name="connsiteX13" fmla="*/ 121940 w 203200"/>
                  <a:gd name="connsiteY13" fmla="*/ 201179 h 203200"/>
                  <a:gd name="connsiteX14" fmla="*/ 141238 w 203200"/>
                  <a:gd name="connsiteY14" fmla="*/ 196070 h 203200"/>
                  <a:gd name="connsiteX15" fmla="*/ 158502 w 203200"/>
                  <a:gd name="connsiteY15" fmla="*/ 185899 h 203200"/>
                  <a:gd name="connsiteX16" fmla="*/ 185937 w 203200"/>
                  <a:gd name="connsiteY16" fmla="*/ 158516 h 203200"/>
                  <a:gd name="connsiteX17" fmla="*/ 196106 w 203200"/>
                  <a:gd name="connsiteY17" fmla="*/ 141202 h 203200"/>
                  <a:gd name="connsiteX18" fmla="*/ 201167 w 203200"/>
                  <a:gd name="connsiteY18" fmla="*/ 121903 h 203200"/>
                  <a:gd name="connsiteX19" fmla="*/ 203200 w 203200"/>
                  <a:gd name="connsiteY19" fmla="*/ 101613 h 203200"/>
                  <a:gd name="connsiteX20" fmla="*/ 196106 w 203200"/>
                  <a:gd name="connsiteY20" fmla="*/ 62967 h 203200"/>
                  <a:gd name="connsiteX21" fmla="*/ 173732 w 203200"/>
                  <a:gd name="connsiteY21" fmla="*/ 30473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3200" h="203200">
                    <a:moveTo>
                      <a:pt x="173732" y="30473"/>
                    </a:moveTo>
                    <a:cubicBezTo>
                      <a:pt x="168920" y="25810"/>
                      <a:pt x="163811" y="21395"/>
                      <a:pt x="158502" y="17278"/>
                    </a:cubicBezTo>
                    <a:cubicBezTo>
                      <a:pt x="152946" y="13804"/>
                      <a:pt x="147192" y="10778"/>
                      <a:pt x="141238" y="8099"/>
                    </a:cubicBezTo>
                    <a:cubicBezTo>
                      <a:pt x="135137" y="6116"/>
                      <a:pt x="128043" y="4081"/>
                      <a:pt x="121940" y="2047"/>
                    </a:cubicBezTo>
                    <a:cubicBezTo>
                      <a:pt x="102146" y="-2071"/>
                      <a:pt x="81558" y="63"/>
                      <a:pt x="63005" y="8099"/>
                    </a:cubicBezTo>
                    <a:cubicBezTo>
                      <a:pt x="38547" y="19014"/>
                      <a:pt x="19000" y="38559"/>
                      <a:pt x="8137" y="62967"/>
                    </a:cubicBezTo>
                    <a:cubicBezTo>
                      <a:pt x="2927" y="75221"/>
                      <a:pt x="150" y="88318"/>
                      <a:pt x="0" y="101613"/>
                    </a:cubicBezTo>
                    <a:cubicBezTo>
                      <a:pt x="199" y="108409"/>
                      <a:pt x="843" y="115206"/>
                      <a:pt x="2035" y="121903"/>
                    </a:cubicBezTo>
                    <a:cubicBezTo>
                      <a:pt x="4068" y="128005"/>
                      <a:pt x="6102" y="135099"/>
                      <a:pt x="8137" y="141202"/>
                    </a:cubicBezTo>
                    <a:cubicBezTo>
                      <a:pt x="10766" y="147204"/>
                      <a:pt x="13842" y="152959"/>
                      <a:pt x="17264" y="158516"/>
                    </a:cubicBezTo>
                    <a:cubicBezTo>
                      <a:pt x="21382" y="163823"/>
                      <a:pt x="25798" y="168884"/>
                      <a:pt x="30510" y="173745"/>
                    </a:cubicBezTo>
                    <a:cubicBezTo>
                      <a:pt x="39787" y="183221"/>
                      <a:pt x="50800" y="190811"/>
                      <a:pt x="63005" y="196070"/>
                    </a:cubicBezTo>
                    <a:cubicBezTo>
                      <a:pt x="75258" y="200981"/>
                      <a:pt x="88405" y="203411"/>
                      <a:pt x="101600" y="203213"/>
                    </a:cubicBezTo>
                    <a:cubicBezTo>
                      <a:pt x="108447" y="203511"/>
                      <a:pt x="115293" y="202865"/>
                      <a:pt x="121940" y="201179"/>
                    </a:cubicBezTo>
                    <a:cubicBezTo>
                      <a:pt x="128488" y="199939"/>
                      <a:pt x="134938" y="198253"/>
                      <a:pt x="141238" y="196070"/>
                    </a:cubicBezTo>
                    <a:cubicBezTo>
                      <a:pt x="147192" y="193093"/>
                      <a:pt x="152996" y="189670"/>
                      <a:pt x="158502" y="185899"/>
                    </a:cubicBezTo>
                    <a:cubicBezTo>
                      <a:pt x="169565" y="178904"/>
                      <a:pt x="178942" y="169579"/>
                      <a:pt x="185937" y="158516"/>
                    </a:cubicBezTo>
                    <a:cubicBezTo>
                      <a:pt x="189706" y="152959"/>
                      <a:pt x="193081" y="147204"/>
                      <a:pt x="196106" y="141202"/>
                    </a:cubicBezTo>
                    <a:cubicBezTo>
                      <a:pt x="198239" y="134901"/>
                      <a:pt x="199975" y="128452"/>
                      <a:pt x="201167" y="121903"/>
                    </a:cubicBezTo>
                    <a:cubicBezTo>
                      <a:pt x="202853" y="115256"/>
                      <a:pt x="203548" y="108409"/>
                      <a:pt x="203200" y="101613"/>
                    </a:cubicBezTo>
                    <a:cubicBezTo>
                      <a:pt x="203399" y="88367"/>
                      <a:pt x="200969" y="75271"/>
                      <a:pt x="196106" y="62967"/>
                    </a:cubicBezTo>
                    <a:cubicBezTo>
                      <a:pt x="190798" y="50813"/>
                      <a:pt x="183208" y="39750"/>
                      <a:pt x="173732" y="30473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75F34708-4FC2-44DC-89D3-B91FCE409634}"/>
                  </a:ext>
                </a:extLst>
              </p:cNvPr>
              <p:cNvSpPr/>
              <p:nvPr/>
            </p:nvSpPr>
            <p:spPr>
              <a:xfrm>
                <a:off x="2496261" y="893388"/>
                <a:ext cx="190500" cy="203200"/>
              </a:xfrm>
              <a:custGeom>
                <a:avLst/>
                <a:gdLst>
                  <a:gd name="connsiteX0" fmla="*/ 7177 w 190500"/>
                  <a:gd name="connsiteY0" fmla="*/ 141215 h 203200"/>
                  <a:gd name="connsiteX1" fmla="*/ 16305 w 190500"/>
                  <a:gd name="connsiteY1" fmla="*/ 158480 h 203200"/>
                  <a:gd name="connsiteX2" fmla="*/ 29501 w 190500"/>
                  <a:gd name="connsiteY2" fmla="*/ 173710 h 203200"/>
                  <a:gd name="connsiteX3" fmla="*/ 44731 w 190500"/>
                  <a:gd name="connsiteY3" fmla="*/ 185914 h 203200"/>
                  <a:gd name="connsiteX4" fmla="*/ 62045 w 190500"/>
                  <a:gd name="connsiteY4" fmla="*/ 196084 h 203200"/>
                  <a:gd name="connsiteX5" fmla="*/ 81343 w 190500"/>
                  <a:gd name="connsiteY5" fmla="*/ 201144 h 203200"/>
                  <a:gd name="connsiteX6" fmla="*/ 100642 w 190500"/>
                  <a:gd name="connsiteY6" fmla="*/ 203179 h 203200"/>
                  <a:gd name="connsiteX7" fmla="*/ 172774 w 190500"/>
                  <a:gd name="connsiteY7" fmla="*/ 173710 h 203200"/>
                  <a:gd name="connsiteX8" fmla="*/ 202242 w 190500"/>
                  <a:gd name="connsiteY8" fmla="*/ 101579 h 203200"/>
                  <a:gd name="connsiteX9" fmla="*/ 200207 w 190500"/>
                  <a:gd name="connsiteY9" fmla="*/ 82280 h 203200"/>
                  <a:gd name="connsiteX10" fmla="*/ 195147 w 190500"/>
                  <a:gd name="connsiteY10" fmla="*/ 62982 h 203200"/>
                  <a:gd name="connsiteX11" fmla="*/ 172774 w 190500"/>
                  <a:gd name="connsiteY11" fmla="*/ 29446 h 203200"/>
                  <a:gd name="connsiteX12" fmla="*/ 140280 w 190500"/>
                  <a:gd name="connsiteY12" fmla="*/ 8114 h 203200"/>
                  <a:gd name="connsiteX13" fmla="*/ 81343 w 190500"/>
                  <a:gd name="connsiteY13" fmla="*/ 2012 h 203200"/>
                  <a:gd name="connsiteX14" fmla="*/ 62045 w 190500"/>
                  <a:gd name="connsiteY14" fmla="*/ 8114 h 203200"/>
                  <a:gd name="connsiteX15" fmla="*/ 44731 w 190500"/>
                  <a:gd name="connsiteY15" fmla="*/ 17242 h 203200"/>
                  <a:gd name="connsiteX16" fmla="*/ 29501 w 190500"/>
                  <a:gd name="connsiteY16" fmla="*/ 29446 h 203200"/>
                  <a:gd name="connsiteX17" fmla="*/ 33 w 190500"/>
                  <a:gd name="connsiteY17" fmla="*/ 101579 h 203200"/>
                  <a:gd name="connsiteX18" fmla="*/ 1075 w 190500"/>
                  <a:gd name="connsiteY18" fmla="*/ 121868 h 203200"/>
                  <a:gd name="connsiteX19" fmla="*/ 7177 w 190500"/>
                  <a:gd name="connsiteY19" fmla="*/ 141215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0500" h="203200">
                    <a:moveTo>
                      <a:pt x="7177" y="141215"/>
                    </a:moveTo>
                    <a:cubicBezTo>
                      <a:pt x="10204" y="147268"/>
                      <a:pt x="13280" y="152379"/>
                      <a:pt x="16305" y="158480"/>
                    </a:cubicBezTo>
                    <a:cubicBezTo>
                      <a:pt x="20423" y="163788"/>
                      <a:pt x="24838" y="168897"/>
                      <a:pt x="29501" y="173710"/>
                    </a:cubicBezTo>
                    <a:cubicBezTo>
                      <a:pt x="33868" y="178622"/>
                      <a:pt x="39026" y="182739"/>
                      <a:pt x="44731" y="185914"/>
                    </a:cubicBezTo>
                    <a:cubicBezTo>
                      <a:pt x="50139" y="189883"/>
                      <a:pt x="55943" y="193306"/>
                      <a:pt x="62045" y="196084"/>
                    </a:cubicBezTo>
                    <a:cubicBezTo>
                      <a:pt x="68345" y="198217"/>
                      <a:pt x="74794" y="199903"/>
                      <a:pt x="81343" y="201144"/>
                    </a:cubicBezTo>
                    <a:cubicBezTo>
                      <a:pt x="87643" y="202831"/>
                      <a:pt x="94143" y="203525"/>
                      <a:pt x="100642" y="203179"/>
                    </a:cubicBezTo>
                    <a:cubicBezTo>
                      <a:pt x="127679" y="203426"/>
                      <a:pt x="153674" y="192809"/>
                      <a:pt x="172774" y="173710"/>
                    </a:cubicBezTo>
                    <a:cubicBezTo>
                      <a:pt x="192071" y="154709"/>
                      <a:pt x="202687" y="128616"/>
                      <a:pt x="202242" y="101579"/>
                    </a:cubicBezTo>
                    <a:cubicBezTo>
                      <a:pt x="202588" y="95079"/>
                      <a:pt x="201894" y="88580"/>
                      <a:pt x="200207" y="82280"/>
                    </a:cubicBezTo>
                    <a:cubicBezTo>
                      <a:pt x="199116" y="75682"/>
                      <a:pt x="197430" y="69233"/>
                      <a:pt x="195147" y="62982"/>
                    </a:cubicBezTo>
                    <a:cubicBezTo>
                      <a:pt x="189591" y="50629"/>
                      <a:pt x="182050" y="39269"/>
                      <a:pt x="172774" y="29446"/>
                    </a:cubicBezTo>
                    <a:cubicBezTo>
                      <a:pt x="163447" y="20268"/>
                      <a:pt x="152384" y="13025"/>
                      <a:pt x="140280" y="8114"/>
                    </a:cubicBezTo>
                    <a:cubicBezTo>
                      <a:pt x="121725" y="78"/>
                      <a:pt x="101137" y="-2056"/>
                      <a:pt x="81343" y="2012"/>
                    </a:cubicBezTo>
                    <a:cubicBezTo>
                      <a:pt x="74646" y="3103"/>
                      <a:pt x="68147" y="5137"/>
                      <a:pt x="62045" y="8114"/>
                    </a:cubicBezTo>
                    <a:cubicBezTo>
                      <a:pt x="55794" y="10098"/>
                      <a:pt x="49941" y="13223"/>
                      <a:pt x="44731" y="17242"/>
                    </a:cubicBezTo>
                    <a:cubicBezTo>
                      <a:pt x="39671" y="21310"/>
                      <a:pt x="33569" y="25379"/>
                      <a:pt x="29501" y="29446"/>
                    </a:cubicBezTo>
                    <a:cubicBezTo>
                      <a:pt x="10550" y="48645"/>
                      <a:pt x="-16" y="74591"/>
                      <a:pt x="33" y="101579"/>
                    </a:cubicBezTo>
                    <a:cubicBezTo>
                      <a:pt x="-115" y="108374"/>
                      <a:pt x="232" y="115171"/>
                      <a:pt x="1075" y="121868"/>
                    </a:cubicBezTo>
                    <a:cubicBezTo>
                      <a:pt x="3109" y="127970"/>
                      <a:pt x="5143" y="135114"/>
                      <a:pt x="7177" y="141215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6434B287-96F2-4757-A75A-CAD24BC7DB2F}"/>
                  </a:ext>
                </a:extLst>
              </p:cNvPr>
              <p:cNvSpPr/>
              <p:nvPr/>
            </p:nvSpPr>
            <p:spPr>
              <a:xfrm>
                <a:off x="2711686" y="677917"/>
                <a:ext cx="203200" cy="203200"/>
              </a:xfrm>
              <a:custGeom>
                <a:avLst/>
                <a:gdLst>
                  <a:gd name="connsiteX0" fmla="*/ 29479 w 203200"/>
                  <a:gd name="connsiteY0" fmla="*/ 173776 h 203200"/>
                  <a:gd name="connsiteX1" fmla="*/ 44710 w 203200"/>
                  <a:gd name="connsiteY1" fmla="*/ 185980 h 203200"/>
                  <a:gd name="connsiteX2" fmla="*/ 61973 w 203200"/>
                  <a:gd name="connsiteY2" fmla="*/ 196150 h 203200"/>
                  <a:gd name="connsiteX3" fmla="*/ 81322 w 203200"/>
                  <a:gd name="connsiteY3" fmla="*/ 201211 h 203200"/>
                  <a:gd name="connsiteX4" fmla="*/ 101618 w 203200"/>
                  <a:gd name="connsiteY4" fmla="*/ 203244 h 203200"/>
                  <a:gd name="connsiteX5" fmla="*/ 172750 w 203200"/>
                  <a:gd name="connsiteY5" fmla="*/ 173776 h 203200"/>
                  <a:gd name="connsiteX6" fmla="*/ 195077 w 203200"/>
                  <a:gd name="connsiteY6" fmla="*/ 140241 h 203200"/>
                  <a:gd name="connsiteX7" fmla="*/ 203218 w 203200"/>
                  <a:gd name="connsiteY7" fmla="*/ 101644 h 203200"/>
                  <a:gd name="connsiteX8" fmla="*/ 172750 w 203200"/>
                  <a:gd name="connsiteY8" fmla="*/ 29512 h 203200"/>
                  <a:gd name="connsiteX9" fmla="*/ 140213 w 203200"/>
                  <a:gd name="connsiteY9" fmla="*/ 8180 h 203200"/>
                  <a:gd name="connsiteX10" fmla="*/ 81322 w 203200"/>
                  <a:gd name="connsiteY10" fmla="*/ 2079 h 203200"/>
                  <a:gd name="connsiteX11" fmla="*/ 44710 w 203200"/>
                  <a:gd name="connsiteY11" fmla="*/ 17309 h 203200"/>
                  <a:gd name="connsiteX12" fmla="*/ 29479 w 203200"/>
                  <a:gd name="connsiteY12" fmla="*/ 29512 h 203200"/>
                  <a:gd name="connsiteX13" fmla="*/ 11 w 203200"/>
                  <a:gd name="connsiteY13" fmla="*/ 101644 h 203200"/>
                  <a:gd name="connsiteX14" fmla="*/ 7105 w 203200"/>
                  <a:gd name="connsiteY14" fmla="*/ 140241 h 203200"/>
                  <a:gd name="connsiteX15" fmla="*/ 29479 w 203200"/>
                  <a:gd name="connsiteY15" fmla="*/ 173776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3200" h="203200">
                    <a:moveTo>
                      <a:pt x="29479" y="173776"/>
                    </a:moveTo>
                    <a:cubicBezTo>
                      <a:pt x="33845" y="178687"/>
                      <a:pt x="39004" y="182805"/>
                      <a:pt x="44710" y="185980"/>
                    </a:cubicBezTo>
                    <a:cubicBezTo>
                      <a:pt x="50266" y="189750"/>
                      <a:pt x="56021" y="193123"/>
                      <a:pt x="61973" y="196150"/>
                    </a:cubicBezTo>
                    <a:cubicBezTo>
                      <a:pt x="68274" y="198284"/>
                      <a:pt x="74723" y="200020"/>
                      <a:pt x="81322" y="201211"/>
                    </a:cubicBezTo>
                    <a:cubicBezTo>
                      <a:pt x="87914" y="202897"/>
                      <a:pt x="94760" y="203592"/>
                      <a:pt x="101618" y="203244"/>
                    </a:cubicBezTo>
                    <a:cubicBezTo>
                      <a:pt x="128351" y="203492"/>
                      <a:pt x="154043" y="192876"/>
                      <a:pt x="172750" y="173776"/>
                    </a:cubicBezTo>
                    <a:cubicBezTo>
                      <a:pt x="182771" y="164548"/>
                      <a:pt x="190467" y="153089"/>
                      <a:pt x="195077" y="140241"/>
                    </a:cubicBezTo>
                    <a:cubicBezTo>
                      <a:pt x="200284" y="128036"/>
                      <a:pt x="203065" y="114940"/>
                      <a:pt x="203218" y="101644"/>
                    </a:cubicBezTo>
                    <a:cubicBezTo>
                      <a:pt x="202913" y="74558"/>
                      <a:pt x="191953" y="48611"/>
                      <a:pt x="172750" y="29512"/>
                    </a:cubicBezTo>
                    <a:cubicBezTo>
                      <a:pt x="163378" y="20335"/>
                      <a:pt x="152367" y="13092"/>
                      <a:pt x="140213" y="8180"/>
                    </a:cubicBezTo>
                    <a:cubicBezTo>
                      <a:pt x="121709" y="44"/>
                      <a:pt x="101110" y="-2089"/>
                      <a:pt x="81322" y="2079"/>
                    </a:cubicBezTo>
                    <a:cubicBezTo>
                      <a:pt x="68274" y="4906"/>
                      <a:pt x="55872" y="10066"/>
                      <a:pt x="44710" y="17309"/>
                    </a:cubicBezTo>
                    <a:cubicBezTo>
                      <a:pt x="39649" y="21376"/>
                      <a:pt x="33548" y="25444"/>
                      <a:pt x="29479" y="29512"/>
                    </a:cubicBezTo>
                    <a:cubicBezTo>
                      <a:pt x="10529" y="48711"/>
                      <a:pt x="-38" y="74657"/>
                      <a:pt x="11" y="101644"/>
                    </a:cubicBezTo>
                    <a:cubicBezTo>
                      <a:pt x="-187" y="114841"/>
                      <a:pt x="2244" y="127986"/>
                      <a:pt x="7105" y="140241"/>
                    </a:cubicBezTo>
                    <a:cubicBezTo>
                      <a:pt x="12166" y="152891"/>
                      <a:pt x="19756" y="164301"/>
                      <a:pt x="29479" y="17377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54B9F99E-7FCC-4A1D-87F9-497DD2A81611}"/>
                  </a:ext>
                </a:extLst>
              </p:cNvPr>
              <p:cNvSpPr/>
              <p:nvPr/>
            </p:nvSpPr>
            <p:spPr>
              <a:xfrm>
                <a:off x="2064494" y="1324596"/>
                <a:ext cx="203200" cy="190500"/>
              </a:xfrm>
              <a:custGeom>
                <a:avLst/>
                <a:gdLst>
                  <a:gd name="connsiteX0" fmla="*/ 196106 w 203200"/>
                  <a:gd name="connsiteY0" fmla="*/ 62532 h 190500"/>
                  <a:gd name="connsiteX1" fmla="*/ 185936 w 203200"/>
                  <a:gd name="connsiteY1" fmla="*/ 45268 h 190500"/>
                  <a:gd name="connsiteX2" fmla="*/ 173732 w 203200"/>
                  <a:gd name="connsiteY2" fmla="*/ 30038 h 190500"/>
                  <a:gd name="connsiteX3" fmla="*/ 158502 w 203200"/>
                  <a:gd name="connsiteY3" fmla="*/ 16842 h 190500"/>
                  <a:gd name="connsiteX4" fmla="*/ 141238 w 203200"/>
                  <a:gd name="connsiteY4" fmla="*/ 7663 h 190500"/>
                  <a:gd name="connsiteX5" fmla="*/ 121940 w 203200"/>
                  <a:gd name="connsiteY5" fmla="*/ 1562 h 190500"/>
                  <a:gd name="connsiteX6" fmla="*/ 29468 w 203200"/>
                  <a:gd name="connsiteY6" fmla="*/ 30038 h 190500"/>
                  <a:gd name="connsiteX7" fmla="*/ 17314 w 203200"/>
                  <a:gd name="connsiteY7" fmla="*/ 45268 h 190500"/>
                  <a:gd name="connsiteX8" fmla="*/ 8136 w 203200"/>
                  <a:gd name="connsiteY8" fmla="*/ 62532 h 190500"/>
                  <a:gd name="connsiteX9" fmla="*/ 2035 w 203200"/>
                  <a:gd name="connsiteY9" fmla="*/ 81830 h 190500"/>
                  <a:gd name="connsiteX10" fmla="*/ 0 w 203200"/>
                  <a:gd name="connsiteY10" fmla="*/ 101128 h 190500"/>
                  <a:gd name="connsiteX11" fmla="*/ 8136 w 203200"/>
                  <a:gd name="connsiteY11" fmla="*/ 140766 h 190500"/>
                  <a:gd name="connsiteX12" fmla="*/ 29468 w 203200"/>
                  <a:gd name="connsiteY12" fmla="*/ 173260 h 190500"/>
                  <a:gd name="connsiteX13" fmla="*/ 63003 w 203200"/>
                  <a:gd name="connsiteY13" fmla="*/ 195633 h 190500"/>
                  <a:gd name="connsiteX14" fmla="*/ 82302 w 203200"/>
                  <a:gd name="connsiteY14" fmla="*/ 200694 h 190500"/>
                  <a:gd name="connsiteX15" fmla="*/ 101600 w 203200"/>
                  <a:gd name="connsiteY15" fmla="*/ 202728 h 190500"/>
                  <a:gd name="connsiteX16" fmla="*/ 173732 w 203200"/>
                  <a:gd name="connsiteY16" fmla="*/ 173260 h 190500"/>
                  <a:gd name="connsiteX17" fmla="*/ 203200 w 203200"/>
                  <a:gd name="connsiteY17" fmla="*/ 101128 h 190500"/>
                  <a:gd name="connsiteX18" fmla="*/ 201165 w 203200"/>
                  <a:gd name="connsiteY18" fmla="*/ 81830 h 190500"/>
                  <a:gd name="connsiteX19" fmla="*/ 196106 w 203200"/>
                  <a:gd name="connsiteY19" fmla="*/ 6253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3200" h="190500">
                    <a:moveTo>
                      <a:pt x="196106" y="62532"/>
                    </a:moveTo>
                    <a:cubicBezTo>
                      <a:pt x="193328" y="56430"/>
                      <a:pt x="189904" y="50676"/>
                      <a:pt x="185936" y="45268"/>
                    </a:cubicBezTo>
                    <a:cubicBezTo>
                      <a:pt x="182761" y="39514"/>
                      <a:pt x="178643" y="34354"/>
                      <a:pt x="173732" y="30038"/>
                    </a:cubicBezTo>
                    <a:cubicBezTo>
                      <a:pt x="168920" y="25325"/>
                      <a:pt x="163859" y="20909"/>
                      <a:pt x="158502" y="16842"/>
                    </a:cubicBezTo>
                    <a:cubicBezTo>
                      <a:pt x="152400" y="13766"/>
                      <a:pt x="147340" y="10739"/>
                      <a:pt x="141238" y="7663"/>
                    </a:cubicBezTo>
                    <a:cubicBezTo>
                      <a:pt x="135136" y="4638"/>
                      <a:pt x="128041" y="3595"/>
                      <a:pt x="121940" y="1562"/>
                    </a:cubicBezTo>
                    <a:cubicBezTo>
                      <a:pt x="88354" y="-4243"/>
                      <a:pt x="54025" y="6325"/>
                      <a:pt x="29468" y="30038"/>
                    </a:cubicBezTo>
                    <a:cubicBezTo>
                      <a:pt x="25400" y="34106"/>
                      <a:pt x="21332" y="40207"/>
                      <a:pt x="17314" y="45268"/>
                    </a:cubicBezTo>
                    <a:cubicBezTo>
                      <a:pt x="13246" y="50427"/>
                      <a:pt x="10170" y="56281"/>
                      <a:pt x="8136" y="62532"/>
                    </a:cubicBezTo>
                    <a:cubicBezTo>
                      <a:pt x="5210" y="68633"/>
                      <a:pt x="3175" y="75132"/>
                      <a:pt x="2035" y="81830"/>
                    </a:cubicBezTo>
                    <a:cubicBezTo>
                      <a:pt x="893" y="88230"/>
                      <a:pt x="198" y="94679"/>
                      <a:pt x="0" y="101128"/>
                    </a:cubicBezTo>
                    <a:cubicBezTo>
                      <a:pt x="50" y="114770"/>
                      <a:pt x="2828" y="128214"/>
                      <a:pt x="8136" y="140766"/>
                    </a:cubicBezTo>
                    <a:cubicBezTo>
                      <a:pt x="13047" y="152920"/>
                      <a:pt x="20340" y="163933"/>
                      <a:pt x="29468" y="173260"/>
                    </a:cubicBezTo>
                    <a:cubicBezTo>
                      <a:pt x="39341" y="182537"/>
                      <a:pt x="50651" y="190127"/>
                      <a:pt x="63003" y="195633"/>
                    </a:cubicBezTo>
                    <a:cubicBezTo>
                      <a:pt x="69254" y="197916"/>
                      <a:pt x="75753" y="199602"/>
                      <a:pt x="82302" y="200694"/>
                    </a:cubicBezTo>
                    <a:cubicBezTo>
                      <a:pt x="88603" y="202381"/>
                      <a:pt x="95101" y="203076"/>
                      <a:pt x="101600" y="202728"/>
                    </a:cubicBezTo>
                    <a:cubicBezTo>
                      <a:pt x="128687" y="203224"/>
                      <a:pt x="154781" y="192558"/>
                      <a:pt x="173732" y="173260"/>
                    </a:cubicBezTo>
                    <a:cubicBezTo>
                      <a:pt x="192881" y="154160"/>
                      <a:pt x="203497" y="128165"/>
                      <a:pt x="203200" y="101128"/>
                    </a:cubicBezTo>
                    <a:cubicBezTo>
                      <a:pt x="203547" y="94629"/>
                      <a:pt x="202853" y="88130"/>
                      <a:pt x="201165" y="81830"/>
                    </a:cubicBezTo>
                    <a:cubicBezTo>
                      <a:pt x="199975" y="75282"/>
                      <a:pt x="198289" y="68833"/>
                      <a:pt x="196106" y="62532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BA23DFD3-7ECF-4D92-9B49-2DCB07C185E5}"/>
                  </a:ext>
                </a:extLst>
              </p:cNvPr>
              <p:cNvSpPr/>
              <p:nvPr/>
            </p:nvSpPr>
            <p:spPr>
              <a:xfrm>
                <a:off x="1849140" y="1540385"/>
                <a:ext cx="203200" cy="203200"/>
              </a:xfrm>
              <a:custGeom>
                <a:avLst/>
                <a:gdLst>
                  <a:gd name="connsiteX0" fmla="*/ 196056 w 203200"/>
                  <a:gd name="connsiteY0" fmla="*/ 62147 h 203200"/>
                  <a:gd name="connsiteX1" fmla="*/ 185886 w 203200"/>
                  <a:gd name="connsiteY1" fmla="*/ 44883 h 203200"/>
                  <a:gd name="connsiteX2" fmla="*/ 173732 w 203200"/>
                  <a:gd name="connsiteY2" fmla="*/ 29653 h 203200"/>
                  <a:gd name="connsiteX3" fmla="*/ 140195 w 203200"/>
                  <a:gd name="connsiteY3" fmla="*/ 7279 h 203200"/>
                  <a:gd name="connsiteX4" fmla="*/ 29468 w 203200"/>
                  <a:gd name="connsiteY4" fmla="*/ 29653 h 203200"/>
                  <a:gd name="connsiteX5" fmla="*/ 17263 w 203200"/>
                  <a:gd name="connsiteY5" fmla="*/ 44883 h 203200"/>
                  <a:gd name="connsiteX6" fmla="*/ 2033 w 203200"/>
                  <a:gd name="connsiteY6" fmla="*/ 81445 h 203200"/>
                  <a:gd name="connsiteX7" fmla="*/ 0 w 203200"/>
                  <a:gd name="connsiteY7" fmla="*/ 101785 h 203200"/>
                  <a:gd name="connsiteX8" fmla="*/ 29468 w 203200"/>
                  <a:gd name="connsiteY8" fmla="*/ 172871 h 203200"/>
                  <a:gd name="connsiteX9" fmla="*/ 101600 w 203200"/>
                  <a:gd name="connsiteY9" fmla="*/ 203389 h 203200"/>
                  <a:gd name="connsiteX10" fmla="*/ 140195 w 203200"/>
                  <a:gd name="connsiteY10" fmla="*/ 195248 h 203200"/>
                  <a:gd name="connsiteX11" fmla="*/ 173732 w 203200"/>
                  <a:gd name="connsiteY11" fmla="*/ 172871 h 203200"/>
                  <a:gd name="connsiteX12" fmla="*/ 203200 w 203200"/>
                  <a:gd name="connsiteY12" fmla="*/ 101785 h 203200"/>
                  <a:gd name="connsiteX13" fmla="*/ 201165 w 203200"/>
                  <a:gd name="connsiteY13" fmla="*/ 81445 h 203200"/>
                  <a:gd name="connsiteX14" fmla="*/ 196056 w 203200"/>
                  <a:gd name="connsiteY14" fmla="*/ 62147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3200" h="203200">
                    <a:moveTo>
                      <a:pt x="196056" y="62147"/>
                    </a:moveTo>
                    <a:cubicBezTo>
                      <a:pt x="193079" y="56193"/>
                      <a:pt x="189657" y="50389"/>
                      <a:pt x="185886" y="44883"/>
                    </a:cubicBezTo>
                    <a:cubicBezTo>
                      <a:pt x="182761" y="39128"/>
                      <a:pt x="178643" y="33968"/>
                      <a:pt x="173732" y="29653"/>
                    </a:cubicBezTo>
                    <a:cubicBezTo>
                      <a:pt x="164207" y="19930"/>
                      <a:pt x="152796" y="12289"/>
                      <a:pt x="140195" y="7279"/>
                    </a:cubicBezTo>
                    <a:cubicBezTo>
                      <a:pt x="102095" y="-7802"/>
                      <a:pt x="58688" y="979"/>
                      <a:pt x="29468" y="29653"/>
                    </a:cubicBezTo>
                    <a:cubicBezTo>
                      <a:pt x="25400" y="33671"/>
                      <a:pt x="21332" y="39773"/>
                      <a:pt x="17263" y="44883"/>
                    </a:cubicBezTo>
                    <a:cubicBezTo>
                      <a:pt x="10020" y="56045"/>
                      <a:pt x="4862" y="68448"/>
                      <a:pt x="2033" y="81445"/>
                    </a:cubicBezTo>
                    <a:cubicBezTo>
                      <a:pt x="843" y="88143"/>
                      <a:pt x="149" y="94938"/>
                      <a:pt x="0" y="101785"/>
                    </a:cubicBezTo>
                    <a:cubicBezTo>
                      <a:pt x="495" y="128332"/>
                      <a:pt x="11013" y="153732"/>
                      <a:pt x="29468" y="172871"/>
                    </a:cubicBezTo>
                    <a:cubicBezTo>
                      <a:pt x="48567" y="192124"/>
                      <a:pt x="74463" y="203084"/>
                      <a:pt x="101600" y="203389"/>
                    </a:cubicBezTo>
                    <a:cubicBezTo>
                      <a:pt x="114845" y="203186"/>
                      <a:pt x="127992" y="200455"/>
                      <a:pt x="140195" y="195248"/>
                    </a:cubicBezTo>
                    <a:cubicBezTo>
                      <a:pt x="152994" y="190587"/>
                      <a:pt x="164504" y="182942"/>
                      <a:pt x="173732" y="172871"/>
                    </a:cubicBezTo>
                    <a:cubicBezTo>
                      <a:pt x="192782" y="154176"/>
                      <a:pt x="203448" y="128471"/>
                      <a:pt x="203200" y="101785"/>
                    </a:cubicBezTo>
                    <a:cubicBezTo>
                      <a:pt x="203497" y="94938"/>
                      <a:pt x="202852" y="88093"/>
                      <a:pt x="201165" y="81445"/>
                    </a:cubicBezTo>
                    <a:cubicBezTo>
                      <a:pt x="199926" y="74897"/>
                      <a:pt x="198238" y="68448"/>
                      <a:pt x="196056" y="62147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8D9983CC-14C4-4C1C-B199-6FEDB6AB8BD0}"/>
                  </a:ext>
                </a:extLst>
              </p:cNvPr>
              <p:cNvSpPr/>
              <p:nvPr/>
            </p:nvSpPr>
            <p:spPr>
              <a:xfrm>
                <a:off x="2711611" y="1540618"/>
                <a:ext cx="203200" cy="190500"/>
              </a:xfrm>
              <a:custGeom>
                <a:avLst/>
                <a:gdLst>
                  <a:gd name="connsiteX0" fmla="*/ 101693 w 203200"/>
                  <a:gd name="connsiteY0" fmla="*/ 203156 h 190500"/>
                  <a:gd name="connsiteX1" fmla="*/ 140288 w 203200"/>
                  <a:gd name="connsiteY1" fmla="*/ 195015 h 190500"/>
                  <a:gd name="connsiteX2" fmla="*/ 195152 w 203200"/>
                  <a:gd name="connsiteY2" fmla="*/ 140151 h 190500"/>
                  <a:gd name="connsiteX3" fmla="*/ 203293 w 203200"/>
                  <a:gd name="connsiteY3" fmla="*/ 101552 h 190500"/>
                  <a:gd name="connsiteX4" fmla="*/ 172826 w 203200"/>
                  <a:gd name="connsiteY4" fmla="*/ 29420 h 190500"/>
                  <a:gd name="connsiteX5" fmla="*/ 81397 w 203200"/>
                  <a:gd name="connsiteY5" fmla="*/ 1985 h 190500"/>
                  <a:gd name="connsiteX6" fmla="*/ 62049 w 203200"/>
                  <a:gd name="connsiteY6" fmla="*/ 7046 h 190500"/>
                  <a:gd name="connsiteX7" fmla="*/ 44786 w 203200"/>
                  <a:gd name="connsiteY7" fmla="*/ 16174 h 190500"/>
                  <a:gd name="connsiteX8" fmla="*/ 16359 w 203200"/>
                  <a:gd name="connsiteY8" fmla="*/ 44650 h 190500"/>
                  <a:gd name="connsiteX9" fmla="*/ 7181 w 203200"/>
                  <a:gd name="connsiteY9" fmla="*/ 61914 h 190500"/>
                  <a:gd name="connsiteX10" fmla="*/ 2121 w 203200"/>
                  <a:gd name="connsiteY10" fmla="*/ 81212 h 190500"/>
                  <a:gd name="connsiteX11" fmla="*/ 87 w 203200"/>
                  <a:gd name="connsiteY11" fmla="*/ 101552 h 190500"/>
                  <a:gd name="connsiteX12" fmla="*/ 29555 w 203200"/>
                  <a:gd name="connsiteY12" fmla="*/ 172638 h 190500"/>
                  <a:gd name="connsiteX13" fmla="*/ 101693 w 203200"/>
                  <a:gd name="connsiteY13" fmla="*/ 20315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3200" h="190500">
                    <a:moveTo>
                      <a:pt x="101693" y="203156"/>
                    </a:moveTo>
                    <a:cubicBezTo>
                      <a:pt x="114977" y="202953"/>
                      <a:pt x="128084" y="200222"/>
                      <a:pt x="140288" y="195015"/>
                    </a:cubicBezTo>
                    <a:cubicBezTo>
                      <a:pt x="164736" y="184106"/>
                      <a:pt x="184281" y="164561"/>
                      <a:pt x="195152" y="140151"/>
                    </a:cubicBezTo>
                    <a:cubicBezTo>
                      <a:pt x="200359" y="127947"/>
                      <a:pt x="203141" y="114802"/>
                      <a:pt x="203293" y="101552"/>
                    </a:cubicBezTo>
                    <a:cubicBezTo>
                      <a:pt x="203382" y="74317"/>
                      <a:pt x="192371" y="48272"/>
                      <a:pt x="172826" y="29420"/>
                    </a:cubicBezTo>
                    <a:cubicBezTo>
                      <a:pt x="148810" y="5607"/>
                      <a:pt x="114533" y="-4662"/>
                      <a:pt x="81397" y="1985"/>
                    </a:cubicBezTo>
                    <a:cubicBezTo>
                      <a:pt x="74798" y="3177"/>
                      <a:pt x="68349" y="4863"/>
                      <a:pt x="62049" y="7046"/>
                    </a:cubicBezTo>
                    <a:cubicBezTo>
                      <a:pt x="55997" y="10073"/>
                      <a:pt x="50887" y="13149"/>
                      <a:pt x="44786" y="16174"/>
                    </a:cubicBezTo>
                    <a:cubicBezTo>
                      <a:pt x="34020" y="24261"/>
                      <a:pt x="24445" y="33836"/>
                      <a:pt x="16359" y="44650"/>
                    </a:cubicBezTo>
                    <a:cubicBezTo>
                      <a:pt x="13283" y="50752"/>
                      <a:pt x="10257" y="55812"/>
                      <a:pt x="7181" y="61914"/>
                    </a:cubicBezTo>
                    <a:cubicBezTo>
                      <a:pt x="5049" y="68215"/>
                      <a:pt x="3361" y="74664"/>
                      <a:pt x="2121" y="81212"/>
                    </a:cubicBezTo>
                    <a:cubicBezTo>
                      <a:pt x="435" y="87860"/>
                      <a:pt x="-260" y="94706"/>
                      <a:pt x="87" y="101552"/>
                    </a:cubicBezTo>
                    <a:cubicBezTo>
                      <a:pt x="-161" y="128239"/>
                      <a:pt x="10455" y="153943"/>
                      <a:pt x="29555" y="172638"/>
                    </a:cubicBezTo>
                    <a:cubicBezTo>
                      <a:pt x="48456" y="192234"/>
                      <a:pt x="74501" y="203258"/>
                      <a:pt x="101693" y="20315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C685C031-13ED-4342-A114-18309CB53456}"/>
                  </a:ext>
                </a:extLst>
              </p:cNvPr>
              <p:cNvSpPr/>
              <p:nvPr/>
            </p:nvSpPr>
            <p:spPr>
              <a:xfrm>
                <a:off x="2927072" y="1325101"/>
                <a:ext cx="203200" cy="190500"/>
              </a:xfrm>
              <a:custGeom>
                <a:avLst/>
                <a:gdLst>
                  <a:gd name="connsiteX0" fmla="*/ 29500 w 203200"/>
                  <a:gd name="connsiteY0" fmla="*/ 172755 h 190500"/>
                  <a:gd name="connsiteX1" fmla="*/ 63028 w 203200"/>
                  <a:gd name="connsiteY1" fmla="*/ 195129 h 190500"/>
                  <a:gd name="connsiteX2" fmla="*/ 101624 w 203200"/>
                  <a:gd name="connsiteY2" fmla="*/ 202223 h 190500"/>
                  <a:gd name="connsiteX3" fmla="*/ 173760 w 203200"/>
                  <a:gd name="connsiteY3" fmla="*/ 172755 h 190500"/>
                  <a:gd name="connsiteX4" fmla="*/ 195095 w 203200"/>
                  <a:gd name="connsiteY4" fmla="*/ 140261 h 190500"/>
                  <a:gd name="connsiteX5" fmla="*/ 203224 w 203200"/>
                  <a:gd name="connsiteY5" fmla="*/ 100623 h 190500"/>
                  <a:gd name="connsiteX6" fmla="*/ 173760 w 203200"/>
                  <a:gd name="connsiteY6" fmla="*/ 29534 h 190500"/>
                  <a:gd name="connsiteX7" fmla="*/ 63028 w 203200"/>
                  <a:gd name="connsiteY7" fmla="*/ 7159 h 190500"/>
                  <a:gd name="connsiteX8" fmla="*/ 29500 w 203200"/>
                  <a:gd name="connsiteY8" fmla="*/ 29534 h 190500"/>
                  <a:gd name="connsiteX9" fmla="*/ 24 w 203200"/>
                  <a:gd name="connsiteY9" fmla="*/ 100623 h 190500"/>
                  <a:gd name="connsiteX10" fmla="*/ 7123 w 203200"/>
                  <a:gd name="connsiteY10" fmla="*/ 140261 h 190500"/>
                  <a:gd name="connsiteX11" fmla="*/ 29500 w 203200"/>
                  <a:gd name="connsiteY11" fmla="*/ 172755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3200" h="190500">
                    <a:moveTo>
                      <a:pt x="29500" y="172755"/>
                    </a:moveTo>
                    <a:cubicBezTo>
                      <a:pt x="38974" y="182478"/>
                      <a:pt x="50379" y="190119"/>
                      <a:pt x="63028" y="195129"/>
                    </a:cubicBezTo>
                    <a:cubicBezTo>
                      <a:pt x="75284" y="200040"/>
                      <a:pt x="88428" y="202421"/>
                      <a:pt x="101624" y="202223"/>
                    </a:cubicBezTo>
                    <a:cubicBezTo>
                      <a:pt x="128611" y="202322"/>
                      <a:pt x="154557" y="191756"/>
                      <a:pt x="173760" y="172755"/>
                    </a:cubicBezTo>
                    <a:cubicBezTo>
                      <a:pt x="182942" y="163428"/>
                      <a:pt x="190181" y="152415"/>
                      <a:pt x="195095" y="140261"/>
                    </a:cubicBezTo>
                    <a:cubicBezTo>
                      <a:pt x="200303" y="127710"/>
                      <a:pt x="203084" y="114265"/>
                      <a:pt x="203224" y="100623"/>
                    </a:cubicBezTo>
                    <a:cubicBezTo>
                      <a:pt x="203033" y="74033"/>
                      <a:pt x="192467" y="48484"/>
                      <a:pt x="173760" y="29534"/>
                    </a:cubicBezTo>
                    <a:cubicBezTo>
                      <a:pt x="144397" y="1008"/>
                      <a:pt x="101128" y="-7723"/>
                      <a:pt x="63028" y="7159"/>
                    </a:cubicBezTo>
                    <a:cubicBezTo>
                      <a:pt x="50379" y="12170"/>
                      <a:pt x="38974" y="19809"/>
                      <a:pt x="29500" y="29534"/>
                    </a:cubicBezTo>
                    <a:cubicBezTo>
                      <a:pt x="10399" y="48236"/>
                      <a:pt x="-218" y="73934"/>
                      <a:pt x="24" y="100623"/>
                    </a:cubicBezTo>
                    <a:cubicBezTo>
                      <a:pt x="-269" y="114216"/>
                      <a:pt x="2157" y="127660"/>
                      <a:pt x="7123" y="140261"/>
                    </a:cubicBezTo>
                    <a:cubicBezTo>
                      <a:pt x="12431" y="152466"/>
                      <a:pt x="20026" y="163478"/>
                      <a:pt x="29500" y="172755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A7971489-DEAC-456E-B69D-03935668ABB1}"/>
                  </a:ext>
                </a:extLst>
              </p:cNvPr>
              <p:cNvSpPr/>
              <p:nvPr/>
            </p:nvSpPr>
            <p:spPr>
              <a:xfrm>
                <a:off x="3142431" y="1109729"/>
                <a:ext cx="190500" cy="190500"/>
              </a:xfrm>
              <a:custGeom>
                <a:avLst/>
                <a:gdLst>
                  <a:gd name="connsiteX0" fmla="*/ 63024 w 190500"/>
                  <a:gd name="connsiteY0" fmla="*/ 195097 h 190500"/>
                  <a:gd name="connsiteX1" fmla="*/ 101670 w 190500"/>
                  <a:gd name="connsiteY1" fmla="*/ 202241 h 190500"/>
                  <a:gd name="connsiteX2" fmla="*/ 194989 w 190500"/>
                  <a:gd name="connsiteY2" fmla="*/ 139782 h 190500"/>
                  <a:gd name="connsiteX3" fmla="*/ 173806 w 190500"/>
                  <a:gd name="connsiteY3" fmla="*/ 29501 h 190500"/>
                  <a:gd name="connsiteX4" fmla="*/ 63024 w 190500"/>
                  <a:gd name="connsiteY4" fmla="*/ 7127 h 190500"/>
                  <a:gd name="connsiteX5" fmla="*/ 29546 w 190500"/>
                  <a:gd name="connsiteY5" fmla="*/ 29501 h 190500"/>
                  <a:gd name="connsiteX6" fmla="*/ 29546 w 190500"/>
                  <a:gd name="connsiteY6" fmla="*/ 172773 h 190500"/>
                  <a:gd name="connsiteX7" fmla="*/ 63024 w 190500"/>
                  <a:gd name="connsiteY7" fmla="*/ 195097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63024" y="195097"/>
                    </a:moveTo>
                    <a:cubicBezTo>
                      <a:pt x="75330" y="200008"/>
                      <a:pt x="88424" y="202439"/>
                      <a:pt x="101670" y="202241"/>
                    </a:cubicBezTo>
                    <a:cubicBezTo>
                      <a:pt x="142500" y="202043"/>
                      <a:pt x="179267" y="177437"/>
                      <a:pt x="194989" y="139782"/>
                    </a:cubicBezTo>
                    <a:cubicBezTo>
                      <a:pt x="210712" y="102080"/>
                      <a:pt x="202381" y="58671"/>
                      <a:pt x="173806" y="29501"/>
                    </a:cubicBezTo>
                    <a:cubicBezTo>
                      <a:pt x="144444" y="1025"/>
                      <a:pt x="101174" y="-7707"/>
                      <a:pt x="63024" y="7127"/>
                    </a:cubicBezTo>
                    <a:cubicBezTo>
                      <a:pt x="50235" y="11790"/>
                      <a:pt x="38716" y="19480"/>
                      <a:pt x="29546" y="29501"/>
                    </a:cubicBezTo>
                    <a:cubicBezTo>
                      <a:pt x="-9849" y="69139"/>
                      <a:pt x="-9849" y="133135"/>
                      <a:pt x="29546" y="172773"/>
                    </a:cubicBezTo>
                    <a:cubicBezTo>
                      <a:pt x="39021" y="182496"/>
                      <a:pt x="50425" y="190087"/>
                      <a:pt x="63024" y="195097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533D5D5D-DCC3-4B98-B7EB-7D5CBB18F154}"/>
                  </a:ext>
                </a:extLst>
              </p:cNvPr>
              <p:cNvSpPr/>
              <p:nvPr/>
            </p:nvSpPr>
            <p:spPr>
              <a:xfrm>
                <a:off x="1552123" y="380988"/>
                <a:ext cx="6057900" cy="6057900"/>
              </a:xfrm>
              <a:custGeom>
                <a:avLst/>
                <a:gdLst>
                  <a:gd name="connsiteX0" fmla="*/ 6003234 w 6057900"/>
                  <a:gd name="connsiteY0" fmla="*/ 5867120 h 6057900"/>
                  <a:gd name="connsiteX1" fmla="*/ 5537754 w 6057900"/>
                  <a:gd name="connsiteY1" fmla="*/ 5636679 h 6057900"/>
                  <a:gd name="connsiteX2" fmla="*/ 5255077 w 6057900"/>
                  <a:gd name="connsiteY2" fmla="*/ 5181409 h 6057900"/>
                  <a:gd name="connsiteX3" fmla="*/ 5255077 w 6057900"/>
                  <a:gd name="connsiteY3" fmla="*/ 5100942 h 6057900"/>
                  <a:gd name="connsiteX4" fmla="*/ 4896454 w 6057900"/>
                  <a:gd name="connsiteY4" fmla="*/ 4482909 h 6057900"/>
                  <a:gd name="connsiteX5" fmla="*/ 4347281 w 6057900"/>
                  <a:gd name="connsiteY5" fmla="*/ 4169384 h 6057900"/>
                  <a:gd name="connsiteX6" fmla="*/ 4278168 w 6057900"/>
                  <a:gd name="connsiteY6" fmla="*/ 3846677 h 6057900"/>
                  <a:gd name="connsiteX7" fmla="*/ 4204101 w 6057900"/>
                  <a:gd name="connsiteY7" fmla="*/ 3772610 h 6057900"/>
                  <a:gd name="connsiteX8" fmla="*/ 4193979 w 6057900"/>
                  <a:gd name="connsiteY8" fmla="*/ 3377615 h 6057900"/>
                  <a:gd name="connsiteX9" fmla="*/ 2478539 w 6057900"/>
                  <a:gd name="connsiteY9" fmla="*/ 1479905 h 6057900"/>
                  <a:gd name="connsiteX10" fmla="*/ 2625783 w 6057900"/>
                  <a:gd name="connsiteY10" fmla="*/ 1332674 h 6057900"/>
                  <a:gd name="connsiteX11" fmla="*/ 2655552 w 6057900"/>
                  <a:gd name="connsiteY11" fmla="*/ 1260784 h 6057900"/>
                  <a:gd name="connsiteX12" fmla="*/ 2625783 w 6057900"/>
                  <a:gd name="connsiteY12" fmla="*/ 1188950 h 6057900"/>
                  <a:gd name="connsiteX13" fmla="*/ 2338446 w 6057900"/>
                  <a:gd name="connsiteY13" fmla="*/ 901613 h 6057900"/>
                  <a:gd name="connsiteX14" fmla="*/ 2266615 w 6057900"/>
                  <a:gd name="connsiteY14" fmla="*/ 871847 h 6057900"/>
                  <a:gd name="connsiteX15" fmla="*/ 2211839 w 6057900"/>
                  <a:gd name="connsiteY15" fmla="*/ 890203 h 6057900"/>
                  <a:gd name="connsiteX16" fmla="*/ 1041355 w 6057900"/>
                  <a:gd name="connsiteY16" fmla="*/ 2641 h 6057900"/>
                  <a:gd name="connsiteX17" fmla="*/ 2635 w 6057900"/>
                  <a:gd name="connsiteY17" fmla="*/ 1041362 h 6057900"/>
                  <a:gd name="connsiteX18" fmla="*/ 890246 w 6057900"/>
                  <a:gd name="connsiteY18" fmla="*/ 2211844 h 6057900"/>
                  <a:gd name="connsiteX19" fmla="*/ 871841 w 6057900"/>
                  <a:gd name="connsiteY19" fmla="*/ 2266619 h 6057900"/>
                  <a:gd name="connsiteX20" fmla="*/ 901606 w 6057900"/>
                  <a:gd name="connsiteY20" fmla="*/ 2338450 h 6057900"/>
                  <a:gd name="connsiteX21" fmla="*/ 1188943 w 6057900"/>
                  <a:gd name="connsiteY21" fmla="*/ 2625737 h 6057900"/>
                  <a:gd name="connsiteX22" fmla="*/ 1260825 w 6057900"/>
                  <a:gd name="connsiteY22" fmla="*/ 2655557 h 6057900"/>
                  <a:gd name="connsiteX23" fmla="*/ 1332707 w 6057900"/>
                  <a:gd name="connsiteY23" fmla="*/ 2625737 h 6057900"/>
                  <a:gd name="connsiteX24" fmla="*/ 1479799 w 6057900"/>
                  <a:gd name="connsiteY24" fmla="*/ 2478544 h 6057900"/>
                  <a:gd name="connsiteX25" fmla="*/ 3378004 w 6057900"/>
                  <a:gd name="connsiteY25" fmla="*/ 4194238 h 6057900"/>
                  <a:gd name="connsiteX26" fmla="*/ 3772949 w 6057900"/>
                  <a:gd name="connsiteY26" fmla="*/ 4204411 h 6057900"/>
                  <a:gd name="connsiteX27" fmla="*/ 3847117 w 6057900"/>
                  <a:gd name="connsiteY27" fmla="*/ 4278579 h 6057900"/>
                  <a:gd name="connsiteX28" fmla="*/ 4212242 w 6057900"/>
                  <a:gd name="connsiteY28" fmla="*/ 4327143 h 6057900"/>
                  <a:gd name="connsiteX29" fmla="*/ 4795743 w 6057900"/>
                  <a:gd name="connsiteY29" fmla="*/ 4660315 h 6057900"/>
                  <a:gd name="connsiteX30" fmla="*/ 5051877 w 6057900"/>
                  <a:gd name="connsiteY30" fmla="*/ 5100942 h 6057900"/>
                  <a:gd name="connsiteX31" fmla="*/ 5051877 w 6057900"/>
                  <a:gd name="connsiteY31" fmla="*/ 5181409 h 6057900"/>
                  <a:gd name="connsiteX32" fmla="*/ 5448104 w 6057900"/>
                  <a:gd name="connsiteY32" fmla="*/ 5818746 h 6057900"/>
                  <a:gd name="connsiteX33" fmla="*/ 5913636 w 6057900"/>
                  <a:gd name="connsiteY33" fmla="*/ 6049187 h 6057900"/>
                  <a:gd name="connsiteX34" fmla="*/ 5958543 w 6057900"/>
                  <a:gd name="connsiteY34" fmla="*/ 6059297 h 6057900"/>
                  <a:gd name="connsiteX35" fmla="*/ 6058403 w 6057900"/>
                  <a:gd name="connsiteY35" fmla="*/ 5980925 h 6057900"/>
                  <a:gd name="connsiteX36" fmla="*/ 6003780 w 6057900"/>
                  <a:gd name="connsiteY36" fmla="*/ 5866269 h 6057900"/>
                  <a:gd name="connsiteX37" fmla="*/ 470550 w 6057900"/>
                  <a:gd name="connsiteY37" fmla="*/ 470508 h 6057900"/>
                  <a:gd name="connsiteX38" fmla="*/ 1443388 w 6057900"/>
                  <a:gd name="connsiteY38" fmla="*/ 262892 h 6057900"/>
                  <a:gd name="connsiteX39" fmla="*/ 2030077 w 6057900"/>
                  <a:gd name="connsiteY39" fmla="*/ 1066216 h 6057900"/>
                  <a:gd name="connsiteX40" fmla="*/ 1979277 w 6057900"/>
                  <a:gd name="connsiteY40" fmla="*/ 1117016 h 6057900"/>
                  <a:gd name="connsiteX41" fmla="*/ 1991824 w 6057900"/>
                  <a:gd name="connsiteY41" fmla="*/ 988876 h 6057900"/>
                  <a:gd name="connsiteX42" fmla="*/ 1868736 w 6057900"/>
                  <a:gd name="connsiteY42" fmla="*/ 951271 h 6057900"/>
                  <a:gd name="connsiteX43" fmla="*/ 1835208 w 6057900"/>
                  <a:gd name="connsiteY43" fmla="*/ 973646 h 6057900"/>
                  <a:gd name="connsiteX44" fmla="*/ 1805731 w 6057900"/>
                  <a:gd name="connsiteY44" fmla="*/ 1044736 h 6057900"/>
                  <a:gd name="connsiteX45" fmla="*/ 1807776 w 6057900"/>
                  <a:gd name="connsiteY45" fmla="*/ 1065076 h 6057900"/>
                  <a:gd name="connsiteX46" fmla="*/ 1813872 w 6057900"/>
                  <a:gd name="connsiteY46" fmla="*/ 1084374 h 6057900"/>
                  <a:gd name="connsiteX47" fmla="*/ 1823054 w 6057900"/>
                  <a:gd name="connsiteY47" fmla="*/ 1101638 h 6057900"/>
                  <a:gd name="connsiteX48" fmla="*/ 1835208 w 6057900"/>
                  <a:gd name="connsiteY48" fmla="*/ 1116868 h 6057900"/>
                  <a:gd name="connsiteX49" fmla="*/ 1907331 w 6057900"/>
                  <a:gd name="connsiteY49" fmla="*/ 1147378 h 6057900"/>
                  <a:gd name="connsiteX50" fmla="*/ 1979175 w 6057900"/>
                  <a:gd name="connsiteY50" fmla="*/ 1116868 h 6057900"/>
                  <a:gd name="connsiteX51" fmla="*/ 1764215 w 6057900"/>
                  <a:gd name="connsiteY51" fmla="*/ 1331874 h 6057900"/>
                  <a:gd name="connsiteX52" fmla="*/ 1793577 w 6057900"/>
                  <a:gd name="connsiteY52" fmla="*/ 1260735 h 6057900"/>
                  <a:gd name="connsiteX53" fmla="*/ 1785449 w 6057900"/>
                  <a:gd name="connsiteY53" fmla="*/ 1221146 h 6057900"/>
                  <a:gd name="connsiteX54" fmla="*/ 1764114 w 6057900"/>
                  <a:gd name="connsiteY54" fmla="*/ 1188602 h 6057900"/>
                  <a:gd name="connsiteX55" fmla="*/ 1653331 w 6057900"/>
                  <a:gd name="connsiteY55" fmla="*/ 1166278 h 6057900"/>
                  <a:gd name="connsiteX56" fmla="*/ 1619854 w 6057900"/>
                  <a:gd name="connsiteY56" fmla="*/ 1188602 h 6057900"/>
                  <a:gd name="connsiteX57" fmla="*/ 1598467 w 6057900"/>
                  <a:gd name="connsiteY57" fmla="*/ 1221146 h 6057900"/>
                  <a:gd name="connsiteX58" fmla="*/ 1590378 w 6057900"/>
                  <a:gd name="connsiteY58" fmla="*/ 1260735 h 6057900"/>
                  <a:gd name="connsiteX59" fmla="*/ 1619854 w 6057900"/>
                  <a:gd name="connsiteY59" fmla="*/ 1331874 h 6057900"/>
                  <a:gd name="connsiteX60" fmla="*/ 1653331 w 6057900"/>
                  <a:gd name="connsiteY60" fmla="*/ 1354251 h 6057900"/>
                  <a:gd name="connsiteX61" fmla="*/ 1691977 w 6057900"/>
                  <a:gd name="connsiteY61" fmla="*/ 1362341 h 6057900"/>
                  <a:gd name="connsiteX62" fmla="*/ 1763910 w 6057900"/>
                  <a:gd name="connsiteY62" fmla="*/ 1331874 h 6057900"/>
                  <a:gd name="connsiteX63" fmla="*/ 1550550 w 6057900"/>
                  <a:gd name="connsiteY63" fmla="*/ 1545246 h 6057900"/>
                  <a:gd name="connsiteX64" fmla="*/ 1577982 w 6057900"/>
                  <a:gd name="connsiteY64" fmla="*/ 1476336 h 6057900"/>
                  <a:gd name="connsiteX65" fmla="*/ 1569842 w 6057900"/>
                  <a:gd name="connsiteY65" fmla="*/ 1437741 h 6057900"/>
                  <a:gd name="connsiteX66" fmla="*/ 1548518 w 6057900"/>
                  <a:gd name="connsiteY66" fmla="*/ 1404200 h 6057900"/>
                  <a:gd name="connsiteX67" fmla="*/ 1514978 w 6057900"/>
                  <a:gd name="connsiteY67" fmla="*/ 1381886 h 6057900"/>
                  <a:gd name="connsiteX68" fmla="*/ 1437787 w 6057900"/>
                  <a:gd name="connsiteY68" fmla="*/ 1381886 h 6057900"/>
                  <a:gd name="connsiteX69" fmla="*/ 1381869 w 6057900"/>
                  <a:gd name="connsiteY69" fmla="*/ 1437741 h 6057900"/>
                  <a:gd name="connsiteX70" fmla="*/ 1381869 w 6057900"/>
                  <a:gd name="connsiteY70" fmla="*/ 1514982 h 6057900"/>
                  <a:gd name="connsiteX71" fmla="*/ 1404246 w 6057900"/>
                  <a:gd name="connsiteY71" fmla="*/ 1548472 h 6057900"/>
                  <a:gd name="connsiteX72" fmla="*/ 1437787 w 6057900"/>
                  <a:gd name="connsiteY72" fmla="*/ 1569796 h 6057900"/>
                  <a:gd name="connsiteX73" fmla="*/ 1476382 w 6057900"/>
                  <a:gd name="connsiteY73" fmla="*/ 1577936 h 6057900"/>
                  <a:gd name="connsiteX74" fmla="*/ 1545242 w 6057900"/>
                  <a:gd name="connsiteY74" fmla="*/ 1550504 h 6057900"/>
                  <a:gd name="connsiteX75" fmla="*/ 1331920 w 6057900"/>
                  <a:gd name="connsiteY75" fmla="*/ 1763877 h 6057900"/>
                  <a:gd name="connsiteX76" fmla="*/ 1362374 w 6057900"/>
                  <a:gd name="connsiteY76" fmla="*/ 1691944 h 6057900"/>
                  <a:gd name="connsiteX77" fmla="*/ 1354246 w 6057900"/>
                  <a:gd name="connsiteY77" fmla="*/ 1653349 h 6057900"/>
                  <a:gd name="connsiteX78" fmla="*/ 1331920 w 6057900"/>
                  <a:gd name="connsiteY78" fmla="*/ 1619808 h 6057900"/>
                  <a:gd name="connsiteX79" fmla="*/ 1188646 w 6057900"/>
                  <a:gd name="connsiteY79" fmla="*/ 1619808 h 6057900"/>
                  <a:gd name="connsiteX80" fmla="*/ 1166272 w 6057900"/>
                  <a:gd name="connsiteY80" fmla="*/ 1653349 h 6057900"/>
                  <a:gd name="connsiteX81" fmla="*/ 1159178 w 6057900"/>
                  <a:gd name="connsiteY81" fmla="*/ 1691944 h 6057900"/>
                  <a:gd name="connsiteX82" fmla="*/ 1188646 w 6057900"/>
                  <a:gd name="connsiteY82" fmla="*/ 1764067 h 6057900"/>
                  <a:gd name="connsiteX83" fmla="*/ 1221140 w 6057900"/>
                  <a:gd name="connsiteY83" fmla="*/ 1785403 h 6057900"/>
                  <a:gd name="connsiteX84" fmla="*/ 1260774 w 6057900"/>
                  <a:gd name="connsiteY84" fmla="*/ 1793544 h 6057900"/>
                  <a:gd name="connsiteX85" fmla="*/ 1331920 w 6057900"/>
                  <a:gd name="connsiteY85" fmla="*/ 1764169 h 6057900"/>
                  <a:gd name="connsiteX86" fmla="*/ 1116911 w 6057900"/>
                  <a:gd name="connsiteY86" fmla="*/ 1979180 h 6057900"/>
                  <a:gd name="connsiteX87" fmla="*/ 1147371 w 6057900"/>
                  <a:gd name="connsiteY87" fmla="*/ 1907349 h 6057900"/>
                  <a:gd name="connsiteX88" fmla="*/ 1116911 w 6057900"/>
                  <a:gd name="connsiteY88" fmla="*/ 1835213 h 6057900"/>
                  <a:gd name="connsiteX89" fmla="*/ 1101680 w 6057900"/>
                  <a:gd name="connsiteY89" fmla="*/ 1823008 h 6057900"/>
                  <a:gd name="connsiteX90" fmla="*/ 1084417 w 6057900"/>
                  <a:gd name="connsiteY90" fmla="*/ 1813877 h 6057900"/>
                  <a:gd name="connsiteX91" fmla="*/ 1065069 w 6057900"/>
                  <a:gd name="connsiteY91" fmla="*/ 1807781 h 6057900"/>
                  <a:gd name="connsiteX92" fmla="*/ 973639 w 6057900"/>
                  <a:gd name="connsiteY92" fmla="*/ 1835213 h 6057900"/>
                  <a:gd name="connsiteX93" fmla="*/ 951315 w 6057900"/>
                  <a:gd name="connsiteY93" fmla="*/ 1868754 h 6057900"/>
                  <a:gd name="connsiteX94" fmla="*/ 943179 w 6057900"/>
                  <a:gd name="connsiteY94" fmla="*/ 1907349 h 6057900"/>
                  <a:gd name="connsiteX95" fmla="*/ 1005636 w 6057900"/>
                  <a:gd name="connsiteY95" fmla="*/ 2001595 h 6057900"/>
                  <a:gd name="connsiteX96" fmla="*/ 1116613 w 6057900"/>
                  <a:gd name="connsiteY96" fmla="*/ 1979675 h 6057900"/>
                  <a:gd name="connsiteX97" fmla="*/ 1065813 w 6057900"/>
                  <a:gd name="connsiteY97" fmla="*/ 2030475 h 6057900"/>
                  <a:gd name="connsiteX98" fmla="*/ 262389 w 6057900"/>
                  <a:gd name="connsiteY98" fmla="*/ 1443494 h 6057900"/>
                  <a:gd name="connsiteX99" fmla="*/ 470550 w 6057900"/>
                  <a:gd name="connsiteY99" fmla="*/ 470508 h 6057900"/>
                  <a:gd name="connsiteX100" fmla="*/ 1260876 w 6057900"/>
                  <a:gd name="connsiteY100" fmla="*/ 2410282 h 6057900"/>
                  <a:gd name="connsiteX101" fmla="*/ 1117109 w 6057900"/>
                  <a:gd name="connsiteY101" fmla="*/ 2266619 h 6057900"/>
                  <a:gd name="connsiteX102" fmla="*/ 2266615 w 6057900"/>
                  <a:gd name="connsiteY102" fmla="*/ 1117115 h 6057900"/>
                  <a:gd name="connsiteX103" fmla="*/ 2410277 w 6057900"/>
                  <a:gd name="connsiteY103" fmla="*/ 1260834 h 6057900"/>
                  <a:gd name="connsiteX104" fmla="*/ 2266615 w 6057900"/>
                  <a:gd name="connsiteY104" fmla="*/ 1404403 h 6057900"/>
                  <a:gd name="connsiteX105" fmla="*/ 3514288 w 6057900"/>
                  <a:gd name="connsiteY105" fmla="*/ 4043476 h 6057900"/>
                  <a:gd name="connsiteX106" fmla="*/ 1623677 w 6057900"/>
                  <a:gd name="connsiteY106" fmla="*/ 2334678 h 6057900"/>
                  <a:gd name="connsiteX107" fmla="*/ 2334877 w 6057900"/>
                  <a:gd name="connsiteY107" fmla="*/ 1623478 h 6057900"/>
                  <a:gd name="connsiteX108" fmla="*/ 4043522 w 6057900"/>
                  <a:gd name="connsiteY108" fmla="*/ 3514242 h 6057900"/>
                  <a:gd name="connsiteX109" fmla="*/ 4039941 w 6057900"/>
                  <a:gd name="connsiteY109" fmla="*/ 3654234 h 6057900"/>
                  <a:gd name="connsiteX110" fmla="*/ 3653886 w 6057900"/>
                  <a:gd name="connsiteY110" fmla="*/ 4040352 h 6057900"/>
                  <a:gd name="connsiteX111" fmla="*/ 3514288 w 6057900"/>
                  <a:gd name="connsiteY111" fmla="*/ 4043476 h 6057900"/>
                  <a:gd name="connsiteX112" fmla="*/ 3990779 w 6057900"/>
                  <a:gd name="connsiteY112" fmla="*/ 4134903 h 6057900"/>
                  <a:gd name="connsiteX113" fmla="*/ 3918948 w 6057900"/>
                  <a:gd name="connsiteY113" fmla="*/ 4063072 h 6057900"/>
                  <a:gd name="connsiteX114" fmla="*/ 4062712 w 6057900"/>
                  <a:gd name="connsiteY114" fmla="*/ 3919296 h 6057900"/>
                  <a:gd name="connsiteX115" fmla="*/ 4134454 w 6057900"/>
                  <a:gd name="connsiteY115" fmla="*/ 3991139 h 6057900"/>
                  <a:gd name="connsiteX116" fmla="*/ 4134505 w 6057900"/>
                  <a:gd name="connsiteY116" fmla="*/ 4134853 h 6057900"/>
                  <a:gd name="connsiteX117" fmla="*/ 3990779 w 6057900"/>
                  <a:gd name="connsiteY117" fmla="*/ 4134903 h 605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57900" h="6057900">
                    <a:moveTo>
                      <a:pt x="6003234" y="5867120"/>
                    </a:moveTo>
                    <a:lnTo>
                      <a:pt x="5537754" y="5636679"/>
                    </a:lnTo>
                    <a:cubicBezTo>
                      <a:pt x="5364119" y="5551550"/>
                      <a:pt x="5254328" y="5374741"/>
                      <a:pt x="5255077" y="5181409"/>
                    </a:cubicBezTo>
                    <a:lnTo>
                      <a:pt x="5255077" y="5100942"/>
                    </a:lnTo>
                    <a:cubicBezTo>
                      <a:pt x="5254823" y="4845558"/>
                      <a:pt x="5118057" y="4609820"/>
                      <a:pt x="4896454" y="4482909"/>
                    </a:cubicBezTo>
                    <a:lnTo>
                      <a:pt x="4347281" y="4169384"/>
                    </a:lnTo>
                    <a:cubicBezTo>
                      <a:pt x="4389496" y="4057561"/>
                      <a:pt x="4362508" y="3931411"/>
                      <a:pt x="4278168" y="3846677"/>
                    </a:cubicBezTo>
                    <a:lnTo>
                      <a:pt x="4204101" y="3772610"/>
                    </a:lnTo>
                    <a:cubicBezTo>
                      <a:pt x="4298513" y="3656418"/>
                      <a:pt x="4294195" y="3488791"/>
                      <a:pt x="4193979" y="3377615"/>
                    </a:cubicBezTo>
                    <a:lnTo>
                      <a:pt x="2478539" y="1479905"/>
                    </a:lnTo>
                    <a:lnTo>
                      <a:pt x="2625783" y="1332674"/>
                    </a:lnTo>
                    <a:cubicBezTo>
                      <a:pt x="2644833" y="1313624"/>
                      <a:pt x="2655552" y="1287767"/>
                      <a:pt x="2655552" y="1260784"/>
                    </a:cubicBezTo>
                    <a:cubicBezTo>
                      <a:pt x="2655552" y="1233846"/>
                      <a:pt x="2644833" y="1208000"/>
                      <a:pt x="2625783" y="1188950"/>
                    </a:cubicBezTo>
                    <a:lnTo>
                      <a:pt x="2338446" y="901613"/>
                    </a:lnTo>
                    <a:cubicBezTo>
                      <a:pt x="2319396" y="882563"/>
                      <a:pt x="2293551" y="871847"/>
                      <a:pt x="2266615" y="871847"/>
                    </a:cubicBezTo>
                    <a:cubicBezTo>
                      <a:pt x="2246968" y="872393"/>
                      <a:pt x="2227867" y="878792"/>
                      <a:pt x="2211839" y="890203"/>
                    </a:cubicBezTo>
                    <a:cubicBezTo>
                      <a:pt x="2098238" y="343458"/>
                      <a:pt x="1598467" y="-35508"/>
                      <a:pt x="1041355" y="2641"/>
                    </a:cubicBezTo>
                    <a:cubicBezTo>
                      <a:pt x="484243" y="40741"/>
                      <a:pt x="40735" y="484199"/>
                      <a:pt x="2635" y="1041362"/>
                    </a:cubicBezTo>
                    <a:cubicBezTo>
                      <a:pt x="-35465" y="1598472"/>
                      <a:pt x="343500" y="2098243"/>
                      <a:pt x="890246" y="2211844"/>
                    </a:cubicBezTo>
                    <a:cubicBezTo>
                      <a:pt x="878836" y="2227871"/>
                      <a:pt x="872436" y="2246921"/>
                      <a:pt x="871841" y="2266619"/>
                    </a:cubicBezTo>
                    <a:cubicBezTo>
                      <a:pt x="871841" y="2293556"/>
                      <a:pt x="882556" y="2319400"/>
                      <a:pt x="901606" y="2338450"/>
                    </a:cubicBezTo>
                    <a:lnTo>
                      <a:pt x="1188943" y="2625737"/>
                    </a:lnTo>
                    <a:cubicBezTo>
                      <a:pt x="1207993" y="2644838"/>
                      <a:pt x="1233840" y="2655557"/>
                      <a:pt x="1260825" y="2655557"/>
                    </a:cubicBezTo>
                    <a:cubicBezTo>
                      <a:pt x="1287813" y="2655557"/>
                      <a:pt x="1313657" y="2644838"/>
                      <a:pt x="1332707" y="2625737"/>
                    </a:cubicBezTo>
                    <a:lnTo>
                      <a:pt x="1479799" y="2478544"/>
                    </a:lnTo>
                    <a:lnTo>
                      <a:pt x="3378004" y="4194238"/>
                    </a:lnTo>
                    <a:cubicBezTo>
                      <a:pt x="3488786" y="4295393"/>
                      <a:pt x="3657112" y="4299762"/>
                      <a:pt x="3772949" y="4204411"/>
                    </a:cubicBezTo>
                    <a:lnTo>
                      <a:pt x="3847117" y="4278579"/>
                    </a:lnTo>
                    <a:cubicBezTo>
                      <a:pt x="3943650" y="4375810"/>
                      <a:pt x="4093624" y="4395749"/>
                      <a:pt x="4212242" y="4327143"/>
                    </a:cubicBezTo>
                    <a:lnTo>
                      <a:pt x="4795743" y="4660315"/>
                    </a:lnTo>
                    <a:cubicBezTo>
                      <a:pt x="4953795" y="4750752"/>
                      <a:pt x="5051483" y="4918786"/>
                      <a:pt x="5051877" y="5100942"/>
                    </a:cubicBezTo>
                    <a:lnTo>
                      <a:pt x="5051877" y="5181409"/>
                    </a:lnTo>
                    <a:cubicBezTo>
                      <a:pt x="5050886" y="5452236"/>
                      <a:pt x="5204823" y="5699785"/>
                      <a:pt x="5448104" y="5818746"/>
                    </a:cubicBezTo>
                    <a:lnTo>
                      <a:pt x="5913636" y="6049187"/>
                    </a:lnTo>
                    <a:cubicBezTo>
                      <a:pt x="5927631" y="6055982"/>
                      <a:pt x="5943011" y="6059449"/>
                      <a:pt x="5958543" y="6059297"/>
                    </a:cubicBezTo>
                    <a:cubicBezTo>
                      <a:pt x="6006117" y="6059754"/>
                      <a:pt x="6047583" y="6027204"/>
                      <a:pt x="6058403" y="5980925"/>
                    </a:cubicBezTo>
                    <a:cubicBezTo>
                      <a:pt x="6069261" y="5934633"/>
                      <a:pt x="6046541" y="5887008"/>
                      <a:pt x="6003780" y="5866269"/>
                    </a:cubicBezTo>
                    <a:close/>
                    <a:moveTo>
                      <a:pt x="470550" y="470508"/>
                    </a:moveTo>
                    <a:cubicBezTo>
                      <a:pt x="725492" y="215516"/>
                      <a:pt x="1106543" y="134205"/>
                      <a:pt x="1443388" y="262892"/>
                    </a:cubicBezTo>
                    <a:cubicBezTo>
                      <a:pt x="1780243" y="391529"/>
                      <a:pt x="2010024" y="706152"/>
                      <a:pt x="2030077" y="1066216"/>
                    </a:cubicBezTo>
                    <a:lnTo>
                      <a:pt x="1979277" y="1117016"/>
                    </a:lnTo>
                    <a:cubicBezTo>
                      <a:pt x="2013453" y="1082737"/>
                      <a:pt x="2018710" y="1029159"/>
                      <a:pt x="1991824" y="988876"/>
                    </a:cubicBezTo>
                    <a:cubicBezTo>
                      <a:pt x="1964989" y="948642"/>
                      <a:pt x="1913491" y="932916"/>
                      <a:pt x="1868736" y="951271"/>
                    </a:cubicBezTo>
                    <a:cubicBezTo>
                      <a:pt x="1856392" y="956827"/>
                      <a:pt x="1845076" y="964369"/>
                      <a:pt x="1835208" y="973646"/>
                    </a:cubicBezTo>
                    <a:cubicBezTo>
                      <a:pt x="1816552" y="992597"/>
                      <a:pt x="1805985" y="1018146"/>
                      <a:pt x="1805731" y="1044736"/>
                    </a:cubicBezTo>
                    <a:cubicBezTo>
                      <a:pt x="1805884" y="1051582"/>
                      <a:pt x="1806582" y="1058378"/>
                      <a:pt x="1807776" y="1065076"/>
                    </a:cubicBezTo>
                    <a:cubicBezTo>
                      <a:pt x="1808906" y="1071773"/>
                      <a:pt x="1810951" y="1078271"/>
                      <a:pt x="1813872" y="1084374"/>
                    </a:cubicBezTo>
                    <a:cubicBezTo>
                      <a:pt x="1815904" y="1090625"/>
                      <a:pt x="1818977" y="1096478"/>
                      <a:pt x="1823054" y="1101638"/>
                    </a:cubicBezTo>
                    <a:cubicBezTo>
                      <a:pt x="1826572" y="1107095"/>
                      <a:pt x="1830687" y="1112204"/>
                      <a:pt x="1835208" y="1116868"/>
                    </a:cubicBezTo>
                    <a:cubicBezTo>
                      <a:pt x="1854449" y="1135918"/>
                      <a:pt x="1880306" y="1146832"/>
                      <a:pt x="1907331" y="1147378"/>
                    </a:cubicBezTo>
                    <a:cubicBezTo>
                      <a:pt x="1934370" y="1146981"/>
                      <a:pt x="1960125" y="1136017"/>
                      <a:pt x="1979175" y="1116868"/>
                    </a:cubicBezTo>
                    <a:lnTo>
                      <a:pt x="1764215" y="1331874"/>
                    </a:lnTo>
                    <a:cubicBezTo>
                      <a:pt x="1782872" y="1312875"/>
                      <a:pt x="1793387" y="1287373"/>
                      <a:pt x="1793577" y="1260735"/>
                    </a:cubicBezTo>
                    <a:cubicBezTo>
                      <a:pt x="1793336" y="1247142"/>
                      <a:pt x="1790555" y="1233747"/>
                      <a:pt x="1785449" y="1221146"/>
                    </a:cubicBezTo>
                    <a:cubicBezTo>
                      <a:pt x="1780535" y="1208992"/>
                      <a:pt x="1773245" y="1197979"/>
                      <a:pt x="1764114" y="1188602"/>
                    </a:cubicBezTo>
                    <a:cubicBezTo>
                      <a:pt x="1734751" y="1160128"/>
                      <a:pt x="1691482" y="1151397"/>
                      <a:pt x="1653331" y="1166278"/>
                    </a:cubicBezTo>
                    <a:cubicBezTo>
                      <a:pt x="1640733" y="1171290"/>
                      <a:pt x="1629328" y="1178929"/>
                      <a:pt x="1619854" y="1188602"/>
                    </a:cubicBezTo>
                    <a:cubicBezTo>
                      <a:pt x="1610672" y="1197979"/>
                      <a:pt x="1603433" y="1208992"/>
                      <a:pt x="1598467" y="1221146"/>
                    </a:cubicBezTo>
                    <a:cubicBezTo>
                      <a:pt x="1593362" y="1233747"/>
                      <a:pt x="1590632" y="1247142"/>
                      <a:pt x="1590378" y="1260735"/>
                    </a:cubicBezTo>
                    <a:cubicBezTo>
                      <a:pt x="1590581" y="1287373"/>
                      <a:pt x="1601147" y="1312875"/>
                      <a:pt x="1619854" y="1331874"/>
                    </a:cubicBezTo>
                    <a:cubicBezTo>
                      <a:pt x="1629024" y="1341894"/>
                      <a:pt x="1640543" y="1349590"/>
                      <a:pt x="1653331" y="1354251"/>
                    </a:cubicBezTo>
                    <a:cubicBezTo>
                      <a:pt x="1665587" y="1359458"/>
                      <a:pt x="1678693" y="1362189"/>
                      <a:pt x="1691977" y="1362341"/>
                    </a:cubicBezTo>
                    <a:cubicBezTo>
                      <a:pt x="1719016" y="1361985"/>
                      <a:pt x="1744822" y="1351076"/>
                      <a:pt x="1763910" y="1331874"/>
                    </a:cubicBezTo>
                    <a:lnTo>
                      <a:pt x="1550550" y="1545246"/>
                    </a:lnTo>
                    <a:cubicBezTo>
                      <a:pt x="1567657" y="1526349"/>
                      <a:pt x="1577436" y="1501889"/>
                      <a:pt x="1577982" y="1476336"/>
                    </a:cubicBezTo>
                    <a:cubicBezTo>
                      <a:pt x="1577830" y="1463090"/>
                      <a:pt x="1575049" y="1449946"/>
                      <a:pt x="1569842" y="1437741"/>
                    </a:cubicBezTo>
                    <a:cubicBezTo>
                      <a:pt x="1565181" y="1425193"/>
                      <a:pt x="1557891" y="1413776"/>
                      <a:pt x="1548518" y="1404200"/>
                    </a:cubicBezTo>
                    <a:cubicBezTo>
                      <a:pt x="1538396" y="1395272"/>
                      <a:pt x="1527132" y="1387741"/>
                      <a:pt x="1514978" y="1381886"/>
                    </a:cubicBezTo>
                    <a:cubicBezTo>
                      <a:pt x="1490225" y="1371714"/>
                      <a:pt x="1462489" y="1371714"/>
                      <a:pt x="1437787" y="1381886"/>
                    </a:cubicBezTo>
                    <a:cubicBezTo>
                      <a:pt x="1412438" y="1392300"/>
                      <a:pt x="1392296" y="1412392"/>
                      <a:pt x="1381869" y="1437741"/>
                    </a:cubicBezTo>
                    <a:cubicBezTo>
                      <a:pt x="1372395" y="1462595"/>
                      <a:pt x="1372395" y="1490078"/>
                      <a:pt x="1381869" y="1514982"/>
                    </a:cubicBezTo>
                    <a:cubicBezTo>
                      <a:pt x="1387774" y="1527085"/>
                      <a:pt x="1395267" y="1538401"/>
                      <a:pt x="1404246" y="1548472"/>
                    </a:cubicBezTo>
                    <a:cubicBezTo>
                      <a:pt x="1413771" y="1557896"/>
                      <a:pt x="1425189" y="1565135"/>
                      <a:pt x="1437787" y="1569796"/>
                    </a:cubicBezTo>
                    <a:cubicBezTo>
                      <a:pt x="1449992" y="1575015"/>
                      <a:pt x="1463085" y="1577784"/>
                      <a:pt x="1476382" y="1577936"/>
                    </a:cubicBezTo>
                    <a:cubicBezTo>
                      <a:pt x="1501884" y="1577390"/>
                      <a:pt x="1526331" y="1567675"/>
                      <a:pt x="1545242" y="1550504"/>
                    </a:cubicBezTo>
                    <a:lnTo>
                      <a:pt x="1331920" y="1763877"/>
                    </a:lnTo>
                    <a:cubicBezTo>
                      <a:pt x="1351071" y="1744827"/>
                      <a:pt x="1362032" y="1718982"/>
                      <a:pt x="1362374" y="1691944"/>
                    </a:cubicBezTo>
                    <a:cubicBezTo>
                      <a:pt x="1362235" y="1678698"/>
                      <a:pt x="1359453" y="1665554"/>
                      <a:pt x="1354246" y="1653349"/>
                    </a:cubicBezTo>
                    <a:cubicBezTo>
                      <a:pt x="1349573" y="1640547"/>
                      <a:pt x="1341940" y="1629041"/>
                      <a:pt x="1331920" y="1619808"/>
                    </a:cubicBezTo>
                    <a:cubicBezTo>
                      <a:pt x="1291978" y="1581060"/>
                      <a:pt x="1228532" y="1581060"/>
                      <a:pt x="1188646" y="1619808"/>
                    </a:cubicBezTo>
                    <a:cubicBezTo>
                      <a:pt x="1178923" y="1629282"/>
                      <a:pt x="1171332" y="1640738"/>
                      <a:pt x="1166272" y="1653349"/>
                    </a:cubicBezTo>
                    <a:cubicBezTo>
                      <a:pt x="1161411" y="1665592"/>
                      <a:pt x="1158980" y="1678749"/>
                      <a:pt x="1159178" y="1691944"/>
                    </a:cubicBezTo>
                    <a:cubicBezTo>
                      <a:pt x="1159079" y="1718932"/>
                      <a:pt x="1169695" y="1744878"/>
                      <a:pt x="1188646" y="1764067"/>
                    </a:cubicBezTo>
                    <a:cubicBezTo>
                      <a:pt x="1197973" y="1773250"/>
                      <a:pt x="1209036" y="1780489"/>
                      <a:pt x="1221140" y="1785403"/>
                    </a:cubicBezTo>
                    <a:cubicBezTo>
                      <a:pt x="1233741" y="1790560"/>
                      <a:pt x="1247185" y="1793290"/>
                      <a:pt x="1260774" y="1793544"/>
                    </a:cubicBezTo>
                    <a:cubicBezTo>
                      <a:pt x="1287419" y="1793392"/>
                      <a:pt x="1312921" y="1782876"/>
                      <a:pt x="1331920" y="1764169"/>
                    </a:cubicBezTo>
                    <a:lnTo>
                      <a:pt x="1116911" y="1979180"/>
                    </a:lnTo>
                    <a:cubicBezTo>
                      <a:pt x="1136060" y="1960130"/>
                      <a:pt x="1146974" y="1934336"/>
                      <a:pt x="1147371" y="1907349"/>
                    </a:cubicBezTo>
                    <a:cubicBezTo>
                      <a:pt x="1146875" y="1880260"/>
                      <a:pt x="1135961" y="1854466"/>
                      <a:pt x="1116911" y="1835213"/>
                    </a:cubicBezTo>
                    <a:cubicBezTo>
                      <a:pt x="1112248" y="1830654"/>
                      <a:pt x="1107137" y="1826577"/>
                      <a:pt x="1101680" y="1823008"/>
                    </a:cubicBezTo>
                    <a:cubicBezTo>
                      <a:pt x="1096472" y="1818995"/>
                      <a:pt x="1090617" y="1815909"/>
                      <a:pt x="1084417" y="1813877"/>
                    </a:cubicBezTo>
                    <a:cubicBezTo>
                      <a:pt x="1078265" y="1810905"/>
                      <a:pt x="1071767" y="1808873"/>
                      <a:pt x="1065069" y="1807781"/>
                    </a:cubicBezTo>
                    <a:cubicBezTo>
                      <a:pt x="1031980" y="1801570"/>
                      <a:pt x="997898" y="1811794"/>
                      <a:pt x="973639" y="1835213"/>
                    </a:cubicBezTo>
                    <a:cubicBezTo>
                      <a:pt x="964361" y="1845030"/>
                      <a:pt x="956822" y="1856396"/>
                      <a:pt x="951315" y="1868754"/>
                    </a:cubicBezTo>
                    <a:cubicBezTo>
                      <a:pt x="946105" y="1880945"/>
                      <a:pt x="943328" y="1894052"/>
                      <a:pt x="943179" y="1907349"/>
                    </a:cubicBezTo>
                    <a:cubicBezTo>
                      <a:pt x="942980" y="1948522"/>
                      <a:pt x="967637" y="1985720"/>
                      <a:pt x="1005636" y="2001595"/>
                    </a:cubicBezTo>
                    <a:cubicBezTo>
                      <a:pt x="1043687" y="2017432"/>
                      <a:pt x="1087493" y="2008796"/>
                      <a:pt x="1116613" y="1979675"/>
                    </a:cubicBezTo>
                    <a:lnTo>
                      <a:pt x="1065813" y="2030475"/>
                    </a:lnTo>
                    <a:cubicBezTo>
                      <a:pt x="705649" y="2010384"/>
                      <a:pt x="390977" y="1780489"/>
                      <a:pt x="262389" y="1443494"/>
                    </a:cubicBezTo>
                    <a:cubicBezTo>
                      <a:pt x="133802" y="1106500"/>
                      <a:pt x="215310" y="725400"/>
                      <a:pt x="470550" y="470508"/>
                    </a:cubicBezTo>
                    <a:close/>
                    <a:moveTo>
                      <a:pt x="1260876" y="2410282"/>
                    </a:moveTo>
                    <a:lnTo>
                      <a:pt x="1117109" y="2266619"/>
                    </a:lnTo>
                    <a:lnTo>
                      <a:pt x="2266615" y="1117115"/>
                    </a:lnTo>
                    <a:lnTo>
                      <a:pt x="2410277" y="1260834"/>
                    </a:lnTo>
                    <a:lnTo>
                      <a:pt x="2266615" y="1404403"/>
                    </a:lnTo>
                    <a:close/>
                    <a:moveTo>
                      <a:pt x="3514288" y="4043476"/>
                    </a:moveTo>
                    <a:lnTo>
                      <a:pt x="1623677" y="2334678"/>
                    </a:lnTo>
                    <a:lnTo>
                      <a:pt x="2334877" y="1623478"/>
                    </a:lnTo>
                    <a:lnTo>
                      <a:pt x="4043522" y="3514242"/>
                    </a:lnTo>
                    <a:cubicBezTo>
                      <a:pt x="4079781" y="3554425"/>
                      <a:pt x="4078244" y="3615994"/>
                      <a:pt x="4039941" y="3654234"/>
                    </a:cubicBezTo>
                    <a:lnTo>
                      <a:pt x="3653886" y="4040352"/>
                    </a:lnTo>
                    <a:cubicBezTo>
                      <a:pt x="3615532" y="4078249"/>
                      <a:pt x="3554268" y="4079633"/>
                      <a:pt x="3514288" y="4043476"/>
                    </a:cubicBezTo>
                    <a:close/>
                    <a:moveTo>
                      <a:pt x="3990779" y="4134903"/>
                    </a:moveTo>
                    <a:lnTo>
                      <a:pt x="3918948" y="4063072"/>
                    </a:lnTo>
                    <a:lnTo>
                      <a:pt x="4062712" y="3919296"/>
                    </a:lnTo>
                    <a:lnTo>
                      <a:pt x="4134454" y="3991139"/>
                    </a:lnTo>
                    <a:cubicBezTo>
                      <a:pt x="4174142" y="4030827"/>
                      <a:pt x="4174142" y="4095165"/>
                      <a:pt x="4134505" y="4134853"/>
                    </a:cubicBezTo>
                    <a:cubicBezTo>
                      <a:pt x="4094817" y="4174591"/>
                      <a:pt x="4030467" y="4174591"/>
                      <a:pt x="3990779" y="4134903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6CB950D-BF8D-4FDA-8F22-CC709EE17486}"/>
                  </a:ext>
                </a:extLst>
              </p:cNvPr>
              <p:cNvSpPr/>
              <p:nvPr/>
            </p:nvSpPr>
            <p:spPr>
              <a:xfrm>
                <a:off x="5588000" y="759261"/>
                <a:ext cx="2032000" cy="2133600"/>
              </a:xfrm>
              <a:custGeom>
                <a:avLst/>
                <a:gdLst>
                  <a:gd name="connsiteX0" fmla="*/ 1989734 w 2032000"/>
                  <a:gd name="connsiteY0" fmla="*/ 19209 h 2133600"/>
                  <a:gd name="connsiteX1" fmla="*/ 1898307 w 2032000"/>
                  <a:gd name="connsiteY1" fmla="*/ 5169 h 2133600"/>
                  <a:gd name="connsiteX2" fmla="*/ 679107 w 2032000"/>
                  <a:gd name="connsiteY2" fmla="*/ 411569 h 2133600"/>
                  <a:gd name="connsiteX3" fmla="*/ 609600 w 2032000"/>
                  <a:gd name="connsiteY3" fmla="*/ 508011 h 2133600"/>
                  <a:gd name="connsiteX4" fmla="*/ 609600 w 2032000"/>
                  <a:gd name="connsiteY4" fmla="*/ 1377260 h 2133600"/>
                  <a:gd name="connsiteX5" fmla="*/ 406400 w 2032000"/>
                  <a:gd name="connsiteY5" fmla="*/ 1320808 h 2133600"/>
                  <a:gd name="connsiteX6" fmla="*/ 0 w 2032000"/>
                  <a:gd name="connsiteY6" fmla="*/ 1727208 h 2133600"/>
                  <a:gd name="connsiteX7" fmla="*/ 406400 w 2032000"/>
                  <a:gd name="connsiteY7" fmla="*/ 2133608 h 2133600"/>
                  <a:gd name="connsiteX8" fmla="*/ 812800 w 2032000"/>
                  <a:gd name="connsiteY8" fmla="*/ 1727208 h 2133600"/>
                  <a:gd name="connsiteX9" fmla="*/ 812800 w 2032000"/>
                  <a:gd name="connsiteY9" fmla="*/ 581234 h 2133600"/>
                  <a:gd name="connsiteX10" fmla="*/ 1828800 w 2032000"/>
                  <a:gd name="connsiteY10" fmla="*/ 242501 h 2133600"/>
                  <a:gd name="connsiteX11" fmla="*/ 1828800 w 2032000"/>
                  <a:gd name="connsiteY11" fmla="*/ 970860 h 2133600"/>
                  <a:gd name="connsiteX12" fmla="*/ 1625600 w 2032000"/>
                  <a:gd name="connsiteY12" fmla="*/ 914408 h 2133600"/>
                  <a:gd name="connsiteX13" fmla="*/ 1219200 w 2032000"/>
                  <a:gd name="connsiteY13" fmla="*/ 1320808 h 2133600"/>
                  <a:gd name="connsiteX14" fmla="*/ 1625600 w 2032000"/>
                  <a:gd name="connsiteY14" fmla="*/ 1727208 h 2133600"/>
                  <a:gd name="connsiteX15" fmla="*/ 2032000 w 2032000"/>
                  <a:gd name="connsiteY15" fmla="*/ 1320808 h 2133600"/>
                  <a:gd name="connsiteX16" fmla="*/ 2032000 w 2032000"/>
                  <a:gd name="connsiteY16" fmla="*/ 101611 h 2133600"/>
                  <a:gd name="connsiteX17" fmla="*/ 1989734 w 2032000"/>
                  <a:gd name="connsiteY17" fmla="*/ 19209 h 2133600"/>
                  <a:gd name="connsiteX18" fmla="*/ 406400 w 2032000"/>
                  <a:gd name="connsiteY18" fmla="*/ 1930408 h 2133600"/>
                  <a:gd name="connsiteX19" fmla="*/ 203200 w 2032000"/>
                  <a:gd name="connsiteY19" fmla="*/ 1727208 h 2133600"/>
                  <a:gd name="connsiteX20" fmla="*/ 406400 w 2032000"/>
                  <a:gd name="connsiteY20" fmla="*/ 1524008 h 2133600"/>
                  <a:gd name="connsiteX21" fmla="*/ 609600 w 2032000"/>
                  <a:gd name="connsiteY21" fmla="*/ 1727208 h 2133600"/>
                  <a:gd name="connsiteX22" fmla="*/ 406400 w 2032000"/>
                  <a:gd name="connsiteY22" fmla="*/ 1930408 h 2133600"/>
                  <a:gd name="connsiteX23" fmla="*/ 1625600 w 2032000"/>
                  <a:gd name="connsiteY23" fmla="*/ 1524008 h 2133600"/>
                  <a:gd name="connsiteX24" fmla="*/ 1422400 w 2032000"/>
                  <a:gd name="connsiteY24" fmla="*/ 1320808 h 2133600"/>
                  <a:gd name="connsiteX25" fmla="*/ 1625600 w 2032000"/>
                  <a:gd name="connsiteY25" fmla="*/ 1117608 h 2133600"/>
                  <a:gd name="connsiteX26" fmla="*/ 1828800 w 2032000"/>
                  <a:gd name="connsiteY26" fmla="*/ 1320808 h 2133600"/>
                  <a:gd name="connsiteX27" fmla="*/ 1625600 w 2032000"/>
                  <a:gd name="connsiteY27" fmla="*/ 1524008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32000" h="2133600">
                    <a:moveTo>
                      <a:pt x="1989734" y="19209"/>
                    </a:moveTo>
                    <a:cubicBezTo>
                      <a:pt x="1963293" y="110"/>
                      <a:pt x="1929257" y="-5100"/>
                      <a:pt x="1898307" y="5169"/>
                    </a:cubicBezTo>
                    <a:lnTo>
                      <a:pt x="679107" y="411569"/>
                    </a:lnTo>
                    <a:cubicBezTo>
                      <a:pt x="637578" y="425411"/>
                      <a:pt x="609600" y="464254"/>
                      <a:pt x="609600" y="508011"/>
                    </a:cubicBezTo>
                    <a:lnTo>
                      <a:pt x="609600" y="1377260"/>
                    </a:lnTo>
                    <a:cubicBezTo>
                      <a:pt x="548081" y="1340709"/>
                      <a:pt x="477939" y="1321202"/>
                      <a:pt x="406400" y="1320808"/>
                    </a:cubicBezTo>
                    <a:cubicBezTo>
                      <a:pt x="181966" y="1320808"/>
                      <a:pt x="0" y="1502723"/>
                      <a:pt x="0" y="1727208"/>
                    </a:cubicBezTo>
                    <a:cubicBezTo>
                      <a:pt x="0" y="1951642"/>
                      <a:pt x="181966" y="2133608"/>
                      <a:pt x="406400" y="2133608"/>
                    </a:cubicBezTo>
                    <a:cubicBezTo>
                      <a:pt x="630834" y="2133608"/>
                      <a:pt x="812800" y="1951642"/>
                      <a:pt x="812800" y="1727208"/>
                    </a:cubicBezTo>
                    <a:lnTo>
                      <a:pt x="812800" y="581234"/>
                    </a:lnTo>
                    <a:lnTo>
                      <a:pt x="1828800" y="242501"/>
                    </a:lnTo>
                    <a:lnTo>
                      <a:pt x="1828800" y="970860"/>
                    </a:lnTo>
                    <a:cubicBezTo>
                      <a:pt x="1767281" y="934309"/>
                      <a:pt x="1697139" y="914802"/>
                      <a:pt x="1625600" y="914408"/>
                    </a:cubicBezTo>
                    <a:cubicBezTo>
                      <a:pt x="1401166" y="914408"/>
                      <a:pt x="1219200" y="1096323"/>
                      <a:pt x="1219200" y="1320808"/>
                    </a:cubicBezTo>
                    <a:cubicBezTo>
                      <a:pt x="1219200" y="1545242"/>
                      <a:pt x="1401166" y="1727208"/>
                      <a:pt x="1625600" y="1727208"/>
                    </a:cubicBezTo>
                    <a:cubicBezTo>
                      <a:pt x="1850034" y="1727208"/>
                      <a:pt x="2032000" y="1545242"/>
                      <a:pt x="2032000" y="1320808"/>
                    </a:cubicBezTo>
                    <a:lnTo>
                      <a:pt x="2032000" y="101611"/>
                    </a:lnTo>
                    <a:cubicBezTo>
                      <a:pt x="2032000" y="68917"/>
                      <a:pt x="2016227" y="38259"/>
                      <a:pt x="1989734" y="19209"/>
                    </a:cubicBezTo>
                    <a:close/>
                    <a:moveTo>
                      <a:pt x="406400" y="1930408"/>
                    </a:moveTo>
                    <a:cubicBezTo>
                      <a:pt x="294183" y="1930408"/>
                      <a:pt x="203200" y="1839425"/>
                      <a:pt x="203200" y="1727208"/>
                    </a:cubicBezTo>
                    <a:cubicBezTo>
                      <a:pt x="203200" y="1614940"/>
                      <a:pt x="294183" y="1524008"/>
                      <a:pt x="406400" y="1524008"/>
                    </a:cubicBezTo>
                    <a:cubicBezTo>
                      <a:pt x="518617" y="1524008"/>
                      <a:pt x="609600" y="1614940"/>
                      <a:pt x="609600" y="1727208"/>
                    </a:cubicBezTo>
                    <a:cubicBezTo>
                      <a:pt x="609600" y="1839425"/>
                      <a:pt x="518617" y="1930408"/>
                      <a:pt x="406400" y="1930408"/>
                    </a:cubicBezTo>
                    <a:close/>
                    <a:moveTo>
                      <a:pt x="1625600" y="1524008"/>
                    </a:moveTo>
                    <a:cubicBezTo>
                      <a:pt x="1513383" y="1524008"/>
                      <a:pt x="1422400" y="1433025"/>
                      <a:pt x="1422400" y="1320808"/>
                    </a:cubicBezTo>
                    <a:cubicBezTo>
                      <a:pt x="1422400" y="1208540"/>
                      <a:pt x="1513383" y="1117608"/>
                      <a:pt x="1625600" y="1117608"/>
                    </a:cubicBezTo>
                    <a:cubicBezTo>
                      <a:pt x="1737817" y="1117608"/>
                      <a:pt x="1828800" y="1208540"/>
                      <a:pt x="1828800" y="1320808"/>
                    </a:cubicBezTo>
                    <a:cubicBezTo>
                      <a:pt x="1828800" y="1433025"/>
                      <a:pt x="1737817" y="1524008"/>
                      <a:pt x="1625600" y="152400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3591D00-F01D-4BD1-A477-44C874865E56}"/>
                  </a:ext>
                </a:extLst>
              </p:cNvPr>
              <p:cNvSpPr/>
              <p:nvPr/>
            </p:nvSpPr>
            <p:spPr>
              <a:xfrm>
                <a:off x="1524000" y="4112091"/>
                <a:ext cx="2235200" cy="2324100"/>
              </a:xfrm>
              <a:custGeom>
                <a:avLst/>
                <a:gdLst>
                  <a:gd name="connsiteX0" fmla="*/ 2105673 w 2235200"/>
                  <a:gd name="connsiteY0" fmla="*/ 3903 h 2324100"/>
                  <a:gd name="connsiteX1" fmla="*/ 683270 w 2235200"/>
                  <a:gd name="connsiteY1" fmla="*/ 410303 h 2324100"/>
                  <a:gd name="connsiteX2" fmla="*/ 609600 w 2235200"/>
                  <a:gd name="connsiteY2" fmla="*/ 507979 h 2324100"/>
                  <a:gd name="connsiteX3" fmla="*/ 609600 w 2235200"/>
                  <a:gd name="connsiteY3" fmla="*/ 1580430 h 2324100"/>
                  <a:gd name="connsiteX4" fmla="*/ 406400 w 2235200"/>
                  <a:gd name="connsiteY4" fmla="*/ 1523979 h 2324100"/>
                  <a:gd name="connsiteX5" fmla="*/ 0 w 2235200"/>
                  <a:gd name="connsiteY5" fmla="*/ 1930379 h 2324100"/>
                  <a:gd name="connsiteX6" fmla="*/ 406400 w 2235200"/>
                  <a:gd name="connsiteY6" fmla="*/ 2336779 h 2324100"/>
                  <a:gd name="connsiteX7" fmla="*/ 812800 w 2235200"/>
                  <a:gd name="connsiteY7" fmla="*/ 1930379 h 2324100"/>
                  <a:gd name="connsiteX8" fmla="*/ 812800 w 2235200"/>
                  <a:gd name="connsiteY8" fmla="*/ 991176 h 2324100"/>
                  <a:gd name="connsiteX9" fmla="*/ 2032000 w 2235200"/>
                  <a:gd name="connsiteY9" fmla="*/ 645101 h 2324100"/>
                  <a:gd name="connsiteX10" fmla="*/ 2032000 w 2235200"/>
                  <a:gd name="connsiteY10" fmla="*/ 1174030 h 2324100"/>
                  <a:gd name="connsiteX11" fmla="*/ 1828800 w 2235200"/>
                  <a:gd name="connsiteY11" fmla="*/ 1117579 h 2324100"/>
                  <a:gd name="connsiteX12" fmla="*/ 1422400 w 2235200"/>
                  <a:gd name="connsiteY12" fmla="*/ 1523979 h 2324100"/>
                  <a:gd name="connsiteX13" fmla="*/ 1828800 w 2235200"/>
                  <a:gd name="connsiteY13" fmla="*/ 1930379 h 2324100"/>
                  <a:gd name="connsiteX14" fmla="*/ 2235200 w 2235200"/>
                  <a:gd name="connsiteY14" fmla="*/ 1523979 h 2324100"/>
                  <a:gd name="connsiteX15" fmla="*/ 2235200 w 2235200"/>
                  <a:gd name="connsiteY15" fmla="*/ 101579 h 2324100"/>
                  <a:gd name="connsiteX16" fmla="*/ 2194763 w 2235200"/>
                  <a:gd name="connsiteY16" fmla="*/ 20464 h 2324100"/>
                  <a:gd name="connsiteX17" fmla="*/ 2105673 w 2235200"/>
                  <a:gd name="connsiteY17" fmla="*/ 3903 h 2324100"/>
                  <a:gd name="connsiteX18" fmla="*/ 406400 w 2235200"/>
                  <a:gd name="connsiteY18" fmla="*/ 2133579 h 2324100"/>
                  <a:gd name="connsiteX19" fmla="*/ 203200 w 2235200"/>
                  <a:gd name="connsiteY19" fmla="*/ 1930379 h 2324100"/>
                  <a:gd name="connsiteX20" fmla="*/ 406400 w 2235200"/>
                  <a:gd name="connsiteY20" fmla="*/ 1727179 h 2324100"/>
                  <a:gd name="connsiteX21" fmla="*/ 609600 w 2235200"/>
                  <a:gd name="connsiteY21" fmla="*/ 1930379 h 2324100"/>
                  <a:gd name="connsiteX22" fmla="*/ 406400 w 2235200"/>
                  <a:gd name="connsiteY22" fmla="*/ 2133579 h 2324100"/>
                  <a:gd name="connsiteX23" fmla="*/ 812800 w 2235200"/>
                  <a:gd name="connsiteY23" fmla="*/ 779937 h 2324100"/>
                  <a:gd name="connsiteX24" fmla="*/ 812800 w 2235200"/>
                  <a:gd name="connsiteY24" fmla="*/ 584573 h 2324100"/>
                  <a:gd name="connsiteX25" fmla="*/ 2032000 w 2235200"/>
                  <a:gd name="connsiteY25" fmla="*/ 236275 h 2324100"/>
                  <a:gd name="connsiteX26" fmla="*/ 2032000 w 2235200"/>
                  <a:gd name="connsiteY26" fmla="*/ 434014 h 2324100"/>
                  <a:gd name="connsiteX27" fmla="*/ 1828800 w 2235200"/>
                  <a:gd name="connsiteY27" fmla="*/ 1727179 h 2324100"/>
                  <a:gd name="connsiteX28" fmla="*/ 1625600 w 2235200"/>
                  <a:gd name="connsiteY28" fmla="*/ 1523979 h 2324100"/>
                  <a:gd name="connsiteX29" fmla="*/ 1828800 w 2235200"/>
                  <a:gd name="connsiteY29" fmla="*/ 1320779 h 2324100"/>
                  <a:gd name="connsiteX30" fmla="*/ 2032000 w 2235200"/>
                  <a:gd name="connsiteY30" fmla="*/ 1523979 h 2324100"/>
                  <a:gd name="connsiteX31" fmla="*/ 1828800 w 2235200"/>
                  <a:gd name="connsiteY31" fmla="*/ 1727179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35200" h="2324100">
                    <a:moveTo>
                      <a:pt x="2105673" y="3903"/>
                    </a:moveTo>
                    <a:lnTo>
                      <a:pt x="683270" y="410303"/>
                    </a:lnTo>
                    <a:cubicBezTo>
                      <a:pt x="639663" y="422800"/>
                      <a:pt x="609600" y="462640"/>
                      <a:pt x="609600" y="507979"/>
                    </a:cubicBezTo>
                    <a:lnTo>
                      <a:pt x="609600" y="1580430"/>
                    </a:lnTo>
                    <a:cubicBezTo>
                      <a:pt x="548085" y="1543880"/>
                      <a:pt x="477937" y="1524373"/>
                      <a:pt x="406400" y="1523979"/>
                    </a:cubicBezTo>
                    <a:cubicBezTo>
                      <a:pt x="181967" y="1523979"/>
                      <a:pt x="0" y="1705894"/>
                      <a:pt x="0" y="1930379"/>
                    </a:cubicBezTo>
                    <a:cubicBezTo>
                      <a:pt x="0" y="2154813"/>
                      <a:pt x="181967" y="2336779"/>
                      <a:pt x="406400" y="2336779"/>
                    </a:cubicBezTo>
                    <a:cubicBezTo>
                      <a:pt x="630833" y="2336779"/>
                      <a:pt x="812800" y="2154813"/>
                      <a:pt x="812800" y="1930379"/>
                    </a:cubicBezTo>
                    <a:lnTo>
                      <a:pt x="812800" y="991176"/>
                    </a:lnTo>
                    <a:lnTo>
                      <a:pt x="2032000" y="645101"/>
                    </a:lnTo>
                    <a:lnTo>
                      <a:pt x="2032000" y="1174030"/>
                    </a:lnTo>
                    <a:cubicBezTo>
                      <a:pt x="1970481" y="1137480"/>
                      <a:pt x="1900339" y="1117973"/>
                      <a:pt x="1828800" y="1117579"/>
                    </a:cubicBezTo>
                    <a:cubicBezTo>
                      <a:pt x="1604366" y="1117579"/>
                      <a:pt x="1422400" y="1299494"/>
                      <a:pt x="1422400" y="1523979"/>
                    </a:cubicBezTo>
                    <a:cubicBezTo>
                      <a:pt x="1422400" y="1748413"/>
                      <a:pt x="1604366" y="1930379"/>
                      <a:pt x="1828800" y="1930379"/>
                    </a:cubicBezTo>
                    <a:cubicBezTo>
                      <a:pt x="2053234" y="1930379"/>
                      <a:pt x="2235200" y="1748413"/>
                      <a:pt x="2235200" y="1523979"/>
                    </a:cubicBezTo>
                    <a:lnTo>
                      <a:pt x="2235200" y="101579"/>
                    </a:lnTo>
                    <a:cubicBezTo>
                      <a:pt x="2235200" y="69676"/>
                      <a:pt x="2220214" y="39666"/>
                      <a:pt x="2194763" y="20464"/>
                    </a:cubicBezTo>
                    <a:cubicBezTo>
                      <a:pt x="2169325" y="1274"/>
                      <a:pt x="2136331" y="-4835"/>
                      <a:pt x="2105673" y="3903"/>
                    </a:cubicBezTo>
                    <a:close/>
                    <a:moveTo>
                      <a:pt x="406400" y="2133579"/>
                    </a:moveTo>
                    <a:cubicBezTo>
                      <a:pt x="294184" y="2133579"/>
                      <a:pt x="203200" y="2042596"/>
                      <a:pt x="203200" y="1930379"/>
                    </a:cubicBezTo>
                    <a:cubicBezTo>
                      <a:pt x="203200" y="1818111"/>
                      <a:pt x="294184" y="1727179"/>
                      <a:pt x="406400" y="1727179"/>
                    </a:cubicBezTo>
                    <a:cubicBezTo>
                      <a:pt x="518616" y="1727179"/>
                      <a:pt x="609600" y="1818111"/>
                      <a:pt x="609600" y="1930379"/>
                    </a:cubicBezTo>
                    <a:cubicBezTo>
                      <a:pt x="609600" y="2042596"/>
                      <a:pt x="518616" y="2133579"/>
                      <a:pt x="406400" y="2133579"/>
                    </a:cubicBezTo>
                    <a:close/>
                    <a:moveTo>
                      <a:pt x="812800" y="779937"/>
                    </a:moveTo>
                    <a:lnTo>
                      <a:pt x="812800" y="584573"/>
                    </a:lnTo>
                    <a:lnTo>
                      <a:pt x="2032000" y="236275"/>
                    </a:lnTo>
                    <a:lnTo>
                      <a:pt x="2032000" y="434014"/>
                    </a:lnTo>
                    <a:close/>
                    <a:moveTo>
                      <a:pt x="1828800" y="1727179"/>
                    </a:moveTo>
                    <a:cubicBezTo>
                      <a:pt x="1716583" y="1727179"/>
                      <a:pt x="1625600" y="1636196"/>
                      <a:pt x="1625600" y="1523979"/>
                    </a:cubicBezTo>
                    <a:cubicBezTo>
                      <a:pt x="1625600" y="1411711"/>
                      <a:pt x="1716583" y="1320779"/>
                      <a:pt x="1828800" y="1320779"/>
                    </a:cubicBezTo>
                    <a:cubicBezTo>
                      <a:pt x="1941017" y="1320779"/>
                      <a:pt x="2032000" y="1411711"/>
                      <a:pt x="2032000" y="1523979"/>
                    </a:cubicBezTo>
                    <a:cubicBezTo>
                      <a:pt x="2032000" y="1636196"/>
                      <a:pt x="1941017" y="1727179"/>
                      <a:pt x="1828800" y="1727179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4" name="Graphic 167">
              <a:extLst>
                <a:ext uri="{FF2B5EF4-FFF2-40B4-BE49-F238E27FC236}">
                  <a16:creationId xmlns:a16="http://schemas.microsoft.com/office/drawing/2014/main" id="{764DA921-E1C5-4861-9DEC-36E5C18F81A3}"/>
                </a:ext>
              </a:extLst>
            </p:cNvPr>
            <p:cNvGrpSpPr/>
            <p:nvPr/>
          </p:nvGrpSpPr>
          <p:grpSpPr>
            <a:xfrm>
              <a:off x="2578844" y="1480185"/>
              <a:ext cx="411556" cy="411556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08B423CC-F1AA-43B1-AA06-FD2A3AF8A5CF}"/>
                  </a:ext>
                </a:extLst>
              </p:cNvPr>
              <p:cNvSpPr/>
              <p:nvPr/>
            </p:nvSpPr>
            <p:spPr>
              <a:xfrm>
                <a:off x="2362660" y="990600"/>
                <a:ext cx="2771775" cy="4486275"/>
              </a:xfrm>
              <a:custGeom>
                <a:avLst/>
                <a:gdLst>
                  <a:gd name="connsiteX0" fmla="*/ 2730358 w 2771775"/>
                  <a:gd name="connsiteY0" fmla="*/ 2478186 h 4486275"/>
                  <a:gd name="connsiteX1" fmla="*/ 2366484 w 2771775"/>
                  <a:gd name="connsiteY1" fmla="*/ 2337835 h 4486275"/>
                  <a:gd name="connsiteX2" fmla="*/ 2157629 w 2771775"/>
                  <a:gd name="connsiteY2" fmla="*/ 2128990 h 4486275"/>
                  <a:gd name="connsiteX3" fmla="*/ 2108356 w 2771775"/>
                  <a:gd name="connsiteY3" fmla="*/ 2108121 h 4486275"/>
                  <a:gd name="connsiteX4" fmla="*/ 2108356 w 2771775"/>
                  <a:gd name="connsiteY4" fmla="*/ 1937452 h 4486275"/>
                  <a:gd name="connsiteX5" fmla="*/ 2305219 w 2771775"/>
                  <a:gd name="connsiteY5" fmla="*/ 1548822 h 4486275"/>
                  <a:gd name="connsiteX6" fmla="*/ 2305410 w 2771775"/>
                  <a:gd name="connsiteY6" fmla="*/ 1548622 h 4486275"/>
                  <a:gd name="connsiteX7" fmla="*/ 2360121 w 2771775"/>
                  <a:gd name="connsiteY7" fmla="*/ 1544650 h 4486275"/>
                  <a:gd name="connsiteX8" fmla="*/ 2529543 w 2771775"/>
                  <a:gd name="connsiteY8" fmla="*/ 1327947 h 4486275"/>
                  <a:gd name="connsiteX9" fmla="*/ 2529543 w 2771775"/>
                  <a:gd name="connsiteY9" fmla="*/ 1273245 h 4486275"/>
                  <a:gd name="connsiteX10" fmla="*/ 2462906 w 2771775"/>
                  <a:gd name="connsiteY10" fmla="*/ 1114625 h 4486275"/>
                  <a:gd name="connsiteX11" fmla="*/ 2305819 w 2771775"/>
                  <a:gd name="connsiteY11" fmla="*/ 263795 h 4486275"/>
                  <a:gd name="connsiteX12" fmla="*/ 1541686 w 2771775"/>
                  <a:gd name="connsiteY12" fmla="*/ 2276 h 4486275"/>
                  <a:gd name="connsiteX13" fmla="*/ 966061 w 2771775"/>
                  <a:gd name="connsiteY13" fmla="*/ 215236 h 4486275"/>
                  <a:gd name="connsiteX14" fmla="*/ 631743 w 2771775"/>
                  <a:gd name="connsiteY14" fmla="*/ 635184 h 4486275"/>
                  <a:gd name="connsiteX15" fmla="*/ 684750 w 2771775"/>
                  <a:gd name="connsiteY15" fmla="*/ 1074582 h 4486275"/>
                  <a:gd name="connsiteX16" fmla="*/ 561554 w 2771775"/>
                  <a:gd name="connsiteY16" fmla="*/ 1274054 h 4486275"/>
                  <a:gd name="connsiteX17" fmla="*/ 561554 w 2771775"/>
                  <a:gd name="connsiteY17" fmla="*/ 1327937 h 4486275"/>
                  <a:gd name="connsiteX18" fmla="*/ 730984 w 2771775"/>
                  <a:gd name="connsiteY18" fmla="*/ 1544641 h 4486275"/>
                  <a:gd name="connsiteX19" fmla="*/ 785686 w 2771775"/>
                  <a:gd name="connsiteY19" fmla="*/ 1548613 h 4486275"/>
                  <a:gd name="connsiteX20" fmla="*/ 785877 w 2771775"/>
                  <a:gd name="connsiteY20" fmla="*/ 1548822 h 4486275"/>
                  <a:gd name="connsiteX21" fmla="*/ 982740 w 2771775"/>
                  <a:gd name="connsiteY21" fmla="*/ 1937442 h 4486275"/>
                  <a:gd name="connsiteX22" fmla="*/ 982740 w 2771775"/>
                  <a:gd name="connsiteY22" fmla="*/ 2108111 h 4486275"/>
                  <a:gd name="connsiteX23" fmla="*/ 933467 w 2771775"/>
                  <a:gd name="connsiteY23" fmla="*/ 2128980 h 4486275"/>
                  <a:gd name="connsiteX24" fmla="*/ 724622 w 2771775"/>
                  <a:gd name="connsiteY24" fmla="*/ 2337826 h 4486275"/>
                  <a:gd name="connsiteX25" fmla="*/ 315342 w 2771775"/>
                  <a:gd name="connsiteY25" fmla="*/ 2495693 h 4486275"/>
                  <a:gd name="connsiteX26" fmla="*/ 398 w 2771775"/>
                  <a:gd name="connsiteY26" fmla="*/ 2975020 h 4486275"/>
                  <a:gd name="connsiteX27" fmla="*/ 58529 w 2771775"/>
                  <a:gd name="connsiteY27" fmla="*/ 4426430 h 4486275"/>
                  <a:gd name="connsiteX28" fmla="*/ 129861 w 2771775"/>
                  <a:gd name="connsiteY28" fmla="*/ 4495010 h 4486275"/>
                  <a:gd name="connsiteX29" fmla="*/ 132776 w 2771775"/>
                  <a:gd name="connsiteY29" fmla="*/ 4494953 h 4486275"/>
                  <a:gd name="connsiteX30" fmla="*/ 201299 w 2771775"/>
                  <a:gd name="connsiteY30" fmla="*/ 4420715 h 4486275"/>
                  <a:gd name="connsiteX31" fmla="*/ 143168 w 2771775"/>
                  <a:gd name="connsiteY31" fmla="*/ 2969323 h 4486275"/>
                  <a:gd name="connsiteX32" fmla="*/ 156903 w 2771775"/>
                  <a:gd name="connsiteY32" fmla="*/ 2857367 h 4486275"/>
                  <a:gd name="connsiteX33" fmla="*/ 388951 w 2771775"/>
                  <a:gd name="connsiteY33" fmla="*/ 3089415 h 4486275"/>
                  <a:gd name="connsiteX34" fmla="*/ 491383 w 2771775"/>
                  <a:gd name="connsiteY34" fmla="*/ 3336712 h 4486275"/>
                  <a:gd name="connsiteX35" fmla="*/ 491383 w 2771775"/>
                  <a:gd name="connsiteY35" fmla="*/ 4423591 h 4486275"/>
                  <a:gd name="connsiteX36" fmla="*/ 562820 w 2771775"/>
                  <a:gd name="connsiteY36" fmla="*/ 4495029 h 4486275"/>
                  <a:gd name="connsiteX37" fmla="*/ 634258 w 2771775"/>
                  <a:gd name="connsiteY37" fmla="*/ 4423591 h 4486275"/>
                  <a:gd name="connsiteX38" fmla="*/ 634258 w 2771775"/>
                  <a:gd name="connsiteY38" fmla="*/ 3336712 h 4486275"/>
                  <a:gd name="connsiteX39" fmla="*/ 489973 w 2771775"/>
                  <a:gd name="connsiteY39" fmla="*/ 2988383 h 4486275"/>
                  <a:gd name="connsiteX40" fmla="*/ 228140 w 2771775"/>
                  <a:gd name="connsiteY40" fmla="*/ 2726550 h 4486275"/>
                  <a:gd name="connsiteX41" fmla="*/ 366767 w 2771775"/>
                  <a:gd name="connsiteY41" fmla="*/ 2629014 h 4486275"/>
                  <a:gd name="connsiteX42" fmla="*/ 748634 w 2771775"/>
                  <a:gd name="connsiteY42" fmla="*/ 2481720 h 4486275"/>
                  <a:gd name="connsiteX43" fmla="*/ 1040156 w 2771775"/>
                  <a:gd name="connsiteY43" fmla="*/ 2918993 h 4486275"/>
                  <a:gd name="connsiteX44" fmla="*/ 1195538 w 2771775"/>
                  <a:gd name="connsiteY44" fmla="*/ 3012291 h 4486275"/>
                  <a:gd name="connsiteX45" fmla="*/ 1216645 w 2771775"/>
                  <a:gd name="connsiteY45" fmla="*/ 3013329 h 4486275"/>
                  <a:gd name="connsiteX46" fmla="*/ 1326230 w 2771775"/>
                  <a:gd name="connsiteY46" fmla="*/ 2982401 h 4486275"/>
                  <a:gd name="connsiteX47" fmla="*/ 1263622 w 2771775"/>
                  <a:gd name="connsiteY47" fmla="*/ 4420477 h 4486275"/>
                  <a:gd name="connsiteX48" fmla="*/ 1331888 w 2771775"/>
                  <a:gd name="connsiteY48" fmla="*/ 4494953 h 4486275"/>
                  <a:gd name="connsiteX49" fmla="*/ 1335050 w 2771775"/>
                  <a:gd name="connsiteY49" fmla="*/ 4495019 h 4486275"/>
                  <a:gd name="connsiteX50" fmla="*/ 1406364 w 2771775"/>
                  <a:gd name="connsiteY50" fmla="*/ 4426687 h 4486275"/>
                  <a:gd name="connsiteX51" fmla="*/ 1464419 w 2771775"/>
                  <a:gd name="connsiteY51" fmla="*/ 3093291 h 4486275"/>
                  <a:gd name="connsiteX52" fmla="*/ 1626753 w 2771775"/>
                  <a:gd name="connsiteY52" fmla="*/ 3093291 h 4486275"/>
                  <a:gd name="connsiteX53" fmla="*/ 1684808 w 2771775"/>
                  <a:gd name="connsiteY53" fmla="*/ 4426687 h 4486275"/>
                  <a:gd name="connsiteX54" fmla="*/ 1756122 w 2771775"/>
                  <a:gd name="connsiteY54" fmla="*/ 4495019 h 4486275"/>
                  <a:gd name="connsiteX55" fmla="*/ 1759284 w 2771775"/>
                  <a:gd name="connsiteY55" fmla="*/ 4494953 h 4486275"/>
                  <a:gd name="connsiteX56" fmla="*/ 1827550 w 2771775"/>
                  <a:gd name="connsiteY56" fmla="*/ 4420477 h 4486275"/>
                  <a:gd name="connsiteX57" fmla="*/ 1764942 w 2771775"/>
                  <a:gd name="connsiteY57" fmla="*/ 2982401 h 4486275"/>
                  <a:gd name="connsiteX58" fmla="*/ 1874518 w 2771775"/>
                  <a:gd name="connsiteY58" fmla="*/ 3013329 h 4486275"/>
                  <a:gd name="connsiteX59" fmla="*/ 1895616 w 2771775"/>
                  <a:gd name="connsiteY59" fmla="*/ 3012291 h 4486275"/>
                  <a:gd name="connsiteX60" fmla="*/ 2050949 w 2771775"/>
                  <a:gd name="connsiteY60" fmla="*/ 2919003 h 4486275"/>
                  <a:gd name="connsiteX61" fmla="*/ 2342471 w 2771775"/>
                  <a:gd name="connsiteY61" fmla="*/ 2481729 h 4486275"/>
                  <a:gd name="connsiteX62" fmla="*/ 2678923 w 2771775"/>
                  <a:gd name="connsiteY62" fmla="*/ 2611507 h 4486275"/>
                  <a:gd name="connsiteX63" fmla="*/ 2704621 w 2771775"/>
                  <a:gd name="connsiteY63" fmla="*/ 2616308 h 4486275"/>
                  <a:gd name="connsiteX64" fmla="*/ 2771287 w 2771775"/>
                  <a:gd name="connsiteY64" fmla="*/ 2570559 h 4486275"/>
                  <a:gd name="connsiteX65" fmla="*/ 2730358 w 2771775"/>
                  <a:gd name="connsiteY65" fmla="*/ 2478186 h 4486275"/>
                  <a:gd name="connsiteX66" fmla="*/ 926218 w 2771775"/>
                  <a:gd name="connsiteY66" fmla="*/ 1522066 h 4486275"/>
                  <a:gd name="connsiteX67" fmla="*/ 778076 w 2771775"/>
                  <a:gd name="connsiteY67" fmla="*/ 1405938 h 4486275"/>
                  <a:gd name="connsiteX68" fmla="*/ 759626 w 2771775"/>
                  <a:gd name="connsiteY68" fmla="*/ 1404680 h 4486275"/>
                  <a:gd name="connsiteX69" fmla="*/ 704429 w 2771775"/>
                  <a:gd name="connsiteY69" fmla="*/ 1327947 h 4486275"/>
                  <a:gd name="connsiteX70" fmla="*/ 704429 w 2771775"/>
                  <a:gd name="connsiteY70" fmla="*/ 1274064 h 4486275"/>
                  <a:gd name="connsiteX71" fmla="*/ 760350 w 2771775"/>
                  <a:gd name="connsiteY71" fmla="*/ 1199159 h 4486275"/>
                  <a:gd name="connsiteX72" fmla="*/ 828034 w 2771775"/>
                  <a:gd name="connsiteY72" fmla="*/ 1225115 h 4486275"/>
                  <a:gd name="connsiteX73" fmla="*/ 879374 w 2771775"/>
                  <a:gd name="connsiteY73" fmla="*/ 1260996 h 4486275"/>
                  <a:gd name="connsiteX74" fmla="*/ 966909 w 2771775"/>
                  <a:gd name="connsiteY74" fmla="*/ 1246927 h 4486275"/>
                  <a:gd name="connsiteX75" fmla="*/ 1113175 w 2771775"/>
                  <a:gd name="connsiteY75" fmla="*/ 1092422 h 4486275"/>
                  <a:gd name="connsiteX76" fmla="*/ 1091077 w 2771775"/>
                  <a:gd name="connsiteY76" fmla="*/ 993838 h 4486275"/>
                  <a:gd name="connsiteX77" fmla="*/ 992493 w 2771775"/>
                  <a:gd name="connsiteY77" fmla="*/ 1015936 h 4486275"/>
                  <a:gd name="connsiteX78" fmla="*/ 913159 w 2771775"/>
                  <a:gd name="connsiteY78" fmla="*/ 1107910 h 4486275"/>
                  <a:gd name="connsiteX79" fmla="*/ 829263 w 2771775"/>
                  <a:gd name="connsiteY79" fmla="*/ 1062723 h 4486275"/>
                  <a:gd name="connsiteX80" fmla="*/ 774618 w 2771775"/>
                  <a:gd name="connsiteY80" fmla="*/ 635175 h 4486275"/>
                  <a:gd name="connsiteX81" fmla="*/ 881813 w 2771775"/>
                  <a:gd name="connsiteY81" fmla="*/ 392020 h 4486275"/>
                  <a:gd name="connsiteX82" fmla="*/ 995665 w 2771775"/>
                  <a:gd name="connsiteY82" fmla="*/ 355635 h 4486275"/>
                  <a:gd name="connsiteX83" fmla="*/ 1044976 w 2771775"/>
                  <a:gd name="connsiteY83" fmla="*/ 335890 h 4486275"/>
                  <a:gd name="connsiteX84" fmla="*/ 1549391 w 2771775"/>
                  <a:gd name="connsiteY84" fmla="*/ 144942 h 4486275"/>
                  <a:gd name="connsiteX85" fmla="*/ 2197796 w 2771775"/>
                  <a:gd name="connsiteY85" fmla="*/ 357311 h 4486275"/>
                  <a:gd name="connsiteX86" fmla="*/ 2328213 w 2771775"/>
                  <a:gd name="connsiteY86" fmla="*/ 1055713 h 4486275"/>
                  <a:gd name="connsiteX87" fmla="*/ 2259271 w 2771775"/>
                  <a:gd name="connsiteY87" fmla="*/ 1060428 h 4486275"/>
                  <a:gd name="connsiteX88" fmla="*/ 2187681 w 2771775"/>
                  <a:gd name="connsiteY88" fmla="*/ 888492 h 4486275"/>
                  <a:gd name="connsiteX89" fmla="*/ 2103594 w 2771775"/>
                  <a:gd name="connsiteY89" fmla="*/ 846858 h 4486275"/>
                  <a:gd name="connsiteX90" fmla="*/ 1109536 w 2771775"/>
                  <a:gd name="connsiteY90" fmla="*/ 661387 h 4486275"/>
                  <a:gd name="connsiteX91" fmla="*/ 1009105 w 2771775"/>
                  <a:gd name="connsiteY91" fmla="*/ 650434 h 4486275"/>
                  <a:gd name="connsiteX92" fmla="*/ 998151 w 2771775"/>
                  <a:gd name="connsiteY92" fmla="*/ 750865 h 4486275"/>
                  <a:gd name="connsiteX93" fmla="*/ 2078857 w 2771775"/>
                  <a:gd name="connsiteY93" fmla="*/ 998849 h 4486275"/>
                  <a:gd name="connsiteX94" fmla="*/ 2134503 w 2771775"/>
                  <a:gd name="connsiteY94" fmla="*/ 1132484 h 4486275"/>
                  <a:gd name="connsiteX95" fmla="*/ 2272863 w 2771775"/>
                  <a:gd name="connsiteY95" fmla="*/ 1203436 h 4486275"/>
                  <a:gd name="connsiteX96" fmla="*/ 2330546 w 2771775"/>
                  <a:gd name="connsiteY96" fmla="*/ 1199293 h 4486275"/>
                  <a:gd name="connsiteX97" fmla="*/ 2386648 w 2771775"/>
                  <a:gd name="connsiteY97" fmla="*/ 1273235 h 4486275"/>
                  <a:gd name="connsiteX98" fmla="*/ 2386648 w 2771775"/>
                  <a:gd name="connsiteY98" fmla="*/ 1327937 h 4486275"/>
                  <a:gd name="connsiteX99" fmla="*/ 2331461 w 2771775"/>
                  <a:gd name="connsiteY99" fmla="*/ 1404671 h 4486275"/>
                  <a:gd name="connsiteX100" fmla="*/ 2313001 w 2771775"/>
                  <a:gd name="connsiteY100" fmla="*/ 1405928 h 4486275"/>
                  <a:gd name="connsiteX101" fmla="*/ 2164868 w 2771775"/>
                  <a:gd name="connsiteY101" fmla="*/ 1522066 h 4486275"/>
                  <a:gd name="connsiteX102" fmla="*/ 1545543 w 2771775"/>
                  <a:gd name="connsiteY102" fmla="*/ 2037864 h 4486275"/>
                  <a:gd name="connsiteX103" fmla="*/ 926218 w 2771775"/>
                  <a:gd name="connsiteY103" fmla="*/ 1522066 h 4486275"/>
                  <a:gd name="connsiteX104" fmla="*/ 1265146 w 2771775"/>
                  <a:gd name="connsiteY104" fmla="*/ 2850261 h 4486275"/>
                  <a:gd name="connsiteX105" fmla="*/ 1209577 w 2771775"/>
                  <a:gd name="connsiteY105" fmla="*/ 2870121 h 4486275"/>
                  <a:gd name="connsiteX106" fmla="*/ 1159000 w 2771775"/>
                  <a:gd name="connsiteY106" fmla="*/ 2839755 h 4486275"/>
                  <a:gd name="connsiteX107" fmla="*/ 865306 w 2771775"/>
                  <a:gd name="connsiteY107" fmla="*/ 2399205 h 4486275"/>
                  <a:gd name="connsiteX108" fmla="*/ 987226 w 2771775"/>
                  <a:gd name="connsiteY108" fmla="*/ 2277285 h 4486275"/>
                  <a:gd name="connsiteX109" fmla="*/ 1441035 w 2771775"/>
                  <a:gd name="connsiteY109" fmla="*/ 2674363 h 4486275"/>
                  <a:gd name="connsiteX110" fmla="*/ 1265146 w 2771775"/>
                  <a:gd name="connsiteY110" fmla="*/ 2850261 h 4486275"/>
                  <a:gd name="connsiteX111" fmla="*/ 1470591 w 2771775"/>
                  <a:gd name="connsiteY111" fmla="*/ 2950426 h 4486275"/>
                  <a:gd name="connsiteX112" fmla="*/ 1475306 w 2771775"/>
                  <a:gd name="connsiteY112" fmla="*/ 2842146 h 4486275"/>
                  <a:gd name="connsiteX113" fmla="*/ 1545534 w 2771775"/>
                  <a:gd name="connsiteY113" fmla="*/ 2771908 h 4486275"/>
                  <a:gd name="connsiteX114" fmla="*/ 1615771 w 2771775"/>
                  <a:gd name="connsiteY114" fmla="*/ 2842146 h 4486275"/>
                  <a:gd name="connsiteX115" fmla="*/ 1620486 w 2771775"/>
                  <a:gd name="connsiteY115" fmla="*/ 2950426 h 4486275"/>
                  <a:gd name="connsiteX116" fmla="*/ 1470591 w 2771775"/>
                  <a:gd name="connsiteY116" fmla="*/ 2950426 h 4486275"/>
                  <a:gd name="connsiteX117" fmla="*/ 1545534 w 2771775"/>
                  <a:gd name="connsiteY117" fmla="*/ 2575960 h 4486275"/>
                  <a:gd name="connsiteX118" fmla="*/ 1125595 w 2771775"/>
                  <a:gd name="connsiteY118" fmla="*/ 2208514 h 4486275"/>
                  <a:gd name="connsiteX119" fmla="*/ 1125595 w 2771775"/>
                  <a:gd name="connsiteY119" fmla="*/ 2056619 h 4486275"/>
                  <a:gd name="connsiteX120" fmla="*/ 1545534 w 2771775"/>
                  <a:gd name="connsiteY120" fmla="*/ 2180749 h 4486275"/>
                  <a:gd name="connsiteX121" fmla="*/ 1965462 w 2771775"/>
                  <a:gd name="connsiteY121" fmla="*/ 2056619 h 4486275"/>
                  <a:gd name="connsiteX122" fmla="*/ 1965462 w 2771775"/>
                  <a:gd name="connsiteY122" fmla="*/ 2208514 h 4486275"/>
                  <a:gd name="connsiteX123" fmla="*/ 1545534 w 2771775"/>
                  <a:gd name="connsiteY123" fmla="*/ 2575960 h 4486275"/>
                  <a:gd name="connsiteX124" fmla="*/ 1932087 w 2771775"/>
                  <a:gd name="connsiteY124" fmla="*/ 2839745 h 4486275"/>
                  <a:gd name="connsiteX125" fmla="*/ 1881499 w 2771775"/>
                  <a:gd name="connsiteY125" fmla="*/ 2870121 h 4486275"/>
                  <a:gd name="connsiteX126" fmla="*/ 1825950 w 2771775"/>
                  <a:gd name="connsiteY126" fmla="*/ 2850261 h 4486275"/>
                  <a:gd name="connsiteX127" fmla="*/ 1650061 w 2771775"/>
                  <a:gd name="connsiteY127" fmla="*/ 2674363 h 4486275"/>
                  <a:gd name="connsiteX128" fmla="*/ 2103861 w 2771775"/>
                  <a:gd name="connsiteY128" fmla="*/ 2277285 h 4486275"/>
                  <a:gd name="connsiteX129" fmla="*/ 2225781 w 2771775"/>
                  <a:gd name="connsiteY129" fmla="*/ 2399205 h 4486275"/>
                  <a:gd name="connsiteX130" fmla="*/ 1932087 w 2771775"/>
                  <a:gd name="connsiteY130" fmla="*/ 2839745 h 448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2771775" h="4486275">
                    <a:moveTo>
                      <a:pt x="2730358" y="2478186"/>
                    </a:moveTo>
                    <a:lnTo>
                      <a:pt x="2366484" y="2337835"/>
                    </a:lnTo>
                    <a:lnTo>
                      <a:pt x="2157629" y="2128990"/>
                    </a:lnTo>
                    <a:cubicBezTo>
                      <a:pt x="2144047" y="2115407"/>
                      <a:pt x="2126273" y="2108435"/>
                      <a:pt x="2108356" y="2108121"/>
                    </a:cubicBezTo>
                    <a:lnTo>
                      <a:pt x="2108356" y="1937452"/>
                    </a:lnTo>
                    <a:cubicBezTo>
                      <a:pt x="2207197" y="1832439"/>
                      <a:pt x="2277425" y="1699127"/>
                      <a:pt x="2305219" y="1548822"/>
                    </a:cubicBezTo>
                    <a:cubicBezTo>
                      <a:pt x="2305276" y="1548755"/>
                      <a:pt x="2305343" y="1548679"/>
                      <a:pt x="2305410" y="1548622"/>
                    </a:cubicBezTo>
                    <a:cubicBezTo>
                      <a:pt x="2323602" y="1549698"/>
                      <a:pt x="2341967" y="1548365"/>
                      <a:pt x="2360121" y="1544650"/>
                    </a:cubicBezTo>
                    <a:cubicBezTo>
                      <a:pt x="2458286" y="1524552"/>
                      <a:pt x="2529543" y="1433417"/>
                      <a:pt x="2529543" y="1327947"/>
                    </a:cubicBezTo>
                    <a:lnTo>
                      <a:pt x="2529543" y="1273245"/>
                    </a:lnTo>
                    <a:cubicBezTo>
                      <a:pt x="2529543" y="1211418"/>
                      <a:pt x="2504130" y="1154754"/>
                      <a:pt x="2462906" y="1114625"/>
                    </a:cubicBezTo>
                    <a:cubicBezTo>
                      <a:pt x="2529895" y="753904"/>
                      <a:pt x="2475812" y="460096"/>
                      <a:pt x="2305819" y="263795"/>
                    </a:cubicBezTo>
                    <a:cubicBezTo>
                      <a:pt x="2141932" y="74543"/>
                      <a:pt x="1877709" y="-15850"/>
                      <a:pt x="1541686" y="2276"/>
                    </a:cubicBezTo>
                    <a:cubicBezTo>
                      <a:pt x="1228732" y="19193"/>
                      <a:pt x="1027736" y="164135"/>
                      <a:pt x="966061" y="215236"/>
                    </a:cubicBezTo>
                    <a:cubicBezTo>
                      <a:pt x="879269" y="226514"/>
                      <a:pt x="631743" y="289065"/>
                      <a:pt x="631743" y="635184"/>
                    </a:cubicBezTo>
                    <a:cubicBezTo>
                      <a:pt x="631743" y="826837"/>
                      <a:pt x="662880" y="986228"/>
                      <a:pt x="684750" y="1074582"/>
                    </a:cubicBezTo>
                    <a:cubicBezTo>
                      <a:pt x="611093" y="1109015"/>
                      <a:pt x="561554" y="1185891"/>
                      <a:pt x="561554" y="1274054"/>
                    </a:cubicBezTo>
                    <a:lnTo>
                      <a:pt x="561554" y="1327937"/>
                    </a:lnTo>
                    <a:cubicBezTo>
                      <a:pt x="561554" y="1433408"/>
                      <a:pt x="632801" y="1524543"/>
                      <a:pt x="730984" y="1544641"/>
                    </a:cubicBezTo>
                    <a:cubicBezTo>
                      <a:pt x="749120" y="1548355"/>
                      <a:pt x="767513" y="1549689"/>
                      <a:pt x="785686" y="1548613"/>
                    </a:cubicBezTo>
                    <a:cubicBezTo>
                      <a:pt x="785753" y="1548679"/>
                      <a:pt x="785820" y="1548755"/>
                      <a:pt x="785877" y="1548822"/>
                    </a:cubicBezTo>
                    <a:cubicBezTo>
                      <a:pt x="813671" y="1699117"/>
                      <a:pt x="883899" y="1832429"/>
                      <a:pt x="982740" y="1937442"/>
                    </a:cubicBezTo>
                    <a:lnTo>
                      <a:pt x="982740" y="2108111"/>
                    </a:lnTo>
                    <a:cubicBezTo>
                      <a:pt x="964823" y="2108425"/>
                      <a:pt x="947049" y="2115398"/>
                      <a:pt x="933467" y="2128980"/>
                    </a:cubicBezTo>
                    <a:lnTo>
                      <a:pt x="724622" y="2337826"/>
                    </a:lnTo>
                    <a:lnTo>
                      <a:pt x="315342" y="2495693"/>
                    </a:lnTo>
                    <a:cubicBezTo>
                      <a:pt x="118517" y="2571607"/>
                      <a:pt x="-8041" y="2764231"/>
                      <a:pt x="398" y="2975020"/>
                    </a:cubicBezTo>
                    <a:lnTo>
                      <a:pt x="58529" y="4426430"/>
                    </a:lnTo>
                    <a:cubicBezTo>
                      <a:pt x="60072" y="4464882"/>
                      <a:pt x="91723" y="4495010"/>
                      <a:pt x="129861" y="4495010"/>
                    </a:cubicBezTo>
                    <a:cubicBezTo>
                      <a:pt x="130833" y="4495010"/>
                      <a:pt x="131805" y="4494991"/>
                      <a:pt x="132776" y="4494953"/>
                    </a:cubicBezTo>
                    <a:cubicBezTo>
                      <a:pt x="172200" y="4493371"/>
                      <a:pt x="202871" y="4460139"/>
                      <a:pt x="201299" y="4420715"/>
                    </a:cubicBezTo>
                    <a:lnTo>
                      <a:pt x="143168" y="2969323"/>
                    </a:lnTo>
                    <a:cubicBezTo>
                      <a:pt x="141625" y="2930747"/>
                      <a:pt x="146492" y="2893038"/>
                      <a:pt x="156903" y="2857367"/>
                    </a:cubicBezTo>
                    <a:lnTo>
                      <a:pt x="388951" y="3089415"/>
                    </a:lnTo>
                    <a:cubicBezTo>
                      <a:pt x="455007" y="3155471"/>
                      <a:pt x="491383" y="3243301"/>
                      <a:pt x="491383" y="3336712"/>
                    </a:cubicBezTo>
                    <a:lnTo>
                      <a:pt x="491383" y="4423591"/>
                    </a:lnTo>
                    <a:cubicBezTo>
                      <a:pt x="491383" y="4463044"/>
                      <a:pt x="523368" y="4495029"/>
                      <a:pt x="562820" y="4495029"/>
                    </a:cubicBezTo>
                    <a:cubicBezTo>
                      <a:pt x="602273" y="4495029"/>
                      <a:pt x="634258" y="4463044"/>
                      <a:pt x="634258" y="4423591"/>
                    </a:cubicBezTo>
                    <a:lnTo>
                      <a:pt x="634258" y="3336712"/>
                    </a:lnTo>
                    <a:cubicBezTo>
                      <a:pt x="634258" y="3205134"/>
                      <a:pt x="583023" y="3081423"/>
                      <a:pt x="489973" y="2988383"/>
                    </a:cubicBezTo>
                    <a:lnTo>
                      <a:pt x="228140" y="2726550"/>
                    </a:lnTo>
                    <a:cubicBezTo>
                      <a:pt x="264831" y="2684116"/>
                      <a:pt x="311932" y="2650169"/>
                      <a:pt x="366767" y="2629014"/>
                    </a:cubicBezTo>
                    <a:lnTo>
                      <a:pt x="748634" y="2481720"/>
                    </a:lnTo>
                    <a:lnTo>
                      <a:pt x="1040156" y="2918993"/>
                    </a:lnTo>
                    <a:cubicBezTo>
                      <a:pt x="1075494" y="2972010"/>
                      <a:pt x="1132130" y="3006014"/>
                      <a:pt x="1195538" y="3012291"/>
                    </a:cubicBezTo>
                    <a:cubicBezTo>
                      <a:pt x="1202596" y="3012986"/>
                      <a:pt x="1209635" y="3013329"/>
                      <a:pt x="1216645" y="3013329"/>
                    </a:cubicBezTo>
                    <a:cubicBezTo>
                      <a:pt x="1255612" y="3013329"/>
                      <a:pt x="1293331" y="3002423"/>
                      <a:pt x="1326230" y="2982401"/>
                    </a:cubicBezTo>
                    <a:lnTo>
                      <a:pt x="1263622" y="4420477"/>
                    </a:lnTo>
                    <a:cubicBezTo>
                      <a:pt x="1261908" y="4459891"/>
                      <a:pt x="1292464" y="4493238"/>
                      <a:pt x="1331888" y="4494953"/>
                    </a:cubicBezTo>
                    <a:cubicBezTo>
                      <a:pt x="1332945" y="4495000"/>
                      <a:pt x="1334002" y="4495019"/>
                      <a:pt x="1335050" y="4495019"/>
                    </a:cubicBezTo>
                    <a:cubicBezTo>
                      <a:pt x="1373074" y="4495019"/>
                      <a:pt x="1404697" y="4465053"/>
                      <a:pt x="1406364" y="4426687"/>
                    </a:cubicBezTo>
                    <a:lnTo>
                      <a:pt x="1464419" y="3093291"/>
                    </a:lnTo>
                    <a:lnTo>
                      <a:pt x="1626753" y="3093291"/>
                    </a:lnTo>
                    <a:lnTo>
                      <a:pt x="1684808" y="4426687"/>
                    </a:lnTo>
                    <a:cubicBezTo>
                      <a:pt x="1686475" y="4465044"/>
                      <a:pt x="1718098" y="4495019"/>
                      <a:pt x="1756122" y="4495019"/>
                    </a:cubicBezTo>
                    <a:cubicBezTo>
                      <a:pt x="1757170" y="4495019"/>
                      <a:pt x="1758227" y="4495000"/>
                      <a:pt x="1759284" y="4494953"/>
                    </a:cubicBezTo>
                    <a:cubicBezTo>
                      <a:pt x="1798699" y="4493238"/>
                      <a:pt x="1829264" y="4459891"/>
                      <a:pt x="1827550" y="4420477"/>
                    </a:cubicBezTo>
                    <a:lnTo>
                      <a:pt x="1764942" y="2982401"/>
                    </a:lnTo>
                    <a:cubicBezTo>
                      <a:pt x="1797841" y="3002423"/>
                      <a:pt x="1835551" y="3013329"/>
                      <a:pt x="1874518" y="3013329"/>
                    </a:cubicBezTo>
                    <a:cubicBezTo>
                      <a:pt x="1881518" y="3013329"/>
                      <a:pt x="1888567" y="3012986"/>
                      <a:pt x="1895616" y="3012291"/>
                    </a:cubicBezTo>
                    <a:cubicBezTo>
                      <a:pt x="1958966" y="3006033"/>
                      <a:pt x="2015602" y="2972019"/>
                      <a:pt x="2050949" y="2919003"/>
                    </a:cubicBezTo>
                    <a:lnTo>
                      <a:pt x="2342471" y="2481729"/>
                    </a:lnTo>
                    <a:lnTo>
                      <a:pt x="2678923" y="2611507"/>
                    </a:lnTo>
                    <a:cubicBezTo>
                      <a:pt x="2687381" y="2614765"/>
                      <a:pt x="2696068" y="2616308"/>
                      <a:pt x="2704621" y="2616308"/>
                    </a:cubicBezTo>
                    <a:cubicBezTo>
                      <a:pt x="2733292" y="2616308"/>
                      <a:pt x="2760352" y="2598915"/>
                      <a:pt x="2771287" y="2570559"/>
                    </a:cubicBezTo>
                    <a:cubicBezTo>
                      <a:pt x="2785498" y="2533745"/>
                      <a:pt x="2767163" y="2492397"/>
                      <a:pt x="2730358" y="2478186"/>
                    </a:cubicBezTo>
                    <a:close/>
                    <a:moveTo>
                      <a:pt x="926218" y="1522066"/>
                    </a:moveTo>
                    <a:cubicBezTo>
                      <a:pt x="913302" y="1451800"/>
                      <a:pt x="848189" y="1400832"/>
                      <a:pt x="778076" y="1405938"/>
                    </a:cubicBezTo>
                    <a:cubicBezTo>
                      <a:pt x="772056" y="1406366"/>
                      <a:pt x="765846" y="1405947"/>
                      <a:pt x="759626" y="1404680"/>
                    </a:cubicBezTo>
                    <a:cubicBezTo>
                      <a:pt x="728155" y="1398241"/>
                      <a:pt x="704429" y="1365247"/>
                      <a:pt x="704429" y="1327947"/>
                    </a:cubicBezTo>
                    <a:lnTo>
                      <a:pt x="704429" y="1274064"/>
                    </a:lnTo>
                    <a:cubicBezTo>
                      <a:pt x="704429" y="1237564"/>
                      <a:pt x="728994" y="1204665"/>
                      <a:pt x="760350" y="1199159"/>
                    </a:cubicBezTo>
                    <a:cubicBezTo>
                      <a:pt x="786744" y="1194530"/>
                      <a:pt x="812013" y="1204227"/>
                      <a:pt x="828034" y="1225115"/>
                    </a:cubicBezTo>
                    <a:cubicBezTo>
                      <a:pt x="841341" y="1242460"/>
                      <a:pt x="859076" y="1254862"/>
                      <a:pt x="879374" y="1260996"/>
                    </a:cubicBezTo>
                    <a:cubicBezTo>
                      <a:pt x="909026" y="1269940"/>
                      <a:pt x="941753" y="1264691"/>
                      <a:pt x="966909" y="1246927"/>
                    </a:cubicBezTo>
                    <a:cubicBezTo>
                      <a:pt x="1024973" y="1205941"/>
                      <a:pt x="1074189" y="1153954"/>
                      <a:pt x="1113175" y="1092422"/>
                    </a:cubicBezTo>
                    <a:cubicBezTo>
                      <a:pt x="1134292" y="1059094"/>
                      <a:pt x="1124395" y="1014955"/>
                      <a:pt x="1091077" y="993838"/>
                    </a:cubicBezTo>
                    <a:cubicBezTo>
                      <a:pt x="1057730" y="972702"/>
                      <a:pt x="1013610" y="982618"/>
                      <a:pt x="992493" y="1015936"/>
                    </a:cubicBezTo>
                    <a:cubicBezTo>
                      <a:pt x="970262" y="1051017"/>
                      <a:pt x="943668" y="1081840"/>
                      <a:pt x="913159" y="1107910"/>
                    </a:cubicBezTo>
                    <a:cubicBezTo>
                      <a:pt x="888852" y="1086498"/>
                      <a:pt x="860124" y="1071172"/>
                      <a:pt x="829263" y="1062723"/>
                    </a:cubicBezTo>
                    <a:cubicBezTo>
                      <a:pt x="810127" y="990667"/>
                      <a:pt x="774618" y="830637"/>
                      <a:pt x="774618" y="635175"/>
                    </a:cubicBezTo>
                    <a:cubicBezTo>
                      <a:pt x="774618" y="518827"/>
                      <a:pt x="810680" y="437007"/>
                      <a:pt x="881813" y="392020"/>
                    </a:cubicBezTo>
                    <a:cubicBezTo>
                      <a:pt x="937181" y="356987"/>
                      <a:pt x="995646" y="355644"/>
                      <a:pt x="995665" y="355635"/>
                    </a:cubicBezTo>
                    <a:cubicBezTo>
                      <a:pt x="1013934" y="355635"/>
                      <a:pt x="1031708" y="348443"/>
                      <a:pt x="1044976" y="335890"/>
                    </a:cubicBezTo>
                    <a:cubicBezTo>
                      <a:pt x="1046805" y="334146"/>
                      <a:pt x="1232066" y="162087"/>
                      <a:pt x="1549391" y="144942"/>
                    </a:cubicBezTo>
                    <a:cubicBezTo>
                      <a:pt x="1839694" y="129216"/>
                      <a:pt x="2063903" y="202692"/>
                      <a:pt x="2197796" y="357311"/>
                    </a:cubicBezTo>
                    <a:cubicBezTo>
                      <a:pt x="2333432" y="513950"/>
                      <a:pt x="2378133" y="754618"/>
                      <a:pt x="2328213" y="1055713"/>
                    </a:cubicBezTo>
                    <a:cubicBezTo>
                      <a:pt x="2306743" y="1054713"/>
                      <a:pt x="2282940" y="1056275"/>
                      <a:pt x="2259271" y="1060428"/>
                    </a:cubicBezTo>
                    <a:lnTo>
                      <a:pt x="2187681" y="888492"/>
                    </a:lnTo>
                    <a:cubicBezTo>
                      <a:pt x="2173974" y="855574"/>
                      <a:pt x="2138075" y="837809"/>
                      <a:pt x="2103594" y="846858"/>
                    </a:cubicBezTo>
                    <a:cubicBezTo>
                      <a:pt x="2096622" y="848687"/>
                      <a:pt x="1402297" y="1025842"/>
                      <a:pt x="1109536" y="661387"/>
                    </a:cubicBezTo>
                    <a:cubicBezTo>
                      <a:pt x="1084838" y="630631"/>
                      <a:pt x="1039870" y="625716"/>
                      <a:pt x="1009105" y="650434"/>
                    </a:cubicBezTo>
                    <a:cubicBezTo>
                      <a:pt x="978349" y="675141"/>
                      <a:pt x="973434" y="720099"/>
                      <a:pt x="998151" y="750865"/>
                    </a:cubicBezTo>
                    <a:cubicBezTo>
                      <a:pt x="1295112" y="1120578"/>
                      <a:pt x="1886481" y="1037692"/>
                      <a:pt x="2078857" y="998849"/>
                    </a:cubicBezTo>
                    <a:lnTo>
                      <a:pt x="2134503" y="1132484"/>
                    </a:lnTo>
                    <a:cubicBezTo>
                      <a:pt x="2157258" y="1187120"/>
                      <a:pt x="2215456" y="1216962"/>
                      <a:pt x="2272863" y="1203436"/>
                    </a:cubicBezTo>
                    <a:cubicBezTo>
                      <a:pt x="2295370" y="1198131"/>
                      <a:pt x="2319859" y="1197169"/>
                      <a:pt x="2330546" y="1199293"/>
                    </a:cubicBezTo>
                    <a:cubicBezTo>
                      <a:pt x="2362531" y="1205655"/>
                      <a:pt x="2386648" y="1237440"/>
                      <a:pt x="2386648" y="1273235"/>
                    </a:cubicBezTo>
                    <a:lnTo>
                      <a:pt x="2386648" y="1327937"/>
                    </a:lnTo>
                    <a:cubicBezTo>
                      <a:pt x="2386648" y="1365247"/>
                      <a:pt x="2362912" y="1398232"/>
                      <a:pt x="2331461" y="1404671"/>
                    </a:cubicBezTo>
                    <a:cubicBezTo>
                      <a:pt x="2325222" y="1405947"/>
                      <a:pt x="2319030" y="1406366"/>
                      <a:pt x="2313001" y="1405928"/>
                    </a:cubicBezTo>
                    <a:cubicBezTo>
                      <a:pt x="2242916" y="1400804"/>
                      <a:pt x="2177765" y="1451791"/>
                      <a:pt x="2164868" y="1522066"/>
                    </a:cubicBezTo>
                    <a:cubicBezTo>
                      <a:pt x="2109966" y="1820942"/>
                      <a:pt x="1849505" y="2037864"/>
                      <a:pt x="1545543" y="2037864"/>
                    </a:cubicBezTo>
                    <a:cubicBezTo>
                      <a:pt x="1241572" y="2037864"/>
                      <a:pt x="981111" y="1820942"/>
                      <a:pt x="926218" y="1522066"/>
                    </a:cubicBezTo>
                    <a:close/>
                    <a:moveTo>
                      <a:pt x="1265146" y="2850261"/>
                    </a:moveTo>
                    <a:cubicBezTo>
                      <a:pt x="1250468" y="2864930"/>
                      <a:pt x="1230209" y="2872178"/>
                      <a:pt x="1209577" y="2870121"/>
                    </a:cubicBezTo>
                    <a:cubicBezTo>
                      <a:pt x="1188937" y="2868082"/>
                      <a:pt x="1170506" y="2857014"/>
                      <a:pt x="1159000" y="2839755"/>
                    </a:cubicBezTo>
                    <a:lnTo>
                      <a:pt x="865306" y="2399205"/>
                    </a:lnTo>
                    <a:lnTo>
                      <a:pt x="987226" y="2277285"/>
                    </a:lnTo>
                    <a:lnTo>
                      <a:pt x="1441035" y="2674363"/>
                    </a:lnTo>
                    <a:lnTo>
                      <a:pt x="1265146" y="2850261"/>
                    </a:lnTo>
                    <a:close/>
                    <a:moveTo>
                      <a:pt x="1470591" y="2950426"/>
                    </a:moveTo>
                    <a:lnTo>
                      <a:pt x="1475306" y="2842146"/>
                    </a:lnTo>
                    <a:lnTo>
                      <a:pt x="1545534" y="2771908"/>
                    </a:lnTo>
                    <a:lnTo>
                      <a:pt x="1615771" y="2842146"/>
                    </a:lnTo>
                    <a:lnTo>
                      <a:pt x="1620486" y="2950426"/>
                    </a:lnTo>
                    <a:lnTo>
                      <a:pt x="1470591" y="2950426"/>
                    </a:lnTo>
                    <a:close/>
                    <a:moveTo>
                      <a:pt x="1545534" y="2575960"/>
                    </a:moveTo>
                    <a:lnTo>
                      <a:pt x="1125595" y="2208514"/>
                    </a:lnTo>
                    <a:lnTo>
                      <a:pt x="1125595" y="2056619"/>
                    </a:lnTo>
                    <a:cubicBezTo>
                      <a:pt x="1247249" y="2135448"/>
                      <a:pt x="1391829" y="2180749"/>
                      <a:pt x="1545534" y="2180749"/>
                    </a:cubicBezTo>
                    <a:cubicBezTo>
                      <a:pt x="1699239" y="2180749"/>
                      <a:pt x="1843819" y="2135448"/>
                      <a:pt x="1965462" y="2056619"/>
                    </a:cubicBezTo>
                    <a:lnTo>
                      <a:pt x="1965462" y="2208514"/>
                    </a:lnTo>
                    <a:lnTo>
                      <a:pt x="1545534" y="2575960"/>
                    </a:lnTo>
                    <a:close/>
                    <a:moveTo>
                      <a:pt x="1932087" y="2839745"/>
                    </a:moveTo>
                    <a:cubicBezTo>
                      <a:pt x="1920571" y="2857014"/>
                      <a:pt x="1902140" y="2868082"/>
                      <a:pt x="1881499" y="2870121"/>
                    </a:cubicBezTo>
                    <a:cubicBezTo>
                      <a:pt x="1869365" y="2871349"/>
                      <a:pt x="1846028" y="2870330"/>
                      <a:pt x="1825950" y="2850261"/>
                    </a:cubicBezTo>
                    <a:lnTo>
                      <a:pt x="1650061" y="2674363"/>
                    </a:lnTo>
                    <a:lnTo>
                      <a:pt x="2103861" y="2277285"/>
                    </a:lnTo>
                    <a:lnTo>
                      <a:pt x="2225781" y="2399205"/>
                    </a:lnTo>
                    <a:lnTo>
                      <a:pt x="1932087" y="28397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E12903FB-179A-4C21-95A1-8ABD52A11DA8}"/>
                  </a:ext>
                </a:extLst>
              </p:cNvPr>
              <p:cNvSpPr/>
              <p:nvPr/>
            </p:nvSpPr>
            <p:spPr>
              <a:xfrm>
                <a:off x="4347848" y="3662982"/>
                <a:ext cx="2428875" cy="2200275"/>
              </a:xfrm>
              <a:custGeom>
                <a:avLst/>
                <a:gdLst>
                  <a:gd name="connsiteX0" fmla="*/ 2433485 w 2428875"/>
                  <a:gd name="connsiteY0" fmla="*/ 682257 h 2200275"/>
                  <a:gd name="connsiteX1" fmla="*/ 2132991 w 2428875"/>
                  <a:gd name="connsiteY1" fmla="*/ 381762 h 2200275"/>
                  <a:gd name="connsiteX2" fmla="*/ 1669952 w 2428875"/>
                  <a:gd name="connsiteY2" fmla="*/ 381762 h 2200275"/>
                  <a:gd name="connsiteX3" fmla="*/ 1669952 w 2428875"/>
                  <a:gd name="connsiteY3" fmla="*/ 224142 h 2200275"/>
                  <a:gd name="connsiteX4" fmla="*/ 1445809 w 2428875"/>
                  <a:gd name="connsiteY4" fmla="*/ 0 h 2200275"/>
                  <a:gd name="connsiteX5" fmla="*/ 987676 w 2428875"/>
                  <a:gd name="connsiteY5" fmla="*/ 0 h 2200275"/>
                  <a:gd name="connsiteX6" fmla="*/ 763534 w 2428875"/>
                  <a:gd name="connsiteY6" fmla="*/ 224142 h 2200275"/>
                  <a:gd name="connsiteX7" fmla="*/ 763534 w 2428875"/>
                  <a:gd name="connsiteY7" fmla="*/ 381762 h 2200275"/>
                  <a:gd name="connsiteX8" fmla="*/ 300495 w 2428875"/>
                  <a:gd name="connsiteY8" fmla="*/ 381762 h 2200275"/>
                  <a:gd name="connsiteX9" fmla="*/ 0 w 2428875"/>
                  <a:gd name="connsiteY9" fmla="*/ 682257 h 2200275"/>
                  <a:gd name="connsiteX10" fmla="*/ 0 w 2428875"/>
                  <a:gd name="connsiteY10" fmla="*/ 894350 h 2200275"/>
                  <a:gd name="connsiteX11" fmla="*/ 76352 w 2428875"/>
                  <a:gd name="connsiteY11" fmla="*/ 1117064 h 2200275"/>
                  <a:gd name="connsiteX12" fmla="*/ 76352 w 2428875"/>
                  <a:gd name="connsiteY12" fmla="*/ 1911677 h 2200275"/>
                  <a:gd name="connsiteX13" fmla="*/ 369084 w 2428875"/>
                  <a:gd name="connsiteY13" fmla="*/ 2204409 h 2200275"/>
                  <a:gd name="connsiteX14" fmla="*/ 2064411 w 2428875"/>
                  <a:gd name="connsiteY14" fmla="*/ 2204409 h 2200275"/>
                  <a:gd name="connsiteX15" fmla="*/ 2357142 w 2428875"/>
                  <a:gd name="connsiteY15" fmla="*/ 1911677 h 2200275"/>
                  <a:gd name="connsiteX16" fmla="*/ 2357142 w 2428875"/>
                  <a:gd name="connsiteY16" fmla="*/ 1117064 h 2200275"/>
                  <a:gd name="connsiteX17" fmla="*/ 2433495 w 2428875"/>
                  <a:gd name="connsiteY17" fmla="*/ 894340 h 2200275"/>
                  <a:gd name="connsiteX18" fmla="*/ 2433485 w 2428875"/>
                  <a:gd name="connsiteY18" fmla="*/ 682257 h 2200275"/>
                  <a:gd name="connsiteX19" fmla="*/ 2433485 w 2428875"/>
                  <a:gd name="connsiteY19" fmla="*/ 682257 h 2200275"/>
                  <a:gd name="connsiteX20" fmla="*/ 906399 w 2428875"/>
                  <a:gd name="connsiteY20" fmla="*/ 224133 h 2200275"/>
                  <a:gd name="connsiteX21" fmla="*/ 906399 w 2428875"/>
                  <a:gd name="connsiteY21" fmla="*/ 224133 h 2200275"/>
                  <a:gd name="connsiteX22" fmla="*/ 987676 w 2428875"/>
                  <a:gd name="connsiteY22" fmla="*/ 142865 h 2200275"/>
                  <a:gd name="connsiteX23" fmla="*/ 1445800 w 2428875"/>
                  <a:gd name="connsiteY23" fmla="*/ 142865 h 2200275"/>
                  <a:gd name="connsiteX24" fmla="*/ 1527067 w 2428875"/>
                  <a:gd name="connsiteY24" fmla="*/ 224133 h 2200275"/>
                  <a:gd name="connsiteX25" fmla="*/ 1527067 w 2428875"/>
                  <a:gd name="connsiteY25" fmla="*/ 381753 h 2200275"/>
                  <a:gd name="connsiteX26" fmla="*/ 906399 w 2428875"/>
                  <a:gd name="connsiteY26" fmla="*/ 381753 h 2200275"/>
                  <a:gd name="connsiteX27" fmla="*/ 906399 w 2428875"/>
                  <a:gd name="connsiteY27" fmla="*/ 224133 h 2200275"/>
                  <a:gd name="connsiteX28" fmla="*/ 2290601 w 2428875"/>
                  <a:gd name="connsiteY28" fmla="*/ 894359 h 2200275"/>
                  <a:gd name="connsiteX29" fmla="*/ 1975352 w 2428875"/>
                  <a:gd name="connsiteY29" fmla="*/ 1229430 h 2200275"/>
                  <a:gd name="connsiteX30" fmla="*/ 1975352 w 2428875"/>
                  <a:gd name="connsiteY30" fmla="*/ 1216743 h 2200275"/>
                  <a:gd name="connsiteX31" fmla="*/ 1903914 w 2428875"/>
                  <a:gd name="connsiteY31" fmla="*/ 1145305 h 2200275"/>
                  <a:gd name="connsiteX32" fmla="*/ 1598505 w 2428875"/>
                  <a:gd name="connsiteY32" fmla="*/ 1145305 h 2200275"/>
                  <a:gd name="connsiteX33" fmla="*/ 1527067 w 2428875"/>
                  <a:gd name="connsiteY33" fmla="*/ 1216743 h 2200275"/>
                  <a:gd name="connsiteX34" fmla="*/ 1527067 w 2428875"/>
                  <a:gd name="connsiteY34" fmla="*/ 1445800 h 2200275"/>
                  <a:gd name="connsiteX35" fmla="*/ 1751210 w 2428875"/>
                  <a:gd name="connsiteY35" fmla="*/ 1669942 h 2200275"/>
                  <a:gd name="connsiteX36" fmla="*/ 1975352 w 2428875"/>
                  <a:gd name="connsiteY36" fmla="*/ 1445800 h 2200275"/>
                  <a:gd name="connsiteX37" fmla="*/ 1975352 w 2428875"/>
                  <a:gd name="connsiteY37" fmla="*/ 1384707 h 2200275"/>
                  <a:gd name="connsiteX38" fmla="*/ 2214248 w 2428875"/>
                  <a:gd name="connsiteY38" fmla="*/ 1256433 h 2200275"/>
                  <a:gd name="connsiteX39" fmla="*/ 2214248 w 2428875"/>
                  <a:gd name="connsiteY39" fmla="*/ 1911687 h 2200275"/>
                  <a:gd name="connsiteX40" fmla="*/ 2064401 w 2428875"/>
                  <a:gd name="connsiteY40" fmla="*/ 2061534 h 2200275"/>
                  <a:gd name="connsiteX41" fmla="*/ 369084 w 2428875"/>
                  <a:gd name="connsiteY41" fmla="*/ 2061534 h 2200275"/>
                  <a:gd name="connsiteX42" fmla="*/ 219227 w 2428875"/>
                  <a:gd name="connsiteY42" fmla="*/ 1911677 h 2200275"/>
                  <a:gd name="connsiteX43" fmla="*/ 219227 w 2428875"/>
                  <a:gd name="connsiteY43" fmla="*/ 1256424 h 2200275"/>
                  <a:gd name="connsiteX44" fmla="*/ 458124 w 2428875"/>
                  <a:gd name="connsiteY44" fmla="*/ 1384707 h 2200275"/>
                  <a:gd name="connsiteX45" fmla="*/ 458124 w 2428875"/>
                  <a:gd name="connsiteY45" fmla="*/ 1445800 h 2200275"/>
                  <a:gd name="connsiteX46" fmla="*/ 682266 w 2428875"/>
                  <a:gd name="connsiteY46" fmla="*/ 1669942 h 2200275"/>
                  <a:gd name="connsiteX47" fmla="*/ 900560 w 2428875"/>
                  <a:gd name="connsiteY47" fmla="*/ 1496482 h 2200275"/>
                  <a:gd name="connsiteX48" fmla="*/ 1216743 w 2428875"/>
                  <a:gd name="connsiteY48" fmla="*/ 1517237 h 2200275"/>
                  <a:gd name="connsiteX49" fmla="*/ 1295353 w 2428875"/>
                  <a:gd name="connsiteY49" fmla="*/ 1515990 h 2200275"/>
                  <a:gd name="connsiteX50" fmla="*/ 1364485 w 2428875"/>
                  <a:gd name="connsiteY50" fmla="*/ 1442323 h 2200275"/>
                  <a:gd name="connsiteX51" fmla="*/ 1290819 w 2428875"/>
                  <a:gd name="connsiteY51" fmla="*/ 1373191 h 2200275"/>
                  <a:gd name="connsiteX52" fmla="*/ 1216733 w 2428875"/>
                  <a:gd name="connsiteY52" fmla="*/ 1374362 h 2200275"/>
                  <a:gd name="connsiteX53" fmla="*/ 906399 w 2428875"/>
                  <a:gd name="connsiteY53" fmla="*/ 1353102 h 2200275"/>
                  <a:gd name="connsiteX54" fmla="*/ 906399 w 2428875"/>
                  <a:gd name="connsiteY54" fmla="*/ 1216743 h 2200275"/>
                  <a:gd name="connsiteX55" fmla="*/ 834962 w 2428875"/>
                  <a:gd name="connsiteY55" fmla="*/ 1145305 h 2200275"/>
                  <a:gd name="connsiteX56" fmla="*/ 529552 w 2428875"/>
                  <a:gd name="connsiteY56" fmla="*/ 1145305 h 2200275"/>
                  <a:gd name="connsiteX57" fmla="*/ 458114 w 2428875"/>
                  <a:gd name="connsiteY57" fmla="*/ 1216743 h 2200275"/>
                  <a:gd name="connsiteX58" fmla="*/ 458114 w 2428875"/>
                  <a:gd name="connsiteY58" fmla="*/ 1229430 h 2200275"/>
                  <a:gd name="connsiteX59" fmla="*/ 142866 w 2428875"/>
                  <a:gd name="connsiteY59" fmla="*/ 894359 h 2200275"/>
                  <a:gd name="connsiteX60" fmla="*/ 142866 w 2428875"/>
                  <a:gd name="connsiteY60" fmla="*/ 682266 h 2200275"/>
                  <a:gd name="connsiteX61" fmla="*/ 300485 w 2428875"/>
                  <a:gd name="connsiteY61" fmla="*/ 524646 h 2200275"/>
                  <a:gd name="connsiteX62" fmla="*/ 2132981 w 2428875"/>
                  <a:gd name="connsiteY62" fmla="*/ 524646 h 2200275"/>
                  <a:gd name="connsiteX63" fmla="*/ 2290601 w 2428875"/>
                  <a:gd name="connsiteY63" fmla="*/ 682266 h 2200275"/>
                  <a:gd name="connsiteX64" fmla="*/ 2290601 w 2428875"/>
                  <a:gd name="connsiteY64" fmla="*/ 894359 h 2200275"/>
                  <a:gd name="connsiteX65" fmla="*/ 1832496 w 2428875"/>
                  <a:gd name="connsiteY65" fmla="*/ 1288171 h 2200275"/>
                  <a:gd name="connsiteX66" fmla="*/ 1832496 w 2428875"/>
                  <a:gd name="connsiteY66" fmla="*/ 1445790 h 2200275"/>
                  <a:gd name="connsiteX67" fmla="*/ 1751228 w 2428875"/>
                  <a:gd name="connsiteY67" fmla="*/ 1527057 h 2200275"/>
                  <a:gd name="connsiteX68" fmla="*/ 1669961 w 2428875"/>
                  <a:gd name="connsiteY68" fmla="*/ 1445790 h 2200275"/>
                  <a:gd name="connsiteX69" fmla="*/ 1669961 w 2428875"/>
                  <a:gd name="connsiteY69" fmla="*/ 1288171 h 2200275"/>
                  <a:gd name="connsiteX70" fmla="*/ 1832496 w 2428875"/>
                  <a:gd name="connsiteY70" fmla="*/ 1288171 h 2200275"/>
                  <a:gd name="connsiteX71" fmla="*/ 600989 w 2428875"/>
                  <a:gd name="connsiteY71" fmla="*/ 1445790 h 2200275"/>
                  <a:gd name="connsiteX72" fmla="*/ 600989 w 2428875"/>
                  <a:gd name="connsiteY72" fmla="*/ 1288171 h 2200275"/>
                  <a:gd name="connsiteX73" fmla="*/ 763524 w 2428875"/>
                  <a:gd name="connsiteY73" fmla="*/ 1288171 h 2200275"/>
                  <a:gd name="connsiteX74" fmla="*/ 763524 w 2428875"/>
                  <a:gd name="connsiteY74" fmla="*/ 1445790 h 2200275"/>
                  <a:gd name="connsiteX75" fmla="*/ 682257 w 2428875"/>
                  <a:gd name="connsiteY75" fmla="*/ 1527057 h 2200275"/>
                  <a:gd name="connsiteX76" fmla="*/ 600989 w 2428875"/>
                  <a:gd name="connsiteY76" fmla="*/ 1445790 h 2200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2428875" h="2200275">
                    <a:moveTo>
                      <a:pt x="2433485" y="682257"/>
                    </a:moveTo>
                    <a:cubicBezTo>
                      <a:pt x="2433485" y="516560"/>
                      <a:pt x="2298688" y="381762"/>
                      <a:pt x="2132991" y="381762"/>
                    </a:cubicBezTo>
                    <a:lnTo>
                      <a:pt x="1669952" y="381762"/>
                    </a:lnTo>
                    <a:lnTo>
                      <a:pt x="1669952" y="224142"/>
                    </a:lnTo>
                    <a:cubicBezTo>
                      <a:pt x="1669952" y="100546"/>
                      <a:pt x="1569396" y="0"/>
                      <a:pt x="1445809" y="0"/>
                    </a:cubicBezTo>
                    <a:lnTo>
                      <a:pt x="987676" y="0"/>
                    </a:lnTo>
                    <a:cubicBezTo>
                      <a:pt x="864079" y="0"/>
                      <a:pt x="763534" y="100555"/>
                      <a:pt x="763534" y="224142"/>
                    </a:cubicBezTo>
                    <a:lnTo>
                      <a:pt x="763534" y="381762"/>
                    </a:lnTo>
                    <a:lnTo>
                      <a:pt x="300495" y="381762"/>
                    </a:lnTo>
                    <a:cubicBezTo>
                      <a:pt x="134798" y="381762"/>
                      <a:pt x="0" y="516560"/>
                      <a:pt x="0" y="682257"/>
                    </a:cubicBezTo>
                    <a:lnTo>
                      <a:pt x="0" y="894350"/>
                    </a:lnTo>
                    <a:cubicBezTo>
                      <a:pt x="0" y="972541"/>
                      <a:pt x="26327" y="1047626"/>
                      <a:pt x="76352" y="1117064"/>
                    </a:cubicBezTo>
                    <a:lnTo>
                      <a:pt x="76352" y="1911677"/>
                    </a:lnTo>
                    <a:cubicBezTo>
                      <a:pt x="76352" y="2073088"/>
                      <a:pt x="207674" y="2204409"/>
                      <a:pt x="369084" y="2204409"/>
                    </a:cubicBezTo>
                    <a:lnTo>
                      <a:pt x="2064411" y="2204409"/>
                    </a:lnTo>
                    <a:cubicBezTo>
                      <a:pt x="2225821" y="2204409"/>
                      <a:pt x="2357142" y="2073088"/>
                      <a:pt x="2357142" y="1911677"/>
                    </a:cubicBezTo>
                    <a:lnTo>
                      <a:pt x="2357142" y="1117064"/>
                    </a:lnTo>
                    <a:cubicBezTo>
                      <a:pt x="2407168" y="1047617"/>
                      <a:pt x="2433495" y="972531"/>
                      <a:pt x="2433495" y="894340"/>
                    </a:cubicBezTo>
                    <a:lnTo>
                      <a:pt x="2433485" y="682257"/>
                    </a:lnTo>
                    <a:lnTo>
                      <a:pt x="2433485" y="682257"/>
                    </a:lnTo>
                    <a:close/>
                    <a:moveTo>
                      <a:pt x="906399" y="224133"/>
                    </a:moveTo>
                    <a:lnTo>
                      <a:pt x="906399" y="224133"/>
                    </a:lnTo>
                    <a:cubicBezTo>
                      <a:pt x="906409" y="179318"/>
                      <a:pt x="942870" y="142865"/>
                      <a:pt x="987676" y="142865"/>
                    </a:cubicBezTo>
                    <a:lnTo>
                      <a:pt x="1445800" y="142865"/>
                    </a:lnTo>
                    <a:cubicBezTo>
                      <a:pt x="1490615" y="142865"/>
                      <a:pt x="1527067" y="179327"/>
                      <a:pt x="1527067" y="224133"/>
                    </a:cubicBezTo>
                    <a:lnTo>
                      <a:pt x="1527067" y="381753"/>
                    </a:lnTo>
                    <a:lnTo>
                      <a:pt x="906399" y="381753"/>
                    </a:lnTo>
                    <a:lnTo>
                      <a:pt x="906399" y="224133"/>
                    </a:lnTo>
                    <a:close/>
                    <a:moveTo>
                      <a:pt x="2290601" y="894359"/>
                    </a:moveTo>
                    <a:cubicBezTo>
                      <a:pt x="2290601" y="1016984"/>
                      <a:pt x="2174567" y="1138590"/>
                      <a:pt x="1975352" y="1229430"/>
                    </a:cubicBezTo>
                    <a:lnTo>
                      <a:pt x="1975352" y="1216743"/>
                    </a:lnTo>
                    <a:cubicBezTo>
                      <a:pt x="1975352" y="1177290"/>
                      <a:pt x="1943367" y="1145305"/>
                      <a:pt x="1903914" y="1145305"/>
                    </a:cubicBezTo>
                    <a:lnTo>
                      <a:pt x="1598505" y="1145305"/>
                    </a:lnTo>
                    <a:cubicBezTo>
                      <a:pt x="1559052" y="1145305"/>
                      <a:pt x="1527067" y="1177290"/>
                      <a:pt x="1527067" y="1216743"/>
                    </a:cubicBezTo>
                    <a:lnTo>
                      <a:pt x="1527067" y="1445800"/>
                    </a:lnTo>
                    <a:cubicBezTo>
                      <a:pt x="1527067" y="1569396"/>
                      <a:pt x="1627623" y="1669942"/>
                      <a:pt x="1751210" y="1669942"/>
                    </a:cubicBezTo>
                    <a:cubicBezTo>
                      <a:pt x="1874796" y="1669942"/>
                      <a:pt x="1975352" y="1569387"/>
                      <a:pt x="1975352" y="1445800"/>
                    </a:cubicBezTo>
                    <a:lnTo>
                      <a:pt x="1975352" y="1384707"/>
                    </a:lnTo>
                    <a:cubicBezTo>
                      <a:pt x="2068106" y="1347597"/>
                      <a:pt x="2148183" y="1304411"/>
                      <a:pt x="2214248" y="1256433"/>
                    </a:cubicBezTo>
                    <a:lnTo>
                      <a:pt x="2214248" y="1911687"/>
                    </a:lnTo>
                    <a:cubicBezTo>
                      <a:pt x="2214258" y="1994316"/>
                      <a:pt x="2147040" y="2061534"/>
                      <a:pt x="2064401" y="2061534"/>
                    </a:cubicBezTo>
                    <a:lnTo>
                      <a:pt x="369084" y="2061534"/>
                    </a:lnTo>
                    <a:cubicBezTo>
                      <a:pt x="286455" y="2061534"/>
                      <a:pt x="219227" y="1994307"/>
                      <a:pt x="219227" y="1911677"/>
                    </a:cubicBezTo>
                    <a:lnTo>
                      <a:pt x="219227" y="1256424"/>
                    </a:lnTo>
                    <a:cubicBezTo>
                      <a:pt x="285293" y="1304401"/>
                      <a:pt x="365360" y="1347588"/>
                      <a:pt x="458124" y="1384707"/>
                    </a:cubicBezTo>
                    <a:lnTo>
                      <a:pt x="458124" y="1445800"/>
                    </a:lnTo>
                    <a:cubicBezTo>
                      <a:pt x="458124" y="1569396"/>
                      <a:pt x="558679" y="1669942"/>
                      <a:pt x="682266" y="1669942"/>
                    </a:cubicBezTo>
                    <a:cubicBezTo>
                      <a:pt x="788422" y="1669942"/>
                      <a:pt x="877519" y="1595733"/>
                      <a:pt x="900560" y="1496482"/>
                    </a:cubicBezTo>
                    <a:cubicBezTo>
                      <a:pt x="1003135" y="1510189"/>
                      <a:pt x="1109110" y="1517237"/>
                      <a:pt x="1216743" y="1517237"/>
                    </a:cubicBezTo>
                    <a:cubicBezTo>
                      <a:pt x="1242841" y="1517237"/>
                      <a:pt x="1269292" y="1516818"/>
                      <a:pt x="1295353" y="1515990"/>
                    </a:cubicBezTo>
                    <a:cubicBezTo>
                      <a:pt x="1334786" y="1514742"/>
                      <a:pt x="1365742" y="1481757"/>
                      <a:pt x="1364485" y="1442323"/>
                    </a:cubicBezTo>
                    <a:cubicBezTo>
                      <a:pt x="1363237" y="1402890"/>
                      <a:pt x="1330538" y="1371829"/>
                      <a:pt x="1290819" y="1373191"/>
                    </a:cubicBezTo>
                    <a:cubicBezTo>
                      <a:pt x="1266254" y="1373972"/>
                      <a:pt x="1241336" y="1374362"/>
                      <a:pt x="1216733" y="1374362"/>
                    </a:cubicBezTo>
                    <a:cubicBezTo>
                      <a:pt x="1110825" y="1374362"/>
                      <a:pt x="1006745" y="1367152"/>
                      <a:pt x="906399" y="1353102"/>
                    </a:cubicBezTo>
                    <a:lnTo>
                      <a:pt x="906399" y="1216743"/>
                    </a:lnTo>
                    <a:cubicBezTo>
                      <a:pt x="906399" y="1177290"/>
                      <a:pt x="874414" y="1145305"/>
                      <a:pt x="834962" y="1145305"/>
                    </a:cubicBezTo>
                    <a:lnTo>
                      <a:pt x="529552" y="1145305"/>
                    </a:lnTo>
                    <a:cubicBezTo>
                      <a:pt x="490099" y="1145305"/>
                      <a:pt x="458114" y="1177290"/>
                      <a:pt x="458114" y="1216743"/>
                    </a:cubicBezTo>
                    <a:lnTo>
                      <a:pt x="458114" y="1229430"/>
                    </a:lnTo>
                    <a:cubicBezTo>
                      <a:pt x="258899" y="1138590"/>
                      <a:pt x="142866" y="1016975"/>
                      <a:pt x="142866" y="894359"/>
                    </a:cubicBezTo>
                    <a:lnTo>
                      <a:pt x="142866" y="682266"/>
                    </a:lnTo>
                    <a:cubicBezTo>
                      <a:pt x="142866" y="595351"/>
                      <a:pt x="213570" y="524646"/>
                      <a:pt x="300485" y="524646"/>
                    </a:cubicBezTo>
                    <a:lnTo>
                      <a:pt x="2132981" y="524646"/>
                    </a:lnTo>
                    <a:cubicBezTo>
                      <a:pt x="2219897" y="524646"/>
                      <a:pt x="2290601" y="595351"/>
                      <a:pt x="2290601" y="682266"/>
                    </a:cubicBezTo>
                    <a:lnTo>
                      <a:pt x="2290601" y="894359"/>
                    </a:lnTo>
                    <a:close/>
                    <a:moveTo>
                      <a:pt x="1832496" y="1288171"/>
                    </a:moveTo>
                    <a:lnTo>
                      <a:pt x="1832496" y="1445790"/>
                    </a:lnTo>
                    <a:cubicBezTo>
                      <a:pt x="1832496" y="1490605"/>
                      <a:pt x="1796034" y="1527057"/>
                      <a:pt x="1751228" y="1527057"/>
                    </a:cubicBezTo>
                    <a:cubicBezTo>
                      <a:pt x="1706423" y="1527057"/>
                      <a:pt x="1669961" y="1490596"/>
                      <a:pt x="1669961" y="1445790"/>
                    </a:cubicBezTo>
                    <a:lnTo>
                      <a:pt x="1669961" y="1288171"/>
                    </a:lnTo>
                    <a:lnTo>
                      <a:pt x="1832496" y="1288171"/>
                    </a:lnTo>
                    <a:close/>
                    <a:moveTo>
                      <a:pt x="600989" y="1445790"/>
                    </a:moveTo>
                    <a:lnTo>
                      <a:pt x="600989" y="1288171"/>
                    </a:lnTo>
                    <a:lnTo>
                      <a:pt x="763524" y="1288171"/>
                    </a:lnTo>
                    <a:lnTo>
                      <a:pt x="763524" y="1445790"/>
                    </a:lnTo>
                    <a:cubicBezTo>
                      <a:pt x="763524" y="1490605"/>
                      <a:pt x="727062" y="1527057"/>
                      <a:pt x="682257" y="1527057"/>
                    </a:cubicBezTo>
                    <a:cubicBezTo>
                      <a:pt x="637451" y="1527057"/>
                      <a:pt x="600989" y="1490605"/>
                      <a:pt x="600989" y="1445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7" name="Graphic 172">
              <a:extLst>
                <a:ext uri="{FF2B5EF4-FFF2-40B4-BE49-F238E27FC236}">
                  <a16:creationId xmlns:a16="http://schemas.microsoft.com/office/drawing/2014/main" id="{A1786237-1FA3-4E88-8DF8-A5BF41938EFD}"/>
                </a:ext>
              </a:extLst>
            </p:cNvPr>
            <p:cNvGrpSpPr/>
            <p:nvPr/>
          </p:nvGrpSpPr>
          <p:grpSpPr>
            <a:xfrm>
              <a:off x="4053450" y="2380715"/>
              <a:ext cx="1045404" cy="1230306"/>
              <a:chOff x="2617470" y="1261684"/>
              <a:chExt cx="3895725" cy="4584761"/>
            </a:xfrm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5766EBD5-28C6-4B43-9ED3-29EA297DA840}"/>
                  </a:ext>
                </a:extLst>
              </p:cNvPr>
              <p:cNvSpPr/>
              <p:nvPr/>
            </p:nvSpPr>
            <p:spPr>
              <a:xfrm>
                <a:off x="4552950" y="4469130"/>
                <a:ext cx="28575" cy="9525"/>
              </a:xfrm>
              <a:custGeom>
                <a:avLst/>
                <a:gdLst>
                  <a:gd name="connsiteX0" fmla="*/ 30480 w 28575"/>
                  <a:gd name="connsiteY0" fmla="*/ 0 h 0"/>
                  <a:gd name="connsiteX1" fmla="*/ 15240 w 28575"/>
                  <a:gd name="connsiteY1" fmla="*/ 3810 h 0"/>
                  <a:gd name="connsiteX2" fmla="*/ 0 w 28575"/>
                  <a:gd name="connsiteY2" fmla="*/ 0 h 0"/>
                  <a:gd name="connsiteX3" fmla="*/ 30480 w 28575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>
                    <a:moveTo>
                      <a:pt x="30480" y="0"/>
                    </a:moveTo>
                    <a:cubicBezTo>
                      <a:pt x="26670" y="0"/>
                      <a:pt x="22860" y="3810"/>
                      <a:pt x="15240" y="3810"/>
                    </a:cubicBezTo>
                    <a:cubicBezTo>
                      <a:pt x="11430" y="3810"/>
                      <a:pt x="7620" y="0"/>
                      <a:pt x="0" y="0"/>
                    </a:cubicBezTo>
                    <a:lnTo>
                      <a:pt x="30480" y="0"/>
                    </a:lnTo>
                    <a:close/>
                  </a:path>
                </a:pathLst>
              </a:custGeom>
              <a:solidFill>
                <a:srgbClr val="E6E9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615501D-22E2-415D-BDB9-DEE990C948EA}"/>
                  </a:ext>
                </a:extLst>
              </p:cNvPr>
              <p:cNvSpPr/>
              <p:nvPr/>
            </p:nvSpPr>
            <p:spPr>
              <a:xfrm>
                <a:off x="2617470" y="4198620"/>
                <a:ext cx="3895725" cy="1647825"/>
              </a:xfrm>
              <a:custGeom>
                <a:avLst/>
                <a:gdLst>
                  <a:gd name="connsiteX0" fmla="*/ 3901440 w 3895725"/>
                  <a:gd name="connsiteY0" fmla="*/ 659130 h 1647825"/>
                  <a:gd name="connsiteX1" fmla="*/ 1950720 w 3895725"/>
                  <a:gd name="connsiteY1" fmla="*/ 1649730 h 1647825"/>
                  <a:gd name="connsiteX2" fmla="*/ 0 w 3895725"/>
                  <a:gd name="connsiteY2" fmla="*/ 659130 h 1647825"/>
                  <a:gd name="connsiteX3" fmla="*/ 1196340 w 3895725"/>
                  <a:gd name="connsiteY3" fmla="*/ 0 h 1647825"/>
                  <a:gd name="connsiteX4" fmla="*/ 1310640 w 3895725"/>
                  <a:gd name="connsiteY4" fmla="*/ 640080 h 1647825"/>
                  <a:gd name="connsiteX5" fmla="*/ 1946910 w 3895725"/>
                  <a:gd name="connsiteY5" fmla="*/ 274320 h 1647825"/>
                  <a:gd name="connsiteX6" fmla="*/ 2586990 w 3895725"/>
                  <a:gd name="connsiteY6" fmla="*/ 640080 h 1647825"/>
                  <a:gd name="connsiteX7" fmla="*/ 2701290 w 3895725"/>
                  <a:gd name="connsiteY7" fmla="*/ 0 h 1647825"/>
                  <a:gd name="connsiteX8" fmla="*/ 3901440 w 3895725"/>
                  <a:gd name="connsiteY8" fmla="*/ 659130 h 164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95725" h="1647825">
                    <a:moveTo>
                      <a:pt x="3901440" y="659130"/>
                    </a:moveTo>
                    <a:cubicBezTo>
                      <a:pt x="3463290" y="1257300"/>
                      <a:pt x="2750820" y="1649730"/>
                      <a:pt x="1950720" y="1649730"/>
                    </a:cubicBezTo>
                    <a:cubicBezTo>
                      <a:pt x="1150620" y="1649730"/>
                      <a:pt x="441960" y="1261110"/>
                      <a:pt x="0" y="659130"/>
                    </a:cubicBezTo>
                    <a:cubicBezTo>
                      <a:pt x="342900" y="293370"/>
                      <a:pt x="807720" y="99060"/>
                      <a:pt x="1196340" y="0"/>
                    </a:cubicBezTo>
                    <a:cubicBezTo>
                      <a:pt x="1162050" y="278130"/>
                      <a:pt x="1306830" y="651510"/>
                      <a:pt x="1310640" y="640080"/>
                    </a:cubicBezTo>
                    <a:cubicBezTo>
                      <a:pt x="1455420" y="304800"/>
                      <a:pt x="1946910" y="274320"/>
                      <a:pt x="1946910" y="274320"/>
                    </a:cubicBezTo>
                    <a:cubicBezTo>
                      <a:pt x="1946910" y="274320"/>
                      <a:pt x="2438400" y="300990"/>
                      <a:pt x="2586990" y="640080"/>
                    </a:cubicBezTo>
                    <a:cubicBezTo>
                      <a:pt x="2590800" y="647700"/>
                      <a:pt x="2735580" y="278130"/>
                      <a:pt x="2701290" y="0"/>
                    </a:cubicBezTo>
                    <a:cubicBezTo>
                      <a:pt x="3093720" y="99060"/>
                      <a:pt x="3558540" y="293370"/>
                      <a:pt x="3901440" y="659130"/>
                    </a:cubicBezTo>
                    <a:close/>
                  </a:path>
                </a:pathLst>
              </a:custGeom>
              <a:solidFill>
                <a:srgbClr val="E6E9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3D554BB6-781D-4407-B68B-03BAB5264AF0}"/>
                  </a:ext>
                </a:extLst>
              </p:cNvPr>
              <p:cNvSpPr/>
              <p:nvPr/>
            </p:nvSpPr>
            <p:spPr>
              <a:xfrm>
                <a:off x="3966210" y="3653790"/>
                <a:ext cx="1200150" cy="809625"/>
              </a:xfrm>
              <a:custGeom>
                <a:avLst/>
                <a:gdLst>
                  <a:gd name="connsiteX0" fmla="*/ 1203960 w 1200150"/>
                  <a:gd name="connsiteY0" fmla="*/ 289560 h 809625"/>
                  <a:gd name="connsiteX1" fmla="*/ 1203960 w 1200150"/>
                  <a:gd name="connsiteY1" fmla="*/ 289560 h 809625"/>
                  <a:gd name="connsiteX2" fmla="*/ 617220 w 1200150"/>
                  <a:gd name="connsiteY2" fmla="*/ 815340 h 809625"/>
                  <a:gd name="connsiteX3" fmla="*/ 586740 w 1200150"/>
                  <a:gd name="connsiteY3" fmla="*/ 815340 h 809625"/>
                  <a:gd name="connsiteX4" fmla="*/ 0 w 1200150"/>
                  <a:gd name="connsiteY4" fmla="*/ 289560 h 809625"/>
                  <a:gd name="connsiteX5" fmla="*/ 0 w 1200150"/>
                  <a:gd name="connsiteY5" fmla="*/ 289560 h 809625"/>
                  <a:gd name="connsiteX6" fmla="*/ 68580 w 1200150"/>
                  <a:gd name="connsiteY6" fmla="*/ 0 h 809625"/>
                  <a:gd name="connsiteX7" fmla="*/ 601980 w 1200150"/>
                  <a:gd name="connsiteY7" fmla="*/ 285750 h 809625"/>
                  <a:gd name="connsiteX8" fmla="*/ 1135380 w 1200150"/>
                  <a:gd name="connsiteY8" fmla="*/ 0 h 809625"/>
                  <a:gd name="connsiteX9" fmla="*/ 1203960 w 1200150"/>
                  <a:gd name="connsiteY9" fmla="*/ 289560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0150" h="809625">
                    <a:moveTo>
                      <a:pt x="1203960" y="289560"/>
                    </a:moveTo>
                    <a:lnTo>
                      <a:pt x="1203960" y="289560"/>
                    </a:lnTo>
                    <a:cubicBezTo>
                      <a:pt x="1203960" y="339090"/>
                      <a:pt x="1173480" y="601980"/>
                      <a:pt x="617220" y="815340"/>
                    </a:cubicBezTo>
                    <a:lnTo>
                      <a:pt x="586740" y="815340"/>
                    </a:lnTo>
                    <a:cubicBezTo>
                      <a:pt x="30480" y="601980"/>
                      <a:pt x="0" y="339090"/>
                      <a:pt x="0" y="289560"/>
                    </a:cubicBezTo>
                    <a:lnTo>
                      <a:pt x="0" y="289560"/>
                    </a:lnTo>
                    <a:cubicBezTo>
                      <a:pt x="3810" y="190500"/>
                      <a:pt x="26670" y="91440"/>
                      <a:pt x="68580" y="0"/>
                    </a:cubicBezTo>
                    <a:cubicBezTo>
                      <a:pt x="220980" y="171450"/>
                      <a:pt x="403860" y="285750"/>
                      <a:pt x="601980" y="285750"/>
                    </a:cubicBezTo>
                    <a:cubicBezTo>
                      <a:pt x="796290" y="285750"/>
                      <a:pt x="982980" y="175260"/>
                      <a:pt x="1135380" y="0"/>
                    </a:cubicBezTo>
                    <a:cubicBezTo>
                      <a:pt x="1177290" y="91440"/>
                      <a:pt x="1203960" y="190500"/>
                      <a:pt x="1203960" y="289560"/>
                    </a:cubicBezTo>
                    <a:close/>
                  </a:path>
                </a:pathLst>
              </a:custGeom>
              <a:solidFill>
                <a:srgbClr val="FFD0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01B05B75-7780-4525-A200-B44AAC93D887}"/>
                  </a:ext>
                </a:extLst>
              </p:cNvPr>
              <p:cNvSpPr/>
              <p:nvPr/>
            </p:nvSpPr>
            <p:spPr>
              <a:xfrm>
                <a:off x="4236720" y="4472940"/>
                <a:ext cx="657225" cy="323850"/>
              </a:xfrm>
              <a:custGeom>
                <a:avLst/>
                <a:gdLst>
                  <a:gd name="connsiteX0" fmla="*/ 662940 w 657225"/>
                  <a:gd name="connsiteY0" fmla="*/ 83820 h 323850"/>
                  <a:gd name="connsiteX1" fmla="*/ 541020 w 657225"/>
                  <a:gd name="connsiteY1" fmla="*/ 327660 h 323850"/>
                  <a:gd name="connsiteX2" fmla="*/ 121920 w 657225"/>
                  <a:gd name="connsiteY2" fmla="*/ 327660 h 323850"/>
                  <a:gd name="connsiteX3" fmla="*/ 0 w 657225"/>
                  <a:gd name="connsiteY3" fmla="*/ 83820 h 323850"/>
                  <a:gd name="connsiteX4" fmla="*/ 331470 w 657225"/>
                  <a:gd name="connsiteY4" fmla="*/ 0 h 323850"/>
                  <a:gd name="connsiteX5" fmla="*/ 662940 w 657225"/>
                  <a:gd name="connsiteY5" fmla="*/ 8382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7225" h="323850">
                    <a:moveTo>
                      <a:pt x="662940" y="83820"/>
                    </a:moveTo>
                    <a:lnTo>
                      <a:pt x="541020" y="327660"/>
                    </a:lnTo>
                    <a:lnTo>
                      <a:pt x="121920" y="327660"/>
                    </a:lnTo>
                    <a:lnTo>
                      <a:pt x="0" y="83820"/>
                    </a:lnTo>
                    <a:cubicBezTo>
                      <a:pt x="167640" y="11430"/>
                      <a:pt x="331470" y="0"/>
                      <a:pt x="331470" y="0"/>
                    </a:cubicBezTo>
                    <a:cubicBezTo>
                      <a:pt x="331470" y="0"/>
                      <a:pt x="499110" y="11430"/>
                      <a:pt x="662940" y="83820"/>
                    </a:cubicBezTo>
                    <a:close/>
                  </a:path>
                </a:pathLst>
              </a:custGeom>
              <a:solidFill>
                <a:srgbClr val="F154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4B1A6789-FE44-427C-9489-DD93AC35FAAF}"/>
                  </a:ext>
                </a:extLst>
              </p:cNvPr>
              <p:cNvSpPr/>
              <p:nvPr/>
            </p:nvSpPr>
            <p:spPr>
              <a:xfrm>
                <a:off x="4229100" y="4804410"/>
                <a:ext cx="685800" cy="1038225"/>
              </a:xfrm>
              <a:custGeom>
                <a:avLst/>
                <a:gdLst>
                  <a:gd name="connsiteX0" fmla="*/ 0 w 685800"/>
                  <a:gd name="connsiteY0" fmla="*/ 1021080 h 1038225"/>
                  <a:gd name="connsiteX1" fmla="*/ 342900 w 685800"/>
                  <a:gd name="connsiteY1" fmla="*/ 1043940 h 1038225"/>
                  <a:gd name="connsiteX2" fmla="*/ 685800 w 685800"/>
                  <a:gd name="connsiteY2" fmla="*/ 1021080 h 1038225"/>
                  <a:gd name="connsiteX3" fmla="*/ 552450 w 685800"/>
                  <a:gd name="connsiteY3" fmla="*/ 0 h 1038225"/>
                  <a:gd name="connsiteX4" fmla="*/ 133350 w 685800"/>
                  <a:gd name="connsiteY4" fmla="*/ 0 h 1038225"/>
                  <a:gd name="connsiteX5" fmla="*/ 0 w 685800"/>
                  <a:gd name="connsiteY5" fmla="*/ 1021080 h 1038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5800" h="1038225">
                    <a:moveTo>
                      <a:pt x="0" y="1021080"/>
                    </a:moveTo>
                    <a:cubicBezTo>
                      <a:pt x="110490" y="1036320"/>
                      <a:pt x="224790" y="1043940"/>
                      <a:pt x="342900" y="1043940"/>
                    </a:cubicBezTo>
                    <a:cubicBezTo>
                      <a:pt x="457200" y="1043940"/>
                      <a:pt x="571500" y="1036320"/>
                      <a:pt x="685800" y="1021080"/>
                    </a:cubicBezTo>
                    <a:lnTo>
                      <a:pt x="552450" y="0"/>
                    </a:lnTo>
                    <a:lnTo>
                      <a:pt x="133350" y="0"/>
                    </a:lnTo>
                    <a:lnTo>
                      <a:pt x="0" y="1021080"/>
                    </a:lnTo>
                    <a:close/>
                  </a:path>
                </a:pathLst>
              </a:custGeom>
              <a:solidFill>
                <a:srgbClr val="FF70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F7214B59-C152-4ED7-9E84-DD252B351179}"/>
                  </a:ext>
                </a:extLst>
              </p:cNvPr>
              <p:cNvSpPr/>
              <p:nvPr/>
            </p:nvSpPr>
            <p:spPr>
              <a:xfrm>
                <a:off x="4568190" y="3935730"/>
                <a:ext cx="752475" cy="895350"/>
              </a:xfrm>
              <a:custGeom>
                <a:avLst/>
                <a:gdLst>
                  <a:gd name="connsiteX0" fmla="*/ 601980 w 752475"/>
                  <a:gd name="connsiteY0" fmla="*/ 0 h 895350"/>
                  <a:gd name="connsiteX1" fmla="*/ 0 w 752475"/>
                  <a:gd name="connsiteY1" fmla="*/ 537210 h 895350"/>
                  <a:gd name="connsiteX2" fmla="*/ 640080 w 752475"/>
                  <a:gd name="connsiteY2" fmla="*/ 902970 h 895350"/>
                  <a:gd name="connsiteX3" fmla="*/ 601980 w 752475"/>
                  <a:gd name="connsiteY3" fmla="*/ 0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2475" h="895350">
                    <a:moveTo>
                      <a:pt x="601980" y="0"/>
                    </a:moveTo>
                    <a:cubicBezTo>
                      <a:pt x="601980" y="0"/>
                      <a:pt x="628650" y="304800"/>
                      <a:pt x="0" y="537210"/>
                    </a:cubicBezTo>
                    <a:cubicBezTo>
                      <a:pt x="0" y="537210"/>
                      <a:pt x="491490" y="563880"/>
                      <a:pt x="640080" y="902970"/>
                    </a:cubicBezTo>
                    <a:cubicBezTo>
                      <a:pt x="643890" y="918210"/>
                      <a:pt x="929640" y="179070"/>
                      <a:pt x="6019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58DE8319-F180-4E75-81F2-737619B53C06}"/>
                  </a:ext>
                </a:extLst>
              </p:cNvPr>
              <p:cNvSpPr/>
              <p:nvPr/>
            </p:nvSpPr>
            <p:spPr>
              <a:xfrm>
                <a:off x="3810913" y="3935730"/>
                <a:ext cx="752475" cy="895350"/>
              </a:xfrm>
              <a:custGeom>
                <a:avLst/>
                <a:gdLst>
                  <a:gd name="connsiteX0" fmla="*/ 155297 w 752475"/>
                  <a:gd name="connsiteY0" fmla="*/ 0 h 895350"/>
                  <a:gd name="connsiteX1" fmla="*/ 121007 w 752475"/>
                  <a:gd name="connsiteY1" fmla="*/ 902970 h 895350"/>
                  <a:gd name="connsiteX2" fmla="*/ 761087 w 752475"/>
                  <a:gd name="connsiteY2" fmla="*/ 537210 h 895350"/>
                  <a:gd name="connsiteX3" fmla="*/ 155297 w 752475"/>
                  <a:gd name="connsiteY3" fmla="*/ 0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2475" h="895350">
                    <a:moveTo>
                      <a:pt x="155297" y="0"/>
                    </a:moveTo>
                    <a:cubicBezTo>
                      <a:pt x="-168553" y="179070"/>
                      <a:pt x="113387" y="914400"/>
                      <a:pt x="121007" y="902970"/>
                    </a:cubicBezTo>
                    <a:cubicBezTo>
                      <a:pt x="265787" y="567690"/>
                      <a:pt x="761087" y="537210"/>
                      <a:pt x="761087" y="537210"/>
                    </a:cubicBezTo>
                    <a:cubicBezTo>
                      <a:pt x="128627" y="304800"/>
                      <a:pt x="155297" y="0"/>
                      <a:pt x="1552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053F5425-0FD0-40B3-A8CB-C03CD17D0A34}"/>
                  </a:ext>
                </a:extLst>
              </p:cNvPr>
              <p:cNvSpPr/>
              <p:nvPr/>
            </p:nvSpPr>
            <p:spPr>
              <a:xfrm>
                <a:off x="4004310" y="3653790"/>
                <a:ext cx="1123950" cy="352425"/>
              </a:xfrm>
              <a:custGeom>
                <a:avLst/>
                <a:gdLst>
                  <a:gd name="connsiteX0" fmla="*/ 1127760 w 1123950"/>
                  <a:gd name="connsiteY0" fmla="*/ 76200 h 352425"/>
                  <a:gd name="connsiteX1" fmla="*/ 563880 w 1123950"/>
                  <a:gd name="connsiteY1" fmla="*/ 358140 h 352425"/>
                  <a:gd name="connsiteX2" fmla="*/ 0 w 1123950"/>
                  <a:gd name="connsiteY2" fmla="*/ 76200 h 352425"/>
                  <a:gd name="connsiteX3" fmla="*/ 30480 w 1123950"/>
                  <a:gd name="connsiteY3" fmla="*/ 0 h 352425"/>
                  <a:gd name="connsiteX4" fmla="*/ 563880 w 1123950"/>
                  <a:gd name="connsiteY4" fmla="*/ 285750 h 352425"/>
                  <a:gd name="connsiteX5" fmla="*/ 1097280 w 1123950"/>
                  <a:gd name="connsiteY5" fmla="*/ 0 h 352425"/>
                  <a:gd name="connsiteX6" fmla="*/ 1127760 w 1123950"/>
                  <a:gd name="connsiteY6" fmla="*/ 7620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3950" h="352425">
                    <a:moveTo>
                      <a:pt x="1127760" y="76200"/>
                    </a:moveTo>
                    <a:cubicBezTo>
                      <a:pt x="967740" y="247650"/>
                      <a:pt x="777240" y="358140"/>
                      <a:pt x="563880" y="358140"/>
                    </a:cubicBezTo>
                    <a:cubicBezTo>
                      <a:pt x="350520" y="358140"/>
                      <a:pt x="160020" y="247650"/>
                      <a:pt x="0" y="76200"/>
                    </a:cubicBezTo>
                    <a:cubicBezTo>
                      <a:pt x="7620" y="49530"/>
                      <a:pt x="19050" y="22860"/>
                      <a:pt x="30480" y="0"/>
                    </a:cubicBezTo>
                    <a:cubicBezTo>
                      <a:pt x="182880" y="171450"/>
                      <a:pt x="365760" y="285750"/>
                      <a:pt x="563880" y="285750"/>
                    </a:cubicBezTo>
                    <a:cubicBezTo>
                      <a:pt x="762000" y="285750"/>
                      <a:pt x="944880" y="175260"/>
                      <a:pt x="1097280" y="0"/>
                    </a:cubicBezTo>
                    <a:cubicBezTo>
                      <a:pt x="1108710" y="22860"/>
                      <a:pt x="1120140" y="49530"/>
                      <a:pt x="1127760" y="76200"/>
                    </a:cubicBezTo>
                    <a:close/>
                  </a:path>
                </a:pathLst>
              </a:custGeom>
              <a:solidFill>
                <a:srgbClr val="F9B5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2B36E7C6-A55E-47A9-8B0A-EEEF43F65448}"/>
                  </a:ext>
                </a:extLst>
              </p:cNvPr>
              <p:cNvSpPr/>
              <p:nvPr/>
            </p:nvSpPr>
            <p:spPr>
              <a:xfrm>
                <a:off x="3454176" y="1996440"/>
                <a:ext cx="2219325" cy="1933575"/>
              </a:xfrm>
              <a:custGeom>
                <a:avLst/>
                <a:gdLst>
                  <a:gd name="connsiteX0" fmla="*/ 2154144 w 2219325"/>
                  <a:gd name="connsiteY0" fmla="*/ 1150620 h 1933575"/>
                  <a:gd name="connsiteX1" fmla="*/ 1860774 w 2219325"/>
                  <a:gd name="connsiteY1" fmla="*/ 1348740 h 1933575"/>
                  <a:gd name="connsiteX2" fmla="*/ 1114014 w 2219325"/>
                  <a:gd name="connsiteY2" fmla="*/ 1939290 h 1933575"/>
                  <a:gd name="connsiteX3" fmla="*/ 367254 w 2219325"/>
                  <a:gd name="connsiteY3" fmla="*/ 1348740 h 1933575"/>
                  <a:gd name="connsiteX4" fmla="*/ 73884 w 2219325"/>
                  <a:gd name="connsiteY4" fmla="*/ 1150620 h 1933575"/>
                  <a:gd name="connsiteX5" fmla="*/ 66264 w 2219325"/>
                  <a:gd name="connsiteY5" fmla="*/ 765810 h 1933575"/>
                  <a:gd name="connsiteX6" fmla="*/ 138654 w 2219325"/>
                  <a:gd name="connsiteY6" fmla="*/ 750570 h 1933575"/>
                  <a:gd name="connsiteX7" fmla="*/ 283434 w 2219325"/>
                  <a:gd name="connsiteY7" fmla="*/ 1002030 h 1933575"/>
                  <a:gd name="connsiteX8" fmla="*/ 492984 w 2219325"/>
                  <a:gd name="connsiteY8" fmla="*/ 0 h 1933575"/>
                  <a:gd name="connsiteX9" fmla="*/ 1361664 w 2219325"/>
                  <a:gd name="connsiteY9" fmla="*/ 148590 h 1933575"/>
                  <a:gd name="connsiteX10" fmla="*/ 1312134 w 2219325"/>
                  <a:gd name="connsiteY10" fmla="*/ 243840 h 1933575"/>
                  <a:gd name="connsiteX11" fmla="*/ 1902684 w 2219325"/>
                  <a:gd name="connsiteY11" fmla="*/ 1127760 h 1933575"/>
                  <a:gd name="connsiteX12" fmla="*/ 2108424 w 2219325"/>
                  <a:gd name="connsiteY12" fmla="*/ 750570 h 1933575"/>
                  <a:gd name="connsiteX13" fmla="*/ 2154144 w 2219325"/>
                  <a:gd name="connsiteY13" fmla="*/ 765810 h 1933575"/>
                  <a:gd name="connsiteX14" fmla="*/ 2154144 w 2219325"/>
                  <a:gd name="connsiteY14" fmla="*/ 1150620 h 1933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19325" h="1933575">
                    <a:moveTo>
                      <a:pt x="2154144" y="1150620"/>
                    </a:moveTo>
                    <a:cubicBezTo>
                      <a:pt x="2074134" y="1283970"/>
                      <a:pt x="1952214" y="1363980"/>
                      <a:pt x="1860774" y="1348740"/>
                    </a:cubicBezTo>
                    <a:cubicBezTo>
                      <a:pt x="1677894" y="1687830"/>
                      <a:pt x="1411194" y="1939290"/>
                      <a:pt x="1114014" y="1939290"/>
                    </a:cubicBezTo>
                    <a:cubicBezTo>
                      <a:pt x="816834" y="1939290"/>
                      <a:pt x="550134" y="1684020"/>
                      <a:pt x="367254" y="1348740"/>
                    </a:cubicBezTo>
                    <a:cubicBezTo>
                      <a:pt x="275814" y="1360170"/>
                      <a:pt x="153894" y="1283970"/>
                      <a:pt x="73884" y="1150620"/>
                    </a:cubicBezTo>
                    <a:cubicBezTo>
                      <a:pt x="-21366" y="994410"/>
                      <a:pt x="-25176" y="822960"/>
                      <a:pt x="66264" y="765810"/>
                    </a:cubicBezTo>
                    <a:cubicBezTo>
                      <a:pt x="89124" y="754380"/>
                      <a:pt x="111984" y="746760"/>
                      <a:pt x="138654" y="750570"/>
                    </a:cubicBezTo>
                    <a:cubicBezTo>
                      <a:pt x="199614" y="906780"/>
                      <a:pt x="283434" y="1002030"/>
                      <a:pt x="283434" y="1002030"/>
                    </a:cubicBezTo>
                    <a:cubicBezTo>
                      <a:pt x="195804" y="518160"/>
                      <a:pt x="553944" y="464820"/>
                      <a:pt x="492984" y="0"/>
                    </a:cubicBezTo>
                    <a:cubicBezTo>
                      <a:pt x="492984" y="0"/>
                      <a:pt x="717774" y="499110"/>
                      <a:pt x="1361664" y="148590"/>
                    </a:cubicBezTo>
                    <a:lnTo>
                      <a:pt x="1312134" y="243840"/>
                    </a:lnTo>
                    <a:cubicBezTo>
                      <a:pt x="2211294" y="41910"/>
                      <a:pt x="1910305" y="1101090"/>
                      <a:pt x="1902684" y="1127760"/>
                    </a:cubicBezTo>
                    <a:cubicBezTo>
                      <a:pt x="2005555" y="998220"/>
                      <a:pt x="2070324" y="868680"/>
                      <a:pt x="2108424" y="750570"/>
                    </a:cubicBezTo>
                    <a:cubicBezTo>
                      <a:pt x="2123665" y="750570"/>
                      <a:pt x="2142715" y="758190"/>
                      <a:pt x="2154144" y="765810"/>
                    </a:cubicBezTo>
                    <a:cubicBezTo>
                      <a:pt x="2253205" y="819150"/>
                      <a:pt x="2249394" y="994410"/>
                      <a:pt x="2154144" y="1150620"/>
                    </a:cubicBezTo>
                    <a:close/>
                  </a:path>
                </a:pathLst>
              </a:custGeom>
              <a:solidFill>
                <a:srgbClr val="FFD0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F240A2C0-774A-4C2E-8755-00D949241184}"/>
                  </a:ext>
                </a:extLst>
              </p:cNvPr>
              <p:cNvSpPr/>
              <p:nvPr/>
            </p:nvSpPr>
            <p:spPr>
              <a:xfrm>
                <a:off x="3458819" y="1261684"/>
                <a:ext cx="2219325" cy="1857375"/>
              </a:xfrm>
              <a:custGeom>
                <a:avLst/>
                <a:gdLst>
                  <a:gd name="connsiteX0" fmla="*/ 1627531 w 2219325"/>
                  <a:gd name="connsiteY0" fmla="*/ 231836 h 1857375"/>
                  <a:gd name="connsiteX1" fmla="*/ 1818031 w 2219325"/>
                  <a:gd name="connsiteY1" fmla="*/ 288986 h 1857375"/>
                  <a:gd name="connsiteX2" fmla="*/ 964591 w 2219325"/>
                  <a:gd name="connsiteY2" fmla="*/ 155636 h 1857375"/>
                  <a:gd name="connsiteX3" fmla="*/ 1303681 w 2219325"/>
                  <a:gd name="connsiteY3" fmla="*/ 18476 h 1857375"/>
                  <a:gd name="connsiteX4" fmla="*/ 415951 w 2219325"/>
                  <a:gd name="connsiteY4" fmla="*/ 357566 h 1857375"/>
                  <a:gd name="connsiteX5" fmla="*/ 385471 w 2219325"/>
                  <a:gd name="connsiteY5" fmla="*/ 189926 h 1857375"/>
                  <a:gd name="connsiteX6" fmla="*/ 389281 w 2219325"/>
                  <a:gd name="connsiteY6" fmla="*/ 464246 h 1857375"/>
                  <a:gd name="connsiteX7" fmla="*/ 149251 w 2219325"/>
                  <a:gd name="connsiteY7" fmla="*/ 353756 h 1857375"/>
                  <a:gd name="connsiteX8" fmla="*/ 335941 w 2219325"/>
                  <a:gd name="connsiteY8" fmla="*/ 479486 h 1857375"/>
                  <a:gd name="connsiteX9" fmla="*/ 4471 w 2219325"/>
                  <a:gd name="connsiteY9" fmla="*/ 1043366 h 1857375"/>
                  <a:gd name="connsiteX10" fmla="*/ 99721 w 2219325"/>
                  <a:gd name="connsiteY10" fmla="*/ 929066 h 1857375"/>
                  <a:gd name="connsiteX11" fmla="*/ 282601 w 2219325"/>
                  <a:gd name="connsiteY11" fmla="*/ 1732976 h 1857375"/>
                  <a:gd name="connsiteX12" fmla="*/ 492151 w 2219325"/>
                  <a:gd name="connsiteY12" fmla="*/ 730946 h 1857375"/>
                  <a:gd name="connsiteX13" fmla="*/ 1360831 w 2219325"/>
                  <a:gd name="connsiteY13" fmla="*/ 879536 h 1857375"/>
                  <a:gd name="connsiteX14" fmla="*/ 1311300 w 2219325"/>
                  <a:gd name="connsiteY14" fmla="*/ 974786 h 1857375"/>
                  <a:gd name="connsiteX15" fmla="*/ 1901850 w 2219325"/>
                  <a:gd name="connsiteY15" fmla="*/ 1862516 h 1857375"/>
                  <a:gd name="connsiteX16" fmla="*/ 2176171 w 2219325"/>
                  <a:gd name="connsiteY16" fmla="*/ 1028126 h 1857375"/>
                  <a:gd name="connsiteX17" fmla="*/ 2214271 w 2219325"/>
                  <a:gd name="connsiteY17" fmla="*/ 1180526 h 1857375"/>
                  <a:gd name="connsiteX18" fmla="*/ 1627531 w 2219325"/>
                  <a:gd name="connsiteY18" fmla="*/ 231836 h 185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19325" h="1857375">
                    <a:moveTo>
                      <a:pt x="1627531" y="231836"/>
                    </a:moveTo>
                    <a:cubicBezTo>
                      <a:pt x="1699921" y="224216"/>
                      <a:pt x="1818031" y="288986"/>
                      <a:pt x="1818031" y="288986"/>
                    </a:cubicBezTo>
                    <a:cubicBezTo>
                      <a:pt x="1494181" y="-80584"/>
                      <a:pt x="964591" y="155636"/>
                      <a:pt x="964591" y="155636"/>
                    </a:cubicBezTo>
                    <a:cubicBezTo>
                      <a:pt x="1143661" y="3236"/>
                      <a:pt x="1303681" y="18476"/>
                      <a:pt x="1303681" y="18476"/>
                    </a:cubicBezTo>
                    <a:cubicBezTo>
                      <a:pt x="545491" y="-95824"/>
                      <a:pt x="415951" y="357566"/>
                      <a:pt x="415951" y="357566"/>
                    </a:cubicBezTo>
                    <a:cubicBezTo>
                      <a:pt x="381661" y="304226"/>
                      <a:pt x="381661" y="228026"/>
                      <a:pt x="385471" y="189926"/>
                    </a:cubicBezTo>
                    <a:cubicBezTo>
                      <a:pt x="332131" y="281366"/>
                      <a:pt x="389281" y="464246"/>
                      <a:pt x="389281" y="464246"/>
                    </a:cubicBezTo>
                    <a:cubicBezTo>
                      <a:pt x="335941" y="330896"/>
                      <a:pt x="149251" y="353756"/>
                      <a:pt x="149251" y="353756"/>
                    </a:cubicBezTo>
                    <a:cubicBezTo>
                      <a:pt x="309271" y="380426"/>
                      <a:pt x="335941" y="479486"/>
                      <a:pt x="335941" y="479486"/>
                    </a:cubicBezTo>
                    <a:cubicBezTo>
                      <a:pt x="-64110" y="628076"/>
                      <a:pt x="4471" y="1043366"/>
                      <a:pt x="4471" y="1043366"/>
                    </a:cubicBezTo>
                    <a:lnTo>
                      <a:pt x="99721" y="929066"/>
                    </a:lnTo>
                    <a:cubicBezTo>
                      <a:pt x="-18389" y="1382456"/>
                      <a:pt x="282601" y="1732976"/>
                      <a:pt x="282601" y="1732976"/>
                    </a:cubicBezTo>
                    <a:cubicBezTo>
                      <a:pt x="194971" y="1249106"/>
                      <a:pt x="553111" y="1195766"/>
                      <a:pt x="492151" y="730946"/>
                    </a:cubicBezTo>
                    <a:cubicBezTo>
                      <a:pt x="492151" y="730946"/>
                      <a:pt x="716941" y="1230056"/>
                      <a:pt x="1360831" y="879536"/>
                    </a:cubicBezTo>
                    <a:lnTo>
                      <a:pt x="1311300" y="974786"/>
                    </a:lnTo>
                    <a:cubicBezTo>
                      <a:pt x="2221891" y="769046"/>
                      <a:pt x="1901850" y="1862516"/>
                      <a:pt x="1901850" y="1862516"/>
                    </a:cubicBezTo>
                    <a:cubicBezTo>
                      <a:pt x="2225701" y="1451036"/>
                      <a:pt x="2176171" y="1028126"/>
                      <a:pt x="2176171" y="1028126"/>
                    </a:cubicBezTo>
                    <a:lnTo>
                      <a:pt x="2214271" y="1180526"/>
                    </a:lnTo>
                    <a:cubicBezTo>
                      <a:pt x="2317141" y="494726"/>
                      <a:pt x="1627531" y="231836"/>
                      <a:pt x="1627531" y="231836"/>
                    </a:cubicBezTo>
                    <a:close/>
                  </a:path>
                </a:pathLst>
              </a:custGeom>
              <a:solidFill>
                <a:srgbClr val="324A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4859516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2</TotalTime>
  <Words>176</Words>
  <Application>Microsoft Macintosh PowerPoint</Application>
  <PresentationFormat>On-screen Show (4:3)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ABOUT ME &amp; SELF INTRO</vt:lpstr>
      <vt:lpstr>ABOUT ME &amp; SELF INTRO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188</cp:revision>
  <dcterms:created xsi:type="dcterms:W3CDTF">2019-06-20T07:13:00Z</dcterms:created>
  <dcterms:modified xsi:type="dcterms:W3CDTF">2020-07-27T06:11:17Z</dcterms:modified>
</cp:coreProperties>
</file>